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305320" y="5715000"/>
            <a:ext cx="1693800" cy="863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Launcher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2763360" y="2913120"/>
            <a:ext cx="1693800" cy="863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Interactive Saver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7847280" y="2913120"/>
            <a:ext cx="1693800" cy="863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Dynamic Saver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5305320" y="272520"/>
            <a:ext cx="1693800" cy="863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Reading keyboard inputs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5305320" y="2913120"/>
            <a:ext cx="1693800" cy="863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Static Saver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654480" y="5715000"/>
            <a:ext cx="1693800" cy="863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History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 flipH="1" flipV="1">
            <a:off x="4457160" y="3344400"/>
            <a:ext cx="846720" cy="280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8"/>
          <p:cNvSpPr/>
          <p:nvPr/>
        </p:nvSpPr>
        <p:spPr>
          <a:xfrm flipV="1">
            <a:off x="6152760" y="3776400"/>
            <a:ext cx="360" cy="193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9"/>
          <p:cNvSpPr/>
          <p:nvPr/>
        </p:nvSpPr>
        <p:spPr>
          <a:xfrm flipV="1">
            <a:off x="6999840" y="3344400"/>
            <a:ext cx="846720" cy="280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10"/>
          <p:cNvSpPr/>
          <p:nvPr/>
        </p:nvSpPr>
        <p:spPr>
          <a:xfrm flipV="1">
            <a:off x="3610800" y="1136160"/>
            <a:ext cx="2541240" cy="177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11"/>
          <p:cNvSpPr/>
          <p:nvPr/>
        </p:nvSpPr>
        <p:spPr>
          <a:xfrm flipH="1" flipV="1">
            <a:off x="2348280" y="6145560"/>
            <a:ext cx="2955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Connecteur droit avec flèche 4"/>
          <p:cNvCxnSpPr>
            <a:stCxn id="40" idx="0"/>
          </p:cNvCxnSpPr>
          <p:nvPr/>
        </p:nvCxnSpPr>
        <p:spPr>
          <a:xfrm flipH="1" flipV="1">
            <a:off x="6152040" y="1135800"/>
            <a:ext cx="180" cy="177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38" idx="0"/>
            <a:endCxn id="39" idx="2"/>
          </p:cNvCxnSpPr>
          <p:nvPr/>
        </p:nvCxnSpPr>
        <p:spPr>
          <a:xfrm flipH="1" flipV="1">
            <a:off x="6152220" y="1135800"/>
            <a:ext cx="2541960" cy="177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8420040" y="548640"/>
            <a:ext cx="1472400" cy="65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Launcher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6837120" y="548640"/>
            <a:ext cx="1472400" cy="65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Interactive Saver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3650400" y="538920"/>
            <a:ext cx="1472400" cy="65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Dynamic Saver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2067120" y="538920"/>
            <a:ext cx="1472400" cy="65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Reading keyboard inputs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5233320" y="538920"/>
            <a:ext cx="1472400" cy="65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Static Saver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503280" y="538920"/>
            <a:ext cx="1467360" cy="659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History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4430520" y="4312080"/>
            <a:ext cx="1472400" cy="4690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PBM.h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9965880" y="5362200"/>
            <a:ext cx="1472400" cy="6598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Plane.h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8492760" y="4566240"/>
            <a:ext cx="1472400" cy="6598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Sky.h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5233320" y="5820840"/>
            <a:ext cx="1472400" cy="6598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Static.h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3629520" y="5820840"/>
            <a:ext cx="1472400" cy="6598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Dynamic.h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6837120" y="5820840"/>
            <a:ext cx="1472400" cy="6598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Interactive.h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500760" y="5820840"/>
            <a:ext cx="1472400" cy="6598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Time.h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4"/>
          <p:cNvSpPr/>
          <p:nvPr/>
        </p:nvSpPr>
        <p:spPr>
          <a:xfrm>
            <a:off x="6134400" y="4312080"/>
            <a:ext cx="2158200" cy="5076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Environment_variable.h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1237320" y="1199520"/>
            <a:ext cx="360" cy="462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59240"/>
            </a:solidFill>
            <a:rou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2" name="CustomShape 16"/>
          <p:cNvSpPr/>
          <p:nvPr/>
        </p:nvSpPr>
        <p:spPr>
          <a:xfrm>
            <a:off x="7573680" y="1209240"/>
            <a:ext cx="360" cy="4610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59240"/>
            </a:solidFill>
            <a:rou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3" name="CustomShape 17"/>
          <p:cNvSpPr/>
          <p:nvPr/>
        </p:nvSpPr>
        <p:spPr>
          <a:xfrm flipH="1">
            <a:off x="5166360" y="1209240"/>
            <a:ext cx="2405520" cy="310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sp>
      <p:sp>
        <p:nvSpPr>
          <p:cNvPr id="64" name="CustomShape 18"/>
          <p:cNvSpPr/>
          <p:nvPr/>
        </p:nvSpPr>
        <p:spPr>
          <a:xfrm flipH="1">
            <a:off x="7212960" y="1209240"/>
            <a:ext cx="358920" cy="310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sp>
      <p:sp>
        <p:nvSpPr>
          <p:cNvPr id="65" name="CustomShape 19"/>
          <p:cNvSpPr/>
          <p:nvPr/>
        </p:nvSpPr>
        <p:spPr>
          <a:xfrm flipH="1">
            <a:off x="5166360" y="1199520"/>
            <a:ext cx="802080" cy="311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sp>
      <p:sp>
        <p:nvSpPr>
          <p:cNvPr id="66" name="CustomShape 20"/>
          <p:cNvSpPr/>
          <p:nvPr/>
        </p:nvSpPr>
        <p:spPr>
          <a:xfrm>
            <a:off x="5969880" y="1199520"/>
            <a:ext cx="1243440" cy="311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sp>
      <p:sp>
        <p:nvSpPr>
          <p:cNvPr id="67" name="CustomShape 21"/>
          <p:cNvSpPr/>
          <p:nvPr/>
        </p:nvSpPr>
        <p:spPr>
          <a:xfrm>
            <a:off x="4386600" y="1199520"/>
            <a:ext cx="2826360" cy="311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sp>
      <p:sp>
        <p:nvSpPr>
          <p:cNvPr id="68" name="CustomShape 22"/>
          <p:cNvSpPr/>
          <p:nvPr/>
        </p:nvSpPr>
        <p:spPr>
          <a:xfrm>
            <a:off x="4386600" y="1199520"/>
            <a:ext cx="779760" cy="311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sp>
      <p:sp>
        <p:nvSpPr>
          <p:cNvPr id="69" name="CustomShape 23"/>
          <p:cNvSpPr/>
          <p:nvPr/>
        </p:nvSpPr>
        <p:spPr>
          <a:xfrm flipH="1">
            <a:off x="4365360" y="1199520"/>
            <a:ext cx="19800" cy="462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sp>
      <p:sp>
        <p:nvSpPr>
          <p:cNvPr id="70" name="CustomShape 24"/>
          <p:cNvSpPr/>
          <p:nvPr/>
        </p:nvSpPr>
        <p:spPr>
          <a:xfrm flipH="1">
            <a:off x="1236600" y="1199520"/>
            <a:ext cx="3148560" cy="462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sp>
      <p:sp>
        <p:nvSpPr>
          <p:cNvPr id="71" name="CustomShape 25"/>
          <p:cNvSpPr/>
          <p:nvPr/>
        </p:nvSpPr>
        <p:spPr>
          <a:xfrm>
            <a:off x="5969880" y="1199520"/>
            <a:ext cx="360" cy="462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sp>
      <p:sp>
        <p:nvSpPr>
          <p:cNvPr id="72" name="CustomShape 26"/>
          <p:cNvSpPr/>
          <p:nvPr/>
        </p:nvSpPr>
        <p:spPr>
          <a:xfrm rot="16200000" flipV="1">
            <a:off x="5191920" y="-3415320"/>
            <a:ext cx="9000" cy="7918560"/>
          </a:xfrm>
          <a:prstGeom prst="bentConnector3">
            <a:avLst>
              <a:gd name="adj1" fmla="val 2434559"/>
            </a:avLst>
          </a:pr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7"/>
          <p:cNvSpPr/>
          <p:nvPr/>
        </p:nvSpPr>
        <p:spPr>
          <a:xfrm>
            <a:off x="8420040" y="1449000"/>
            <a:ext cx="1472400" cy="6598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Launcher.h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8"/>
          <p:cNvSpPr/>
          <p:nvPr/>
        </p:nvSpPr>
        <p:spPr>
          <a:xfrm>
            <a:off x="9156600" y="1209240"/>
            <a:ext cx="360" cy="23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9"/>
          <p:cNvSpPr/>
          <p:nvPr/>
        </p:nvSpPr>
        <p:spPr>
          <a:xfrm>
            <a:off x="7573680" y="1209240"/>
            <a:ext cx="3128040" cy="415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sp>
      <p:sp>
        <p:nvSpPr>
          <p:cNvPr id="76" name="CustomShape 30"/>
          <p:cNvSpPr/>
          <p:nvPr/>
        </p:nvSpPr>
        <p:spPr>
          <a:xfrm>
            <a:off x="7573680" y="1209240"/>
            <a:ext cx="1654920" cy="3355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868400" y="166680"/>
            <a:ext cx="1472400" cy="3358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PBM.h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9365760" y="166680"/>
            <a:ext cx="1472400" cy="3358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Plane.h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7679520" y="166680"/>
            <a:ext cx="1472400" cy="3358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Sky.h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82160" y="2549160"/>
            <a:ext cx="1472400" cy="3358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Static.h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5993280" y="166680"/>
            <a:ext cx="1472400" cy="3358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Dynamic.h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1868400" y="2549160"/>
            <a:ext cx="1472400" cy="3358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Interactive.h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182160" y="166680"/>
            <a:ext cx="1472400" cy="3358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Time.h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3554640" y="166680"/>
            <a:ext cx="2224800" cy="3358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Environment_variable.h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182160" y="503280"/>
            <a:ext cx="1472400" cy="1769400"/>
          </a:xfrm>
          <a:prstGeom prst="rect">
            <a:avLst/>
          </a:prstGeom>
          <a:ln w="93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Struct date </a:t>
            </a:r>
            <a:r>
              <a:rPr lang="fr-FR" sz="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//contient les informations pour la date (jour, mois, année)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Struct hour </a:t>
            </a:r>
            <a:r>
              <a:rPr lang="fr-FR" sz="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//contient les infromations pour l’heure (heure, minutes, secondes)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0"/>
          <p:cNvSpPr/>
          <p:nvPr/>
        </p:nvSpPr>
        <p:spPr>
          <a:xfrm>
            <a:off x="1868400" y="503280"/>
            <a:ext cx="1472400" cy="1769400"/>
          </a:xfrm>
          <a:prstGeom prst="rect">
            <a:avLst/>
          </a:prstGeom>
          <a:ln w="93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Struct PBM </a:t>
            </a:r>
            <a:r>
              <a:rPr lang="fr-FR" sz="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//contient les informations des fichiers PBM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PBM charge PBM(FILE) </a:t>
            </a:r>
            <a:r>
              <a:rPr lang="fr-FR" sz="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//permet de charger les fonctions PBM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Void display PBM() </a:t>
            </a:r>
            <a:r>
              <a:rPr lang="fr-FR" sz="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//affiche le fichier PBM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3554640" y="503280"/>
            <a:ext cx="2224800" cy="1769400"/>
          </a:xfrm>
          <a:prstGeom prst="rect">
            <a:avLst/>
          </a:prstGeom>
          <a:ln w="93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EXIASAVER_HOME</a:t>
            </a:r>
          </a:p>
          <a:p>
            <a:pPr>
              <a:lnSpc>
                <a:spcPct val="100000"/>
              </a:lnSpc>
            </a:pPr>
            <a:endParaRPr lang="fr-FR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EXIASAVER1_PBM</a:t>
            </a:r>
          </a:p>
          <a:p>
            <a:pPr>
              <a:lnSpc>
                <a:spcPct val="100000"/>
              </a:lnSpc>
            </a:pPr>
            <a:endParaRPr lang="fr-FR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EXIASAVER2_PBM</a:t>
            </a:r>
          </a:p>
          <a:p>
            <a:pPr>
              <a:lnSpc>
                <a:spcPct val="100000"/>
              </a:lnSpc>
            </a:pPr>
            <a:endParaRPr lang="fr-FR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EXIASAVER2_TAILLE</a:t>
            </a:r>
          </a:p>
          <a:p>
            <a:pPr>
              <a:lnSpc>
                <a:spcPct val="100000"/>
              </a:lnSpc>
            </a:pPr>
            <a:endParaRPr lang="fr-FR" sz="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EXIASAVER2_SLEEP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EXIASAVER3_PBM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5993280" y="503280"/>
            <a:ext cx="1472400" cy="1769400"/>
          </a:xfrm>
          <a:prstGeom prst="rect">
            <a:avLst/>
          </a:prstGeom>
          <a:ln w="93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89" name="CustomShape 13"/>
          <p:cNvSpPr/>
          <p:nvPr/>
        </p:nvSpPr>
        <p:spPr>
          <a:xfrm>
            <a:off x="7679520" y="503280"/>
            <a:ext cx="1472400" cy="1769400"/>
          </a:xfrm>
          <a:prstGeom prst="rect">
            <a:avLst/>
          </a:prstGeom>
          <a:ln w="93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Struct sky </a:t>
            </a:r>
            <a:r>
              <a:rPr lang="fr-FR" sz="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//données de l’arrière plan (taille console…)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4"/>
          <p:cNvSpPr/>
          <p:nvPr/>
        </p:nvSpPr>
        <p:spPr>
          <a:xfrm>
            <a:off x="9365760" y="503280"/>
            <a:ext cx="1472400" cy="1769400"/>
          </a:xfrm>
          <a:prstGeom prst="rect">
            <a:avLst/>
          </a:prstGeom>
          <a:ln w="93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Struct plane </a:t>
            </a:r>
            <a:r>
              <a:rPr lang="fr-FR" sz="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//données de l’avion pour l’économiseur interactif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5"/>
          <p:cNvSpPr/>
          <p:nvPr/>
        </p:nvSpPr>
        <p:spPr>
          <a:xfrm>
            <a:off x="182160" y="2885760"/>
            <a:ext cx="1472400" cy="1769400"/>
          </a:xfrm>
          <a:prstGeom prst="rect">
            <a:avLst/>
          </a:prstGeom>
          <a:ln w="93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PBM randomFile() </a:t>
            </a:r>
            <a:r>
              <a:rPr lang="fr-FR" sz="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//choisi une image PBM random dans la banque de données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6"/>
          <p:cNvSpPr/>
          <p:nvPr/>
        </p:nvSpPr>
        <p:spPr>
          <a:xfrm>
            <a:off x="1868400" y="2885760"/>
            <a:ext cx="1472400" cy="1769400"/>
          </a:xfrm>
          <a:prstGeom prst="rect">
            <a:avLst/>
          </a:prstGeom>
          <a:ln w="93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Void setDirection(Plane*) </a:t>
            </a:r>
            <a:r>
              <a:rPr lang="fr-FR" sz="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//permet de choisir la direction vers laquelle l’avion va se diriger au démarrage de l’économiseur interactif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Void Move plane(Plane*) </a:t>
            </a:r>
            <a:r>
              <a:rPr lang="fr-FR" sz="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//permet de bouger l’avion en fonction de l’entrée de l’utilisateur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7"/>
          <p:cNvSpPr/>
          <p:nvPr/>
        </p:nvSpPr>
        <p:spPr>
          <a:xfrm>
            <a:off x="3554640" y="2549160"/>
            <a:ext cx="1472400" cy="3358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Launcher.h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8"/>
          <p:cNvSpPr/>
          <p:nvPr/>
        </p:nvSpPr>
        <p:spPr>
          <a:xfrm>
            <a:off x="3554640" y="2885760"/>
            <a:ext cx="1472400" cy="1769400"/>
          </a:xfrm>
          <a:prstGeom prst="rect">
            <a:avLst/>
          </a:prstGeom>
          <a:ln w="93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Void launchSaver() </a:t>
            </a:r>
            <a:r>
              <a:rPr lang="fr-FR" sz="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//permet de lancer un économiseur aléatoire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Void displayHistory() </a:t>
            </a:r>
            <a:r>
              <a:rPr lang="fr-FR" sz="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//permet d’afficher l’historique de l’économiseur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82160" y="166680"/>
            <a:ext cx="1472400" cy="3358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Struct date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82160" y="503280"/>
            <a:ext cx="1472400" cy="1769400"/>
          </a:xfrm>
          <a:prstGeom prst="rect">
            <a:avLst/>
          </a:prstGeom>
          <a:ln w="93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 day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 month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 year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810800" y="166680"/>
            <a:ext cx="1472400" cy="3358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Struct hour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810800" y="503280"/>
            <a:ext cx="1472400" cy="1769400"/>
          </a:xfrm>
          <a:prstGeom prst="rect">
            <a:avLst/>
          </a:prstGeom>
          <a:ln w="93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 hour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 minute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 second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3439800" y="166680"/>
            <a:ext cx="1472400" cy="3358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Struct plane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3439800" y="503280"/>
            <a:ext cx="1472400" cy="1769400"/>
          </a:xfrm>
          <a:prstGeom prst="rect">
            <a:avLst/>
          </a:prstGeom>
          <a:ln w="93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 x_pos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 y_pos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Char orientation [255]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5068800" y="166680"/>
            <a:ext cx="1472400" cy="3358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Struct sky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5068800" y="503280"/>
            <a:ext cx="1472400" cy="1769400"/>
          </a:xfrm>
          <a:prstGeom prst="rect">
            <a:avLst/>
          </a:prstGeom>
          <a:ln w="93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 length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 height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 sky [length][height]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Struct plane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6697440" y="166680"/>
            <a:ext cx="1598400" cy="3358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Struct PBM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6697440" y="503280"/>
            <a:ext cx="1598400" cy="1769400"/>
          </a:xfrm>
          <a:prstGeom prst="rect">
            <a:avLst/>
          </a:prstGeom>
          <a:ln w="936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Char type[2]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 </a:t>
            </a:r>
            <a:r>
              <a:rPr lang="fr-FR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length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 </a:t>
            </a:r>
            <a:r>
              <a:rPr lang="fr-FR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height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 </a:t>
            </a:r>
            <a:r>
              <a:rPr lang="fr-FR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picture</a:t>
            </a:r>
            <a:r>
              <a:rPr lang="fr-FR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[</a:t>
            </a:r>
            <a:r>
              <a:rPr lang="fr-FR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length</a:t>
            </a:r>
            <a:r>
              <a:rPr lang="fr-FR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][</a:t>
            </a:r>
            <a:r>
              <a:rPr lang="fr-FR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height</a:t>
            </a:r>
            <a:r>
              <a:rPr lang="fr-FR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]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253</Words>
  <Application>Microsoft Office PowerPoint</Application>
  <PresentationFormat>Grand écran</PresentationFormat>
  <Paragraphs>80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Cambria</vt:lpstr>
      <vt:lpstr>DejaVu Sans</vt:lpstr>
      <vt:lpstr>Symbol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LAGACHE AGATHE</dc:creator>
  <dc:description/>
  <cp:lastModifiedBy>Gatien Texereau</cp:lastModifiedBy>
  <cp:revision>23</cp:revision>
  <dcterms:created xsi:type="dcterms:W3CDTF">2016-12-09T09:37:25Z</dcterms:created>
  <dcterms:modified xsi:type="dcterms:W3CDTF">2016-12-09T15:32:16Z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