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.jpg" ContentType="image/jpeg"/>
  <Override PartName="/ppt/media/image8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87" r:id="rId4"/>
    <p:sldId id="291" r:id="rId5"/>
    <p:sldId id="286" r:id="rId6"/>
    <p:sldId id="258" r:id="rId7"/>
    <p:sldId id="282" r:id="rId8"/>
    <p:sldId id="274" r:id="rId9"/>
    <p:sldId id="276" r:id="rId10"/>
    <p:sldId id="275" r:id="rId11"/>
    <p:sldId id="283" r:id="rId12"/>
    <p:sldId id="292" r:id="rId13"/>
    <p:sldId id="289" r:id="rId14"/>
    <p:sldId id="277" r:id="rId15"/>
    <p:sldId id="284" r:id="rId16"/>
    <p:sldId id="278" r:id="rId17"/>
    <p:sldId id="285" r:id="rId18"/>
    <p:sldId id="288" r:id="rId19"/>
    <p:sldId id="290" r:id="rId20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660" y="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96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5D827C-F71B-4FAA-84BC-917529DF4329}" type="datetime1">
              <a:rPr lang="fr-FR" smtClean="0"/>
              <a:t>13/12/2017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84F1A2-98F1-4AAD-8956-BAF80D48A1C7}" type="datetime1">
              <a:rPr lang="fr-FR" noProof="0" smtClean="0"/>
              <a:t>13/12/2017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69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995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07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4594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1626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30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6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9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e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5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7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8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0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e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5" name="Espace réservé du conten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6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8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9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grpSp>
        <p:nvGrpSpPr>
          <p:cNvPr id="615" name="cadre" descr="Graphique de boîte de dialogu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614" name="cadre" descr="Graphique de boîte de dialogu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e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e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e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e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2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11" Type="http://schemas.openxmlformats.org/officeDocument/2006/relationships/image" Target="../media/image35.png"/><Relationship Id="rId5" Type="http://schemas.openxmlformats.org/officeDocument/2006/relationships/image" Target="../media/image9.pn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13892" y="1833701"/>
            <a:ext cx="9144000" cy="2667000"/>
          </a:xfrm>
        </p:spPr>
        <p:txBody>
          <a:bodyPr rtlCol="0"/>
          <a:lstStyle/>
          <a:p>
            <a:pPr rtl="0"/>
            <a:r>
              <a:rPr lang="fr-FR" dirty="0"/>
              <a:t>PROJET TUTORE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de Flux Vidéo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2353D-426F-4F03-A881-D259677F8CDF}"/>
              </a:ext>
            </a:extLst>
          </p:cNvPr>
          <p:cNvSpPr txBox="1"/>
          <p:nvPr/>
        </p:nvSpPr>
        <p:spPr>
          <a:xfrm>
            <a:off x="8254652" y="602974"/>
            <a:ext cx="31157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RE" sz="2400" b="1" dirty="0">
                <a:solidFill>
                  <a:srgbClr val="0070C0"/>
                </a:solidFill>
              </a:rPr>
              <a:t>RICKLIN</a:t>
            </a:r>
            <a:r>
              <a:rPr lang="fr-RE" sz="2400" b="1" dirty="0"/>
              <a:t> Daniel</a:t>
            </a:r>
          </a:p>
          <a:p>
            <a:pPr>
              <a:lnSpc>
                <a:spcPct val="90000"/>
              </a:lnSpc>
            </a:pPr>
            <a:r>
              <a:rPr lang="fr-RE" sz="2400" b="1" dirty="0">
                <a:solidFill>
                  <a:srgbClr val="0070C0"/>
                </a:solidFill>
              </a:rPr>
              <a:t>RASSU</a:t>
            </a:r>
            <a:r>
              <a:rPr lang="fr-RE" sz="2400" b="1" dirty="0"/>
              <a:t> Faustin</a:t>
            </a:r>
          </a:p>
          <a:p>
            <a:pPr>
              <a:lnSpc>
                <a:spcPct val="90000"/>
              </a:lnSpc>
            </a:pPr>
            <a:r>
              <a:rPr lang="fr-RE" sz="2400" b="1" dirty="0">
                <a:solidFill>
                  <a:srgbClr val="0070C0"/>
                </a:solidFill>
              </a:rPr>
              <a:t>SAUTRON</a:t>
            </a:r>
            <a:r>
              <a:rPr lang="fr-RE" sz="2400" b="1" dirty="0"/>
              <a:t> Jordan</a:t>
            </a:r>
          </a:p>
          <a:p>
            <a:pPr>
              <a:lnSpc>
                <a:spcPct val="90000"/>
              </a:lnSpc>
            </a:pPr>
            <a:r>
              <a:rPr lang="fr-RE" sz="2400" b="1" dirty="0">
                <a:solidFill>
                  <a:srgbClr val="0070C0"/>
                </a:solidFill>
              </a:rPr>
              <a:t>TEXIER</a:t>
            </a:r>
            <a:r>
              <a:rPr lang="fr-RE" sz="2400" b="1" dirty="0"/>
              <a:t> Baptiste</a:t>
            </a:r>
          </a:p>
          <a:p>
            <a:pPr>
              <a:lnSpc>
                <a:spcPct val="90000"/>
              </a:lnSpc>
            </a:pPr>
            <a:r>
              <a:rPr lang="fr-RE" sz="2400" b="1" dirty="0">
                <a:solidFill>
                  <a:srgbClr val="0070C0"/>
                </a:solidFill>
              </a:rPr>
              <a:t>MONTROUGE</a:t>
            </a:r>
            <a:r>
              <a:rPr lang="fr-RE" sz="2400" b="1" dirty="0"/>
              <a:t> Charles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FEC5225A-B554-446B-9756-E0AFB4364744}"/>
              </a:ext>
            </a:extLst>
          </p:cNvPr>
          <p:cNvCxnSpPr>
            <a:cxnSpLocks/>
          </p:cNvCxnSpPr>
          <p:nvPr/>
        </p:nvCxnSpPr>
        <p:spPr>
          <a:xfrm flipH="1">
            <a:off x="8830716" y="5329956"/>
            <a:ext cx="1071160" cy="53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47571E0-AF2D-4161-B949-1B3B795F5284}"/>
              </a:ext>
            </a:extLst>
          </p:cNvPr>
          <p:cNvSpPr/>
          <p:nvPr/>
        </p:nvSpPr>
        <p:spPr>
          <a:xfrm>
            <a:off x="189755" y="188640"/>
            <a:ext cx="1596211" cy="3600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RE" b="1" dirty="0"/>
              <a:t>Sans diffusion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FF2C9CB-54C7-462D-B35F-A0C4CC08C8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27" y="4587913"/>
            <a:ext cx="1661265" cy="16612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3B73DA9-1F11-4607-A303-3E747DCD9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66" y="124680"/>
            <a:ext cx="1809098" cy="180909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EE6594B-840F-4F76-9D69-39EC17B20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876" y="4250723"/>
            <a:ext cx="2169136" cy="216913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7E3B0FE-6FF9-481B-9A5B-295C72F522F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36"/>
          <a:stretch/>
        </p:blipFill>
        <p:spPr>
          <a:xfrm>
            <a:off x="4628624" y="4475025"/>
            <a:ext cx="2052006" cy="1316661"/>
          </a:xfrm>
          <a:prstGeom prst="rect">
            <a:avLst/>
          </a:prstGeom>
        </p:spPr>
      </p:pic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A67F7A5A-234B-40A9-B39C-6E4CE28B9677}"/>
              </a:ext>
            </a:extLst>
          </p:cNvPr>
          <p:cNvSpPr/>
          <p:nvPr/>
        </p:nvSpPr>
        <p:spPr>
          <a:xfrm rot="19031890">
            <a:off x="862948" y="2835609"/>
            <a:ext cx="4465093" cy="491366"/>
          </a:xfrm>
          <a:prstGeom prst="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2CF8273A-2455-4548-B245-6B6E8BF05664}"/>
              </a:ext>
            </a:extLst>
          </p:cNvPr>
          <p:cNvSpPr/>
          <p:nvPr/>
        </p:nvSpPr>
        <p:spPr>
          <a:xfrm rot="13116329">
            <a:off x="8527801" y="3570134"/>
            <a:ext cx="1827189" cy="549683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sp>
        <p:nvSpPr>
          <p:cNvPr id="65" name="Phylactère : pensées 64">
            <a:extLst>
              <a:ext uri="{FF2B5EF4-FFF2-40B4-BE49-F238E27FC236}">
                <a16:creationId xmlns:a16="http://schemas.microsoft.com/office/drawing/2014/main" id="{0115D5C9-A094-48ED-98A8-21932C47FAE4}"/>
              </a:ext>
            </a:extLst>
          </p:cNvPr>
          <p:cNvSpPr/>
          <p:nvPr/>
        </p:nvSpPr>
        <p:spPr>
          <a:xfrm rot="21064828" flipH="1">
            <a:off x="583915" y="1000628"/>
            <a:ext cx="3081705" cy="1809097"/>
          </a:xfrm>
          <a:prstGeom prst="cloud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5B16AFB5-177B-4582-B5C5-B771E7CD79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36131">
            <a:off x="2046931" y="1257668"/>
            <a:ext cx="1105964" cy="110596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F7D1BF3-DAC6-487E-87AD-D846D61D791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32" y="1378259"/>
            <a:ext cx="1053833" cy="105383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E738CC7-660E-4C91-BD10-1B3F164692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74981">
            <a:off x="8014375" y="2605252"/>
            <a:ext cx="1053833" cy="105383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80E4D59-5593-41B2-82E7-7FE21B3767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160" y="4803039"/>
            <a:ext cx="1053833" cy="105383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C3F71F6-2C31-4604-A9EE-B640489BF3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75" y="4851569"/>
            <a:ext cx="824701" cy="82470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20A9F07-70E6-4552-91B5-CA80EFD829F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52" y="1231079"/>
            <a:ext cx="847187" cy="847187"/>
          </a:xfrm>
          <a:prstGeom prst="rect">
            <a:avLst/>
          </a:prstGeom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0177042-8686-4E04-843F-D8D7D2D7F53E}"/>
              </a:ext>
            </a:extLst>
          </p:cNvPr>
          <p:cNvCxnSpPr>
            <a:cxnSpLocks/>
          </p:cNvCxnSpPr>
          <p:nvPr/>
        </p:nvCxnSpPr>
        <p:spPr>
          <a:xfrm flipH="1" flipV="1">
            <a:off x="8110636" y="5329955"/>
            <a:ext cx="1791240" cy="1"/>
          </a:xfrm>
          <a:prstGeom prst="straightConnector1">
            <a:avLst/>
          </a:prstGeom>
          <a:ln w="92075" cap="rnd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4E8D6FD-0C96-466E-872B-6BFCA20104B8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>
            <a:off x="5651415" y="1933778"/>
            <a:ext cx="3212" cy="2541247"/>
          </a:xfrm>
          <a:prstGeom prst="straightConnector1">
            <a:avLst/>
          </a:prstGeom>
          <a:ln w="92075" cap="rnd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Espace réservé du numéro de diapositive 1">
            <a:extLst>
              <a:ext uri="{FF2B5EF4-FFF2-40B4-BE49-F238E27FC236}">
                <a16:creationId xmlns:a16="http://schemas.microsoft.com/office/drawing/2014/main" id="{42102759-E769-493A-BB03-0E93B892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4975" y="6167445"/>
            <a:ext cx="1143002" cy="504827"/>
          </a:xfrm>
        </p:spPr>
        <p:txBody>
          <a:bodyPr/>
          <a:lstStyle/>
          <a:p>
            <a:pPr rtl="0"/>
            <a:fld id="{25BA54BD-C84D-46CE-8B72-31BFB26ABA43}" type="slidenum">
              <a:rPr lang="fr-FR" sz="6000" noProof="0" smtClean="0">
                <a:latin typeface="Bauhaus 93" panose="04030905020B02020C02" pitchFamily="82" charset="0"/>
              </a:rPr>
              <a:t>10</a:t>
            </a:fld>
            <a:endParaRPr lang="fr-FR" sz="6000" noProof="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3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E75EE84-24D4-464B-8843-61B72DB4D521}"/>
              </a:ext>
            </a:extLst>
          </p:cNvPr>
          <p:cNvSpPr txBox="1"/>
          <p:nvPr/>
        </p:nvSpPr>
        <p:spPr>
          <a:xfrm>
            <a:off x="3058951" y="2385637"/>
            <a:ext cx="6070921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RE" sz="7200" dirty="0">
                <a:solidFill>
                  <a:srgbClr val="00B0F0"/>
                </a:solidFill>
              </a:rPr>
              <a:t>Fonctionnalités</a:t>
            </a:r>
          </a:p>
          <a:p>
            <a:pPr algn="ctr">
              <a:lnSpc>
                <a:spcPct val="90000"/>
              </a:lnSpc>
            </a:pPr>
            <a:r>
              <a:rPr lang="fr-RE" sz="7200" dirty="0">
                <a:solidFill>
                  <a:srgbClr val="00B0F0"/>
                </a:solidFill>
              </a:rPr>
              <a:t>Secondaires</a:t>
            </a: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B98A541-6889-46F3-A1E9-7C6E96D5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868" y="5919786"/>
            <a:ext cx="1143002" cy="504827"/>
          </a:xfrm>
        </p:spPr>
        <p:txBody>
          <a:bodyPr/>
          <a:lstStyle/>
          <a:p>
            <a:pPr rtl="0"/>
            <a:fld id="{25BA54BD-C84D-46CE-8B72-31BFB26ABA43}" type="slidenum">
              <a:rPr lang="fr-FR" sz="6000" noProof="0" smtClean="0">
                <a:latin typeface="Bauhaus 93" panose="04030905020B02020C02" pitchFamily="82" charset="0"/>
              </a:rPr>
              <a:t>11</a:t>
            </a:fld>
            <a:endParaRPr lang="fr-FR" sz="6000" noProof="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98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47571E0-AF2D-4161-B949-1B3B795F5284}"/>
              </a:ext>
            </a:extLst>
          </p:cNvPr>
          <p:cNvSpPr/>
          <p:nvPr/>
        </p:nvSpPr>
        <p:spPr>
          <a:xfrm>
            <a:off x="189755" y="188640"/>
            <a:ext cx="1596211" cy="3600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RE" b="1" dirty="0"/>
              <a:t>MESSAGE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FF2C9CB-54C7-462D-B35F-A0C4CC08C8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27" y="4587913"/>
            <a:ext cx="1661265" cy="16612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3B73DA9-1F11-4607-A303-3E747DCD9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66" y="124680"/>
            <a:ext cx="1809098" cy="180909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EE6594B-840F-4F76-9D69-39EC17B209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913" y="4662642"/>
            <a:ext cx="1511807" cy="1511807"/>
          </a:xfrm>
          <a:prstGeom prst="rect">
            <a:avLst/>
          </a:prstGeom>
        </p:spPr>
      </p:pic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A67F7A5A-234B-40A9-B39C-6E4CE28B9677}"/>
              </a:ext>
            </a:extLst>
          </p:cNvPr>
          <p:cNvSpPr/>
          <p:nvPr/>
        </p:nvSpPr>
        <p:spPr>
          <a:xfrm rot="19031890">
            <a:off x="1084131" y="2935295"/>
            <a:ext cx="4100853" cy="491366"/>
          </a:xfrm>
          <a:prstGeom prst="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43891BD-792F-4AE7-8E69-E606CD3E2AD9}"/>
              </a:ext>
            </a:extLst>
          </p:cNvPr>
          <p:cNvSpPr/>
          <p:nvPr/>
        </p:nvSpPr>
        <p:spPr>
          <a:xfrm rot="2341590">
            <a:off x="6165483" y="3084003"/>
            <a:ext cx="4360032" cy="549683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F9A28BFE-2B03-46C0-82B9-D2BCF0D9686F}"/>
              </a:ext>
            </a:extLst>
          </p:cNvPr>
          <p:cNvSpPr/>
          <p:nvPr/>
        </p:nvSpPr>
        <p:spPr>
          <a:xfrm rot="13116329">
            <a:off x="6178069" y="2391359"/>
            <a:ext cx="4374218" cy="549683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sp>
        <p:nvSpPr>
          <p:cNvPr id="42" name="Phylactère : pensées 41">
            <a:extLst>
              <a:ext uri="{FF2B5EF4-FFF2-40B4-BE49-F238E27FC236}">
                <a16:creationId xmlns:a16="http://schemas.microsoft.com/office/drawing/2014/main" id="{02B822A5-AFD8-4551-9FA0-23E5C08A8DC9}"/>
              </a:ext>
            </a:extLst>
          </p:cNvPr>
          <p:cNvSpPr/>
          <p:nvPr/>
        </p:nvSpPr>
        <p:spPr>
          <a:xfrm rot="537758" flipH="1">
            <a:off x="8394733" y="186064"/>
            <a:ext cx="3678022" cy="2219998"/>
          </a:xfrm>
          <a:prstGeom prst="cloudCallout">
            <a:avLst>
              <a:gd name="adj1" fmla="val 29996"/>
              <a:gd name="adj2" fmla="val 6334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9686BBD5-D1EB-4B5A-B25A-07181738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2185" y="6032468"/>
            <a:ext cx="1143002" cy="504827"/>
          </a:xfrm>
        </p:spPr>
        <p:txBody>
          <a:bodyPr/>
          <a:lstStyle/>
          <a:p>
            <a:pPr rtl="0"/>
            <a:fld id="{25BA54BD-C84D-46CE-8B72-31BFB26ABA43}" type="slidenum">
              <a:rPr lang="fr-FR" sz="6000" noProof="0" smtClean="0">
                <a:latin typeface="Bauhaus 93" panose="04030905020B02020C02" pitchFamily="82" charset="0"/>
              </a:rPr>
              <a:t>12</a:t>
            </a:fld>
            <a:endParaRPr lang="fr-FR" sz="6000" noProof="0" dirty="0">
              <a:latin typeface="Bauhaus 93" panose="04030905020B02020C02" pitchFamily="8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C60688-F46A-424E-B440-4AD002A8AD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818" y="644989"/>
            <a:ext cx="1318738" cy="131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9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6" grpId="0" animBg="1"/>
      <p:bldP spid="40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47571E0-AF2D-4161-B949-1B3B795F5284}"/>
              </a:ext>
            </a:extLst>
          </p:cNvPr>
          <p:cNvSpPr/>
          <p:nvPr/>
        </p:nvSpPr>
        <p:spPr>
          <a:xfrm>
            <a:off x="189755" y="188640"/>
            <a:ext cx="1596211" cy="3600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RE" b="1" dirty="0"/>
              <a:t>Abonnement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FF2C9CB-54C7-462D-B35F-A0C4CC08C8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27" y="4587913"/>
            <a:ext cx="1661265" cy="16612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3B73DA9-1F11-4607-A303-3E747DCD9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66" y="124680"/>
            <a:ext cx="1809098" cy="180909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EE6594B-840F-4F76-9D69-39EC17B209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913" y="4662642"/>
            <a:ext cx="1511807" cy="1511807"/>
          </a:xfrm>
          <a:prstGeom prst="rect">
            <a:avLst/>
          </a:prstGeom>
        </p:spPr>
      </p:pic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A67F7A5A-234B-40A9-B39C-6E4CE28B9677}"/>
              </a:ext>
            </a:extLst>
          </p:cNvPr>
          <p:cNvSpPr/>
          <p:nvPr/>
        </p:nvSpPr>
        <p:spPr>
          <a:xfrm rot="19031890">
            <a:off x="1084131" y="2935295"/>
            <a:ext cx="4100853" cy="491366"/>
          </a:xfrm>
          <a:prstGeom prst="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sp>
        <p:nvSpPr>
          <p:cNvPr id="65" name="Phylactère : pensées 64">
            <a:extLst>
              <a:ext uri="{FF2B5EF4-FFF2-40B4-BE49-F238E27FC236}">
                <a16:creationId xmlns:a16="http://schemas.microsoft.com/office/drawing/2014/main" id="{0115D5C9-A094-48ED-98A8-21932C47FAE4}"/>
              </a:ext>
            </a:extLst>
          </p:cNvPr>
          <p:cNvSpPr/>
          <p:nvPr/>
        </p:nvSpPr>
        <p:spPr>
          <a:xfrm rot="21064828" flipH="1">
            <a:off x="464233" y="951336"/>
            <a:ext cx="3081705" cy="1809097"/>
          </a:xfrm>
          <a:prstGeom prst="cloudCallout">
            <a:avLst>
              <a:gd name="adj1" fmla="val -19092"/>
              <a:gd name="adj2" fmla="val 67225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43891BD-792F-4AE7-8E69-E606CD3E2AD9}"/>
              </a:ext>
            </a:extLst>
          </p:cNvPr>
          <p:cNvSpPr/>
          <p:nvPr/>
        </p:nvSpPr>
        <p:spPr>
          <a:xfrm rot="2341590">
            <a:off x="6262910" y="2809080"/>
            <a:ext cx="3486817" cy="549683"/>
          </a:xfrm>
          <a:prstGeom prst="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E2F3DA7-42D1-4435-90EA-21A6FE3520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78" y="1446509"/>
            <a:ext cx="974538" cy="974538"/>
          </a:xfrm>
          <a:prstGeom prst="rect">
            <a:avLst/>
          </a:prstGeom>
        </p:spPr>
      </p:pic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F9A28BFE-2B03-46C0-82B9-D2BCF0D9686F}"/>
              </a:ext>
            </a:extLst>
          </p:cNvPr>
          <p:cNvSpPr/>
          <p:nvPr/>
        </p:nvSpPr>
        <p:spPr>
          <a:xfrm rot="13116329">
            <a:off x="6288402" y="2076347"/>
            <a:ext cx="3364488" cy="549683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sp>
        <p:nvSpPr>
          <p:cNvPr id="42" name="Phylactère : pensées 41">
            <a:extLst>
              <a:ext uri="{FF2B5EF4-FFF2-40B4-BE49-F238E27FC236}">
                <a16:creationId xmlns:a16="http://schemas.microsoft.com/office/drawing/2014/main" id="{02B822A5-AFD8-4551-9FA0-23E5C08A8DC9}"/>
              </a:ext>
            </a:extLst>
          </p:cNvPr>
          <p:cNvSpPr/>
          <p:nvPr/>
        </p:nvSpPr>
        <p:spPr>
          <a:xfrm rot="537758" flipH="1">
            <a:off x="8394733" y="186064"/>
            <a:ext cx="3678022" cy="2219998"/>
          </a:xfrm>
          <a:prstGeom prst="cloudCallout">
            <a:avLst>
              <a:gd name="adj1" fmla="val 29996"/>
              <a:gd name="adj2" fmla="val 6334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43A2826D-9347-4CB4-8435-A04FDF8D64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835" y="351687"/>
            <a:ext cx="974538" cy="974538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3C61E720-BD24-40D4-9891-1AFBFED6064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185" y="415544"/>
            <a:ext cx="1080159" cy="108015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F3E9C79-29A8-42DC-9C2A-F1BD8946BA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307" y="952653"/>
            <a:ext cx="1086099" cy="108609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DA4B8F09-B76A-4D25-951B-B702E95847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946" y="969229"/>
            <a:ext cx="1080159" cy="108015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5621B066-D8B7-48A0-8B52-60A2922DFA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178" y="4026863"/>
            <a:ext cx="910166" cy="910166"/>
          </a:xfrm>
          <a:prstGeom prst="rect">
            <a:avLst/>
          </a:prstGeom>
        </p:spPr>
      </p:pic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9686BBD5-D1EB-4B5A-B25A-07181738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2185" y="6032468"/>
            <a:ext cx="1143002" cy="504827"/>
          </a:xfrm>
        </p:spPr>
        <p:txBody>
          <a:bodyPr/>
          <a:lstStyle/>
          <a:p>
            <a:pPr rtl="0"/>
            <a:fld id="{25BA54BD-C84D-46CE-8B72-31BFB26ABA43}" type="slidenum">
              <a:rPr lang="fr-FR" sz="6000" noProof="0" smtClean="0">
                <a:latin typeface="Bauhaus 93" panose="04030905020B02020C02" pitchFamily="82" charset="0"/>
              </a:rPr>
              <a:t>13</a:t>
            </a:fld>
            <a:endParaRPr lang="fr-FR" sz="6000" noProof="0" dirty="0">
              <a:latin typeface="Bauhaus 93" panose="04030905020B02020C02" pitchFamily="82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5715546-6048-433B-B741-156EB2452DD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61" y="1296063"/>
            <a:ext cx="1086099" cy="10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5" grpId="0" animBg="1"/>
      <p:bldP spid="16" grpId="0" animBg="1"/>
      <p:bldP spid="40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47571E0-AF2D-4161-B949-1B3B795F5284}"/>
              </a:ext>
            </a:extLst>
          </p:cNvPr>
          <p:cNvSpPr/>
          <p:nvPr/>
        </p:nvSpPr>
        <p:spPr>
          <a:xfrm>
            <a:off x="189755" y="188640"/>
            <a:ext cx="1596211" cy="57606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RE" b="1" dirty="0"/>
              <a:t>Montage </a:t>
            </a:r>
            <a:r>
              <a:rPr lang="fr-RE" b="1" dirty="0" err="1"/>
              <a:t>Video</a:t>
            </a:r>
            <a:endParaRPr lang="fr-RE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FF2C9CB-54C7-462D-B35F-A0C4CC08C8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27" y="4587913"/>
            <a:ext cx="1661265" cy="16612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3B73DA9-1F11-4607-A303-3E747DCD9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452" y="368660"/>
            <a:ext cx="1809098" cy="180909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7E3B0FE-6FF9-481B-9A5B-295C72F522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26"/>
          <a:stretch/>
        </p:blipFill>
        <p:spPr>
          <a:xfrm>
            <a:off x="4645429" y="4373930"/>
            <a:ext cx="2052006" cy="1335324"/>
          </a:xfrm>
          <a:prstGeom prst="rect">
            <a:avLst/>
          </a:prstGeom>
        </p:spPr>
      </p:pic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A67F7A5A-234B-40A9-B39C-6E4CE28B9677}"/>
              </a:ext>
            </a:extLst>
          </p:cNvPr>
          <p:cNvSpPr/>
          <p:nvPr/>
        </p:nvSpPr>
        <p:spPr>
          <a:xfrm rot="20420866">
            <a:off x="1340935" y="3241718"/>
            <a:ext cx="7992462" cy="321226"/>
          </a:xfrm>
          <a:prstGeom prst="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DDAF2232-BC70-4BFF-9E93-7A7BBFCACCFF}"/>
              </a:ext>
            </a:extLst>
          </p:cNvPr>
          <p:cNvSpPr/>
          <p:nvPr/>
        </p:nvSpPr>
        <p:spPr>
          <a:xfrm rot="10800000">
            <a:off x="1637288" y="5026427"/>
            <a:ext cx="3011926" cy="549683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sp>
        <p:nvSpPr>
          <p:cNvPr id="12" name="Phylactère : pensées 11">
            <a:extLst>
              <a:ext uri="{FF2B5EF4-FFF2-40B4-BE49-F238E27FC236}">
                <a16:creationId xmlns:a16="http://schemas.microsoft.com/office/drawing/2014/main" id="{03CC7878-C95B-4842-B8CA-E40D84CEEF57}"/>
              </a:ext>
            </a:extLst>
          </p:cNvPr>
          <p:cNvSpPr/>
          <p:nvPr/>
        </p:nvSpPr>
        <p:spPr>
          <a:xfrm rot="359400">
            <a:off x="1057174" y="2021861"/>
            <a:ext cx="2547728" cy="1797934"/>
          </a:xfrm>
          <a:prstGeom prst="cloudCallout">
            <a:avLst>
              <a:gd name="adj1" fmla="val -40599"/>
              <a:gd name="adj2" fmla="val 936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B090D45-572E-4315-A56B-61925CACFA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78" y="2694603"/>
            <a:ext cx="773014" cy="7730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E38DD15-846C-4622-B58E-750679FE8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07" y="2282087"/>
            <a:ext cx="950421" cy="95042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0C33EA1-08EC-4E2C-B80A-44CEA2B995D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711" y="4753506"/>
            <a:ext cx="824701" cy="824701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F0D10B3-DB64-45A3-A06F-30AC0116AC4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697435" y="2282087"/>
            <a:ext cx="3141393" cy="2759505"/>
          </a:xfrm>
          <a:prstGeom prst="straightConnector1">
            <a:avLst/>
          </a:prstGeom>
          <a:ln w="92075" cap="rnd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1">
            <a:extLst>
              <a:ext uri="{FF2B5EF4-FFF2-40B4-BE49-F238E27FC236}">
                <a16:creationId xmlns:a16="http://schemas.microsoft.com/office/drawing/2014/main" id="{7E7427E1-0C5C-4003-AA88-D2EC83A1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868" y="5919786"/>
            <a:ext cx="1143002" cy="504827"/>
          </a:xfrm>
        </p:spPr>
        <p:txBody>
          <a:bodyPr/>
          <a:lstStyle/>
          <a:p>
            <a:pPr rtl="0"/>
            <a:fld id="{25BA54BD-C84D-46CE-8B72-31BFB26ABA43}" type="slidenum">
              <a:rPr lang="fr-FR" sz="6000" noProof="0" smtClean="0">
                <a:latin typeface="Bauhaus 93" panose="04030905020B02020C02" pitchFamily="82" charset="0"/>
              </a:rPr>
              <a:t>14</a:t>
            </a:fld>
            <a:endParaRPr lang="fr-FR" sz="6000" noProof="0" dirty="0">
              <a:latin typeface="Bauhaus 93" panose="04030905020B02020C02" pitchFamily="8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CE49C2-CB1C-4E0C-80CA-CEEDA9CDB4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66" y="5332647"/>
            <a:ext cx="762917" cy="76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9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9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818F65E-77D3-475A-A2F8-C8211684E9FC}"/>
              </a:ext>
            </a:extLst>
          </p:cNvPr>
          <p:cNvSpPr txBox="1"/>
          <p:nvPr/>
        </p:nvSpPr>
        <p:spPr>
          <a:xfrm>
            <a:off x="3058951" y="2385637"/>
            <a:ext cx="6070921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RE" sz="7200" dirty="0">
                <a:solidFill>
                  <a:srgbClr val="00B0F0"/>
                </a:solidFill>
              </a:rPr>
              <a:t>Fonctionnalités</a:t>
            </a:r>
          </a:p>
          <a:p>
            <a:pPr algn="ctr">
              <a:lnSpc>
                <a:spcPct val="90000"/>
              </a:lnSpc>
            </a:pPr>
            <a:r>
              <a:rPr lang="fr-RE" sz="7200" dirty="0">
                <a:solidFill>
                  <a:srgbClr val="00B0F0"/>
                </a:solidFill>
              </a:rPr>
              <a:t>Futures</a:t>
            </a:r>
          </a:p>
        </p:txBody>
      </p:sp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B883FBDB-4468-4E57-AA80-FADEDAA7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868" y="5919786"/>
            <a:ext cx="1143002" cy="504827"/>
          </a:xfrm>
        </p:spPr>
        <p:txBody>
          <a:bodyPr/>
          <a:lstStyle/>
          <a:p>
            <a:pPr rtl="0"/>
            <a:fld id="{25BA54BD-C84D-46CE-8B72-31BFB26ABA43}" type="slidenum">
              <a:rPr lang="fr-FR" sz="6000" noProof="0" smtClean="0">
                <a:latin typeface="Bauhaus 93" panose="04030905020B02020C02" pitchFamily="82" charset="0"/>
              </a:rPr>
              <a:t>15</a:t>
            </a:fld>
            <a:endParaRPr lang="fr-FR" sz="6000" noProof="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3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BFD84A-E87C-4647-9C52-2409511D64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29" y="734475"/>
            <a:ext cx="1161025" cy="11610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4E8F934-6426-4D88-86E6-FB05C9094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9806">
            <a:off x="3393602" y="286785"/>
            <a:ext cx="1161025" cy="116102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4A0DDDC-6CF2-41C5-A9CE-2E1BF15B4A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9806">
            <a:off x="3255094" y="1314987"/>
            <a:ext cx="1161025" cy="11610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AA1C990-3C07-49AE-B460-81D4A4F61A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12" y="1314987"/>
            <a:ext cx="1161024" cy="116102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D1D1BF00-19D4-462F-8BAF-BFF7EED0A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4439">
            <a:off x="8811842" y="1411846"/>
            <a:ext cx="2279715" cy="92042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5050F2C-0949-41DE-BB43-5216D6C577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0" t="28833" r="9947" b="22411"/>
          <a:stretch/>
        </p:blipFill>
        <p:spPr>
          <a:xfrm>
            <a:off x="9314756" y="2703749"/>
            <a:ext cx="1872208" cy="1161025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684355FA-A3A7-4A77-A913-6F66C2E0888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847" y="4159714"/>
            <a:ext cx="1426668" cy="1426668"/>
          </a:xfrm>
          <a:prstGeom prst="rect">
            <a:avLst/>
          </a:prstGeom>
        </p:spPr>
      </p:pic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91A46194-7DF6-42E1-B069-2A0DC05957EC}"/>
              </a:ext>
            </a:extLst>
          </p:cNvPr>
          <p:cNvSpPr/>
          <p:nvPr/>
        </p:nvSpPr>
        <p:spPr>
          <a:xfrm rot="14050379">
            <a:off x="8175543" y="1977177"/>
            <a:ext cx="484632" cy="978408"/>
          </a:xfrm>
          <a:prstGeom prst="downArrow">
            <a:avLst/>
          </a:prstGeom>
          <a:ln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22BB5FC7-9BEF-49BC-89E7-0D84CB7EC1DC}"/>
              </a:ext>
            </a:extLst>
          </p:cNvPr>
          <p:cNvSpPr/>
          <p:nvPr/>
        </p:nvSpPr>
        <p:spPr>
          <a:xfrm rot="16200000">
            <a:off x="8464820" y="2795057"/>
            <a:ext cx="484632" cy="978408"/>
          </a:xfrm>
          <a:prstGeom prst="downArrow">
            <a:avLst/>
          </a:prstGeom>
          <a:ln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sp>
        <p:nvSpPr>
          <p:cNvPr id="41" name="Flèche : bas 40">
            <a:extLst>
              <a:ext uri="{FF2B5EF4-FFF2-40B4-BE49-F238E27FC236}">
                <a16:creationId xmlns:a16="http://schemas.microsoft.com/office/drawing/2014/main" id="{03ADBE4A-D9BC-4833-B6DD-787D8726EF6F}"/>
              </a:ext>
            </a:extLst>
          </p:cNvPr>
          <p:cNvSpPr/>
          <p:nvPr/>
        </p:nvSpPr>
        <p:spPr>
          <a:xfrm rot="18601155">
            <a:off x="8262310" y="3537699"/>
            <a:ext cx="484632" cy="978408"/>
          </a:xfrm>
          <a:prstGeom prst="downArrow">
            <a:avLst/>
          </a:prstGeom>
          <a:ln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8FB4796-6335-41A5-962A-7E9FE52179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66" y="2747741"/>
            <a:ext cx="872993" cy="872993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52EAB44-70AA-4F21-8602-53A2743AA4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96" y="2862559"/>
            <a:ext cx="861300" cy="8613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9242F0B-D7F7-46B1-AAC5-5BCC8851337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0"/>
          <a:stretch/>
        </p:blipFill>
        <p:spPr>
          <a:xfrm>
            <a:off x="798766" y="3544655"/>
            <a:ext cx="1426668" cy="116102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60DDB8B-BD3A-46CA-8FD4-6CB1B4B6FD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659" y="4519790"/>
            <a:ext cx="872993" cy="87299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19608F8-93C3-4DE0-9DDD-2E7423AB015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392" y="669889"/>
            <a:ext cx="1426668" cy="14266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DBE3FA-ADDB-474C-B548-897D87F6142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295" y="3342672"/>
            <a:ext cx="1161026" cy="11610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762580-7D35-4807-B365-5056E0BA36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45"/>
          <a:stretch/>
        </p:blipFill>
        <p:spPr>
          <a:xfrm>
            <a:off x="3372236" y="5544844"/>
            <a:ext cx="1293143" cy="882633"/>
          </a:xfrm>
          <a:prstGeom prst="rect">
            <a:avLst/>
          </a:prstGeom>
        </p:spPr>
      </p:pic>
      <p:sp>
        <p:nvSpPr>
          <p:cNvPr id="28" name="Flèche : bas 27">
            <a:extLst>
              <a:ext uri="{FF2B5EF4-FFF2-40B4-BE49-F238E27FC236}">
                <a16:creationId xmlns:a16="http://schemas.microsoft.com/office/drawing/2014/main" id="{4EF3657D-42C5-44C3-872E-EAFB50796266}"/>
              </a:ext>
            </a:extLst>
          </p:cNvPr>
          <p:cNvSpPr/>
          <p:nvPr/>
        </p:nvSpPr>
        <p:spPr>
          <a:xfrm rot="18601155">
            <a:off x="4719231" y="3793030"/>
            <a:ext cx="484632" cy="978408"/>
          </a:xfrm>
          <a:prstGeom prst="downArrow">
            <a:avLst/>
          </a:prstGeom>
          <a:ln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sp>
        <p:nvSpPr>
          <p:cNvPr id="29" name="Flèche : bas 28">
            <a:extLst>
              <a:ext uri="{FF2B5EF4-FFF2-40B4-BE49-F238E27FC236}">
                <a16:creationId xmlns:a16="http://schemas.microsoft.com/office/drawing/2014/main" id="{071D30C1-9A0E-46D5-9A84-EAF7F3F110A1}"/>
              </a:ext>
            </a:extLst>
          </p:cNvPr>
          <p:cNvSpPr/>
          <p:nvPr/>
        </p:nvSpPr>
        <p:spPr>
          <a:xfrm rot="16200000">
            <a:off x="4636329" y="4584192"/>
            <a:ext cx="484632" cy="978408"/>
          </a:xfrm>
          <a:prstGeom prst="downArrow">
            <a:avLst/>
          </a:prstGeom>
          <a:ln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sp>
        <p:nvSpPr>
          <p:cNvPr id="30" name="Flèche : bas 29">
            <a:extLst>
              <a:ext uri="{FF2B5EF4-FFF2-40B4-BE49-F238E27FC236}">
                <a16:creationId xmlns:a16="http://schemas.microsoft.com/office/drawing/2014/main" id="{C29FF833-BFAB-4743-802B-8283A5A902D3}"/>
              </a:ext>
            </a:extLst>
          </p:cNvPr>
          <p:cNvSpPr/>
          <p:nvPr/>
        </p:nvSpPr>
        <p:spPr>
          <a:xfrm rot="14050379">
            <a:off x="4840041" y="5358018"/>
            <a:ext cx="484632" cy="978408"/>
          </a:xfrm>
          <a:prstGeom prst="downArrow">
            <a:avLst/>
          </a:prstGeom>
          <a:ln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0663345-8188-4E32-BFCA-B92F94FAD97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9" y="4470956"/>
            <a:ext cx="1204878" cy="1204878"/>
          </a:xfrm>
          <a:prstGeom prst="rect">
            <a:avLst/>
          </a:prstGeom>
        </p:spPr>
      </p:pic>
      <p:sp>
        <p:nvSpPr>
          <p:cNvPr id="35" name="Espace réservé du numéro de diapositive 1">
            <a:extLst>
              <a:ext uri="{FF2B5EF4-FFF2-40B4-BE49-F238E27FC236}">
                <a16:creationId xmlns:a16="http://schemas.microsoft.com/office/drawing/2014/main" id="{E395B825-B787-4EA7-8A78-86E92B9A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868" y="5919786"/>
            <a:ext cx="1143002" cy="504827"/>
          </a:xfrm>
        </p:spPr>
        <p:txBody>
          <a:bodyPr/>
          <a:lstStyle/>
          <a:p>
            <a:pPr rtl="0"/>
            <a:fld id="{25BA54BD-C84D-46CE-8B72-31BFB26ABA43}" type="slidenum">
              <a:rPr lang="fr-FR" sz="6000" noProof="0" smtClean="0">
                <a:latin typeface="Bauhaus 93" panose="04030905020B02020C02" pitchFamily="82" charset="0"/>
              </a:rPr>
              <a:t>16</a:t>
            </a:fld>
            <a:endParaRPr lang="fr-FR" sz="6000" noProof="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8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28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5400" dirty="0"/>
              <a:t>Les outils utilisés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6D1B1C71-B64C-4F45-89D8-B4528F79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868" y="5919786"/>
            <a:ext cx="1143002" cy="504827"/>
          </a:xfrm>
        </p:spPr>
        <p:txBody>
          <a:bodyPr/>
          <a:lstStyle/>
          <a:p>
            <a:pPr rtl="0"/>
            <a:fld id="{25BA54BD-C84D-46CE-8B72-31BFB26ABA43}" type="slidenum">
              <a:rPr lang="fr-FR" sz="6000" noProof="0" smtClean="0">
                <a:latin typeface="Bauhaus 93" panose="04030905020B02020C02" pitchFamily="82" charset="0"/>
              </a:rPr>
              <a:t>17</a:t>
            </a:fld>
            <a:endParaRPr lang="fr-FR" sz="6000" noProof="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0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65C4475-C6C0-461A-87C5-E0C560044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0" b="31100"/>
          <a:stretch/>
        </p:blipFill>
        <p:spPr>
          <a:xfrm>
            <a:off x="1125860" y="548680"/>
            <a:ext cx="3810000" cy="14401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B7C83A-5B90-4563-B47F-45F9F134EC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" t="29000" r="4697" b="35300"/>
          <a:stretch/>
        </p:blipFill>
        <p:spPr>
          <a:xfrm>
            <a:off x="5950396" y="2793253"/>
            <a:ext cx="4901093" cy="136587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F3A7E6C-3BF5-4333-B8AE-00E45B5BE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3138469"/>
            <a:ext cx="2591024" cy="3099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F9C3954-8F93-4651-AA32-F5C779FCF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3248">
            <a:off x="8479876" y="3898586"/>
            <a:ext cx="3180221" cy="1578833"/>
          </a:xfrm>
          <a:prstGeom prst="rect">
            <a:avLst/>
          </a:prstGeom>
        </p:spPr>
      </p:pic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FF33C4D3-9841-43A4-BAD3-FBA3D4AB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868" y="5919786"/>
            <a:ext cx="1143002" cy="504827"/>
          </a:xfrm>
        </p:spPr>
        <p:txBody>
          <a:bodyPr/>
          <a:lstStyle/>
          <a:p>
            <a:pPr rtl="0"/>
            <a:fld id="{25BA54BD-C84D-46CE-8B72-31BFB26ABA43}" type="slidenum">
              <a:rPr lang="fr-FR" sz="6000" noProof="0" smtClean="0">
                <a:latin typeface="Bauhaus 93" panose="04030905020B02020C02" pitchFamily="82" charset="0"/>
              </a:rPr>
              <a:t>18</a:t>
            </a:fld>
            <a:endParaRPr lang="fr-FR" sz="6000" noProof="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18F61B4-2CEB-4037-9013-FAC29C7E5D5D}"/>
              </a:ext>
            </a:extLst>
          </p:cNvPr>
          <p:cNvSpPr txBox="1"/>
          <p:nvPr/>
        </p:nvSpPr>
        <p:spPr>
          <a:xfrm>
            <a:off x="4706007" y="2884235"/>
            <a:ext cx="277680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RE" sz="7200" dirty="0">
                <a:solidFill>
                  <a:srgbClr val="00B0F0"/>
                </a:solidFill>
              </a:rPr>
              <a:t>MERCI</a:t>
            </a: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B1124973-A0E8-4CD5-9A57-FDB6C1B0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868" y="5919786"/>
            <a:ext cx="1143002" cy="504827"/>
          </a:xfrm>
        </p:spPr>
        <p:txBody>
          <a:bodyPr/>
          <a:lstStyle/>
          <a:p>
            <a:pPr rtl="0"/>
            <a:fld id="{25BA54BD-C84D-46CE-8B72-31BFB26ABA43}" type="slidenum">
              <a:rPr lang="fr-FR" sz="6000" noProof="0" smtClean="0">
                <a:latin typeface="Bauhaus 93" panose="04030905020B02020C02" pitchFamily="82" charset="0"/>
              </a:rPr>
              <a:t>19</a:t>
            </a:fld>
            <a:endParaRPr lang="fr-FR" sz="6000" noProof="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1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/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3200" dirty="0"/>
              <a:t>PRESENTATION DU PROJET</a:t>
            </a:r>
          </a:p>
          <a:p>
            <a:r>
              <a:rPr lang="fr-FR" sz="3200" dirty="0"/>
              <a:t>LES SITES EXISTANTS</a:t>
            </a:r>
          </a:p>
          <a:p>
            <a:pPr rtl="0"/>
            <a:r>
              <a:rPr lang="fr-FR" sz="3200" dirty="0"/>
              <a:t>FONCTIONNALITE DE L’APPLICATION</a:t>
            </a:r>
          </a:p>
          <a:p>
            <a:pPr lvl="1"/>
            <a:r>
              <a:rPr lang="fr-FR" sz="2800" b="1" dirty="0">
                <a:solidFill>
                  <a:srgbClr val="0070C0"/>
                </a:solidFill>
              </a:rPr>
              <a:t>FONCTIONNALITEES PRIMAIRES</a:t>
            </a:r>
          </a:p>
          <a:p>
            <a:pPr lvl="1"/>
            <a:r>
              <a:rPr lang="fr-FR" sz="2800" b="1" dirty="0">
                <a:solidFill>
                  <a:srgbClr val="0070C0"/>
                </a:solidFill>
              </a:rPr>
              <a:t>FONCTIONNALITEES SECONDAIRES</a:t>
            </a:r>
          </a:p>
          <a:p>
            <a:pPr lvl="1"/>
            <a:r>
              <a:rPr lang="fr-FR" sz="2800" b="1" dirty="0">
                <a:solidFill>
                  <a:srgbClr val="0070C0"/>
                </a:solidFill>
              </a:rPr>
              <a:t>FONCTIONNALITEES FUTURES</a:t>
            </a:r>
          </a:p>
          <a:p>
            <a:r>
              <a:rPr lang="fr-FR" sz="3200" dirty="0"/>
              <a:t>LES OUTILS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3445A5-91A5-4762-95E8-84256109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868" y="5919786"/>
            <a:ext cx="1143002" cy="504827"/>
          </a:xfrm>
        </p:spPr>
        <p:txBody>
          <a:bodyPr/>
          <a:lstStyle/>
          <a:p>
            <a:pPr rtl="0"/>
            <a:fld id="{25BA54BD-C84D-46CE-8B72-31BFB26ABA43}" type="slidenum">
              <a:rPr lang="fr-FR" sz="6000" noProof="0" smtClean="0">
                <a:latin typeface="Bauhaus 93" panose="04030905020B02020C02" pitchFamily="82" charset="0"/>
              </a:rPr>
              <a:t>2</a:t>
            </a:fld>
            <a:endParaRPr lang="fr-FR" sz="6000" noProof="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4800" dirty="0"/>
              <a:t>Présentation du projet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E508B11B-6F8B-4819-BDCE-5F2C4ABE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868" y="5919786"/>
            <a:ext cx="1143002" cy="504827"/>
          </a:xfrm>
        </p:spPr>
        <p:txBody>
          <a:bodyPr/>
          <a:lstStyle/>
          <a:p>
            <a:pPr rtl="0"/>
            <a:fld id="{25BA54BD-C84D-46CE-8B72-31BFB26ABA43}" type="slidenum">
              <a:rPr lang="fr-FR" sz="6000" noProof="0" smtClean="0">
                <a:latin typeface="Bauhaus 93" panose="04030905020B02020C02" pitchFamily="82" charset="0"/>
              </a:rPr>
              <a:t>3</a:t>
            </a:fld>
            <a:endParaRPr lang="fr-FR" sz="6000" noProof="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4800" dirty="0"/>
              <a:t>Sites existants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E508B11B-6F8B-4819-BDCE-5F2C4ABE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868" y="5919786"/>
            <a:ext cx="1143002" cy="504827"/>
          </a:xfrm>
        </p:spPr>
        <p:txBody>
          <a:bodyPr/>
          <a:lstStyle/>
          <a:p>
            <a:pPr rtl="0"/>
            <a:fld id="{25BA54BD-C84D-46CE-8B72-31BFB26ABA43}" type="slidenum">
              <a:rPr lang="fr-FR" sz="6000" noProof="0" smtClean="0">
                <a:latin typeface="Bauhaus 93" panose="04030905020B02020C02" pitchFamily="82" charset="0"/>
              </a:rPr>
              <a:t>4</a:t>
            </a:fld>
            <a:endParaRPr lang="fr-FR" sz="6000" noProof="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71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F3E5A71-35D0-408C-85B5-40A16D18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2208">
            <a:off x="585425" y="700258"/>
            <a:ext cx="3116867" cy="20958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4CDD8AA-4FC5-4B3A-8FAE-B586CE54E9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1150">
            <a:off x="5806380" y="253210"/>
            <a:ext cx="3862164" cy="217016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F0D2B9C-E5AF-4656-87A8-AB75D74EDC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5" t="20209" r="15145" b="20208"/>
          <a:stretch/>
        </p:blipFill>
        <p:spPr>
          <a:xfrm rot="285565">
            <a:off x="5931493" y="2559985"/>
            <a:ext cx="5832648" cy="177945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0B13BAA-6603-40F7-B835-45B8E2694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1307">
            <a:off x="3011011" y="2119769"/>
            <a:ext cx="1788790" cy="178879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7485DE7-2D56-49A1-841F-F188FE3304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50" b="34935"/>
          <a:stretch/>
        </p:blipFill>
        <p:spPr>
          <a:xfrm rot="21288732">
            <a:off x="4039375" y="4678982"/>
            <a:ext cx="7846823" cy="172181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6FC2AE5-DC6B-4BE5-BD78-D9B5AB42E82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395" y="218953"/>
            <a:ext cx="1881105" cy="188110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0C5A519-05E0-4909-8AAB-C87F7F91476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9" t="33076" r="12286" b="20288"/>
          <a:stretch/>
        </p:blipFill>
        <p:spPr>
          <a:xfrm rot="20230833">
            <a:off x="705885" y="4122639"/>
            <a:ext cx="1805825" cy="111053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40A235C-CCE0-47B7-B3EE-030FCF8C76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1012">
            <a:off x="1608797" y="5199702"/>
            <a:ext cx="2279715" cy="920420"/>
          </a:xfrm>
          <a:prstGeom prst="rect">
            <a:avLst/>
          </a:prstGeom>
        </p:spPr>
      </p:pic>
      <p:sp>
        <p:nvSpPr>
          <p:cNvPr id="13" name="Espace réservé du numéro de diapositive 1">
            <a:extLst>
              <a:ext uri="{FF2B5EF4-FFF2-40B4-BE49-F238E27FC236}">
                <a16:creationId xmlns:a16="http://schemas.microsoft.com/office/drawing/2014/main" id="{34F230D9-2676-4AA1-A47E-21DED539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868" y="5919786"/>
            <a:ext cx="1143002" cy="504827"/>
          </a:xfrm>
        </p:spPr>
        <p:txBody>
          <a:bodyPr/>
          <a:lstStyle/>
          <a:p>
            <a:pPr rtl="0"/>
            <a:fld id="{25BA54BD-C84D-46CE-8B72-31BFB26ABA43}" type="slidenum">
              <a:rPr lang="fr-FR" sz="6000" noProof="0" smtClean="0">
                <a:latin typeface="Bauhaus 93" panose="04030905020B02020C02" pitchFamily="82" charset="0"/>
              </a:rPr>
              <a:t>5</a:t>
            </a:fld>
            <a:endParaRPr lang="fr-FR" sz="6000" noProof="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70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4800" dirty="0"/>
              <a:t>Liste des fonctionnalités à réaliser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C5E5D469-915E-4931-838C-AD00CCE6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868" y="5919786"/>
            <a:ext cx="1143002" cy="504827"/>
          </a:xfrm>
        </p:spPr>
        <p:txBody>
          <a:bodyPr/>
          <a:lstStyle/>
          <a:p>
            <a:pPr rtl="0"/>
            <a:fld id="{25BA54BD-C84D-46CE-8B72-31BFB26ABA43}" type="slidenum">
              <a:rPr lang="fr-FR" sz="6000" noProof="0" smtClean="0">
                <a:latin typeface="Bauhaus 93" panose="04030905020B02020C02" pitchFamily="82" charset="0"/>
              </a:rPr>
              <a:t>6</a:t>
            </a:fld>
            <a:endParaRPr lang="fr-FR" sz="6000" noProof="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5D2DFA2-D90D-456C-AA4D-E50661101C02}"/>
              </a:ext>
            </a:extLst>
          </p:cNvPr>
          <p:cNvSpPr txBox="1"/>
          <p:nvPr/>
        </p:nvSpPr>
        <p:spPr>
          <a:xfrm>
            <a:off x="3058951" y="2385637"/>
            <a:ext cx="6070921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RE" sz="7200" dirty="0">
                <a:solidFill>
                  <a:srgbClr val="00B0F0"/>
                </a:solidFill>
              </a:rPr>
              <a:t>Fonctionnalités</a:t>
            </a:r>
          </a:p>
          <a:p>
            <a:pPr algn="ctr">
              <a:lnSpc>
                <a:spcPct val="90000"/>
              </a:lnSpc>
            </a:pPr>
            <a:r>
              <a:rPr lang="fr-RE" sz="7200" dirty="0">
                <a:solidFill>
                  <a:srgbClr val="00B0F0"/>
                </a:solidFill>
              </a:rPr>
              <a:t>Primaires</a:t>
            </a:r>
          </a:p>
        </p:txBody>
      </p:sp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009C51AD-9D67-43D8-899A-D5C4D86D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8868" y="5919786"/>
            <a:ext cx="1143002" cy="504827"/>
          </a:xfrm>
        </p:spPr>
        <p:txBody>
          <a:bodyPr/>
          <a:lstStyle/>
          <a:p>
            <a:pPr rtl="0"/>
            <a:fld id="{25BA54BD-C84D-46CE-8B72-31BFB26ABA43}" type="slidenum">
              <a:rPr lang="fr-FR" sz="6000" noProof="0" smtClean="0">
                <a:latin typeface="Bauhaus 93" panose="04030905020B02020C02" pitchFamily="82" charset="0"/>
              </a:rPr>
              <a:t>7</a:t>
            </a:fld>
            <a:endParaRPr lang="fr-FR" sz="6000" noProof="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0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FEC5225A-B554-446B-9756-E0AFB4364744}"/>
              </a:ext>
            </a:extLst>
          </p:cNvPr>
          <p:cNvCxnSpPr>
            <a:cxnSpLocks/>
          </p:cNvCxnSpPr>
          <p:nvPr/>
        </p:nvCxnSpPr>
        <p:spPr>
          <a:xfrm flipH="1">
            <a:off x="6555964" y="5329956"/>
            <a:ext cx="3345912" cy="0"/>
          </a:xfrm>
          <a:prstGeom prst="straightConnector1">
            <a:avLst/>
          </a:prstGeom>
          <a:ln w="92075" cap="rnd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47571E0-AF2D-4161-B949-1B3B795F5284}"/>
              </a:ext>
            </a:extLst>
          </p:cNvPr>
          <p:cNvSpPr/>
          <p:nvPr/>
        </p:nvSpPr>
        <p:spPr>
          <a:xfrm>
            <a:off x="189755" y="188640"/>
            <a:ext cx="1596211" cy="3600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RE" sz="2000" b="1" dirty="0"/>
              <a:t>DIFFUSION</a:t>
            </a:r>
            <a:endParaRPr lang="fr-RE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FF2C9CB-54C7-462D-B35F-A0C4CC08C8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27" y="4587913"/>
            <a:ext cx="1661265" cy="16612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3B73DA9-1F11-4607-A303-3E747DCD9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66" y="124680"/>
            <a:ext cx="1809098" cy="180909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EE6594B-840F-4F76-9D69-39EC17B20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876" y="4250723"/>
            <a:ext cx="2169136" cy="216913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7E3B0FE-6FF9-481B-9A5B-295C72F522F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36"/>
          <a:stretch/>
        </p:blipFill>
        <p:spPr>
          <a:xfrm>
            <a:off x="4648884" y="4475026"/>
            <a:ext cx="2052006" cy="1316660"/>
          </a:xfrm>
          <a:prstGeom prst="rect">
            <a:avLst/>
          </a:prstGeom>
        </p:spPr>
      </p:pic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A67F7A5A-234B-40A9-B39C-6E4CE28B9677}"/>
              </a:ext>
            </a:extLst>
          </p:cNvPr>
          <p:cNvSpPr/>
          <p:nvPr/>
        </p:nvSpPr>
        <p:spPr>
          <a:xfrm rot="19031890">
            <a:off x="862948" y="2835609"/>
            <a:ext cx="4465093" cy="491366"/>
          </a:xfrm>
          <a:prstGeom prst="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2CF8273A-2455-4548-B245-6B6E8BF05664}"/>
              </a:ext>
            </a:extLst>
          </p:cNvPr>
          <p:cNvSpPr/>
          <p:nvPr/>
        </p:nvSpPr>
        <p:spPr>
          <a:xfrm rot="13116329">
            <a:off x="6088329" y="2715714"/>
            <a:ext cx="4565923" cy="549683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sp>
        <p:nvSpPr>
          <p:cNvPr id="65" name="Phylactère : pensées 64">
            <a:extLst>
              <a:ext uri="{FF2B5EF4-FFF2-40B4-BE49-F238E27FC236}">
                <a16:creationId xmlns:a16="http://schemas.microsoft.com/office/drawing/2014/main" id="{0115D5C9-A094-48ED-98A8-21932C47FAE4}"/>
              </a:ext>
            </a:extLst>
          </p:cNvPr>
          <p:cNvSpPr/>
          <p:nvPr/>
        </p:nvSpPr>
        <p:spPr>
          <a:xfrm rot="21064828" flipH="1">
            <a:off x="583915" y="1000628"/>
            <a:ext cx="3081705" cy="1809097"/>
          </a:xfrm>
          <a:prstGeom prst="cloud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5B16AFB5-177B-4582-B5C5-B771E7CD79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36131">
            <a:off x="2046931" y="1257668"/>
            <a:ext cx="1105964" cy="1105964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308E16D9-C256-4BB1-B575-5BFCD769C5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83" y="4851570"/>
            <a:ext cx="824701" cy="82470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6E8F76B-6A11-4219-88C4-71E6578219B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52" y="1231079"/>
            <a:ext cx="847187" cy="847187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3FFA61F-061D-4FFD-974D-908B9CAA5FBB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>
            <a:off x="5651415" y="1933778"/>
            <a:ext cx="23472" cy="2541248"/>
          </a:xfrm>
          <a:prstGeom prst="straightConnector1">
            <a:avLst/>
          </a:prstGeom>
          <a:ln w="92075" cap="rnd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61ED56E1-4E17-4740-BD2F-D6844CBB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4732" y="6145896"/>
            <a:ext cx="1143002" cy="504827"/>
          </a:xfrm>
        </p:spPr>
        <p:txBody>
          <a:bodyPr/>
          <a:lstStyle/>
          <a:p>
            <a:pPr rtl="0"/>
            <a:fld id="{25BA54BD-C84D-46CE-8B72-31BFB26ABA43}" type="slidenum">
              <a:rPr lang="fr-FR" sz="6000" noProof="0" smtClean="0">
                <a:latin typeface="Bauhaus 93" panose="04030905020B02020C02" pitchFamily="82" charset="0"/>
              </a:rPr>
              <a:t>8</a:t>
            </a:fld>
            <a:endParaRPr lang="fr-FR" sz="6000" noProof="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17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47571E0-AF2D-4161-B949-1B3B795F5284}"/>
              </a:ext>
            </a:extLst>
          </p:cNvPr>
          <p:cNvSpPr/>
          <p:nvPr/>
        </p:nvSpPr>
        <p:spPr>
          <a:xfrm>
            <a:off x="189755" y="188640"/>
            <a:ext cx="1596211" cy="36004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RE" b="1" dirty="0"/>
              <a:t>URGENCE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FF2C9CB-54C7-462D-B35F-A0C4CC08C8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27" y="4587913"/>
            <a:ext cx="1661265" cy="16612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3B73DA9-1F11-4607-A303-3E747DCD9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66" y="124680"/>
            <a:ext cx="1809098" cy="180909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EE6594B-840F-4F76-9D69-39EC17B209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446" y="4803103"/>
            <a:ext cx="1511807" cy="1511807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7E3B0FE-6FF9-481B-9A5B-295C72F522F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45"/>
          <a:stretch/>
        </p:blipFill>
        <p:spPr>
          <a:xfrm>
            <a:off x="4647633" y="4469994"/>
            <a:ext cx="2052006" cy="1326723"/>
          </a:xfrm>
          <a:prstGeom prst="rect">
            <a:avLst/>
          </a:prstGeom>
        </p:spPr>
      </p:pic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A67F7A5A-234B-40A9-B39C-6E4CE28B9677}"/>
              </a:ext>
            </a:extLst>
          </p:cNvPr>
          <p:cNvSpPr/>
          <p:nvPr/>
        </p:nvSpPr>
        <p:spPr>
          <a:xfrm rot="19031890">
            <a:off x="862948" y="2835609"/>
            <a:ext cx="4465093" cy="491366"/>
          </a:xfrm>
          <a:prstGeom prst="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2CF8273A-2455-4548-B245-6B6E8BF05664}"/>
              </a:ext>
            </a:extLst>
          </p:cNvPr>
          <p:cNvSpPr/>
          <p:nvPr/>
        </p:nvSpPr>
        <p:spPr>
          <a:xfrm rot="13116329">
            <a:off x="6073690" y="1968789"/>
            <a:ext cx="4350557" cy="549683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R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Phylactère : pensées 64">
            <a:extLst>
              <a:ext uri="{FF2B5EF4-FFF2-40B4-BE49-F238E27FC236}">
                <a16:creationId xmlns:a16="http://schemas.microsoft.com/office/drawing/2014/main" id="{0115D5C9-A094-48ED-98A8-21932C47FAE4}"/>
              </a:ext>
            </a:extLst>
          </p:cNvPr>
          <p:cNvSpPr/>
          <p:nvPr/>
        </p:nvSpPr>
        <p:spPr>
          <a:xfrm rot="21064828" flipH="1">
            <a:off x="583915" y="1000628"/>
            <a:ext cx="3081705" cy="1809097"/>
          </a:xfrm>
          <a:prstGeom prst="cloud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5B16AFB5-177B-4582-B5C5-B771E7CD79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36131">
            <a:off x="2046931" y="1257668"/>
            <a:ext cx="1105964" cy="11059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06A069B-F10F-4361-8B9F-2A4920D307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113" y="3865788"/>
            <a:ext cx="1288526" cy="1288526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43891BD-792F-4AE7-8E69-E606CD3E2AD9}"/>
              </a:ext>
            </a:extLst>
          </p:cNvPr>
          <p:cNvSpPr/>
          <p:nvPr/>
        </p:nvSpPr>
        <p:spPr>
          <a:xfrm rot="2341590">
            <a:off x="6263025" y="2613274"/>
            <a:ext cx="3863981" cy="549683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RE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9F8ADE-15E1-4562-9017-7C75DBB9DFA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960" y="4751963"/>
            <a:ext cx="1155987" cy="11559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AC96F53-B969-4966-A93A-C3FA1102BE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603" y="3272947"/>
            <a:ext cx="1373222" cy="137322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5D535DFE-075C-4852-9746-14AA34B18DC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711" y="4820196"/>
            <a:ext cx="824701" cy="8247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18E1952-EDE8-4AD7-B40B-89C1034D531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52" y="1231079"/>
            <a:ext cx="847187" cy="847187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C92D1B2-F126-4B56-8A33-50389FB361BB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>
            <a:off x="5651415" y="1933778"/>
            <a:ext cx="22221" cy="2536216"/>
          </a:xfrm>
          <a:prstGeom prst="straightConnector1">
            <a:avLst/>
          </a:prstGeom>
          <a:ln w="92075" cap="rnd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0229875-3D75-433C-96CC-AD709F68B817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555964" y="5329957"/>
            <a:ext cx="2734996" cy="0"/>
          </a:xfrm>
          <a:prstGeom prst="straightConnector1">
            <a:avLst/>
          </a:prstGeom>
          <a:ln w="92075" cap="rnd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Espace réservé du numéro de diapositive 1">
            <a:extLst>
              <a:ext uri="{FF2B5EF4-FFF2-40B4-BE49-F238E27FC236}">
                <a16:creationId xmlns:a16="http://schemas.microsoft.com/office/drawing/2014/main" id="{3F26423D-E76B-4AB7-9934-893B6BA5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949" y="6113636"/>
            <a:ext cx="1143002" cy="504827"/>
          </a:xfrm>
        </p:spPr>
        <p:txBody>
          <a:bodyPr/>
          <a:lstStyle/>
          <a:p>
            <a:pPr rtl="0"/>
            <a:fld id="{25BA54BD-C84D-46CE-8B72-31BFB26ABA43}" type="slidenum">
              <a:rPr lang="fr-FR" sz="6000" noProof="0" smtClean="0">
                <a:latin typeface="Bauhaus 93" panose="04030905020B02020C02" pitchFamily="82" charset="0"/>
              </a:rPr>
              <a:t>9</a:t>
            </a:fld>
            <a:endParaRPr lang="fr-FR" sz="6000" noProof="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8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eau noir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7_TF02804846_TF02804846" id="{61DB2ABB-C8FF-4A02-ACE4-B484BA3269F9}" vid="{7147F5C6-1CAD-4BFC-99B0-1ABC9DBA7C9E}"/>
    </a:ext>
  </a:extLst>
</a:theme>
</file>

<file path=ppt/theme/theme2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TM04033927[[fn=Grand événement]]</Template>
  <TotalTime>611</TotalTime>
  <Words>86</Words>
  <Application>Microsoft Office PowerPoint</Application>
  <PresentationFormat>Personnalisé</PresentationFormat>
  <Paragraphs>56</Paragraphs>
  <Slides>19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Bauhaus 93</vt:lpstr>
      <vt:lpstr>Consolas</vt:lpstr>
      <vt:lpstr>Corbel</vt:lpstr>
      <vt:lpstr>Tableau noir 16x9</vt:lpstr>
      <vt:lpstr>PROJET TUTORE</vt:lpstr>
      <vt:lpstr>SOMMAIRE</vt:lpstr>
      <vt:lpstr>Présentation du projet</vt:lpstr>
      <vt:lpstr>Sites existants</vt:lpstr>
      <vt:lpstr>Présentation PowerPoint</vt:lpstr>
      <vt:lpstr>Liste des fonctionnalités à réaliser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outils utilisés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BONIFLUX</dc:title>
  <dc:creator>Charles Montrouge</dc:creator>
  <cp:lastModifiedBy>Charles Montrouge</cp:lastModifiedBy>
  <cp:revision>50</cp:revision>
  <dcterms:created xsi:type="dcterms:W3CDTF">2017-12-06T08:42:25Z</dcterms:created>
  <dcterms:modified xsi:type="dcterms:W3CDTF">2017-12-13T11:03:09Z</dcterms:modified>
</cp:coreProperties>
</file>