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3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55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79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28474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86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98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7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0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471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5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742687-F7FA-45E4-A618-123B1FD92B4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12AA63-1015-4FEA-94A5-A753401CDE8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78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E8918-7A94-40D5-8458-525F923BD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Android </a:t>
            </a:r>
            <a:br>
              <a:rPr lang="ru-RU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приложение </a:t>
            </a:r>
            <a:br>
              <a:rPr lang="ru-RU" sz="4800" dirty="0"/>
            </a:br>
            <a:r>
              <a:rPr lang="ru-RU" sz="5400" dirty="0"/>
              <a:t>Помощник </a:t>
            </a:r>
            <a:br>
              <a:rPr lang="ru-RU" sz="5400" dirty="0"/>
            </a:br>
            <a:r>
              <a:rPr lang="ru-RU" sz="5400" dirty="0"/>
              <a:t>учителя </a:t>
            </a:r>
            <a:br>
              <a:rPr lang="ru-RU" sz="4800" dirty="0"/>
            </a:b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со встроенной СУБД </a:t>
            </a:r>
            <a:br>
              <a:rPr lang="ru-RU" sz="2800" dirty="0"/>
            </a:br>
            <a:r>
              <a:rPr lang="en-US" sz="6000" dirty="0"/>
              <a:t>SQLite3 </a:t>
            </a:r>
            <a:br>
              <a:rPr lang="en-US" sz="6000" dirty="0"/>
            </a:br>
            <a:r>
              <a:rPr lang="en-US" sz="2800" dirty="0"/>
              <a:t> 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04968B-CA99-477C-895C-D438CEAE7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Марчук Иван</a:t>
            </a:r>
          </a:p>
        </p:txBody>
      </p:sp>
    </p:spTree>
    <p:extLst>
      <p:ext uri="{BB962C8B-B14F-4D97-AF65-F5344CB8AC3E}">
        <p14:creationId xmlns:p14="http://schemas.microsoft.com/office/powerpoint/2010/main" val="358099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F47C1-4F89-4AE9-BF6D-6CA7A480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EAD89D8-8D3C-4A4F-BA33-F43174DF8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69" y="1451393"/>
            <a:ext cx="2227281" cy="4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7F164D-853C-4E91-9129-A97C3EEEF57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47" y="1449206"/>
            <a:ext cx="2077374" cy="49030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E80732-DFF0-43B2-9BD9-3092CBE5422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59" y="1449207"/>
            <a:ext cx="2227281" cy="4951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132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5979966-DB67-43FD-A4BD-A6EC6392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89" y="566924"/>
            <a:ext cx="4816211" cy="267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53FE62-ABE8-48A1-B8BB-E945B042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64" y="4128938"/>
            <a:ext cx="4816136" cy="178927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07D203-8B15-4724-A9CF-DD30A99E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17" y="1560990"/>
            <a:ext cx="3736019" cy="37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8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BF7C45-A1E0-4F92-AC7C-65F87B98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35" y="495300"/>
            <a:ext cx="84772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6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BBC92-9D0E-49B3-956D-302FE0D85A3A}"/>
              </a:ext>
            </a:extLst>
          </p:cNvPr>
          <p:cNvPicPr/>
          <p:nvPr/>
        </p:nvPicPr>
        <p:blipFill rotWithShape="1">
          <a:blip r:embed="rId2"/>
          <a:srcRect b="54845"/>
          <a:stretch/>
        </p:blipFill>
        <p:spPr>
          <a:xfrm>
            <a:off x="1412397" y="474980"/>
            <a:ext cx="7340491" cy="23005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097BD8-29D5-4C82-A289-8F1D49E86F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2397" y="3428999"/>
            <a:ext cx="10232974" cy="28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7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EE4F4A-59BE-4A3F-B6F3-500EAB62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99" y="825898"/>
            <a:ext cx="5192645" cy="52062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4AA318-2A0E-4C3C-9A69-0E35C262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71" y="1800224"/>
            <a:ext cx="408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A0F91-EE56-4830-B758-1AFC57E6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D02227-45D2-406A-8CE4-51651352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A7F1DA-1FB2-4AD6-A7B6-AC7DCE4D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45" y="2091280"/>
            <a:ext cx="4800600" cy="3581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4D501E-DFFC-4E0B-889A-052061EC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25" y="1874517"/>
            <a:ext cx="6280292" cy="40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6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877C6-98C4-497E-AEA6-B92F17300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dirty="0"/>
              <a:t>Конец!</a:t>
            </a:r>
            <a:br>
              <a:rPr lang="ru-RU" sz="4400" dirty="0"/>
            </a:br>
            <a:br>
              <a:rPr lang="ru-RU" sz="4400" dirty="0"/>
            </a:br>
            <a:r>
              <a:rPr lang="ru-RU" sz="4400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D12B7D-F61C-4355-AD23-23D0A502E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378685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70</TotalTime>
  <Words>26</Words>
  <Application>Microsoft Office PowerPoint</Application>
  <PresentationFormat>Широкоэкранный</PresentationFormat>
  <Paragraphs>4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Corbel</vt:lpstr>
      <vt:lpstr>Gill Sans MT</vt:lpstr>
      <vt:lpstr>Impact</vt:lpstr>
      <vt:lpstr>Эмблема</vt:lpstr>
      <vt:lpstr>Документ Microsoft Visio</vt:lpstr>
      <vt:lpstr>Android  приложение  Помощник  учителя  со встроенной СУБД  SQLite3   </vt:lpstr>
      <vt:lpstr>Интерфейс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Конец! 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приложение  Помощник  учителя  со встроенной СУБД  SQLite3</dc:title>
  <dc:creator>Ivan</dc:creator>
  <cp:lastModifiedBy>Ivan</cp:lastModifiedBy>
  <cp:revision>10</cp:revision>
  <dcterms:created xsi:type="dcterms:W3CDTF">2023-11-30T14:45:38Z</dcterms:created>
  <dcterms:modified xsi:type="dcterms:W3CDTF">2023-11-30T15:55:42Z</dcterms:modified>
</cp:coreProperties>
</file>