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89" autoAdjust="0"/>
    <p:restoredTop sz="94660"/>
  </p:normalViewPr>
  <p:slideViewPr>
    <p:cSldViewPr snapToGrid="0">
      <p:cViewPr>
        <p:scale>
          <a:sx n="90" d="100"/>
          <a:sy n="90" d="100"/>
        </p:scale>
        <p:origin x="53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CF7B-C814-4DAF-A00C-DF27532B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9F58E-1439-4C08-B320-272460A91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E6431-7A53-497C-9D5B-00F449A7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88F96-0E37-4A1E-A6E5-068F6194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798B56-959F-4A30-9DF1-D01A4F0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17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0978A-FB9D-4A09-A8DA-E01FBA9E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565CB3-AD7A-4CD5-A45E-C6732254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97C99-76D8-4784-8422-9438C4FB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DE98B-7006-4693-AC52-CF8456A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81400-4129-48B2-97C3-18608420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EEE9B9-CC2E-473E-8CEB-753B816FD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7E7AE9-7635-445C-BCD2-5B9EB8FB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9FDB6-AFF6-4F89-B657-BD2F4B0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94908-4C83-4690-9BA9-4344842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A0923-65E9-45E6-B3EC-D7373505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7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A34B3-3906-4914-BB3F-58D2BF08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0330E-40CF-4AE6-80D4-77CEDB8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D3A6D-6C96-4B4C-9AEF-F3AB2F43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FA409-3359-4862-9C6F-DE57BE9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5678D6-21FE-4AE1-84D6-D0E8FC3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2C4BD-EE9E-4794-895D-E954C79B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65D449-0611-4701-B909-AE672451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CA2D5-DA54-4CBB-BCF3-41DE240C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C54D1-7BC2-47CE-A74C-0AC078D4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B1096-2E48-40FE-B28E-31E2BAB2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AD9DE-B0B7-4433-AF7A-0E930877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C4EB9-DD79-4BA0-9893-EE3F4B7B5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2889F-19DE-477F-9EAF-D53EE4C14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290B3E-CDEE-489D-91A7-3D9862C2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30FCE-ADD1-465D-BE3C-506E1A1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3590-6837-473A-8F2A-075098CE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C765B-FEB5-4B79-91AF-DD8FCF38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6BF46-3A9E-4ECB-9AEE-6766B8E1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D23FC6-C4EB-4528-ACBD-06D45793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A04FF-5ACA-469C-88B0-8501D2890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87D876-D481-4EF2-A816-4D668C9C5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706B10-7232-4BF1-882B-BAA58643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D5A413-7173-4B61-A165-5444CCB4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6D6E3-B600-4905-9CF0-3558717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B7D18-629F-4E3B-BFB8-F609CF34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697F33-3D95-4EFB-9BCB-BA91B5E9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7B3FA9-0621-4A36-86E3-7110364C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1940F-71F5-4FD2-ACEF-0367CE79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73DF85-6BA1-4500-827C-5B215BA7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93E0D8-1031-4A9C-8D28-727B5532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2B10A-876F-4D4B-A536-130F60DF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7440B-4EEC-408F-AE2A-3BE818FF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2AB61-A2AA-4617-A75D-48025470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9FA56-9CDC-4D96-9173-7D2039EE5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5F88F2-F444-4341-8CD1-3FE4D28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F3C3E7-9C8E-47C5-9E1B-B112545D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9CF0B-D8F4-428D-9E88-25A0A4C7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3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82B84-8DEC-46A1-9650-2CF458AE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BF12C7-E618-4C96-8952-04DE567EC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09EE03-7C92-453A-BF7D-E3579352F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9A0A3-BAF5-4526-92DE-F56B9FA6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EB4FF-EEE5-4206-85C8-D3F19F8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F1483-60E9-4283-AF57-40EF71D7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1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23FC-AA2D-4D9F-944E-2498ACD5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0B0B3-A786-418D-A30D-D6451896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EF36B-B08A-4112-BF92-466A5DC0E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B2CF-E81A-4DE2-8C6D-2CB38C667CE1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84200-E756-4356-AB85-31800892F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4A301-AA1C-405E-B6AB-E90BCA22E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443D-D6FE-466B-9F74-4F2580EFC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4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знак завершения 1">
            <a:extLst>
              <a:ext uri="{FF2B5EF4-FFF2-40B4-BE49-F238E27FC236}">
                <a16:creationId xmlns:a16="http://schemas.microsoft.com/office/drawing/2014/main" id="{3EFD070D-40F6-4A03-9592-C4B9F9910BC1}"/>
              </a:ext>
            </a:extLst>
          </p:cNvPr>
          <p:cNvSpPr/>
          <p:nvPr/>
        </p:nvSpPr>
        <p:spPr>
          <a:xfrm>
            <a:off x="2024544" y="362124"/>
            <a:ext cx="1015068" cy="33555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НАЧАЛО</a:t>
            </a:r>
          </a:p>
        </p:txBody>
      </p:sp>
      <p:sp>
        <p:nvSpPr>
          <p:cNvPr id="3" name="Шестиугольник 2">
            <a:extLst>
              <a:ext uri="{FF2B5EF4-FFF2-40B4-BE49-F238E27FC236}">
                <a16:creationId xmlns:a16="http://schemas.microsoft.com/office/drawing/2014/main" id="{1FD1B1E8-77CA-45D0-AAE5-65FB2F8DDD6C}"/>
              </a:ext>
            </a:extLst>
          </p:cNvPr>
          <p:cNvSpPr/>
          <p:nvPr/>
        </p:nvSpPr>
        <p:spPr>
          <a:xfrm>
            <a:off x="1775669" y="2507948"/>
            <a:ext cx="1510018" cy="335560"/>
          </a:xfrm>
          <a:prstGeom prst="hexagon">
            <a:avLst>
              <a:gd name="adj" fmla="val 47936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ECX = 8..1</a:t>
            </a:r>
            <a:endParaRPr lang="ru-RU" sz="1100" dirty="0"/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131F729F-C221-4A33-AFE7-35DA636A78F8}"/>
              </a:ext>
            </a:extLst>
          </p:cNvPr>
          <p:cNvSpPr/>
          <p:nvPr/>
        </p:nvSpPr>
        <p:spPr>
          <a:xfrm>
            <a:off x="1361113" y="899885"/>
            <a:ext cx="2341927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Вывод приглашения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9038ED8-6665-4F83-8CDB-61556A52BC6E}"/>
              </a:ext>
            </a:extLst>
          </p:cNvPr>
          <p:cNvCxnSpPr>
            <a:cxnSpLocks/>
          </p:cNvCxnSpPr>
          <p:nvPr/>
        </p:nvCxnSpPr>
        <p:spPr>
          <a:xfrm>
            <a:off x="2532076" y="694185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9CAC788D-BE28-4702-8850-86DE29FF22FC}"/>
              </a:ext>
            </a:extLst>
          </p:cNvPr>
          <p:cNvSpPr/>
          <p:nvPr/>
        </p:nvSpPr>
        <p:spPr>
          <a:xfrm>
            <a:off x="1873541" y="1971927"/>
            <a:ext cx="1314274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= </a:t>
            </a:r>
            <a:r>
              <a:rPr lang="ru-RU" sz="1100" dirty="0"/>
              <a:t>адрес(</a:t>
            </a:r>
            <a:r>
              <a:rPr lang="en-US" sz="1100" dirty="0" err="1"/>
              <a:t>inbuf</a:t>
            </a:r>
            <a:r>
              <a:rPr lang="ru-RU" sz="1100" dirty="0"/>
              <a:t>)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C9BC5BD-678B-4DB9-A910-F25DEEFE0FA1}"/>
              </a:ext>
            </a:extLst>
          </p:cNvPr>
          <p:cNvCxnSpPr>
            <a:cxnSpLocks/>
          </p:cNvCxnSpPr>
          <p:nvPr/>
        </p:nvCxnSpPr>
        <p:spPr>
          <a:xfrm>
            <a:off x="10635843" y="237332"/>
            <a:ext cx="0" cy="3355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C1DAC81-2A8A-48DE-ACB7-21B9BC4DA5E1}"/>
              </a:ext>
            </a:extLst>
          </p:cNvPr>
          <p:cNvCxnSpPr>
            <a:cxnSpLocks/>
          </p:cNvCxnSpPr>
          <p:nvPr/>
        </p:nvCxnSpPr>
        <p:spPr>
          <a:xfrm rot="5400000">
            <a:off x="8245256" y="3426265"/>
            <a:ext cx="1271970" cy="788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60555690-8C98-4ADC-BBF3-022A8B457826}"/>
              </a:ext>
            </a:extLst>
          </p:cNvPr>
          <p:cNvSpPr/>
          <p:nvPr/>
        </p:nvSpPr>
        <p:spPr>
          <a:xfrm>
            <a:off x="7916766" y="1435906"/>
            <a:ext cx="335559" cy="335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1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B32C8BB-66E5-4A8F-A8D2-17F23907F088}"/>
              </a:ext>
            </a:extLst>
          </p:cNvPr>
          <p:cNvCxnSpPr>
            <a:cxnSpLocks/>
          </p:cNvCxnSpPr>
          <p:nvPr/>
        </p:nvCxnSpPr>
        <p:spPr>
          <a:xfrm rot="5400000">
            <a:off x="9646005" y="1985686"/>
            <a:ext cx="2642884" cy="1142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данные 23">
            <a:extLst>
              <a:ext uri="{FF2B5EF4-FFF2-40B4-BE49-F238E27FC236}">
                <a16:creationId xmlns:a16="http://schemas.microsoft.com/office/drawing/2014/main" id="{61A76810-0E1A-4350-8713-BB8826F831F3}"/>
              </a:ext>
            </a:extLst>
          </p:cNvPr>
          <p:cNvSpPr/>
          <p:nvPr/>
        </p:nvSpPr>
        <p:spPr>
          <a:xfrm>
            <a:off x="1473493" y="1435906"/>
            <a:ext cx="2114371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Ввод строки </a:t>
            </a:r>
            <a:r>
              <a:rPr lang="en-US" sz="1100" dirty="0" err="1"/>
              <a:t>inbuf</a:t>
            </a:r>
            <a:endParaRPr lang="ru-RU" sz="11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18CB139-1284-4865-BC00-E42B9B108161}"/>
              </a:ext>
            </a:extLst>
          </p:cNvPr>
          <p:cNvCxnSpPr>
            <a:cxnSpLocks/>
          </p:cNvCxnSpPr>
          <p:nvPr/>
        </p:nvCxnSpPr>
        <p:spPr>
          <a:xfrm>
            <a:off x="2530679" y="1166230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9799FAC4-F168-44FD-9E22-26B7FEB1D46D}"/>
              </a:ext>
            </a:extLst>
          </p:cNvPr>
          <p:cNvSpPr/>
          <p:nvPr/>
        </p:nvSpPr>
        <p:spPr>
          <a:xfrm>
            <a:off x="1289460" y="3036812"/>
            <a:ext cx="2482436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EBX = EDI</a:t>
            </a:r>
            <a:r>
              <a:rPr lang="ru-RU" sz="1100" dirty="0"/>
              <a:t>+размер </a:t>
            </a:r>
            <a:r>
              <a:rPr lang="ru-RU" sz="1100" dirty="0" err="1"/>
              <a:t>следующегно</a:t>
            </a:r>
            <a:r>
              <a:rPr lang="ru-RU" sz="1100" dirty="0"/>
              <a:t> слова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51F7BEC-788A-479D-8C69-ACD25C63C5A3}"/>
              </a:ext>
            </a:extLst>
          </p:cNvPr>
          <p:cNvCxnSpPr>
            <a:cxnSpLocks/>
          </p:cNvCxnSpPr>
          <p:nvPr/>
        </p:nvCxnSpPr>
        <p:spPr>
          <a:xfrm>
            <a:off x="2513898" y="1781435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8673B1C-D144-4999-814E-CBF10C7AD342}"/>
              </a:ext>
            </a:extLst>
          </p:cNvPr>
          <p:cNvCxnSpPr>
            <a:cxnSpLocks/>
          </p:cNvCxnSpPr>
          <p:nvPr/>
        </p:nvCxnSpPr>
        <p:spPr>
          <a:xfrm>
            <a:off x="2512501" y="2253480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448801-6BC6-4B4F-A49B-47121EEF9AC7}"/>
              </a:ext>
            </a:extLst>
          </p:cNvPr>
          <p:cNvCxnSpPr>
            <a:cxnSpLocks/>
          </p:cNvCxnSpPr>
          <p:nvPr/>
        </p:nvCxnSpPr>
        <p:spPr>
          <a:xfrm>
            <a:off x="2513898" y="2829721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FDB00F4-44D6-4C9D-AD40-C16F637F3B3D}"/>
              </a:ext>
            </a:extLst>
          </p:cNvPr>
          <p:cNvCxnSpPr>
            <a:cxnSpLocks/>
          </p:cNvCxnSpPr>
          <p:nvPr/>
        </p:nvCxnSpPr>
        <p:spPr>
          <a:xfrm>
            <a:off x="2512501" y="3317006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лок-схема: процесс 30">
            <a:extLst>
              <a:ext uri="{FF2B5EF4-FFF2-40B4-BE49-F238E27FC236}">
                <a16:creationId xmlns:a16="http://schemas.microsoft.com/office/drawing/2014/main" id="{0E0A0D19-E43B-48EC-A9AE-C297DEF9D595}"/>
              </a:ext>
            </a:extLst>
          </p:cNvPr>
          <p:cNvSpPr/>
          <p:nvPr/>
        </p:nvSpPr>
        <p:spPr>
          <a:xfrm>
            <a:off x="2118475" y="3572834"/>
            <a:ext cx="788052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EAX = </a:t>
            </a:r>
            <a:r>
              <a:rPr lang="ru-RU" sz="1100" dirty="0"/>
              <a:t>0</a:t>
            </a:r>
          </a:p>
        </p:txBody>
      </p:sp>
      <p:sp>
        <p:nvSpPr>
          <p:cNvPr id="32" name="Блок-схема: решение 31">
            <a:extLst>
              <a:ext uri="{FF2B5EF4-FFF2-40B4-BE49-F238E27FC236}">
                <a16:creationId xmlns:a16="http://schemas.microsoft.com/office/drawing/2014/main" id="{32E5C563-A0EA-46E3-A8B8-C44F3985D36D}"/>
              </a:ext>
            </a:extLst>
          </p:cNvPr>
          <p:cNvSpPr/>
          <p:nvPr/>
        </p:nvSpPr>
        <p:spPr>
          <a:xfrm>
            <a:off x="1664164" y="4101699"/>
            <a:ext cx="1696674" cy="5503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&lt;&gt; EBX</a:t>
            </a:r>
            <a:endParaRPr lang="ru-RU" sz="1100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45AAC7B-7C5E-48D7-8CFA-16FE94BCC13B}"/>
              </a:ext>
            </a:extLst>
          </p:cNvPr>
          <p:cNvCxnSpPr>
            <a:cxnSpLocks/>
          </p:cNvCxnSpPr>
          <p:nvPr/>
        </p:nvCxnSpPr>
        <p:spPr>
          <a:xfrm>
            <a:off x="2512501" y="3878329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решение 33">
            <a:extLst>
              <a:ext uri="{FF2B5EF4-FFF2-40B4-BE49-F238E27FC236}">
                <a16:creationId xmlns:a16="http://schemas.microsoft.com/office/drawing/2014/main" id="{7F1F55F3-557A-4CBA-A89B-A1BE49A069C1}"/>
              </a:ext>
            </a:extLst>
          </p:cNvPr>
          <p:cNvSpPr/>
          <p:nvPr/>
        </p:nvSpPr>
        <p:spPr>
          <a:xfrm>
            <a:off x="1341537" y="4854968"/>
            <a:ext cx="2341927" cy="55033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“E” == </a:t>
            </a:r>
            <a:r>
              <a:rPr lang="en-US" sz="1100" dirty="0" err="1"/>
              <a:t>inbuf</a:t>
            </a:r>
            <a:r>
              <a:rPr lang="en-US" sz="1100" dirty="0"/>
              <a:t>(EDI)</a:t>
            </a:r>
            <a:endParaRPr lang="ru-RU" sz="11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980FFCE-652D-4B7B-B0BA-98F8919132D0}"/>
              </a:ext>
            </a:extLst>
          </p:cNvPr>
          <p:cNvCxnSpPr>
            <a:cxnSpLocks/>
          </p:cNvCxnSpPr>
          <p:nvPr/>
        </p:nvCxnSpPr>
        <p:spPr>
          <a:xfrm>
            <a:off x="2510401" y="4600500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процесс 35">
            <a:extLst>
              <a:ext uri="{FF2B5EF4-FFF2-40B4-BE49-F238E27FC236}">
                <a16:creationId xmlns:a16="http://schemas.microsoft.com/office/drawing/2014/main" id="{E176ABBC-1B1B-42E9-9D3C-4112C0C915DB}"/>
              </a:ext>
            </a:extLst>
          </p:cNvPr>
          <p:cNvSpPr/>
          <p:nvPr/>
        </p:nvSpPr>
        <p:spPr>
          <a:xfrm>
            <a:off x="1974681" y="5609624"/>
            <a:ext cx="1071440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EAX = EAX+1</a:t>
            </a:r>
            <a:endParaRPr lang="ru-RU" sz="1100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949E3A9-BC8C-4612-9A45-A86310B6BA45}"/>
              </a:ext>
            </a:extLst>
          </p:cNvPr>
          <p:cNvCxnSpPr>
            <a:cxnSpLocks/>
          </p:cNvCxnSpPr>
          <p:nvPr/>
        </p:nvCxnSpPr>
        <p:spPr>
          <a:xfrm>
            <a:off x="2498582" y="5355156"/>
            <a:ext cx="0" cy="2544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процесс 37">
            <a:extLst>
              <a:ext uri="{FF2B5EF4-FFF2-40B4-BE49-F238E27FC236}">
                <a16:creationId xmlns:a16="http://schemas.microsoft.com/office/drawing/2014/main" id="{FBB10840-243E-48BC-8302-AE08E8F7BF45}"/>
              </a:ext>
            </a:extLst>
          </p:cNvPr>
          <p:cNvSpPr/>
          <p:nvPr/>
        </p:nvSpPr>
        <p:spPr>
          <a:xfrm>
            <a:off x="2498582" y="5390989"/>
            <a:ext cx="379370" cy="2029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39" name="Блок-схема: процесс 38">
            <a:extLst>
              <a:ext uri="{FF2B5EF4-FFF2-40B4-BE49-F238E27FC236}">
                <a16:creationId xmlns:a16="http://schemas.microsoft.com/office/drawing/2014/main" id="{E9A0ACBA-D7FD-45C6-A45E-0B966496607C}"/>
              </a:ext>
            </a:extLst>
          </p:cNvPr>
          <p:cNvSpPr/>
          <p:nvPr/>
        </p:nvSpPr>
        <p:spPr>
          <a:xfrm>
            <a:off x="1974681" y="6368154"/>
            <a:ext cx="1071440" cy="3355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 = EDI+1</a:t>
            </a:r>
            <a:endParaRPr lang="ru-RU" sz="1100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5BA125A-841F-4832-8511-28EB6162BF2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510401" y="5945183"/>
            <a:ext cx="0" cy="4229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833B1B57-5C64-4408-92CD-B04B3748F67B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2510401" y="5130135"/>
            <a:ext cx="1173063" cy="1026533"/>
          </a:xfrm>
          <a:prstGeom prst="bentConnector3">
            <a:avLst>
              <a:gd name="adj1" fmla="val -19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Блок-схема: процесс 50">
            <a:extLst>
              <a:ext uri="{FF2B5EF4-FFF2-40B4-BE49-F238E27FC236}">
                <a16:creationId xmlns:a16="http://schemas.microsoft.com/office/drawing/2014/main" id="{456982E6-179F-42BB-8B37-B8F8C8049DE4}"/>
              </a:ext>
            </a:extLst>
          </p:cNvPr>
          <p:cNvSpPr/>
          <p:nvPr/>
        </p:nvSpPr>
        <p:spPr>
          <a:xfrm>
            <a:off x="3587863" y="4854968"/>
            <a:ext cx="493069" cy="21674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66739ADA-6D8B-48FB-95D0-790E8E9D2CCB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 flipH="1">
            <a:off x="1144328" y="5337641"/>
            <a:ext cx="2720325" cy="11820"/>
          </a:xfrm>
          <a:prstGeom prst="bentConnector5">
            <a:avLst>
              <a:gd name="adj1" fmla="val -8403"/>
              <a:gd name="adj2" fmla="val 16494535"/>
              <a:gd name="adj3" fmla="val 99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Блок-схема: процесс 64">
            <a:extLst>
              <a:ext uri="{FF2B5EF4-FFF2-40B4-BE49-F238E27FC236}">
                <a16:creationId xmlns:a16="http://schemas.microsoft.com/office/drawing/2014/main" id="{03EE828A-9149-44EB-B4A2-133C5DBD82E0}"/>
              </a:ext>
            </a:extLst>
          </p:cNvPr>
          <p:cNvSpPr/>
          <p:nvPr/>
        </p:nvSpPr>
        <p:spPr>
          <a:xfrm>
            <a:off x="2441732" y="4660694"/>
            <a:ext cx="493069" cy="21674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66" name="Блок-схема: процесс 65">
            <a:extLst>
              <a:ext uri="{FF2B5EF4-FFF2-40B4-BE49-F238E27FC236}">
                <a16:creationId xmlns:a16="http://schemas.microsoft.com/office/drawing/2014/main" id="{88F3DCDA-C688-49EE-90F5-1C94943AB9CF}"/>
              </a:ext>
            </a:extLst>
          </p:cNvPr>
          <p:cNvSpPr/>
          <p:nvPr/>
        </p:nvSpPr>
        <p:spPr>
          <a:xfrm>
            <a:off x="3285687" y="4101699"/>
            <a:ext cx="379370" cy="2029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</a:rPr>
              <a:t>Да</a:t>
            </a:r>
          </a:p>
        </p:txBody>
      </p:sp>
      <p:sp>
        <p:nvSpPr>
          <p:cNvPr id="68" name="Блок-схема: данные 67">
            <a:extLst>
              <a:ext uri="{FF2B5EF4-FFF2-40B4-BE49-F238E27FC236}">
                <a16:creationId xmlns:a16="http://schemas.microsoft.com/office/drawing/2014/main" id="{D0B87E86-C8AF-4A1D-B40D-738B8D00FCAC}"/>
              </a:ext>
            </a:extLst>
          </p:cNvPr>
          <p:cNvSpPr/>
          <p:nvPr/>
        </p:nvSpPr>
        <p:spPr>
          <a:xfrm>
            <a:off x="4207363" y="5237521"/>
            <a:ext cx="1380637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Вывод </a:t>
            </a:r>
            <a:r>
              <a:rPr lang="en-US" sz="1100" dirty="0"/>
              <a:t>EAX</a:t>
            </a:r>
            <a:endParaRPr lang="ru-RU" sz="1100" dirty="0"/>
          </a:p>
        </p:txBody>
      </p: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488F68D5-9456-4CD4-8382-39472B15B921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>
            <a:off x="3360838" y="4376866"/>
            <a:ext cx="1536844" cy="8606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A513948-EC71-401A-AA34-DC92B823EE10}"/>
              </a:ext>
            </a:extLst>
          </p:cNvPr>
          <p:cNvCxnSpPr>
            <a:cxnSpLocks/>
            <a:stCxn id="68" idx="4"/>
            <a:endCxn id="3" idx="3"/>
          </p:cNvCxnSpPr>
          <p:nvPr/>
        </p:nvCxnSpPr>
        <p:spPr>
          <a:xfrm rot="5400000" flipH="1">
            <a:off x="1888000" y="2563398"/>
            <a:ext cx="2897352" cy="3122013"/>
          </a:xfrm>
          <a:prstGeom prst="bentConnector4">
            <a:avLst>
              <a:gd name="adj1" fmla="val -59906"/>
              <a:gd name="adj2" fmla="val 149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Блок-схема: данные 78">
            <a:extLst>
              <a:ext uri="{FF2B5EF4-FFF2-40B4-BE49-F238E27FC236}">
                <a16:creationId xmlns:a16="http://schemas.microsoft.com/office/drawing/2014/main" id="{AD2601A1-A64D-448C-BC2F-AE94E27206B6}"/>
              </a:ext>
            </a:extLst>
          </p:cNvPr>
          <p:cNvSpPr/>
          <p:nvPr/>
        </p:nvSpPr>
        <p:spPr>
          <a:xfrm>
            <a:off x="3963983" y="3124736"/>
            <a:ext cx="2267481" cy="335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Вывод завершения программы</a:t>
            </a:r>
          </a:p>
        </p:txBody>
      </p: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AD79A6D8-18A3-4500-AC1C-4DA5DBB39434}"/>
              </a:ext>
            </a:extLst>
          </p:cNvPr>
          <p:cNvCxnSpPr>
            <a:cxnSpLocks/>
            <a:stCxn id="3" idx="0"/>
            <a:endCxn id="79" idx="1"/>
          </p:cNvCxnSpPr>
          <p:nvPr/>
        </p:nvCxnSpPr>
        <p:spPr>
          <a:xfrm>
            <a:off x="3285687" y="2675728"/>
            <a:ext cx="1812037" cy="449008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Блок-схема: знак завершения 82">
            <a:extLst>
              <a:ext uri="{FF2B5EF4-FFF2-40B4-BE49-F238E27FC236}">
                <a16:creationId xmlns:a16="http://schemas.microsoft.com/office/drawing/2014/main" id="{5E90C35D-856E-476B-B28D-EE973E88A180}"/>
              </a:ext>
            </a:extLst>
          </p:cNvPr>
          <p:cNvSpPr/>
          <p:nvPr/>
        </p:nvSpPr>
        <p:spPr>
          <a:xfrm>
            <a:off x="4587162" y="3695562"/>
            <a:ext cx="1015068" cy="33555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КОНЕЦ</a:t>
            </a:r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29FBCC65-4DCB-49A3-804C-1FC284A761D4}"/>
              </a:ext>
            </a:extLst>
          </p:cNvPr>
          <p:cNvCxnSpPr>
            <a:cxnSpLocks/>
            <a:stCxn id="79" idx="4"/>
            <a:endCxn id="83" idx="0"/>
          </p:cNvCxnSpPr>
          <p:nvPr/>
        </p:nvCxnSpPr>
        <p:spPr>
          <a:xfrm flipH="1">
            <a:off x="5094696" y="3460295"/>
            <a:ext cx="3028" cy="2352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Блок-схема: процесс 87">
            <a:extLst>
              <a:ext uri="{FF2B5EF4-FFF2-40B4-BE49-F238E27FC236}">
                <a16:creationId xmlns:a16="http://schemas.microsoft.com/office/drawing/2014/main" id="{0024EE8C-CD77-4623-83E9-AC03700779A8}"/>
              </a:ext>
            </a:extLst>
          </p:cNvPr>
          <p:cNvSpPr/>
          <p:nvPr/>
        </p:nvSpPr>
        <p:spPr>
          <a:xfrm>
            <a:off x="1168050" y="2296465"/>
            <a:ext cx="950425" cy="2029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eight_cycle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89" name="Блок-схема: процесс 88">
            <a:extLst>
              <a:ext uri="{FF2B5EF4-FFF2-40B4-BE49-F238E27FC236}">
                <a16:creationId xmlns:a16="http://schemas.microsoft.com/office/drawing/2014/main" id="{7C9CED72-CDE2-49F8-BF58-E03D58C38259}"/>
              </a:ext>
            </a:extLst>
          </p:cNvPr>
          <p:cNvSpPr/>
          <p:nvPr/>
        </p:nvSpPr>
        <p:spPr>
          <a:xfrm>
            <a:off x="1164799" y="3773980"/>
            <a:ext cx="950425" cy="2029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word_cycle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90" name="Блок-схема: процесс 89">
            <a:extLst>
              <a:ext uri="{FF2B5EF4-FFF2-40B4-BE49-F238E27FC236}">
                <a16:creationId xmlns:a16="http://schemas.microsoft.com/office/drawing/2014/main" id="{184AF273-E925-4064-9CBB-4BCFA3F76048}"/>
              </a:ext>
            </a:extLst>
          </p:cNvPr>
          <p:cNvSpPr/>
          <p:nvPr/>
        </p:nvSpPr>
        <p:spPr>
          <a:xfrm>
            <a:off x="3655738" y="4173929"/>
            <a:ext cx="1210414" cy="20293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word_cycle_end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91" name="Блок-схема: процесс 90">
            <a:extLst>
              <a:ext uri="{FF2B5EF4-FFF2-40B4-BE49-F238E27FC236}">
                <a16:creationId xmlns:a16="http://schemas.microsoft.com/office/drawing/2014/main" id="{8D11B778-51F6-4549-9046-A12DDE5B2F91}"/>
              </a:ext>
            </a:extLst>
          </p:cNvPr>
          <p:cNvSpPr/>
          <p:nvPr/>
        </p:nvSpPr>
        <p:spPr>
          <a:xfrm>
            <a:off x="2530678" y="5996052"/>
            <a:ext cx="1071440" cy="158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symbol_if_end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endParaRPr lang="ru-R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26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</dc:creator>
  <cp:lastModifiedBy>Ivan</cp:lastModifiedBy>
  <cp:revision>5</cp:revision>
  <dcterms:created xsi:type="dcterms:W3CDTF">2020-06-08T14:29:37Z</dcterms:created>
  <dcterms:modified xsi:type="dcterms:W3CDTF">2020-06-08T15:16:27Z</dcterms:modified>
</cp:coreProperties>
</file>