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2EB3-5F69-4077-B4BE-A1531686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53D075-E345-4AF8-ADAB-AB29823C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8590E-F11D-4507-B604-D12AE60C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E193A-77E4-46CC-8E39-92D7F04D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1C665-5AF6-437B-AACE-55CC7539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5CEAB-A7C2-45AC-B1E1-655602C9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999272-3B6D-4106-833D-1DA3D64C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CC233-A666-4209-B06A-84C847CD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CFB92-4BCE-48D7-B25A-4871CF07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65914-6A0D-4CA9-878E-7A822AF8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BD0FF7-BA01-4D8F-BFC5-89E4C7FD0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7A6A36-8969-49AA-87AE-54A9A49B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F6F55-30A9-4764-9965-F0DDC5A4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6D48D-797A-468C-A596-19042F83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4AF31-83BB-49AA-B0DE-AFAE22D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8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86BC4-ABA2-47D0-9D03-DCF6202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B53A1-998C-459B-AC34-A896B9C8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C683B-94D8-4ACA-B807-07781B59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77A3A-72F3-4424-A9C7-B8A495B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B19C-F957-43B6-AB68-64E9BB62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7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B418-8512-4A95-94F0-D6B2F24D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CA71B7-8D9F-4DE2-B8BE-805FCAB1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E076C-5FEB-4EA7-8827-38180130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9597E-A8D8-48E8-8D4D-BE724509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FD4A7-EDFC-4439-A2EA-83E818C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228D0-A28B-4616-80BF-6F35FE20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A1D15-8549-4AFA-8A38-75F80157E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AED7B-D8D3-4CE3-8392-1ED80D96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7D4933-C6EE-4716-A5D2-B76D5B42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1D895-781D-4BEC-8826-95CD112C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B8F504-4F5F-4B84-A971-96A723D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2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3108E-183D-47B7-B7AD-B1B26945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439C24-A08E-40E9-AD38-5CE2748C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E1767-17EB-4BFC-83F5-6435EC14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442B8-85F0-4CE3-9681-141B05F48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C1B15A-E0E6-4F0C-9012-BDCBF7FE4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165E8D-6F1F-4DC6-B648-1BCD0C4F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76A1E5-CEB7-48A7-B619-01508DD4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13E54F-DCB5-4C6B-B7D6-5C09084E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78CC-800B-43C6-B244-410FF067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901457-7DA1-481D-8089-5425D8BC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661075-210B-4290-84C2-BC7480E3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3BD84C-620D-4AE9-92F9-37E9C5E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64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E55246-CD5A-41AE-85C8-1692F9D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5963DC-0917-464A-B83A-86652A60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060E2-0B47-4487-9214-07231AC1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7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0FBE1-FFB5-4275-9E67-42DD6B78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25D46-0E07-4C30-8C0A-6AD5B96E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D87300-4F24-488C-91EE-0A6FF769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FD6325-35AC-49F1-BD06-16DF4408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72A10A-306F-4975-8C88-D84ED9D0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08C741-88D0-4648-8579-6458242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4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ED5C-3899-4218-8519-269E2067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90372E-55F2-44FA-B65A-6245B8CE5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749ADF-2CDA-4F8B-A081-88F78CD3F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A7C995-BE00-4A0A-892D-7719112D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A6DA8-C089-433C-8A95-E7F0FFCE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B58D1-929B-493F-AD07-4D4C1B14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CD791-2383-47F3-8021-EA21FB1E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C8999F-38F9-44A6-A999-8EFEF904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86FEC-0073-44E9-827F-5A4A2D54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05EC-6804-4AAA-A166-4F3264C30BB5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2DE97C-74BA-425F-AAA4-CD7DEF117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901B-0945-4C6F-9A51-FD80E3A52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49E2-EA1A-450F-811D-5C78281A5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7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70E282B-8450-447F-A38F-2ED4A64FD9B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10186415" y="2379345"/>
            <a:ext cx="263872" cy="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D1968B-68B2-468F-8F19-2F10877C5A6D}"/>
              </a:ext>
            </a:extLst>
          </p:cNvPr>
          <p:cNvSpPr/>
          <p:nvPr/>
        </p:nvSpPr>
        <p:spPr>
          <a:xfrm>
            <a:off x="10040822" y="1902550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59F243B-9B34-45A5-832E-CE82656E123C}"/>
              </a:ext>
            </a:extLst>
          </p:cNvPr>
          <p:cNvSpPr/>
          <p:nvPr/>
        </p:nvSpPr>
        <p:spPr>
          <a:xfrm>
            <a:off x="1523909" y="3391264"/>
            <a:ext cx="1101198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void</a:t>
            </a:r>
            <a:endParaRPr lang="ru-RU" sz="11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5B3B6C-61D2-43BF-821D-113A36F6C4C0}"/>
              </a:ext>
            </a:extLst>
          </p:cNvPr>
          <p:cNvSpPr/>
          <p:nvPr/>
        </p:nvSpPr>
        <p:spPr>
          <a:xfrm>
            <a:off x="651008" y="4523146"/>
            <a:ext cx="3740766" cy="153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/>
              <a:t>&lt;прототип&gt; ::= </a:t>
            </a:r>
            <a:r>
              <a:rPr lang="en-US" sz="1100" dirty="0"/>
              <a:t>void</a:t>
            </a:r>
            <a:r>
              <a:rPr lang="ru-RU" sz="1100" dirty="0"/>
              <a:t>(); | </a:t>
            </a:r>
            <a:r>
              <a:rPr lang="en-US" sz="1100" dirty="0"/>
              <a:t>void</a:t>
            </a:r>
            <a:r>
              <a:rPr lang="ru-RU" sz="1100" dirty="0"/>
              <a:t>(&lt;</a:t>
            </a:r>
            <a:r>
              <a:rPr lang="ru-RU" sz="1100" dirty="0" err="1"/>
              <a:t>список_переменных</a:t>
            </a:r>
            <a:r>
              <a:rPr lang="ru-RU" sz="1100" dirty="0"/>
              <a:t>&gt;); | &lt;переменная&gt;(&lt;</a:t>
            </a:r>
            <a:r>
              <a:rPr lang="ru-RU" sz="1100" dirty="0" err="1"/>
              <a:t>список_переменных</a:t>
            </a:r>
            <a:r>
              <a:rPr lang="ru-RU" sz="1100" dirty="0"/>
              <a:t>&gt;);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&lt;</a:t>
            </a:r>
            <a:r>
              <a:rPr lang="ru-RU" sz="1100" dirty="0" err="1"/>
              <a:t>список_переменных</a:t>
            </a:r>
            <a:r>
              <a:rPr lang="ru-RU" sz="1100" dirty="0"/>
              <a:t>&gt; ::= &lt;</a:t>
            </a:r>
            <a:r>
              <a:rPr lang="ru-RU" sz="1100" dirty="0" err="1"/>
              <a:t>список_переменных</a:t>
            </a:r>
            <a:r>
              <a:rPr lang="ru-RU" sz="1100" dirty="0"/>
              <a:t>&gt;,&lt;переменная&gt;|&lt;переменная&gt;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&lt;переменная&gt; ::= &lt;префикс&gt; &lt;тип&gt; &lt;идентификатор&gt; | &lt;тип&gt; &lt;идентификатор&gt;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0C69C4-8C3B-40A0-A83B-AFE2662750BA}"/>
              </a:ext>
            </a:extLst>
          </p:cNvPr>
          <p:cNvSpPr/>
          <p:nvPr/>
        </p:nvSpPr>
        <p:spPr>
          <a:xfrm>
            <a:off x="129406" y="2140947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2D43693-54FC-40E3-8958-24D7DC858707}"/>
              </a:ext>
            </a:extLst>
          </p:cNvPr>
          <p:cNvSpPr/>
          <p:nvPr/>
        </p:nvSpPr>
        <p:spPr>
          <a:xfrm>
            <a:off x="4840117" y="2215245"/>
            <a:ext cx="330924" cy="330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(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7F1C316-22D1-4D63-BBDB-4CB86820196D}"/>
              </a:ext>
            </a:extLst>
          </p:cNvPr>
          <p:cNvSpPr/>
          <p:nvPr/>
        </p:nvSpPr>
        <p:spPr>
          <a:xfrm>
            <a:off x="2044598" y="1885891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9D45DCA-AC65-4784-AF26-EFB481B41795}"/>
              </a:ext>
            </a:extLst>
          </p:cNvPr>
          <p:cNvSpPr/>
          <p:nvPr/>
        </p:nvSpPr>
        <p:spPr>
          <a:xfrm>
            <a:off x="9785062" y="2178668"/>
            <a:ext cx="401353" cy="401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)</a:t>
            </a:r>
            <a:r>
              <a:rPr lang="en-US" sz="1100" dirty="0"/>
              <a:t>;</a:t>
            </a:r>
            <a:endParaRPr lang="ru-RU" sz="1100" dirty="0"/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BED6B493-569B-41F2-B70E-171B3BD235F4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5171041" y="2379345"/>
            <a:ext cx="4614021" cy="1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B28B6569-4B46-4DA3-AB6C-0991AA22D128}"/>
              </a:ext>
            </a:extLst>
          </p:cNvPr>
          <p:cNvCxnSpPr>
            <a:cxnSpLocks/>
            <a:stCxn id="19" idx="6"/>
            <a:endCxn id="91" idx="1"/>
          </p:cNvCxnSpPr>
          <p:nvPr/>
        </p:nvCxnSpPr>
        <p:spPr>
          <a:xfrm>
            <a:off x="5171041" y="2380707"/>
            <a:ext cx="2001749" cy="760247"/>
          </a:xfrm>
          <a:prstGeom prst="bentConnector3">
            <a:avLst>
              <a:gd name="adj1" fmla="val 6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5A638222-274F-4E71-9D42-6603A9B4E318}"/>
              </a:ext>
            </a:extLst>
          </p:cNvPr>
          <p:cNvSpPr/>
          <p:nvPr/>
        </p:nvSpPr>
        <p:spPr>
          <a:xfrm>
            <a:off x="7027412" y="3808834"/>
            <a:ext cx="327331" cy="327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,</a:t>
            </a:r>
            <a:endParaRPr lang="ru-RU" sz="1100" dirty="0"/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FCD844B-94B5-4C38-BB1A-ADD0653B5703}"/>
              </a:ext>
            </a:extLst>
          </p:cNvPr>
          <p:cNvCxnSpPr>
            <a:cxnSpLocks/>
            <a:stCxn id="41" idx="2"/>
          </p:cNvCxnSpPr>
          <p:nvPr/>
        </p:nvCxnSpPr>
        <p:spPr>
          <a:xfrm rot="10800000">
            <a:off x="5498592" y="3140954"/>
            <a:ext cx="1528820" cy="831546"/>
          </a:xfrm>
          <a:prstGeom prst="bentConnector3">
            <a:avLst>
              <a:gd name="adj1" fmla="val 99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12229986-23CE-48ED-8202-5F44CF9AEE75}"/>
              </a:ext>
            </a:extLst>
          </p:cNvPr>
          <p:cNvSpPr/>
          <p:nvPr/>
        </p:nvSpPr>
        <p:spPr>
          <a:xfrm>
            <a:off x="1250386" y="2608936"/>
            <a:ext cx="887838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&lt;префикс</a:t>
            </a:r>
            <a:r>
              <a:rPr lang="en-US" sz="1100" dirty="0"/>
              <a:t>&gt;</a:t>
            </a:r>
            <a:endParaRPr lang="ru-RU" sz="110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ADEC2CAE-EB72-472E-8141-1004B1426373}"/>
              </a:ext>
            </a:extLst>
          </p:cNvPr>
          <p:cNvSpPr/>
          <p:nvPr/>
        </p:nvSpPr>
        <p:spPr>
          <a:xfrm>
            <a:off x="2483684" y="2212696"/>
            <a:ext cx="556748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&lt;тип&gt;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E2E6802-A4A5-4905-8980-B72F0944064A}"/>
              </a:ext>
            </a:extLst>
          </p:cNvPr>
          <p:cNvSpPr/>
          <p:nvPr/>
        </p:nvSpPr>
        <p:spPr>
          <a:xfrm>
            <a:off x="3325665" y="2212958"/>
            <a:ext cx="1280266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&lt;идентификатор&gt;</a:t>
            </a: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C802B14-086D-4D92-89CA-C794658A0CEC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3040432" y="2378158"/>
            <a:ext cx="285233" cy="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698AFD31-577D-4735-A51A-AFDE283FE8E7}"/>
              </a:ext>
            </a:extLst>
          </p:cNvPr>
          <p:cNvCxnSpPr>
            <a:cxnSpLocks/>
            <a:stCxn id="17" idx="3"/>
            <a:endCxn id="64" idx="1"/>
          </p:cNvCxnSpPr>
          <p:nvPr/>
        </p:nvCxnSpPr>
        <p:spPr>
          <a:xfrm flipV="1">
            <a:off x="606199" y="2378158"/>
            <a:ext cx="1877485" cy="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C4139BDE-B7F8-44A2-BEAB-447CEF41979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8224" y="2378420"/>
            <a:ext cx="152506" cy="395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D7ABFA33-C499-4186-9292-ADC1569C84D7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949744" y="2473756"/>
            <a:ext cx="395978" cy="205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C513B1C2-EAD4-460E-946B-0049C2181625}"/>
              </a:ext>
            </a:extLst>
          </p:cNvPr>
          <p:cNvSpPr/>
          <p:nvPr/>
        </p:nvSpPr>
        <p:spPr>
          <a:xfrm>
            <a:off x="5939492" y="3365636"/>
            <a:ext cx="887838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&lt;префикс</a:t>
            </a:r>
            <a:r>
              <a:rPr lang="en-US" sz="1100" dirty="0"/>
              <a:t>&gt;</a:t>
            </a:r>
            <a:endParaRPr lang="ru-RU" sz="11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C595D8D-A3C4-465D-B97C-6C569FD5320C}"/>
              </a:ext>
            </a:extLst>
          </p:cNvPr>
          <p:cNvSpPr/>
          <p:nvPr/>
        </p:nvSpPr>
        <p:spPr>
          <a:xfrm>
            <a:off x="7172790" y="2975492"/>
            <a:ext cx="556748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&lt;тип&gt;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3721357C-2C0B-4FD2-9891-9FCF20108A54}"/>
              </a:ext>
            </a:extLst>
          </p:cNvPr>
          <p:cNvSpPr/>
          <p:nvPr/>
        </p:nvSpPr>
        <p:spPr>
          <a:xfrm>
            <a:off x="7922492" y="2975754"/>
            <a:ext cx="1280266" cy="3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&lt;идентификатор&gt;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C944B93A-B1A9-4342-A0EF-8B8A49A29E37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7729538" y="3140954"/>
            <a:ext cx="192954" cy="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AB232848-330F-4D4C-B057-38A146753411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6827330" y="3135120"/>
            <a:ext cx="152506" cy="395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5F9D315C-682A-47D6-8DEB-7B52C9AC7ACF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5641327" y="3232933"/>
            <a:ext cx="388780" cy="20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612FCF82-0F42-4A78-906E-EABB3B808076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9202758" y="2379345"/>
            <a:ext cx="251380" cy="761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FE507E1D-5699-498D-BFD6-7F7C378BBD3C}"/>
              </a:ext>
            </a:extLst>
          </p:cNvPr>
          <p:cNvCxnSpPr>
            <a:cxnSpLocks/>
            <a:stCxn id="92" idx="3"/>
            <a:endCxn id="41" idx="6"/>
          </p:cNvCxnSpPr>
          <p:nvPr/>
        </p:nvCxnSpPr>
        <p:spPr>
          <a:xfrm flipH="1">
            <a:off x="7354743" y="3141216"/>
            <a:ext cx="1848015" cy="831284"/>
          </a:xfrm>
          <a:prstGeom prst="bentConnector3">
            <a:avLst>
              <a:gd name="adj1" fmla="val -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78518E0F-0535-44AE-9CCA-B8C5ACD2B033}"/>
              </a:ext>
            </a:extLst>
          </p:cNvPr>
          <p:cNvCxnSpPr>
            <a:cxnSpLocks/>
            <a:stCxn id="65" idx="3"/>
            <a:endCxn id="19" idx="2"/>
          </p:cNvCxnSpPr>
          <p:nvPr/>
        </p:nvCxnSpPr>
        <p:spPr>
          <a:xfrm>
            <a:off x="4605931" y="2378420"/>
            <a:ext cx="23418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: уступ 119">
            <a:extLst>
              <a:ext uri="{FF2B5EF4-FFF2-40B4-BE49-F238E27FC236}">
                <a16:creationId xmlns:a16="http://schemas.microsoft.com/office/drawing/2014/main" id="{3A94E21B-7A86-49B7-947E-DD940BB216EA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06199" y="2379344"/>
            <a:ext cx="917710" cy="1177382"/>
          </a:xfrm>
          <a:prstGeom prst="bentConnector3">
            <a:avLst>
              <a:gd name="adj1" fmla="val 28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5E6F3006-1AFC-458C-A846-6851072CC0D6}"/>
              </a:ext>
            </a:extLst>
          </p:cNvPr>
          <p:cNvSpPr/>
          <p:nvPr/>
        </p:nvSpPr>
        <p:spPr>
          <a:xfrm>
            <a:off x="570003" y="1975485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ru-RU" sz="1100" dirty="0">
              <a:solidFill>
                <a:schemeClr val="tx1"/>
              </a:solidFill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DD294385-09E7-4BE7-BD46-C05ECF75ED1A}"/>
              </a:ext>
            </a:extLst>
          </p:cNvPr>
          <p:cNvCxnSpPr>
            <a:cxnSpLocks/>
            <a:stCxn id="10" idx="3"/>
            <a:endCxn id="134" idx="2"/>
          </p:cNvCxnSpPr>
          <p:nvPr/>
        </p:nvCxnSpPr>
        <p:spPr>
          <a:xfrm flipV="1">
            <a:off x="2625107" y="2371155"/>
            <a:ext cx="503394" cy="1185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97E3F55-42AB-4C58-8DF7-4FF7F9B23EA8}"/>
              </a:ext>
            </a:extLst>
          </p:cNvPr>
          <p:cNvSpPr/>
          <p:nvPr/>
        </p:nvSpPr>
        <p:spPr>
          <a:xfrm>
            <a:off x="2890104" y="1894362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A4705F0A-0FB7-4430-8BEF-0658948EEC6C}"/>
              </a:ext>
            </a:extLst>
          </p:cNvPr>
          <p:cNvSpPr/>
          <p:nvPr/>
        </p:nvSpPr>
        <p:spPr>
          <a:xfrm>
            <a:off x="4455851" y="1933421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8ACA8441-F775-41FB-8C70-99F855F6740F}"/>
              </a:ext>
            </a:extLst>
          </p:cNvPr>
          <p:cNvSpPr/>
          <p:nvPr/>
        </p:nvSpPr>
        <p:spPr>
          <a:xfrm>
            <a:off x="5104745" y="1894362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C9D6DFE5-4544-4A1A-ACFF-BEE15D94FF10}"/>
              </a:ext>
            </a:extLst>
          </p:cNvPr>
          <p:cNvSpPr/>
          <p:nvPr/>
        </p:nvSpPr>
        <p:spPr>
          <a:xfrm>
            <a:off x="6861705" y="3257311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4E81576B-80E8-4CBA-B032-63259105E8F7}"/>
              </a:ext>
            </a:extLst>
          </p:cNvPr>
          <p:cNvSpPr/>
          <p:nvPr/>
        </p:nvSpPr>
        <p:spPr>
          <a:xfrm>
            <a:off x="7587618" y="2629222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4EEA5907-3469-4923-AE90-721BFC9CBB09}"/>
              </a:ext>
            </a:extLst>
          </p:cNvPr>
          <p:cNvSpPr/>
          <p:nvPr/>
        </p:nvSpPr>
        <p:spPr>
          <a:xfrm>
            <a:off x="9056742" y="2695755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04551DF2-4D53-4F68-9CCC-AC92BEC2DCC9}"/>
              </a:ext>
            </a:extLst>
          </p:cNvPr>
          <p:cNvSpPr/>
          <p:nvPr/>
        </p:nvSpPr>
        <p:spPr>
          <a:xfrm>
            <a:off x="6649849" y="3596057"/>
            <a:ext cx="476793" cy="47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4394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91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7</cp:revision>
  <dcterms:created xsi:type="dcterms:W3CDTF">2020-06-12T11:58:41Z</dcterms:created>
  <dcterms:modified xsi:type="dcterms:W3CDTF">2020-06-13T21:55:11Z</dcterms:modified>
</cp:coreProperties>
</file>