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9D89C-C567-4284-8DEE-8FB964537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012840-A1C8-4D2B-A6BD-525AF780D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ED2F33-0CE9-47C4-A494-3E118FBA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6E9DA4-B240-4276-9531-42B59854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A2D440-84CD-4FA5-9041-13491FD0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0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01AE5-BE1F-45A7-B18F-51B10619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DB8C13-CA43-4DE2-8789-869BFD51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43838D-75BF-4051-A85E-F99D3072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97793-B723-4A76-BD77-3E313DEA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FF126-A61B-48FC-B1A4-0B0824FE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3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CECC1B-B1ED-4E60-AD6E-F8AD93DF9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0DC883-A9E4-4003-8025-04A9F701E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909A6-889F-4E56-BF90-A27C10B2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B09B2-498E-449C-A035-31B30373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EC007E-AFA7-422A-8216-2049C28F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4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A1CF2-C241-44F9-B771-9A74841F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A9556-18AD-4738-B672-1F49B99D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A9524-7135-4A83-B92A-0B35C233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641CA-BA50-40BE-A403-2BAB8BA9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AD660-908E-4080-AE14-6C7DA063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05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CA630-82F8-4F40-8ADF-66B93597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C4488E-7534-4BE2-A052-B3E51CB6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3CCF8-54AF-4368-9A18-E34530D9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46FDC-FD7B-43A1-8100-12E72507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9C1D6C-4604-4541-A07C-AA54AC9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BA42E-94A0-4ABC-B3F3-C97CFCBB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B0876-B4C6-449D-B18F-F05E170E1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7EADBB-315F-4535-8958-4A6F1927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8515B-5F2F-4F11-A2A9-C8633E6E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6F7133-1C42-4C1D-9BB1-3EC82B13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D6FF7-F307-4A59-9C3D-F4797260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6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8B33A-9470-46A0-9501-6E053851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B8269-CAE2-403D-B78A-A20D07A7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3AE213-1B3E-41DA-AF72-1F908A3F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664C00-CC7D-4F42-952B-B6B853368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620AC0-780A-4AFA-95DE-6E9BCA7B7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A9D632-B7A9-48D8-805B-B936B381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1D2C1C-B3A6-43CB-92F2-0B5655A8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D575E6-0267-45B8-9728-8B232FDC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C0E3-0081-468C-A35A-0B604CC1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BF67D7-E16D-412F-B0D9-B6A3D4BB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D2930C-574D-41F4-8FDF-72AD2234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D9140B-D0EC-46F7-A575-1A2813C1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47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084F27-4BBC-419E-AF96-EC7E8CD3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38863B-1A8B-4D6C-9E8D-B25413FB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A909C1-28B9-4B08-B806-2E157E5C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0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1CE4A-4B49-4CF2-A449-148F3041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9A046-B6E0-4041-B266-6988FD04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159924-F814-48F3-AFD8-C0AA1F3DF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C1DCA0-38E3-4339-8ED8-B1A4A3C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492EB-E9C9-42EE-BAF1-B60F7A2B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8A22E7-073B-4AD4-88AF-C51F16B2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6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DB327-F030-4004-B076-965DBA11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75FBD4-569C-4CE4-AE39-49E43FAB1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9B4C2F-8A2A-4272-8145-6F77EF8D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D65DE9-F479-4009-AFB1-578E083D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3FE39-7458-4541-9169-F18E0368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1D1053-70FB-47A8-9607-72D83108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5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EC3D8-08C9-4BC8-8B57-A0E1CA0D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63876C-6D1B-4EB1-87FF-E6FE579B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FB6E8C-6CB0-4326-9472-FFA0843E5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36B5-7240-4578-BB7F-BAD1E3E4CFE3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38A91-E831-4A59-8F32-498AFBE98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46BC6-8EB9-4ED1-8515-48B0B5744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637A-6BC6-48A1-BCE3-643C88462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знак завершения 4">
            <a:extLst>
              <a:ext uri="{FF2B5EF4-FFF2-40B4-BE49-F238E27FC236}">
                <a16:creationId xmlns:a16="http://schemas.microsoft.com/office/drawing/2014/main" id="{9065B2D2-84E0-4BE7-85A3-0C1D6683D2F2}"/>
              </a:ext>
            </a:extLst>
          </p:cNvPr>
          <p:cNvSpPr/>
          <p:nvPr/>
        </p:nvSpPr>
        <p:spPr>
          <a:xfrm>
            <a:off x="2024544" y="362124"/>
            <a:ext cx="1015068" cy="33555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НАЧАЛО</a:t>
            </a:r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93557280-FB7E-4698-8856-ED740FE490B5}"/>
              </a:ext>
            </a:extLst>
          </p:cNvPr>
          <p:cNvSpPr/>
          <p:nvPr/>
        </p:nvSpPr>
        <p:spPr>
          <a:xfrm>
            <a:off x="1792802" y="1587611"/>
            <a:ext cx="1510018" cy="335560"/>
          </a:xfrm>
          <a:prstGeom prst="hexagon">
            <a:avLst>
              <a:gd name="adj" fmla="val 47936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</a:t>
            </a:r>
            <a:r>
              <a:rPr lang="en-US" sz="1100" dirty="0"/>
              <a:t> = 5..1</a:t>
            </a:r>
            <a:endParaRPr lang="ru-RU" sz="1100" dirty="0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0DA60E91-91B4-4C8E-80DD-8E32E63B3A11}"/>
              </a:ext>
            </a:extLst>
          </p:cNvPr>
          <p:cNvSpPr/>
          <p:nvPr/>
        </p:nvSpPr>
        <p:spPr>
          <a:xfrm>
            <a:off x="1795754" y="2221327"/>
            <a:ext cx="1510018" cy="335560"/>
          </a:xfrm>
          <a:prstGeom prst="hexagon">
            <a:avLst>
              <a:gd name="adj" fmla="val 47936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 = 5..1</a:t>
            </a:r>
            <a:endParaRPr lang="ru-RU" sz="1100" dirty="0"/>
          </a:p>
        </p:txBody>
      </p:sp>
      <p:sp>
        <p:nvSpPr>
          <p:cNvPr id="13" name="Блок-схема: данные 12">
            <a:extLst>
              <a:ext uri="{FF2B5EF4-FFF2-40B4-BE49-F238E27FC236}">
                <a16:creationId xmlns:a16="http://schemas.microsoft.com/office/drawing/2014/main" id="{CFEB8BB1-63BB-426B-AEFA-A2F8FB2EF5B5}"/>
              </a:ext>
            </a:extLst>
          </p:cNvPr>
          <p:cNvSpPr/>
          <p:nvPr/>
        </p:nvSpPr>
        <p:spPr>
          <a:xfrm>
            <a:off x="1592411" y="2855043"/>
            <a:ext cx="1845579" cy="335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Ввод </a:t>
            </a:r>
            <a:r>
              <a:rPr lang="en-US" sz="1100" dirty="0" err="1"/>
              <a:t>matr</a:t>
            </a:r>
            <a:r>
              <a:rPr lang="en-US" sz="1100" dirty="0"/>
              <a:t>[EDI]</a:t>
            </a:r>
            <a:endParaRPr lang="ru-RU" sz="11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9EC6CA1-1960-43DE-BE03-5B06F6A3BB74}"/>
              </a:ext>
            </a:extLst>
          </p:cNvPr>
          <p:cNvCxnSpPr>
            <a:cxnSpLocks/>
          </p:cNvCxnSpPr>
          <p:nvPr/>
        </p:nvCxnSpPr>
        <p:spPr>
          <a:xfrm>
            <a:off x="2532078" y="698379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8152EE4-81C5-42B5-9B4F-8912BDAD2CD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15201" y="2497815"/>
            <a:ext cx="0" cy="3572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Блок-схема: процесс 126">
            <a:extLst>
              <a:ext uri="{FF2B5EF4-FFF2-40B4-BE49-F238E27FC236}">
                <a16:creationId xmlns:a16="http://schemas.microsoft.com/office/drawing/2014/main" id="{7F0DAFDC-E776-4FA2-B62F-2CE04D7DA35D}"/>
              </a:ext>
            </a:extLst>
          </p:cNvPr>
          <p:cNvSpPr/>
          <p:nvPr/>
        </p:nvSpPr>
        <p:spPr>
          <a:xfrm>
            <a:off x="2024544" y="953895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 = 0</a:t>
            </a:r>
            <a:endParaRPr lang="ru-RU" sz="1100" dirty="0"/>
          </a:p>
        </p:txBody>
      </p: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601C2E72-5020-4A31-B4DF-9719211901EF}"/>
              </a:ext>
            </a:extLst>
          </p:cNvPr>
          <p:cNvCxnSpPr>
            <a:cxnSpLocks/>
          </p:cNvCxnSpPr>
          <p:nvPr/>
        </p:nvCxnSpPr>
        <p:spPr>
          <a:xfrm>
            <a:off x="2532078" y="1246462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97AEE565-112C-4436-990B-D481EA638BCB}"/>
              </a:ext>
            </a:extLst>
          </p:cNvPr>
          <p:cNvCxnSpPr>
            <a:cxnSpLocks/>
          </p:cNvCxnSpPr>
          <p:nvPr/>
        </p:nvCxnSpPr>
        <p:spPr>
          <a:xfrm>
            <a:off x="2541200" y="1898004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Блок-схема: процесс 173">
            <a:extLst>
              <a:ext uri="{FF2B5EF4-FFF2-40B4-BE49-F238E27FC236}">
                <a16:creationId xmlns:a16="http://schemas.microsoft.com/office/drawing/2014/main" id="{5BE0443A-C2A4-4B17-AD21-3A4F44B2F8D1}"/>
              </a:ext>
            </a:extLst>
          </p:cNvPr>
          <p:cNvSpPr/>
          <p:nvPr/>
        </p:nvSpPr>
        <p:spPr>
          <a:xfrm>
            <a:off x="2019127" y="3488759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EDI= EDI+1</a:t>
            </a:r>
            <a:endParaRPr lang="ru-RU" sz="1100" dirty="0"/>
          </a:p>
        </p:txBody>
      </p:sp>
      <p:cxnSp>
        <p:nvCxnSpPr>
          <p:cNvPr id="175" name="Прямая со стрелкой 174">
            <a:extLst>
              <a:ext uri="{FF2B5EF4-FFF2-40B4-BE49-F238E27FC236}">
                <a16:creationId xmlns:a16="http://schemas.microsoft.com/office/drawing/2014/main" id="{5F25087B-748D-4DD4-84DD-03E0DA264CBF}"/>
              </a:ext>
            </a:extLst>
          </p:cNvPr>
          <p:cNvCxnSpPr>
            <a:cxnSpLocks/>
          </p:cNvCxnSpPr>
          <p:nvPr/>
        </p:nvCxnSpPr>
        <p:spPr>
          <a:xfrm>
            <a:off x="2506713" y="3116837"/>
            <a:ext cx="0" cy="3572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: уступ 175">
            <a:extLst>
              <a:ext uri="{FF2B5EF4-FFF2-40B4-BE49-F238E27FC236}">
                <a16:creationId xmlns:a16="http://schemas.microsoft.com/office/drawing/2014/main" id="{48ACD700-0033-4871-BE15-AAEFA9E92F7E}"/>
              </a:ext>
            </a:extLst>
          </p:cNvPr>
          <p:cNvCxnSpPr>
            <a:cxnSpLocks/>
            <a:stCxn id="174" idx="2"/>
            <a:endCxn id="12" idx="3"/>
          </p:cNvCxnSpPr>
          <p:nvPr/>
        </p:nvCxnSpPr>
        <p:spPr>
          <a:xfrm rot="5400000" flipH="1">
            <a:off x="1443602" y="2741260"/>
            <a:ext cx="1435211" cy="730907"/>
          </a:xfrm>
          <a:prstGeom prst="bentConnector4">
            <a:avLst>
              <a:gd name="adj1" fmla="val -15928"/>
              <a:gd name="adj2" fmla="val 150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Блок-схема: процесс 180">
            <a:extLst>
              <a:ext uri="{FF2B5EF4-FFF2-40B4-BE49-F238E27FC236}">
                <a16:creationId xmlns:a16="http://schemas.microsoft.com/office/drawing/2014/main" id="{6FEADF90-7B67-4E36-BD91-8DA7DF37E900}"/>
              </a:ext>
            </a:extLst>
          </p:cNvPr>
          <p:cNvSpPr/>
          <p:nvPr/>
        </p:nvSpPr>
        <p:spPr>
          <a:xfrm>
            <a:off x="2027175" y="4525338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EDI= EDI+1</a:t>
            </a:r>
            <a:endParaRPr lang="ru-RU" sz="1100" dirty="0"/>
          </a:p>
        </p:txBody>
      </p:sp>
      <p:cxnSp>
        <p:nvCxnSpPr>
          <p:cNvPr id="182" name="Соединитель: уступ 181">
            <a:extLst>
              <a:ext uri="{FF2B5EF4-FFF2-40B4-BE49-F238E27FC236}">
                <a16:creationId xmlns:a16="http://schemas.microsoft.com/office/drawing/2014/main" id="{6AB23515-85AE-4DE9-8BCF-A5DD4BDB41D3}"/>
              </a:ext>
            </a:extLst>
          </p:cNvPr>
          <p:cNvCxnSpPr>
            <a:cxnSpLocks/>
            <a:stCxn id="12" idx="0"/>
            <a:endCxn id="181" idx="0"/>
          </p:cNvCxnSpPr>
          <p:nvPr/>
        </p:nvCxnSpPr>
        <p:spPr>
          <a:xfrm flipH="1">
            <a:off x="2534709" y="2389107"/>
            <a:ext cx="771063" cy="2136231"/>
          </a:xfrm>
          <a:prstGeom prst="bentConnector4">
            <a:avLst>
              <a:gd name="adj1" fmla="val -33999"/>
              <a:gd name="adj2" fmla="val 89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: уступ 189">
            <a:extLst>
              <a:ext uri="{FF2B5EF4-FFF2-40B4-BE49-F238E27FC236}">
                <a16:creationId xmlns:a16="http://schemas.microsoft.com/office/drawing/2014/main" id="{30813224-09B3-402C-B463-A5717835360C}"/>
              </a:ext>
            </a:extLst>
          </p:cNvPr>
          <p:cNvCxnSpPr>
            <a:cxnSpLocks/>
            <a:stCxn id="181" idx="2"/>
            <a:endCxn id="11" idx="3"/>
          </p:cNvCxnSpPr>
          <p:nvPr/>
        </p:nvCxnSpPr>
        <p:spPr>
          <a:xfrm rot="5400000" flipH="1">
            <a:off x="611003" y="2937191"/>
            <a:ext cx="3105506" cy="741907"/>
          </a:xfrm>
          <a:prstGeom prst="bentConnector4">
            <a:avLst>
              <a:gd name="adj1" fmla="val -7361"/>
              <a:gd name="adj2" fmla="val 213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Овал 195">
            <a:extLst>
              <a:ext uri="{FF2B5EF4-FFF2-40B4-BE49-F238E27FC236}">
                <a16:creationId xmlns:a16="http://schemas.microsoft.com/office/drawing/2014/main" id="{CD32AD6A-F786-4860-8ECA-8508A58FB4EC}"/>
              </a:ext>
            </a:extLst>
          </p:cNvPr>
          <p:cNvSpPr/>
          <p:nvPr/>
        </p:nvSpPr>
        <p:spPr>
          <a:xfrm>
            <a:off x="2347420" y="5736325"/>
            <a:ext cx="335559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1</a:t>
            </a:r>
          </a:p>
        </p:txBody>
      </p:sp>
      <p:cxnSp>
        <p:nvCxnSpPr>
          <p:cNvPr id="197" name="Соединитель: уступ 196">
            <a:extLst>
              <a:ext uri="{FF2B5EF4-FFF2-40B4-BE49-F238E27FC236}">
                <a16:creationId xmlns:a16="http://schemas.microsoft.com/office/drawing/2014/main" id="{E50DB38E-544A-4189-B8A3-28744E1E426C}"/>
              </a:ext>
            </a:extLst>
          </p:cNvPr>
          <p:cNvCxnSpPr>
            <a:cxnSpLocks/>
            <a:stCxn id="11" idx="0"/>
            <a:endCxn id="196" idx="0"/>
          </p:cNvCxnSpPr>
          <p:nvPr/>
        </p:nvCxnSpPr>
        <p:spPr>
          <a:xfrm flipH="1">
            <a:off x="2515200" y="1755391"/>
            <a:ext cx="787620" cy="3980934"/>
          </a:xfrm>
          <a:prstGeom prst="bentConnector4">
            <a:avLst>
              <a:gd name="adj1" fmla="val -111037"/>
              <a:gd name="adj2" fmla="val 90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6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данные 1">
            <a:extLst>
              <a:ext uri="{FF2B5EF4-FFF2-40B4-BE49-F238E27FC236}">
                <a16:creationId xmlns:a16="http://schemas.microsoft.com/office/drawing/2014/main" id="{F0E76AE0-BAF6-4A77-A38E-67EA334D1A25}"/>
              </a:ext>
            </a:extLst>
          </p:cNvPr>
          <p:cNvSpPr/>
          <p:nvPr/>
        </p:nvSpPr>
        <p:spPr>
          <a:xfrm>
            <a:off x="5245917" y="-448994"/>
            <a:ext cx="1845579" cy="49075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Вывод </a:t>
            </a:r>
          </a:p>
          <a:p>
            <a:pPr algn="ctr"/>
            <a:r>
              <a:rPr lang="en-US" sz="1100" dirty="0"/>
              <a:t>Calculate</a:t>
            </a:r>
            <a:endParaRPr lang="ru-RU" sz="1100" dirty="0"/>
          </a:p>
        </p:txBody>
      </p:sp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BD58A8F5-19FB-45B6-A27C-D30116D01E9A}"/>
              </a:ext>
            </a:extLst>
          </p:cNvPr>
          <p:cNvSpPr/>
          <p:nvPr/>
        </p:nvSpPr>
        <p:spPr>
          <a:xfrm>
            <a:off x="5449000" y="910902"/>
            <a:ext cx="1510018" cy="335560"/>
          </a:xfrm>
          <a:prstGeom prst="hexagon">
            <a:avLst>
              <a:gd name="adj" fmla="val 47936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</a:t>
            </a:r>
            <a:r>
              <a:rPr lang="en-US" sz="1100" dirty="0"/>
              <a:t> = 5..1</a:t>
            </a:r>
            <a:endParaRPr lang="ru-RU" sz="1100" dirty="0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33BF090-2A5F-483A-8FAA-FD076B60715F}"/>
              </a:ext>
            </a:extLst>
          </p:cNvPr>
          <p:cNvSpPr/>
          <p:nvPr/>
        </p:nvSpPr>
        <p:spPr>
          <a:xfrm>
            <a:off x="5449000" y="2090951"/>
            <a:ext cx="1510018" cy="335560"/>
          </a:xfrm>
          <a:prstGeom prst="hexagon">
            <a:avLst>
              <a:gd name="adj" fmla="val 47936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 = 5..1</a:t>
            </a:r>
            <a:endParaRPr lang="ru-RU" sz="11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2C7F8DE-C107-4F72-B473-0E4DE90E1587}"/>
              </a:ext>
            </a:extLst>
          </p:cNvPr>
          <p:cNvCxnSpPr>
            <a:cxnSpLocks/>
          </p:cNvCxnSpPr>
          <p:nvPr/>
        </p:nvCxnSpPr>
        <p:spPr>
          <a:xfrm>
            <a:off x="6168707" y="1180748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3F93C2BE-C5C9-4721-A3A5-EE3F0F9489BC}"/>
              </a:ext>
            </a:extLst>
          </p:cNvPr>
          <p:cNvSpPr/>
          <p:nvPr/>
        </p:nvSpPr>
        <p:spPr>
          <a:xfrm>
            <a:off x="5696475" y="1516308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EAX = 1</a:t>
            </a:r>
            <a:endParaRPr lang="ru-RU" sz="1100" dirty="0"/>
          </a:p>
        </p:txBody>
      </p:sp>
      <p:sp>
        <p:nvSpPr>
          <p:cNvPr id="7" name="Блок-схема: решение 6">
            <a:extLst>
              <a:ext uri="{FF2B5EF4-FFF2-40B4-BE49-F238E27FC236}">
                <a16:creationId xmlns:a16="http://schemas.microsoft.com/office/drawing/2014/main" id="{5721F574-E04C-4E90-9055-248267736B40}"/>
              </a:ext>
            </a:extLst>
          </p:cNvPr>
          <p:cNvSpPr/>
          <p:nvPr/>
        </p:nvSpPr>
        <p:spPr>
          <a:xfrm>
            <a:off x="5110295" y="2664183"/>
            <a:ext cx="2116825" cy="7563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matr</a:t>
            </a:r>
            <a:r>
              <a:rPr lang="en-US" sz="1100" dirty="0"/>
              <a:t>[EDI]%4=0</a:t>
            </a:r>
            <a:endParaRPr lang="ru-RU" sz="1100" dirty="0"/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3832DDAB-58A3-4733-BC31-A6B55C36D8CB}"/>
              </a:ext>
            </a:extLst>
          </p:cNvPr>
          <p:cNvSpPr/>
          <p:nvPr/>
        </p:nvSpPr>
        <p:spPr>
          <a:xfrm>
            <a:off x="5661174" y="327171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 = 0</a:t>
            </a:r>
            <a:endParaRPr lang="ru-RU" sz="1100" dirty="0"/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C2DFE4B0-E760-4413-A834-3CCF10142F5E}"/>
              </a:ext>
            </a:extLst>
          </p:cNvPr>
          <p:cNvSpPr/>
          <p:nvPr/>
        </p:nvSpPr>
        <p:spPr>
          <a:xfrm>
            <a:off x="5661174" y="4423087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EDI= EDI+1</a:t>
            </a:r>
            <a:endParaRPr lang="ru-RU" sz="1100" dirty="0"/>
          </a:p>
        </p:txBody>
      </p: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83A99E51-E7A2-46CC-B9F9-A1BF22D7560C}"/>
              </a:ext>
            </a:extLst>
          </p:cNvPr>
          <p:cNvSpPr/>
          <p:nvPr/>
        </p:nvSpPr>
        <p:spPr>
          <a:xfrm>
            <a:off x="5690125" y="6052672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EDI= EDI+1</a:t>
            </a:r>
            <a:endParaRPr lang="ru-RU" sz="1100" dirty="0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79C52BE3-7C4E-4F2D-8B42-6892D969A56B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rot="16200000" flipH="1">
            <a:off x="6026002" y="184464"/>
            <a:ext cx="2854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719BC81-8E73-4372-8648-F01E4004E57E}"/>
              </a:ext>
            </a:extLst>
          </p:cNvPr>
          <p:cNvCxnSpPr>
            <a:cxnSpLocks/>
          </p:cNvCxnSpPr>
          <p:nvPr/>
        </p:nvCxnSpPr>
        <p:spPr>
          <a:xfrm>
            <a:off x="6168708" y="575342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D930B52-B142-495D-9BF6-9341E2696F3B}"/>
              </a:ext>
            </a:extLst>
          </p:cNvPr>
          <p:cNvCxnSpPr>
            <a:cxnSpLocks/>
          </p:cNvCxnSpPr>
          <p:nvPr/>
        </p:nvCxnSpPr>
        <p:spPr>
          <a:xfrm>
            <a:off x="6168708" y="1755391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2F78E11B-5FB0-4C5F-9988-B04B4DD2A3A3}"/>
              </a:ext>
            </a:extLst>
          </p:cNvPr>
          <p:cNvCxnSpPr>
            <a:cxnSpLocks/>
          </p:cNvCxnSpPr>
          <p:nvPr/>
        </p:nvCxnSpPr>
        <p:spPr>
          <a:xfrm rot="5400000" flipH="1">
            <a:off x="3096259" y="3325194"/>
            <a:ext cx="5309549" cy="748659"/>
          </a:xfrm>
          <a:prstGeom prst="bentConnector4">
            <a:avLst>
              <a:gd name="adj1" fmla="val -4305"/>
              <a:gd name="adj2" fmla="val 234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912BA641-D856-4237-A6F8-92BA4A0A8822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rot="5400000" flipH="1">
            <a:off x="4558896" y="3148835"/>
            <a:ext cx="2499915" cy="719708"/>
          </a:xfrm>
          <a:prstGeom prst="bentConnector4">
            <a:avLst>
              <a:gd name="adj1" fmla="val -9144"/>
              <a:gd name="adj2" fmla="val 200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543F27A-3C00-435B-8A0D-E739D7169C52}"/>
              </a:ext>
            </a:extLst>
          </p:cNvPr>
          <p:cNvCxnSpPr>
            <a:cxnSpLocks/>
          </p:cNvCxnSpPr>
          <p:nvPr/>
        </p:nvCxnSpPr>
        <p:spPr>
          <a:xfrm>
            <a:off x="6168708" y="2330035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-схема: процесс 16">
            <a:extLst>
              <a:ext uri="{FF2B5EF4-FFF2-40B4-BE49-F238E27FC236}">
                <a16:creationId xmlns:a16="http://schemas.microsoft.com/office/drawing/2014/main" id="{3EB5DDEF-2591-413F-84B2-2D43CE50D132}"/>
              </a:ext>
            </a:extLst>
          </p:cNvPr>
          <p:cNvSpPr/>
          <p:nvPr/>
        </p:nvSpPr>
        <p:spPr>
          <a:xfrm>
            <a:off x="6779530" y="3531745"/>
            <a:ext cx="1478555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EAX = EAX * </a:t>
            </a:r>
            <a:r>
              <a:rPr lang="en-US" sz="1100" dirty="0" err="1"/>
              <a:t>matr</a:t>
            </a:r>
            <a:r>
              <a:rPr lang="en-US" sz="1100" dirty="0"/>
              <a:t>[EDI]</a:t>
            </a:r>
            <a:endParaRPr lang="ru-RU" sz="1100" dirty="0"/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0D520A8D-8A69-4E11-9367-4C343D052E28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7227120" y="3042380"/>
            <a:ext cx="291688" cy="48936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5C5B29D6-F46E-4532-9CC6-9B9E191CF285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rot="5400000">
            <a:off x="6565867" y="3470145"/>
            <a:ext cx="555783" cy="1350100"/>
          </a:xfrm>
          <a:prstGeom prst="bentConnector3">
            <a:avLst>
              <a:gd name="adj1" fmla="val 39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C6B47B39-ACBE-4700-88CD-3132AC3E6DA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 flipV="1">
            <a:off x="5110295" y="3042379"/>
            <a:ext cx="1058412" cy="1208715"/>
          </a:xfrm>
          <a:prstGeom prst="bentConnector4">
            <a:avLst>
              <a:gd name="adj1" fmla="val -21598"/>
              <a:gd name="adj2" fmla="val 9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процесс 20">
            <a:extLst>
              <a:ext uri="{FF2B5EF4-FFF2-40B4-BE49-F238E27FC236}">
                <a16:creationId xmlns:a16="http://schemas.microsoft.com/office/drawing/2014/main" id="{50B986AE-B8B3-4F0D-B885-65215B5A27B7}"/>
              </a:ext>
            </a:extLst>
          </p:cNvPr>
          <p:cNvSpPr/>
          <p:nvPr/>
        </p:nvSpPr>
        <p:spPr>
          <a:xfrm>
            <a:off x="6903966" y="2720134"/>
            <a:ext cx="1015068" cy="33555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22" name="Блок-схема: процесс 21">
            <a:extLst>
              <a:ext uri="{FF2B5EF4-FFF2-40B4-BE49-F238E27FC236}">
                <a16:creationId xmlns:a16="http://schemas.microsoft.com/office/drawing/2014/main" id="{4980F2D6-4171-406C-8AC5-22E95DA7110B}"/>
              </a:ext>
            </a:extLst>
          </p:cNvPr>
          <p:cNvSpPr/>
          <p:nvPr/>
        </p:nvSpPr>
        <p:spPr>
          <a:xfrm>
            <a:off x="4529879" y="2706820"/>
            <a:ext cx="1015068" cy="33555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23" name="Блок-схема: процесс 22">
            <a:extLst>
              <a:ext uri="{FF2B5EF4-FFF2-40B4-BE49-F238E27FC236}">
                <a16:creationId xmlns:a16="http://schemas.microsoft.com/office/drawing/2014/main" id="{D00D12D5-DD83-453A-A2BE-8794FABDAC3E}"/>
              </a:ext>
            </a:extLst>
          </p:cNvPr>
          <p:cNvSpPr/>
          <p:nvPr/>
        </p:nvSpPr>
        <p:spPr>
          <a:xfrm>
            <a:off x="5348288" y="5385720"/>
            <a:ext cx="1711442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matr</a:t>
            </a:r>
            <a:r>
              <a:rPr lang="en-US" sz="1100" dirty="0"/>
              <a:t>[ (5-i) * 5 + </a:t>
            </a:r>
            <a:r>
              <a:rPr lang="en-US" sz="1100" dirty="0" err="1"/>
              <a:t>i</a:t>
            </a:r>
            <a:r>
              <a:rPr lang="en-US" sz="1100" dirty="0"/>
              <a:t> -1 ] = EAX</a:t>
            </a:r>
            <a:endParaRPr lang="ru-RU" sz="1100" dirty="0"/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65FB784E-8D2C-4F85-8AF4-D0A56B4C704A}"/>
              </a:ext>
            </a:extLst>
          </p:cNvPr>
          <p:cNvCxnSpPr>
            <a:cxnSpLocks/>
            <a:stCxn id="4" idx="0"/>
            <a:endCxn id="23" idx="0"/>
          </p:cNvCxnSpPr>
          <p:nvPr/>
        </p:nvCxnSpPr>
        <p:spPr>
          <a:xfrm flipH="1">
            <a:off x="6204009" y="2258731"/>
            <a:ext cx="755009" cy="3126989"/>
          </a:xfrm>
          <a:prstGeom prst="bentConnector4">
            <a:avLst>
              <a:gd name="adj1" fmla="val -201389"/>
              <a:gd name="adj2" fmla="val 91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6FD986EB-1871-4424-91A4-D7859EC6B2EB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6035138" y="5883800"/>
            <a:ext cx="331393" cy="635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6DCF0510-F361-48DD-B82A-9DD608017390}"/>
              </a:ext>
            </a:extLst>
          </p:cNvPr>
          <p:cNvSpPr/>
          <p:nvPr/>
        </p:nvSpPr>
        <p:spPr>
          <a:xfrm>
            <a:off x="6000927" y="-1011134"/>
            <a:ext cx="335559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1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655AE9F-D3A0-4CDE-BB1B-83063A0733B2}"/>
              </a:ext>
            </a:extLst>
          </p:cNvPr>
          <p:cNvCxnSpPr>
            <a:cxnSpLocks/>
          </p:cNvCxnSpPr>
          <p:nvPr/>
        </p:nvCxnSpPr>
        <p:spPr>
          <a:xfrm>
            <a:off x="6171881" y="-675575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DC4F84DB-7620-49BE-B34B-8DC4022CA3FC}"/>
              </a:ext>
            </a:extLst>
          </p:cNvPr>
          <p:cNvSpPr/>
          <p:nvPr/>
        </p:nvSpPr>
        <p:spPr>
          <a:xfrm>
            <a:off x="7205184" y="1317410"/>
            <a:ext cx="335559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2</a:t>
            </a: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3F8F6903-988D-44CF-946C-44B05F68DA4C}"/>
              </a:ext>
            </a:extLst>
          </p:cNvPr>
          <p:cNvCxnSpPr>
            <a:cxnSpLocks/>
            <a:stCxn id="3" idx="0"/>
            <a:endCxn id="29" idx="0"/>
          </p:cNvCxnSpPr>
          <p:nvPr/>
        </p:nvCxnSpPr>
        <p:spPr>
          <a:xfrm>
            <a:off x="6959018" y="1078682"/>
            <a:ext cx="413946" cy="238728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Шестиугольник 1">
            <a:extLst>
              <a:ext uri="{FF2B5EF4-FFF2-40B4-BE49-F238E27FC236}">
                <a16:creationId xmlns:a16="http://schemas.microsoft.com/office/drawing/2014/main" id="{8DFF7E11-E93A-4EA9-B788-C4169E216384}"/>
              </a:ext>
            </a:extLst>
          </p:cNvPr>
          <p:cNvSpPr/>
          <p:nvPr/>
        </p:nvSpPr>
        <p:spPr>
          <a:xfrm>
            <a:off x="3822938" y="2158062"/>
            <a:ext cx="1510018" cy="335560"/>
          </a:xfrm>
          <a:prstGeom prst="hexagon">
            <a:avLst>
              <a:gd name="adj" fmla="val 47936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</a:t>
            </a:r>
            <a:r>
              <a:rPr lang="en-US" sz="1100" dirty="0"/>
              <a:t> = 5..1</a:t>
            </a:r>
            <a:endParaRPr lang="ru-RU" sz="1100" dirty="0"/>
          </a:p>
        </p:txBody>
      </p:sp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79AD8128-E419-45ED-B00C-E0CC8D0A2683}"/>
              </a:ext>
            </a:extLst>
          </p:cNvPr>
          <p:cNvSpPr/>
          <p:nvPr/>
        </p:nvSpPr>
        <p:spPr>
          <a:xfrm>
            <a:off x="3825890" y="2791778"/>
            <a:ext cx="1510018" cy="335560"/>
          </a:xfrm>
          <a:prstGeom prst="hexagon">
            <a:avLst>
              <a:gd name="adj" fmla="val 47936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 = 5..1</a:t>
            </a:r>
            <a:endParaRPr lang="ru-RU" sz="1100" dirty="0"/>
          </a:p>
        </p:txBody>
      </p:sp>
      <p:sp>
        <p:nvSpPr>
          <p:cNvPr id="4" name="Блок-схема: данные 3">
            <a:extLst>
              <a:ext uri="{FF2B5EF4-FFF2-40B4-BE49-F238E27FC236}">
                <a16:creationId xmlns:a16="http://schemas.microsoft.com/office/drawing/2014/main" id="{2CA8957B-AB7F-4091-832B-A3D7570FCFB4}"/>
              </a:ext>
            </a:extLst>
          </p:cNvPr>
          <p:cNvSpPr/>
          <p:nvPr/>
        </p:nvSpPr>
        <p:spPr>
          <a:xfrm>
            <a:off x="3567173" y="3410802"/>
            <a:ext cx="1939352" cy="335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Вывод </a:t>
            </a:r>
            <a:r>
              <a:rPr lang="en-US" sz="1100" dirty="0" err="1"/>
              <a:t>matr</a:t>
            </a:r>
            <a:r>
              <a:rPr lang="en-US" sz="1100" dirty="0"/>
              <a:t>[EDI]</a:t>
            </a:r>
            <a:endParaRPr lang="ru-RU" sz="11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E25758D-7CF3-4833-827E-60C14E10D284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4536849" y="3084587"/>
            <a:ext cx="3056" cy="3262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4A4DCEB6-DDC8-4483-8750-90EE77034277}"/>
              </a:ext>
            </a:extLst>
          </p:cNvPr>
          <p:cNvSpPr/>
          <p:nvPr/>
        </p:nvSpPr>
        <p:spPr>
          <a:xfrm>
            <a:off x="4054680" y="1524346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 = 0</a:t>
            </a:r>
            <a:endParaRPr lang="ru-RU" sz="11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9480425-1CA8-4F48-9677-67668B63912B}"/>
              </a:ext>
            </a:extLst>
          </p:cNvPr>
          <p:cNvCxnSpPr>
            <a:cxnSpLocks/>
          </p:cNvCxnSpPr>
          <p:nvPr/>
        </p:nvCxnSpPr>
        <p:spPr>
          <a:xfrm>
            <a:off x="4562214" y="1816913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023BC2D-17EC-4DD4-AF77-6F447B6208AF}"/>
              </a:ext>
            </a:extLst>
          </p:cNvPr>
          <p:cNvCxnSpPr>
            <a:cxnSpLocks/>
          </p:cNvCxnSpPr>
          <p:nvPr/>
        </p:nvCxnSpPr>
        <p:spPr>
          <a:xfrm>
            <a:off x="4571336" y="2493622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A676CE39-EAB1-47E2-A7D5-5ED311C2A17D}"/>
              </a:ext>
            </a:extLst>
          </p:cNvPr>
          <p:cNvSpPr/>
          <p:nvPr/>
        </p:nvSpPr>
        <p:spPr>
          <a:xfrm>
            <a:off x="4049263" y="4059210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EDI= EDI+1</a:t>
            </a:r>
            <a:endParaRPr lang="ru-RU" sz="11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686371-83C2-4C90-B6F1-9DE475D88C25}"/>
              </a:ext>
            </a:extLst>
          </p:cNvPr>
          <p:cNvCxnSpPr>
            <a:cxnSpLocks/>
          </p:cNvCxnSpPr>
          <p:nvPr/>
        </p:nvCxnSpPr>
        <p:spPr>
          <a:xfrm>
            <a:off x="4536849" y="3699919"/>
            <a:ext cx="0" cy="3572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91B31922-8BDE-4128-A1D3-B9E795075A00}"/>
              </a:ext>
            </a:extLst>
          </p:cNvPr>
          <p:cNvCxnSpPr>
            <a:cxnSpLocks/>
            <a:stCxn id="9" idx="2"/>
            <a:endCxn id="3" idx="3"/>
          </p:cNvCxnSpPr>
          <p:nvPr/>
        </p:nvCxnSpPr>
        <p:spPr>
          <a:xfrm rot="5400000" flipH="1">
            <a:off x="3473738" y="3311711"/>
            <a:ext cx="1435211" cy="730907"/>
          </a:xfrm>
          <a:prstGeom prst="bentConnector4">
            <a:avLst>
              <a:gd name="adj1" fmla="val -15928"/>
              <a:gd name="adj2" fmla="val 150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процесс 11">
            <a:extLst>
              <a:ext uri="{FF2B5EF4-FFF2-40B4-BE49-F238E27FC236}">
                <a16:creationId xmlns:a16="http://schemas.microsoft.com/office/drawing/2014/main" id="{C7A0DCCF-9A74-4229-B348-DA9BD6B45052}"/>
              </a:ext>
            </a:extLst>
          </p:cNvPr>
          <p:cNvSpPr/>
          <p:nvPr/>
        </p:nvSpPr>
        <p:spPr>
          <a:xfrm>
            <a:off x="4057311" y="5095789"/>
            <a:ext cx="1015068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EDI= EDI+1</a:t>
            </a:r>
            <a:endParaRPr lang="ru-RU" sz="11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1EAE8B59-D44D-43BE-9A70-E5DC9CF3F03D}"/>
              </a:ext>
            </a:extLst>
          </p:cNvPr>
          <p:cNvCxnSpPr>
            <a:cxnSpLocks/>
            <a:stCxn id="3" idx="0"/>
            <a:endCxn id="12" idx="0"/>
          </p:cNvCxnSpPr>
          <p:nvPr/>
        </p:nvCxnSpPr>
        <p:spPr>
          <a:xfrm flipH="1">
            <a:off x="4564845" y="2959558"/>
            <a:ext cx="771063" cy="2136231"/>
          </a:xfrm>
          <a:prstGeom prst="bentConnector4">
            <a:avLst>
              <a:gd name="adj1" fmla="val -33999"/>
              <a:gd name="adj2" fmla="val 89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FEF1FD1-514A-481B-B6C4-F701588F76C2}"/>
              </a:ext>
            </a:extLst>
          </p:cNvPr>
          <p:cNvCxnSpPr>
            <a:cxnSpLocks/>
            <a:stCxn id="12" idx="2"/>
            <a:endCxn id="2" idx="3"/>
          </p:cNvCxnSpPr>
          <p:nvPr/>
        </p:nvCxnSpPr>
        <p:spPr>
          <a:xfrm rot="5400000" flipH="1">
            <a:off x="2641139" y="3507642"/>
            <a:ext cx="3105506" cy="741907"/>
          </a:xfrm>
          <a:prstGeom prst="bentConnector4">
            <a:avLst>
              <a:gd name="adj1" fmla="val -7361"/>
              <a:gd name="adj2" fmla="val 213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-схема: знак завершения 14">
            <a:extLst>
              <a:ext uri="{FF2B5EF4-FFF2-40B4-BE49-F238E27FC236}">
                <a16:creationId xmlns:a16="http://schemas.microsoft.com/office/drawing/2014/main" id="{021A389A-88D4-4E15-A352-F20B767338BF}"/>
              </a:ext>
            </a:extLst>
          </p:cNvPr>
          <p:cNvSpPr/>
          <p:nvPr/>
        </p:nvSpPr>
        <p:spPr>
          <a:xfrm>
            <a:off x="4070413" y="6262745"/>
            <a:ext cx="1015068" cy="33555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КОНЕЦ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6A8BCB83-AB7A-4B0A-9E0D-9B662CE82430}"/>
              </a:ext>
            </a:extLst>
          </p:cNvPr>
          <p:cNvCxnSpPr>
            <a:cxnSpLocks/>
            <a:stCxn id="2" idx="0"/>
            <a:endCxn id="15" idx="0"/>
          </p:cNvCxnSpPr>
          <p:nvPr/>
        </p:nvCxnSpPr>
        <p:spPr>
          <a:xfrm flipH="1">
            <a:off x="4577947" y="2325842"/>
            <a:ext cx="755009" cy="3936903"/>
          </a:xfrm>
          <a:prstGeom prst="bentConnector4">
            <a:avLst>
              <a:gd name="adj1" fmla="val -91389"/>
              <a:gd name="adj2" fmla="val 93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6E2F7BAD-9B2F-41D3-995A-23F8DBABE88A}"/>
              </a:ext>
            </a:extLst>
          </p:cNvPr>
          <p:cNvSpPr/>
          <p:nvPr/>
        </p:nvSpPr>
        <p:spPr>
          <a:xfrm>
            <a:off x="4158385" y="767734"/>
            <a:ext cx="335559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2</a:t>
            </a: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B2C42F9A-4F22-40B3-BE6D-871712B5D8D2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 rot="16200000" flipH="1">
            <a:off x="4233663" y="1195794"/>
            <a:ext cx="421053" cy="236049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29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119</Words>
  <Application>Microsoft Office PowerPoint</Application>
  <PresentationFormat>Широкоэкранный</PresentationFormat>
  <Paragraphs>31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8</cp:revision>
  <dcterms:created xsi:type="dcterms:W3CDTF">2020-06-05T17:59:43Z</dcterms:created>
  <dcterms:modified xsi:type="dcterms:W3CDTF">2020-06-05T19:12:35Z</dcterms:modified>
</cp:coreProperties>
</file>