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>
        <p:scale>
          <a:sx n="100" d="100"/>
          <a:sy n="100" d="100"/>
        </p:scale>
        <p:origin x="58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47B09-1F6B-4B99-AE37-8C59FECB2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EA5037-B755-421A-B73E-A036B8850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C8A36C-B4B7-4AB5-8205-AC19AE27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4C8-B844-4CD3-8F98-22D51EECE62F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8038AF-B0FF-4CB6-9F53-5009698B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90A3F9-ED14-44A7-9C79-86F64C79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DF57-A24B-49FD-BC31-C65052994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88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F508A1-E8CC-474A-99D2-1BAAC0B66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1363CD-DC7B-46DC-BB78-CA1713119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A0CA1B-8675-4F15-8601-CF357FE6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4C8-B844-4CD3-8F98-22D51EECE62F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D14F8A-81B0-43D9-84E0-B794C194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CB90D5-3A66-49C6-993F-B46ECC559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DF57-A24B-49FD-BC31-C65052994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12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B1F3B2E-EE1B-4E10-BAE8-31B86093C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4512CA-93A1-4CDC-8F52-F77F0C7A0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51C8C8-1642-4D48-B36A-38F686EE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4C8-B844-4CD3-8F98-22D51EECE62F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C0F509-056E-44F8-82C0-E608CBB7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878FC8-71DC-4968-8643-118C1CC0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DF57-A24B-49FD-BC31-C65052994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37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0FE912-FA6D-4BDB-8DA3-D37ACC79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6B2B39-2107-4C7E-AA4F-1F41C1880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56D5A6-638F-413C-B9A2-ABDD6AC9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4C8-B844-4CD3-8F98-22D51EECE62F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35D4DF-C0CD-4F57-AD01-C4EED9EB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8EA66C-9CF9-49E8-8DA3-0321F2BF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DF57-A24B-49FD-BC31-C65052994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07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9AA59-81A0-4E49-890C-4E13294B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15F748-10EC-494D-99EC-09376384A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D2B546-2033-4E4D-B61A-6939CB35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4C8-B844-4CD3-8F98-22D51EECE62F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A41F56-561C-4FDC-8069-B0786B95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27FE0A-FE88-4248-8762-4E61ED93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DF57-A24B-49FD-BC31-C65052994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96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79A8F-3AF6-49EC-82E8-880FA6AE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9F8F3A-6DDB-4025-BB38-473029551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56A192-3FA4-4F17-A0D6-EC4D32290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EE9BCB-942B-478D-B1B2-F2F52727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4C8-B844-4CD3-8F98-22D51EECE62F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E78624-55D3-44F5-AD03-DD74FBDE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82540D-E4CC-4ED0-83D4-F1C5593F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DF57-A24B-49FD-BC31-C65052994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D46BC-BC86-49F9-B76D-7D629AD3D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C0CC2B-6B9B-4BC5-AA65-38F64D42F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63CB5D-E8B0-4810-99E1-20374B49B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D9BF9A-A15A-4470-B2C3-148443F51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7D24333-04F9-4C38-A441-DC9EE283B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0F94872-10D9-4559-9BA9-06477FEF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4C8-B844-4CD3-8F98-22D51EECE62F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A55209B-991D-484E-8141-A902AD4D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5E3FEC-05D6-41EA-96A1-C13BE114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DF57-A24B-49FD-BC31-C65052994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98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4626F-A026-415D-96F4-F1833021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ACFA16C-660B-41EB-A63A-48218856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4C8-B844-4CD3-8F98-22D51EECE62F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D5D0716-EEDE-4A6B-A728-03A08C82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AFE74F5-E865-4F38-8D08-BD6168D8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DF57-A24B-49FD-BC31-C65052994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3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1ECE5DD-3A3D-41E3-8306-B6D38FFC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4C8-B844-4CD3-8F98-22D51EECE62F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F4B9E8D-E27C-49A1-8A0C-09473669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F83D93-3B47-4A2E-9985-5B89FCAB8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DF57-A24B-49FD-BC31-C65052994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87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B611E-C96C-4306-BA9C-250DED48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9A02EE-5A1B-42D6-A4AF-6EA5B1F7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D5FAFF-5189-46D0-80A0-418A5C572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9A7301-AD0E-48C9-A7D8-C4A3B0898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4C8-B844-4CD3-8F98-22D51EECE62F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F47AA9-74C9-4E2A-93D4-F7FACEE0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CCA0B3-92C8-4D92-AAD5-2B6B8571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DF57-A24B-49FD-BC31-C65052994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3746B-349F-44C6-85AC-5C4A120A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18E106-A3B7-4C74-9B8E-BE0C2F081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E0849F-3CE6-4021-AD76-F8097DA52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683B54-40CD-4B0A-B899-05C6DD5A7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4C8-B844-4CD3-8F98-22D51EECE62F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E8F9B1-25F1-4899-B433-E004A576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C769B8-5CB6-4412-B5EE-FF5762B7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DF57-A24B-49FD-BC31-C65052994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39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B4D76F-C05F-453C-AD42-EA067645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4CFB86-F76A-48D3-9CBB-F0B24DBF6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15AB7A-4601-4E78-A43A-7AC505816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754C8-B844-4CD3-8F98-22D51EECE62F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DC4331-A83E-4CDE-BA21-6EA0611CD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7B8017-3FA0-4633-A68C-E190AB067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9DF57-A24B-49FD-BC31-C65052994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14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Блок-схема: знак завершения 1">
            <a:extLst>
              <a:ext uri="{FF2B5EF4-FFF2-40B4-BE49-F238E27FC236}">
                <a16:creationId xmlns:a16="http://schemas.microsoft.com/office/drawing/2014/main" id="{F36773FB-0008-4EF0-84E8-076233628F71}"/>
              </a:ext>
            </a:extLst>
          </p:cNvPr>
          <p:cNvSpPr/>
          <p:nvPr/>
        </p:nvSpPr>
        <p:spPr>
          <a:xfrm>
            <a:off x="9712352" y="906010"/>
            <a:ext cx="1451296" cy="48656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RETURN</a:t>
            </a:r>
            <a:endParaRPr lang="ru-RU" sz="11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EBD61A1-7E80-4704-9960-36EBF58AB786}"/>
              </a:ext>
            </a:extLst>
          </p:cNvPr>
          <p:cNvSpPr/>
          <p:nvPr/>
        </p:nvSpPr>
        <p:spPr>
          <a:xfrm>
            <a:off x="9167068" y="1774268"/>
            <a:ext cx="2214693" cy="54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RETURN</a:t>
            </a:r>
            <a:endParaRPr lang="ru-RU" sz="1100" dirty="0"/>
          </a:p>
        </p:txBody>
      </p:sp>
      <p:cxnSp>
        <p:nvCxnSpPr>
          <p:cNvPr id="5" name="Соединитель: уступ 4">
            <a:extLst>
              <a:ext uri="{FF2B5EF4-FFF2-40B4-BE49-F238E27FC236}">
                <a16:creationId xmlns:a16="http://schemas.microsoft.com/office/drawing/2014/main" id="{5AB09342-D517-45AF-AC34-A14D39DF17AD}"/>
              </a:ext>
            </a:extLst>
          </p:cNvPr>
          <p:cNvCxnSpPr/>
          <p:nvPr/>
        </p:nvCxnSpPr>
        <p:spPr>
          <a:xfrm>
            <a:off x="8447714" y="2726421"/>
            <a:ext cx="2281805" cy="16610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Шестиугольник 5">
            <a:extLst>
              <a:ext uri="{FF2B5EF4-FFF2-40B4-BE49-F238E27FC236}">
                <a16:creationId xmlns:a16="http://schemas.microsoft.com/office/drawing/2014/main" id="{D0C5D679-9F99-4A5E-A4A1-D29A793FA832}"/>
              </a:ext>
            </a:extLst>
          </p:cNvPr>
          <p:cNvSpPr/>
          <p:nvPr/>
        </p:nvSpPr>
        <p:spPr>
          <a:xfrm>
            <a:off x="8036653" y="5008228"/>
            <a:ext cx="2852257" cy="48656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RETURN</a:t>
            </a:r>
            <a:endParaRPr lang="ru-RU" sz="1100"/>
          </a:p>
        </p:txBody>
      </p:sp>
      <p:sp>
        <p:nvSpPr>
          <p:cNvPr id="7" name="Блок-схема: решение 6">
            <a:extLst>
              <a:ext uri="{FF2B5EF4-FFF2-40B4-BE49-F238E27FC236}">
                <a16:creationId xmlns:a16="http://schemas.microsoft.com/office/drawing/2014/main" id="{B1AEA2D3-4733-42E3-8888-12AC3859354B}"/>
              </a:ext>
            </a:extLst>
          </p:cNvPr>
          <p:cNvSpPr/>
          <p:nvPr/>
        </p:nvSpPr>
        <p:spPr>
          <a:xfrm>
            <a:off x="9175457" y="197141"/>
            <a:ext cx="1988191" cy="48656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RETURN</a:t>
            </a:r>
            <a:endParaRPr lang="ru-RU" sz="1100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6D860E2E-9CBE-406F-A6E0-9EB48E135404}"/>
              </a:ext>
            </a:extLst>
          </p:cNvPr>
          <p:cNvCxnSpPr>
            <a:cxnSpLocks/>
          </p:cNvCxnSpPr>
          <p:nvPr/>
        </p:nvCxnSpPr>
        <p:spPr>
          <a:xfrm>
            <a:off x="8447714" y="6014906"/>
            <a:ext cx="2189526" cy="486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знак завершения 10">
            <a:extLst>
              <a:ext uri="{FF2B5EF4-FFF2-40B4-BE49-F238E27FC236}">
                <a16:creationId xmlns:a16="http://schemas.microsoft.com/office/drawing/2014/main" id="{CFA85ECF-BE2E-4C45-9B18-ECE2FC727855}"/>
              </a:ext>
            </a:extLst>
          </p:cNvPr>
          <p:cNvSpPr/>
          <p:nvPr/>
        </p:nvSpPr>
        <p:spPr>
          <a:xfrm>
            <a:off x="1268137" y="201336"/>
            <a:ext cx="1508620" cy="4110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Нажатие на кнопку</a:t>
            </a:r>
          </a:p>
        </p:txBody>
      </p:sp>
      <p:sp>
        <p:nvSpPr>
          <p:cNvPr id="12" name="Блок-схема: решение 11">
            <a:extLst>
              <a:ext uri="{FF2B5EF4-FFF2-40B4-BE49-F238E27FC236}">
                <a16:creationId xmlns:a16="http://schemas.microsoft.com/office/drawing/2014/main" id="{10E24AE7-6543-4D42-BFE6-1FCBD727EDB7}"/>
              </a:ext>
            </a:extLst>
          </p:cNvPr>
          <p:cNvSpPr/>
          <p:nvPr/>
        </p:nvSpPr>
        <p:spPr>
          <a:xfrm>
            <a:off x="1097910" y="848686"/>
            <a:ext cx="1849073" cy="5606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length(Edit1.Text) = 0</a:t>
            </a:r>
            <a:endParaRPr lang="ru-RU" sz="11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8E62A1E-75F3-474B-9BBC-EB997862C0BB}"/>
              </a:ext>
            </a:extLst>
          </p:cNvPr>
          <p:cNvSpPr/>
          <p:nvPr/>
        </p:nvSpPr>
        <p:spPr>
          <a:xfrm>
            <a:off x="2776757" y="1651933"/>
            <a:ext cx="1107346" cy="286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Edit1.Text := '1'; </a:t>
            </a:r>
            <a:endParaRPr lang="ru-RU" sz="1100" dirty="0"/>
          </a:p>
        </p:txBody>
      </p: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B0841CEA-6862-4A7B-9A2D-763EE22A89A1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>
            <a:off x="2946983" y="1129019"/>
            <a:ext cx="383447" cy="522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8E19019-58CC-41F0-BBE5-F940165BBD7E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>
            <a:off x="2022447" y="1409351"/>
            <a:ext cx="0" cy="107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69D71345-2BB9-4D31-BEA8-FB2591074F0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022447" y="612396"/>
            <a:ext cx="0" cy="236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FA21ADD-1F6E-4C74-BFBD-932B9BD27E0D}"/>
              </a:ext>
            </a:extLst>
          </p:cNvPr>
          <p:cNvSpPr/>
          <p:nvPr/>
        </p:nvSpPr>
        <p:spPr>
          <a:xfrm>
            <a:off x="6619614" y="2082565"/>
            <a:ext cx="1576429" cy="54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a:= </a:t>
            </a:r>
            <a:r>
              <a:rPr lang="en-US" sz="1100" dirty="0" err="1"/>
              <a:t>strToInt</a:t>
            </a:r>
            <a:r>
              <a:rPr lang="en-US" sz="1100" dirty="0"/>
              <a:t>(Edit2.Text); </a:t>
            </a:r>
          </a:p>
          <a:p>
            <a:pPr algn="ctr"/>
            <a:r>
              <a:rPr lang="en-US" sz="1100" dirty="0"/>
              <a:t>b:= </a:t>
            </a:r>
            <a:r>
              <a:rPr lang="en-US" sz="1100" dirty="0" err="1"/>
              <a:t>strToInt</a:t>
            </a:r>
            <a:r>
              <a:rPr lang="en-US" sz="1100" dirty="0"/>
              <a:t>(Edit1.Text);</a:t>
            </a:r>
          </a:p>
        </p:txBody>
      </p:sp>
      <p:sp>
        <p:nvSpPr>
          <p:cNvPr id="23" name="Блок-схема: решение 22">
            <a:extLst>
              <a:ext uri="{FF2B5EF4-FFF2-40B4-BE49-F238E27FC236}">
                <a16:creationId xmlns:a16="http://schemas.microsoft.com/office/drawing/2014/main" id="{D3C54A70-CF86-4F38-B090-5FF4BE7C1376}"/>
              </a:ext>
            </a:extLst>
          </p:cNvPr>
          <p:cNvSpPr/>
          <p:nvPr/>
        </p:nvSpPr>
        <p:spPr>
          <a:xfrm>
            <a:off x="1097910" y="2481043"/>
            <a:ext cx="1849073" cy="5606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strToInt</a:t>
            </a:r>
            <a:r>
              <a:rPr lang="en-US" sz="1100" dirty="0"/>
              <a:t>(Edit1.Text) &gt; 254</a:t>
            </a:r>
            <a:endParaRPr lang="ru-RU" sz="11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6B74B30-C14E-42B4-8DD6-F59CD183C073}"/>
              </a:ext>
            </a:extLst>
          </p:cNvPr>
          <p:cNvSpPr/>
          <p:nvPr/>
        </p:nvSpPr>
        <p:spPr>
          <a:xfrm>
            <a:off x="2776756" y="3284290"/>
            <a:ext cx="1244017" cy="286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Edit1.Text := '254';</a:t>
            </a:r>
          </a:p>
        </p:txBody>
      </p: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F767D5D7-361D-4D9C-8104-3E634FB96D06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2946983" y="2761376"/>
            <a:ext cx="451782" cy="522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FE93ED32-C3B4-43F3-BC92-FBDA5F024E69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2509356" y="1451645"/>
            <a:ext cx="334164" cy="1307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Блок-схема: решение 44">
            <a:extLst>
              <a:ext uri="{FF2B5EF4-FFF2-40B4-BE49-F238E27FC236}">
                <a16:creationId xmlns:a16="http://schemas.microsoft.com/office/drawing/2014/main" id="{0529CE73-40D7-45B7-8E4E-3698D3DA99FF}"/>
              </a:ext>
            </a:extLst>
          </p:cNvPr>
          <p:cNvSpPr/>
          <p:nvPr/>
        </p:nvSpPr>
        <p:spPr>
          <a:xfrm>
            <a:off x="1097910" y="4107111"/>
            <a:ext cx="1849073" cy="5606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length(Edit2.Text) = 0</a:t>
            </a:r>
            <a:endParaRPr lang="ru-RU" sz="1100"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CEECD83C-A4AC-468A-9EF8-A99C35EA0CC7}"/>
              </a:ext>
            </a:extLst>
          </p:cNvPr>
          <p:cNvSpPr/>
          <p:nvPr/>
        </p:nvSpPr>
        <p:spPr>
          <a:xfrm>
            <a:off x="2776757" y="4910358"/>
            <a:ext cx="1107346" cy="286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Edit2.Text := '1'; </a:t>
            </a:r>
            <a:endParaRPr lang="ru-RU" sz="1100" dirty="0"/>
          </a:p>
        </p:txBody>
      </p:sp>
      <p:cxnSp>
        <p:nvCxnSpPr>
          <p:cNvPr id="47" name="Соединитель: уступ 46">
            <a:extLst>
              <a:ext uri="{FF2B5EF4-FFF2-40B4-BE49-F238E27FC236}">
                <a16:creationId xmlns:a16="http://schemas.microsoft.com/office/drawing/2014/main" id="{6A508FDE-DC43-49E8-9964-E955016DF9EF}"/>
              </a:ext>
            </a:extLst>
          </p:cNvPr>
          <p:cNvCxnSpPr>
            <a:cxnSpLocks/>
            <a:stCxn id="45" idx="3"/>
            <a:endCxn id="46" idx="0"/>
          </p:cNvCxnSpPr>
          <p:nvPr/>
        </p:nvCxnSpPr>
        <p:spPr>
          <a:xfrm>
            <a:off x="2946983" y="4387444"/>
            <a:ext cx="383447" cy="522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6AC3885B-93FC-4634-8DC7-16B4141D31F4}"/>
              </a:ext>
            </a:extLst>
          </p:cNvPr>
          <p:cNvCxnSpPr>
            <a:cxnSpLocks/>
            <a:stCxn id="45" idx="2"/>
            <a:endCxn id="49" idx="0"/>
          </p:cNvCxnSpPr>
          <p:nvPr/>
        </p:nvCxnSpPr>
        <p:spPr>
          <a:xfrm>
            <a:off x="2022447" y="4667776"/>
            <a:ext cx="0" cy="107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Блок-схема: решение 48">
            <a:extLst>
              <a:ext uri="{FF2B5EF4-FFF2-40B4-BE49-F238E27FC236}">
                <a16:creationId xmlns:a16="http://schemas.microsoft.com/office/drawing/2014/main" id="{D71B7770-10CD-43CA-97A0-E9576B29CA99}"/>
              </a:ext>
            </a:extLst>
          </p:cNvPr>
          <p:cNvSpPr/>
          <p:nvPr/>
        </p:nvSpPr>
        <p:spPr>
          <a:xfrm>
            <a:off x="1097910" y="5739468"/>
            <a:ext cx="1849073" cy="5606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strToInt</a:t>
            </a:r>
            <a:r>
              <a:rPr lang="en-US" sz="1100" dirty="0"/>
              <a:t>(Edit2.Text) &gt; 254</a:t>
            </a:r>
            <a:endParaRPr lang="ru-RU" sz="1100" dirty="0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233488DD-253D-4783-885E-9E3252CA9AA3}"/>
              </a:ext>
            </a:extLst>
          </p:cNvPr>
          <p:cNvSpPr/>
          <p:nvPr/>
        </p:nvSpPr>
        <p:spPr>
          <a:xfrm>
            <a:off x="2776756" y="6542715"/>
            <a:ext cx="1244017" cy="286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Edit2.Text := '254';</a:t>
            </a:r>
          </a:p>
        </p:txBody>
      </p:sp>
      <p:cxnSp>
        <p:nvCxnSpPr>
          <p:cNvPr id="51" name="Соединитель: уступ 50">
            <a:extLst>
              <a:ext uri="{FF2B5EF4-FFF2-40B4-BE49-F238E27FC236}">
                <a16:creationId xmlns:a16="http://schemas.microsoft.com/office/drawing/2014/main" id="{9156C549-AFDE-4A8F-B480-C04BF6604081}"/>
              </a:ext>
            </a:extLst>
          </p:cNvPr>
          <p:cNvCxnSpPr>
            <a:cxnSpLocks/>
            <a:stCxn id="49" idx="3"/>
            <a:endCxn id="50" idx="0"/>
          </p:cNvCxnSpPr>
          <p:nvPr/>
        </p:nvCxnSpPr>
        <p:spPr>
          <a:xfrm>
            <a:off x="2946983" y="6019801"/>
            <a:ext cx="451782" cy="522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: уступ 51">
            <a:extLst>
              <a:ext uri="{FF2B5EF4-FFF2-40B4-BE49-F238E27FC236}">
                <a16:creationId xmlns:a16="http://schemas.microsoft.com/office/drawing/2014/main" id="{B1866DC5-FAFA-4B2F-A600-C6E4401B8F23}"/>
              </a:ext>
            </a:extLst>
          </p:cNvPr>
          <p:cNvCxnSpPr>
            <a:cxnSpLocks/>
            <a:stCxn id="46" idx="2"/>
          </p:cNvCxnSpPr>
          <p:nvPr/>
        </p:nvCxnSpPr>
        <p:spPr>
          <a:xfrm rot="5400000">
            <a:off x="2509356" y="4710070"/>
            <a:ext cx="334164" cy="1307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2C7D5504-D9FD-4622-8B5D-88AE5FF84F5F}"/>
              </a:ext>
            </a:extLst>
          </p:cNvPr>
          <p:cNvCxnSpPr>
            <a:cxnSpLocks/>
            <a:stCxn id="23" idx="2"/>
            <a:endCxn id="45" idx="0"/>
          </p:cNvCxnSpPr>
          <p:nvPr/>
        </p:nvCxnSpPr>
        <p:spPr>
          <a:xfrm>
            <a:off x="2022447" y="3041708"/>
            <a:ext cx="0" cy="106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4CBA6F13-D17D-4578-A415-49EDF63FBEB6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2570615" y="3022744"/>
            <a:ext cx="279983" cy="13763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Блок-схема: решение 58">
            <a:extLst>
              <a:ext uri="{FF2B5EF4-FFF2-40B4-BE49-F238E27FC236}">
                <a16:creationId xmlns:a16="http://schemas.microsoft.com/office/drawing/2014/main" id="{5A4C0DA0-F323-4AFA-B6CA-3AC745B31768}"/>
              </a:ext>
            </a:extLst>
          </p:cNvPr>
          <p:cNvSpPr/>
          <p:nvPr/>
        </p:nvSpPr>
        <p:spPr>
          <a:xfrm>
            <a:off x="4923288" y="1149290"/>
            <a:ext cx="2812758" cy="56066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strToInt</a:t>
            </a:r>
            <a:r>
              <a:rPr lang="en-US" sz="1100" dirty="0"/>
              <a:t>(Edit1.Text) &gt; </a:t>
            </a:r>
            <a:r>
              <a:rPr lang="en-US" sz="1100" dirty="0" err="1"/>
              <a:t>strToInt</a:t>
            </a:r>
            <a:r>
              <a:rPr lang="en-US" sz="1100" dirty="0"/>
              <a:t>(Edit2.Text)</a:t>
            </a:r>
            <a:endParaRPr lang="ru-RU" sz="1100" dirty="0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3C2F8027-D76B-4D37-BBB3-61198DAE5E15}"/>
              </a:ext>
            </a:extLst>
          </p:cNvPr>
          <p:cNvSpPr/>
          <p:nvPr/>
        </p:nvSpPr>
        <p:spPr>
          <a:xfrm>
            <a:off x="4519571" y="2082565"/>
            <a:ext cx="1576429" cy="54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a:= </a:t>
            </a:r>
            <a:r>
              <a:rPr lang="en-US" sz="1100" dirty="0" err="1"/>
              <a:t>strToInt</a:t>
            </a:r>
            <a:r>
              <a:rPr lang="en-US" sz="1100" dirty="0"/>
              <a:t>(Edit1.Text);</a:t>
            </a:r>
          </a:p>
          <a:p>
            <a:pPr algn="ctr"/>
            <a:r>
              <a:rPr lang="en-US" sz="1100" dirty="0"/>
              <a:t>b:= </a:t>
            </a:r>
            <a:r>
              <a:rPr lang="en-US" sz="1100" dirty="0" err="1"/>
              <a:t>strToInt</a:t>
            </a:r>
            <a:r>
              <a:rPr lang="en-US" sz="1100" dirty="0"/>
              <a:t>(Edit2.Text);</a:t>
            </a:r>
          </a:p>
        </p:txBody>
      </p: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77D44E70-AED8-4B67-9540-B52C1030DDC7}"/>
              </a:ext>
            </a:extLst>
          </p:cNvPr>
          <p:cNvCxnSpPr>
            <a:cxnSpLocks/>
            <a:stCxn id="59" idx="1"/>
            <a:endCxn id="60" idx="0"/>
          </p:cNvCxnSpPr>
          <p:nvPr/>
        </p:nvCxnSpPr>
        <p:spPr>
          <a:xfrm rot="10800000" flipH="1" flipV="1">
            <a:off x="4923288" y="1429623"/>
            <a:ext cx="384498" cy="652942"/>
          </a:xfrm>
          <a:prstGeom prst="bentConnector4">
            <a:avLst>
              <a:gd name="adj1" fmla="val -59454"/>
              <a:gd name="adj2" fmla="val 714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: уступ 61">
            <a:extLst>
              <a:ext uri="{FF2B5EF4-FFF2-40B4-BE49-F238E27FC236}">
                <a16:creationId xmlns:a16="http://schemas.microsoft.com/office/drawing/2014/main" id="{51FF2C12-1CEB-499C-A42C-F056CEBFFF8D}"/>
              </a:ext>
            </a:extLst>
          </p:cNvPr>
          <p:cNvCxnSpPr>
            <a:cxnSpLocks/>
            <a:stCxn id="59" idx="3"/>
            <a:endCxn id="22" idx="0"/>
          </p:cNvCxnSpPr>
          <p:nvPr/>
        </p:nvCxnSpPr>
        <p:spPr>
          <a:xfrm flipH="1">
            <a:off x="7407829" y="1429623"/>
            <a:ext cx="328217" cy="652942"/>
          </a:xfrm>
          <a:prstGeom prst="bentConnector4">
            <a:avLst>
              <a:gd name="adj1" fmla="val -69649"/>
              <a:gd name="adj2" fmla="val 714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DD5FCB73-4501-48FF-9D5C-058E96CE7FCA}"/>
              </a:ext>
            </a:extLst>
          </p:cNvPr>
          <p:cNvSpPr/>
          <p:nvPr/>
        </p:nvSpPr>
        <p:spPr>
          <a:xfrm>
            <a:off x="6719582" y="4117071"/>
            <a:ext cx="1728132" cy="42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memoText</a:t>
            </a:r>
            <a:r>
              <a:rPr lang="en-US" sz="1100" dirty="0"/>
              <a:t>:= Memo1.Text;</a:t>
            </a:r>
          </a:p>
          <a:p>
            <a:r>
              <a:rPr lang="en-US" sz="1100" dirty="0"/>
              <a:t>Dell1(</a:t>
            </a:r>
            <a:r>
              <a:rPr lang="en-US" sz="1100" dirty="0" err="1"/>
              <a:t>a,b</a:t>
            </a:r>
            <a:r>
              <a:rPr lang="en-US" sz="1100" dirty="0"/>
              <a:t>, </a:t>
            </a:r>
            <a:r>
              <a:rPr lang="en-US" sz="1100" dirty="0" err="1"/>
              <a:t>memoText</a:t>
            </a:r>
            <a:r>
              <a:rPr lang="en-US" sz="1100" dirty="0"/>
              <a:t>);</a:t>
            </a:r>
          </a:p>
        </p:txBody>
      </p:sp>
      <p:sp>
        <p:nvSpPr>
          <p:cNvPr id="74" name="Блок-схема: решение 73">
            <a:extLst>
              <a:ext uri="{FF2B5EF4-FFF2-40B4-BE49-F238E27FC236}">
                <a16:creationId xmlns:a16="http://schemas.microsoft.com/office/drawing/2014/main" id="{5BE0E74C-7F72-4DF2-AF3A-1221F7E74510}"/>
              </a:ext>
            </a:extLst>
          </p:cNvPr>
          <p:cNvSpPr/>
          <p:nvPr/>
        </p:nvSpPr>
        <p:spPr>
          <a:xfrm>
            <a:off x="5364409" y="3220150"/>
            <a:ext cx="1988191" cy="48656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 a&lt;&gt;b</a:t>
            </a:r>
          </a:p>
        </p:txBody>
      </p:sp>
      <p:cxnSp>
        <p:nvCxnSpPr>
          <p:cNvPr id="75" name="Соединитель: уступ 74">
            <a:extLst>
              <a:ext uri="{FF2B5EF4-FFF2-40B4-BE49-F238E27FC236}">
                <a16:creationId xmlns:a16="http://schemas.microsoft.com/office/drawing/2014/main" id="{F21162BD-34DC-41B0-9119-AC1E4246527C}"/>
              </a:ext>
            </a:extLst>
          </p:cNvPr>
          <p:cNvCxnSpPr>
            <a:cxnSpLocks/>
            <a:stCxn id="60" idx="2"/>
            <a:endCxn id="74" idx="0"/>
          </p:cNvCxnSpPr>
          <p:nvPr/>
        </p:nvCxnSpPr>
        <p:spPr>
          <a:xfrm rot="16200000" flipH="1">
            <a:off x="5536995" y="2398639"/>
            <a:ext cx="592301" cy="10507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: уступ 77">
            <a:extLst>
              <a:ext uri="{FF2B5EF4-FFF2-40B4-BE49-F238E27FC236}">
                <a16:creationId xmlns:a16="http://schemas.microsoft.com/office/drawing/2014/main" id="{4CBC4A5E-A702-4D8D-AC10-91FC79B704BC}"/>
              </a:ext>
            </a:extLst>
          </p:cNvPr>
          <p:cNvCxnSpPr>
            <a:cxnSpLocks/>
            <a:stCxn id="74" idx="3"/>
            <a:endCxn id="71" idx="0"/>
          </p:cNvCxnSpPr>
          <p:nvPr/>
        </p:nvCxnSpPr>
        <p:spPr>
          <a:xfrm>
            <a:off x="7352600" y="3463431"/>
            <a:ext cx="231048" cy="653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D76DF204-0D42-4886-9E16-6B20AB109CEA}"/>
              </a:ext>
            </a:extLst>
          </p:cNvPr>
          <p:cNvCxnSpPr>
            <a:cxnSpLocks/>
            <a:stCxn id="22" idx="2"/>
          </p:cNvCxnSpPr>
          <p:nvPr/>
        </p:nvCxnSpPr>
        <p:spPr>
          <a:xfrm rot="5400000">
            <a:off x="6696165" y="2288795"/>
            <a:ext cx="372611" cy="1050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Блок-схема: знак завершения 84">
            <a:extLst>
              <a:ext uri="{FF2B5EF4-FFF2-40B4-BE49-F238E27FC236}">
                <a16:creationId xmlns:a16="http://schemas.microsoft.com/office/drawing/2014/main" id="{25AAE781-283F-4DA0-863A-49B37A6C926D}"/>
              </a:ext>
            </a:extLst>
          </p:cNvPr>
          <p:cNvSpPr/>
          <p:nvPr/>
        </p:nvSpPr>
        <p:spPr>
          <a:xfrm>
            <a:off x="5602801" y="5328407"/>
            <a:ext cx="1508619" cy="41106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RETURN</a:t>
            </a:r>
            <a:endParaRPr lang="ru-RU" sz="1100" dirty="0"/>
          </a:p>
        </p:txBody>
      </p:sp>
      <p:cxnSp>
        <p:nvCxnSpPr>
          <p:cNvPr id="86" name="Соединитель: уступ 85">
            <a:extLst>
              <a:ext uri="{FF2B5EF4-FFF2-40B4-BE49-F238E27FC236}">
                <a16:creationId xmlns:a16="http://schemas.microsoft.com/office/drawing/2014/main" id="{8C3F8939-4EE7-41CC-AA71-3D7F9D8EDDBA}"/>
              </a:ext>
            </a:extLst>
          </p:cNvPr>
          <p:cNvCxnSpPr>
            <a:cxnSpLocks/>
            <a:stCxn id="74" idx="1"/>
            <a:endCxn id="85" idx="0"/>
          </p:cNvCxnSpPr>
          <p:nvPr/>
        </p:nvCxnSpPr>
        <p:spPr>
          <a:xfrm rot="10800000" flipH="1" flipV="1">
            <a:off x="5364409" y="3463431"/>
            <a:ext cx="992702" cy="1864976"/>
          </a:xfrm>
          <a:prstGeom prst="bentConnector4">
            <a:avLst>
              <a:gd name="adj1" fmla="val -23028"/>
              <a:gd name="adj2" fmla="val 565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Соединитель: уступ 88">
            <a:extLst>
              <a:ext uri="{FF2B5EF4-FFF2-40B4-BE49-F238E27FC236}">
                <a16:creationId xmlns:a16="http://schemas.microsoft.com/office/drawing/2014/main" id="{8B4C2923-2BBA-4506-A5BC-DE889751B354}"/>
              </a:ext>
            </a:extLst>
          </p:cNvPr>
          <p:cNvCxnSpPr>
            <a:cxnSpLocks/>
            <a:stCxn id="71" idx="2"/>
          </p:cNvCxnSpPr>
          <p:nvPr/>
        </p:nvCxnSpPr>
        <p:spPr>
          <a:xfrm rot="5400000">
            <a:off x="6765812" y="4134817"/>
            <a:ext cx="409134" cy="12265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Соединитель: уступ 91">
            <a:extLst>
              <a:ext uri="{FF2B5EF4-FFF2-40B4-BE49-F238E27FC236}">
                <a16:creationId xmlns:a16="http://schemas.microsoft.com/office/drawing/2014/main" id="{4FEF42C6-0EAD-4CAD-B947-56AF12030C40}"/>
              </a:ext>
            </a:extLst>
          </p:cNvPr>
          <p:cNvCxnSpPr>
            <a:cxnSpLocks/>
            <a:stCxn id="49" idx="2"/>
            <a:endCxn id="59" idx="0"/>
          </p:cNvCxnSpPr>
          <p:nvPr/>
        </p:nvCxnSpPr>
        <p:spPr>
          <a:xfrm rot="5400000" flipH="1" flipV="1">
            <a:off x="1600635" y="1571102"/>
            <a:ext cx="5150843" cy="4307220"/>
          </a:xfrm>
          <a:prstGeom prst="bentConnector5">
            <a:avLst>
              <a:gd name="adj1" fmla="val -16491"/>
              <a:gd name="adj2" fmla="val 51224"/>
              <a:gd name="adj3" fmla="val 104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9A58C8F4-E8FC-4837-9647-A4622A572997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3398765" y="6829337"/>
            <a:ext cx="0" cy="30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FC897799-C65B-46BA-9667-88ADFE52C3C4}"/>
              </a:ext>
            </a:extLst>
          </p:cNvPr>
          <p:cNvSpPr/>
          <p:nvPr/>
        </p:nvSpPr>
        <p:spPr>
          <a:xfrm>
            <a:off x="2993911" y="2427212"/>
            <a:ext cx="428362" cy="254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Да</a:t>
            </a:r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268C9028-63A9-4038-85C5-5BF4AAF529A0}"/>
              </a:ext>
            </a:extLst>
          </p:cNvPr>
          <p:cNvSpPr/>
          <p:nvPr/>
        </p:nvSpPr>
        <p:spPr>
          <a:xfrm>
            <a:off x="2946983" y="812338"/>
            <a:ext cx="428362" cy="254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Да</a:t>
            </a:r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5C77F473-894E-4914-8EF2-9FDEB77ACBBC}"/>
              </a:ext>
            </a:extLst>
          </p:cNvPr>
          <p:cNvSpPr/>
          <p:nvPr/>
        </p:nvSpPr>
        <p:spPr>
          <a:xfrm>
            <a:off x="11381761" y="3041708"/>
            <a:ext cx="428362" cy="254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Да</a:t>
            </a:r>
          </a:p>
        </p:txBody>
      </p: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D431416F-72DA-4194-9E8B-F90E8AD9F69A}"/>
              </a:ext>
            </a:extLst>
          </p:cNvPr>
          <p:cNvSpPr/>
          <p:nvPr/>
        </p:nvSpPr>
        <p:spPr>
          <a:xfrm>
            <a:off x="2942437" y="4069353"/>
            <a:ext cx="428362" cy="254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Да</a:t>
            </a:r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72C085B6-3145-45D9-8E89-0389F74C9472}"/>
              </a:ext>
            </a:extLst>
          </p:cNvPr>
          <p:cNvSpPr/>
          <p:nvPr/>
        </p:nvSpPr>
        <p:spPr>
          <a:xfrm>
            <a:off x="2993911" y="5715179"/>
            <a:ext cx="428362" cy="254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Да</a:t>
            </a:r>
          </a:p>
        </p:txBody>
      </p:sp>
      <p:sp>
        <p:nvSpPr>
          <p:cNvPr id="106" name="Прямоугольник 105">
            <a:extLst>
              <a:ext uri="{FF2B5EF4-FFF2-40B4-BE49-F238E27FC236}">
                <a16:creationId xmlns:a16="http://schemas.microsoft.com/office/drawing/2014/main" id="{1D1EE949-1473-4DE6-9547-C3C7AC255877}"/>
              </a:ext>
            </a:extLst>
          </p:cNvPr>
          <p:cNvSpPr/>
          <p:nvPr/>
        </p:nvSpPr>
        <p:spPr>
          <a:xfrm>
            <a:off x="7635114" y="1135835"/>
            <a:ext cx="428362" cy="254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Да</a:t>
            </a:r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780D10DE-F1F4-4B8D-AAC4-50363A5FFDA7}"/>
              </a:ext>
            </a:extLst>
          </p:cNvPr>
          <p:cNvSpPr/>
          <p:nvPr/>
        </p:nvSpPr>
        <p:spPr>
          <a:xfrm>
            <a:off x="7238044" y="3208789"/>
            <a:ext cx="428362" cy="254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Да</a:t>
            </a:r>
          </a:p>
        </p:txBody>
      </p:sp>
      <p:sp>
        <p:nvSpPr>
          <p:cNvPr id="108" name="Прямоугольник 107">
            <a:extLst>
              <a:ext uri="{FF2B5EF4-FFF2-40B4-BE49-F238E27FC236}">
                <a16:creationId xmlns:a16="http://schemas.microsoft.com/office/drawing/2014/main" id="{1FE0E2C5-3795-41DB-ADDF-B51F84B40E53}"/>
              </a:ext>
            </a:extLst>
          </p:cNvPr>
          <p:cNvSpPr/>
          <p:nvPr/>
        </p:nvSpPr>
        <p:spPr>
          <a:xfrm>
            <a:off x="10735286" y="3190789"/>
            <a:ext cx="428362" cy="254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Нет</a:t>
            </a:r>
          </a:p>
        </p:txBody>
      </p: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D3F83B6A-ABB9-4DCE-B1AD-769433FDB7D1}"/>
              </a:ext>
            </a:extLst>
          </p:cNvPr>
          <p:cNvSpPr/>
          <p:nvPr/>
        </p:nvSpPr>
        <p:spPr>
          <a:xfrm>
            <a:off x="4635877" y="1115997"/>
            <a:ext cx="428362" cy="254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Нет</a:t>
            </a:r>
          </a:p>
        </p:txBody>
      </p: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CF412897-42C7-463F-B9C6-84A6C8A8A933}"/>
              </a:ext>
            </a:extLst>
          </p:cNvPr>
          <p:cNvSpPr/>
          <p:nvPr/>
        </p:nvSpPr>
        <p:spPr>
          <a:xfrm>
            <a:off x="1999029" y="1421676"/>
            <a:ext cx="428362" cy="254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Нет</a:t>
            </a:r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BCD91F1A-5FDD-41B9-BD92-9F8E7340F0BB}"/>
              </a:ext>
            </a:extLst>
          </p:cNvPr>
          <p:cNvSpPr/>
          <p:nvPr/>
        </p:nvSpPr>
        <p:spPr>
          <a:xfrm>
            <a:off x="1999029" y="3031395"/>
            <a:ext cx="428362" cy="254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Нет</a:t>
            </a:r>
          </a:p>
        </p:txBody>
      </p: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5A6F242E-702B-414C-924E-D848B53F45D8}"/>
              </a:ext>
            </a:extLst>
          </p:cNvPr>
          <p:cNvSpPr/>
          <p:nvPr/>
        </p:nvSpPr>
        <p:spPr>
          <a:xfrm>
            <a:off x="1978493" y="4688047"/>
            <a:ext cx="428362" cy="254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Нет</a:t>
            </a:r>
          </a:p>
        </p:txBody>
      </p: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69040B34-B350-492C-8D53-C0E7A0E9DAF6}"/>
              </a:ext>
            </a:extLst>
          </p:cNvPr>
          <p:cNvSpPr/>
          <p:nvPr/>
        </p:nvSpPr>
        <p:spPr>
          <a:xfrm>
            <a:off x="1978493" y="6346097"/>
            <a:ext cx="428362" cy="254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Нет</a:t>
            </a:r>
          </a:p>
        </p:txBody>
      </p:sp>
      <p:sp>
        <p:nvSpPr>
          <p:cNvPr id="114" name="Прямоугольник 113">
            <a:extLst>
              <a:ext uri="{FF2B5EF4-FFF2-40B4-BE49-F238E27FC236}">
                <a16:creationId xmlns:a16="http://schemas.microsoft.com/office/drawing/2014/main" id="{AC698940-66A1-4115-AF78-6A12A0C80253}"/>
              </a:ext>
            </a:extLst>
          </p:cNvPr>
          <p:cNvSpPr/>
          <p:nvPr/>
        </p:nvSpPr>
        <p:spPr>
          <a:xfrm>
            <a:off x="5087838" y="3167634"/>
            <a:ext cx="428362" cy="254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125353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Блок-схема: знак завершения 1">
            <a:extLst>
              <a:ext uri="{FF2B5EF4-FFF2-40B4-BE49-F238E27FC236}">
                <a16:creationId xmlns:a16="http://schemas.microsoft.com/office/drawing/2014/main" id="{A10E5D37-A02F-4FBB-AD35-DD4E8B4FFEA7}"/>
              </a:ext>
            </a:extLst>
          </p:cNvPr>
          <p:cNvSpPr/>
          <p:nvPr/>
        </p:nvSpPr>
        <p:spPr>
          <a:xfrm>
            <a:off x="9712352" y="906010"/>
            <a:ext cx="1451296" cy="48656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RETURN</a:t>
            </a:r>
            <a:endParaRPr lang="ru-RU" sz="11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04E10C6-E4B0-493F-AB97-E6752501A675}"/>
              </a:ext>
            </a:extLst>
          </p:cNvPr>
          <p:cNvSpPr/>
          <p:nvPr/>
        </p:nvSpPr>
        <p:spPr>
          <a:xfrm>
            <a:off x="9167068" y="1774268"/>
            <a:ext cx="2214693" cy="54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RETURN</a:t>
            </a:r>
            <a:endParaRPr lang="ru-RU" sz="1100" dirty="0"/>
          </a:p>
        </p:txBody>
      </p:sp>
      <p:cxnSp>
        <p:nvCxnSpPr>
          <p:cNvPr id="4" name="Соединитель: уступ 3">
            <a:extLst>
              <a:ext uri="{FF2B5EF4-FFF2-40B4-BE49-F238E27FC236}">
                <a16:creationId xmlns:a16="http://schemas.microsoft.com/office/drawing/2014/main" id="{70CEAF3E-5A54-4CC6-A3FE-B707F0916E22}"/>
              </a:ext>
            </a:extLst>
          </p:cNvPr>
          <p:cNvCxnSpPr>
            <a:cxnSpLocks/>
          </p:cNvCxnSpPr>
          <p:nvPr/>
        </p:nvCxnSpPr>
        <p:spPr>
          <a:xfrm>
            <a:off x="9175457" y="2802792"/>
            <a:ext cx="1017167" cy="3061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Шестиугольник 4">
            <a:extLst>
              <a:ext uri="{FF2B5EF4-FFF2-40B4-BE49-F238E27FC236}">
                <a16:creationId xmlns:a16="http://schemas.microsoft.com/office/drawing/2014/main" id="{C3FD6237-7BB9-4B0B-BC30-8CD9A02AE95B}"/>
              </a:ext>
            </a:extLst>
          </p:cNvPr>
          <p:cNvSpPr/>
          <p:nvPr/>
        </p:nvSpPr>
        <p:spPr>
          <a:xfrm>
            <a:off x="9011871" y="3346340"/>
            <a:ext cx="2852257" cy="48656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RETURN</a:t>
            </a:r>
            <a:endParaRPr lang="ru-RU" sz="110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52577F1-D73A-4FCC-BA7C-0C86BF1FEE10}"/>
              </a:ext>
            </a:extLst>
          </p:cNvPr>
          <p:cNvCxnSpPr>
            <a:cxnSpLocks/>
          </p:cNvCxnSpPr>
          <p:nvPr/>
        </p:nvCxnSpPr>
        <p:spPr>
          <a:xfrm>
            <a:off x="9417950" y="4223351"/>
            <a:ext cx="2189526" cy="486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45A346E-76E3-47F5-B3BB-05625B3001FF}"/>
              </a:ext>
            </a:extLst>
          </p:cNvPr>
          <p:cNvSpPr/>
          <p:nvPr/>
        </p:nvSpPr>
        <p:spPr>
          <a:xfrm>
            <a:off x="10735286" y="324984"/>
            <a:ext cx="428362" cy="254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Да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6E58660-B118-47B1-A789-40296350A31F}"/>
              </a:ext>
            </a:extLst>
          </p:cNvPr>
          <p:cNvSpPr/>
          <p:nvPr/>
        </p:nvSpPr>
        <p:spPr>
          <a:xfrm>
            <a:off x="10306924" y="324983"/>
            <a:ext cx="428362" cy="254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Нет</a:t>
            </a:r>
          </a:p>
        </p:txBody>
      </p:sp>
      <p:sp>
        <p:nvSpPr>
          <p:cNvPr id="11" name="Блок-схема: решение 10">
            <a:extLst>
              <a:ext uri="{FF2B5EF4-FFF2-40B4-BE49-F238E27FC236}">
                <a16:creationId xmlns:a16="http://schemas.microsoft.com/office/drawing/2014/main" id="{9A31E525-388B-4DE4-A607-D847B0FB4402}"/>
              </a:ext>
            </a:extLst>
          </p:cNvPr>
          <p:cNvSpPr/>
          <p:nvPr/>
        </p:nvSpPr>
        <p:spPr>
          <a:xfrm>
            <a:off x="10561443" y="2692866"/>
            <a:ext cx="992697" cy="3565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 = b</a:t>
            </a:r>
            <a:endParaRPr lang="ru-RU" sz="11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61C4417-AFC2-499D-BC4E-60D37457EF4F}"/>
              </a:ext>
            </a:extLst>
          </p:cNvPr>
          <p:cNvSpPr/>
          <p:nvPr/>
        </p:nvSpPr>
        <p:spPr>
          <a:xfrm>
            <a:off x="11159979" y="332145"/>
            <a:ext cx="788323" cy="240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Наверное</a:t>
            </a:r>
          </a:p>
        </p:txBody>
      </p:sp>
      <p:sp>
        <p:nvSpPr>
          <p:cNvPr id="34" name="Блок-схема: знак завершения 33">
            <a:extLst>
              <a:ext uri="{FF2B5EF4-FFF2-40B4-BE49-F238E27FC236}">
                <a16:creationId xmlns:a16="http://schemas.microsoft.com/office/drawing/2014/main" id="{C1638A97-7648-43BD-A672-1C356833407A}"/>
              </a:ext>
            </a:extLst>
          </p:cNvPr>
          <p:cNvSpPr/>
          <p:nvPr/>
        </p:nvSpPr>
        <p:spPr>
          <a:xfrm>
            <a:off x="1635152" y="377059"/>
            <a:ext cx="1770778" cy="48656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mySetText</a:t>
            </a:r>
            <a:r>
              <a:rPr lang="en-US" sz="1100" dirty="0"/>
              <a:t>(</a:t>
            </a:r>
            <a:r>
              <a:rPr lang="en-US" sz="1100" dirty="0" err="1"/>
              <a:t>s:ShortString</a:t>
            </a:r>
            <a:r>
              <a:rPr lang="en-US" sz="1100" dirty="0"/>
              <a:t>)</a:t>
            </a:r>
            <a:endParaRPr lang="ru-RU" sz="11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71399E16-EA37-4D34-B1A2-A1196FF73577}"/>
              </a:ext>
            </a:extLst>
          </p:cNvPr>
          <p:cNvSpPr/>
          <p:nvPr/>
        </p:nvSpPr>
        <p:spPr>
          <a:xfrm>
            <a:off x="1794893" y="1149290"/>
            <a:ext cx="1451296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 Memo1.Text:= s; </a:t>
            </a:r>
            <a:endParaRPr lang="ru-RU" sz="1100" dirty="0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3F212F6-5FA8-4A4D-A576-4B091E90B420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2520541" y="863620"/>
            <a:ext cx="0" cy="285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Блок-схема: знак завершения 40">
            <a:extLst>
              <a:ext uri="{FF2B5EF4-FFF2-40B4-BE49-F238E27FC236}">
                <a16:creationId xmlns:a16="http://schemas.microsoft.com/office/drawing/2014/main" id="{52D79404-D242-480D-9344-5F39F135A05C}"/>
              </a:ext>
            </a:extLst>
          </p:cNvPr>
          <p:cNvSpPr/>
          <p:nvPr/>
        </p:nvSpPr>
        <p:spPr>
          <a:xfrm>
            <a:off x="1794893" y="1921521"/>
            <a:ext cx="1451296" cy="48656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RETURN</a:t>
            </a:r>
            <a:endParaRPr lang="ru-RU" sz="1100" dirty="0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FF935D38-6273-4058-9ECD-12817363CC91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2520541" y="1635851"/>
            <a:ext cx="0" cy="285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11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Блок-схема: знак завершения 1">
            <a:extLst>
              <a:ext uri="{FF2B5EF4-FFF2-40B4-BE49-F238E27FC236}">
                <a16:creationId xmlns:a16="http://schemas.microsoft.com/office/drawing/2014/main" id="{1D1A905D-136F-4FB6-9017-59B2A1B7D477}"/>
              </a:ext>
            </a:extLst>
          </p:cNvPr>
          <p:cNvSpPr/>
          <p:nvPr/>
        </p:nvSpPr>
        <p:spPr>
          <a:xfrm>
            <a:off x="1456714" y="-79469"/>
            <a:ext cx="2292294" cy="44461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myCange</a:t>
            </a:r>
            <a:r>
              <a:rPr lang="ru-RU" sz="1100" dirty="0"/>
              <a:t>(</a:t>
            </a:r>
            <a:r>
              <a:rPr lang="en-US" sz="1100" dirty="0"/>
              <a:t>byte a, byte b, string s</a:t>
            </a:r>
            <a:r>
              <a:rPr lang="ru-RU" sz="1100" dirty="0"/>
              <a:t>)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92630CF-B52D-4544-B288-9951ED97EBBB}"/>
              </a:ext>
            </a:extLst>
          </p:cNvPr>
          <p:cNvSpPr/>
          <p:nvPr/>
        </p:nvSpPr>
        <p:spPr>
          <a:xfrm>
            <a:off x="9167068" y="1774268"/>
            <a:ext cx="2214693" cy="54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RETURN</a:t>
            </a:r>
            <a:endParaRPr lang="ru-RU" sz="1100" dirty="0"/>
          </a:p>
        </p:txBody>
      </p:sp>
      <p:cxnSp>
        <p:nvCxnSpPr>
          <p:cNvPr id="4" name="Соединитель: уступ 3">
            <a:extLst>
              <a:ext uri="{FF2B5EF4-FFF2-40B4-BE49-F238E27FC236}">
                <a16:creationId xmlns:a16="http://schemas.microsoft.com/office/drawing/2014/main" id="{BD1C1A6D-1734-41C6-B1A2-CD4FAD11754D}"/>
              </a:ext>
            </a:extLst>
          </p:cNvPr>
          <p:cNvCxnSpPr>
            <a:cxnSpLocks/>
          </p:cNvCxnSpPr>
          <p:nvPr/>
        </p:nvCxnSpPr>
        <p:spPr>
          <a:xfrm>
            <a:off x="9175457" y="2802792"/>
            <a:ext cx="1017167" cy="3061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Шестиугольник 4">
            <a:extLst>
              <a:ext uri="{FF2B5EF4-FFF2-40B4-BE49-F238E27FC236}">
                <a16:creationId xmlns:a16="http://schemas.microsoft.com/office/drawing/2014/main" id="{0E1AEB88-8371-4A6F-8B8C-CFD4F6A5D7DD}"/>
              </a:ext>
            </a:extLst>
          </p:cNvPr>
          <p:cNvSpPr/>
          <p:nvPr/>
        </p:nvSpPr>
        <p:spPr>
          <a:xfrm>
            <a:off x="9011871" y="3346340"/>
            <a:ext cx="2852257" cy="48656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RETURN</a:t>
            </a:r>
            <a:endParaRPr lang="ru-RU" sz="110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69F54E7D-91CF-4592-A048-1749D3AD7E9B}"/>
              </a:ext>
            </a:extLst>
          </p:cNvPr>
          <p:cNvCxnSpPr>
            <a:cxnSpLocks/>
          </p:cNvCxnSpPr>
          <p:nvPr/>
        </p:nvCxnSpPr>
        <p:spPr>
          <a:xfrm>
            <a:off x="9417950" y="4223351"/>
            <a:ext cx="2189526" cy="486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5EA3D12-44BF-4DD7-9336-511AB0384A19}"/>
              </a:ext>
            </a:extLst>
          </p:cNvPr>
          <p:cNvSpPr/>
          <p:nvPr/>
        </p:nvSpPr>
        <p:spPr>
          <a:xfrm>
            <a:off x="10735286" y="324984"/>
            <a:ext cx="428362" cy="254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Да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61F6037-DAE6-4605-AD69-2D4FBA387D03}"/>
              </a:ext>
            </a:extLst>
          </p:cNvPr>
          <p:cNvSpPr/>
          <p:nvPr/>
        </p:nvSpPr>
        <p:spPr>
          <a:xfrm>
            <a:off x="10306924" y="324983"/>
            <a:ext cx="428362" cy="254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Нет</a:t>
            </a:r>
          </a:p>
        </p:txBody>
      </p:sp>
      <p:sp>
        <p:nvSpPr>
          <p:cNvPr id="9" name="Блок-схема: решение 8">
            <a:extLst>
              <a:ext uri="{FF2B5EF4-FFF2-40B4-BE49-F238E27FC236}">
                <a16:creationId xmlns:a16="http://schemas.microsoft.com/office/drawing/2014/main" id="{DE97B45D-ADC0-4F5E-B8AD-A424DB951816}"/>
              </a:ext>
            </a:extLst>
          </p:cNvPr>
          <p:cNvSpPr/>
          <p:nvPr/>
        </p:nvSpPr>
        <p:spPr>
          <a:xfrm>
            <a:off x="2694388" y="2911848"/>
            <a:ext cx="1270078" cy="3565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EDX = a</a:t>
            </a:r>
            <a:endParaRPr lang="ru-RU" sz="11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39FBC9B-4C2A-40E4-87C5-40B672549A60}"/>
              </a:ext>
            </a:extLst>
          </p:cNvPr>
          <p:cNvSpPr/>
          <p:nvPr/>
        </p:nvSpPr>
        <p:spPr>
          <a:xfrm>
            <a:off x="11159979" y="332145"/>
            <a:ext cx="788323" cy="240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Наверное</a:t>
            </a:r>
          </a:p>
        </p:txBody>
      </p:sp>
      <p:sp>
        <p:nvSpPr>
          <p:cNvPr id="11" name="Шестиугольник 10">
            <a:extLst>
              <a:ext uri="{FF2B5EF4-FFF2-40B4-BE49-F238E27FC236}">
                <a16:creationId xmlns:a16="http://schemas.microsoft.com/office/drawing/2014/main" id="{4BB1B410-948C-4CD3-B4A2-121813E9DF1D}"/>
              </a:ext>
            </a:extLst>
          </p:cNvPr>
          <p:cNvSpPr/>
          <p:nvPr/>
        </p:nvSpPr>
        <p:spPr>
          <a:xfrm>
            <a:off x="1456714" y="1774268"/>
            <a:ext cx="2292294" cy="40929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ECX = length(s) .. 0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7D3556F-E56E-4617-8B55-E9D612F22599}"/>
              </a:ext>
            </a:extLst>
          </p:cNvPr>
          <p:cNvSpPr/>
          <p:nvPr/>
        </p:nvSpPr>
        <p:spPr>
          <a:xfrm>
            <a:off x="1930757" y="494171"/>
            <a:ext cx="1344473" cy="116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FIRSTPNT = -1</a:t>
            </a:r>
          </a:p>
          <a:p>
            <a:pPr algn="ctr"/>
            <a:r>
              <a:rPr lang="en-US" sz="1100" dirty="0"/>
              <a:t>SECONDPNT = -1</a:t>
            </a:r>
          </a:p>
          <a:p>
            <a:pPr algn="ctr"/>
            <a:r>
              <a:rPr lang="en-US" sz="1100" dirty="0"/>
              <a:t>FIRSTEND= -1</a:t>
            </a:r>
          </a:p>
          <a:p>
            <a:pPr algn="ctr"/>
            <a:r>
              <a:rPr lang="en-US" sz="1100" dirty="0"/>
              <a:t>SECONDEND= -1</a:t>
            </a:r>
          </a:p>
          <a:p>
            <a:pPr algn="ctr"/>
            <a:r>
              <a:rPr lang="en-US" sz="1100" dirty="0"/>
              <a:t>EBX = 1</a:t>
            </a:r>
          </a:p>
          <a:p>
            <a:pPr algn="ctr"/>
            <a:r>
              <a:rPr lang="en-US" sz="1100" dirty="0"/>
              <a:t>EDX = 1</a:t>
            </a:r>
          </a:p>
          <a:p>
            <a:pPr algn="ctr"/>
            <a:r>
              <a:rPr lang="en-US" sz="1100" dirty="0"/>
              <a:t>ESI = -1</a:t>
            </a:r>
            <a:endParaRPr lang="ru-RU" sz="1100" dirty="0"/>
          </a:p>
        </p:txBody>
      </p:sp>
      <p:sp>
        <p:nvSpPr>
          <p:cNvPr id="14" name="Блок-схема: решение 13">
            <a:extLst>
              <a:ext uri="{FF2B5EF4-FFF2-40B4-BE49-F238E27FC236}">
                <a16:creationId xmlns:a16="http://schemas.microsoft.com/office/drawing/2014/main" id="{77706736-34D6-4F4A-A209-339FF7630693}"/>
              </a:ext>
            </a:extLst>
          </p:cNvPr>
          <p:cNvSpPr/>
          <p:nvPr/>
        </p:nvSpPr>
        <p:spPr>
          <a:xfrm>
            <a:off x="10713843" y="2845266"/>
            <a:ext cx="992697" cy="3565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 = b</a:t>
            </a:r>
            <a:endParaRPr lang="ru-RU" sz="1100" dirty="0"/>
          </a:p>
        </p:txBody>
      </p:sp>
      <p:sp>
        <p:nvSpPr>
          <p:cNvPr id="15" name="Блок-схема: решение 14">
            <a:extLst>
              <a:ext uri="{FF2B5EF4-FFF2-40B4-BE49-F238E27FC236}">
                <a16:creationId xmlns:a16="http://schemas.microsoft.com/office/drawing/2014/main" id="{BDCF6B1F-7FB9-4E88-85D1-32E648D4469E}"/>
              </a:ext>
            </a:extLst>
          </p:cNvPr>
          <p:cNvSpPr/>
          <p:nvPr/>
        </p:nvSpPr>
        <p:spPr>
          <a:xfrm>
            <a:off x="1999376" y="2497932"/>
            <a:ext cx="1215024" cy="3565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ESI = -1</a:t>
            </a:r>
            <a:endParaRPr lang="ru-RU" sz="1100" dirty="0"/>
          </a:p>
        </p:txBody>
      </p:sp>
      <p:sp>
        <p:nvSpPr>
          <p:cNvPr id="16" name="Блок-схема: решение 15">
            <a:extLst>
              <a:ext uri="{FF2B5EF4-FFF2-40B4-BE49-F238E27FC236}">
                <a16:creationId xmlns:a16="http://schemas.microsoft.com/office/drawing/2014/main" id="{7CA4297C-863E-4429-970C-609FD9C55E10}"/>
              </a:ext>
            </a:extLst>
          </p:cNvPr>
          <p:cNvSpPr/>
          <p:nvPr/>
        </p:nvSpPr>
        <p:spPr>
          <a:xfrm>
            <a:off x="2694387" y="3818396"/>
            <a:ext cx="1270077" cy="3565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EDX = b</a:t>
            </a:r>
            <a:endParaRPr lang="ru-RU" sz="11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E075B53-7C32-408C-8852-9FFF9B23CDA6}"/>
              </a:ext>
            </a:extLst>
          </p:cNvPr>
          <p:cNvSpPr/>
          <p:nvPr/>
        </p:nvSpPr>
        <p:spPr>
          <a:xfrm>
            <a:off x="3964463" y="3185837"/>
            <a:ext cx="1110457" cy="40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FIRSTPNT = EBX</a:t>
            </a:r>
          </a:p>
          <a:p>
            <a:r>
              <a:rPr lang="en-US" sz="1100" dirty="0"/>
              <a:t>ESI = 1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AEA67DC-3062-41CA-930B-A2C351845904}"/>
              </a:ext>
            </a:extLst>
          </p:cNvPr>
          <p:cNvSpPr/>
          <p:nvPr/>
        </p:nvSpPr>
        <p:spPr>
          <a:xfrm>
            <a:off x="3964463" y="4174927"/>
            <a:ext cx="1270077" cy="40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SECONDPNT = EBX</a:t>
            </a:r>
          </a:p>
          <a:p>
            <a:r>
              <a:rPr lang="en-US" sz="1100" dirty="0"/>
              <a:t>ESI = 2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88194286-97FB-4847-9CEC-E3E5D563B39A}"/>
              </a:ext>
            </a:extLst>
          </p:cNvPr>
          <p:cNvCxnSpPr>
            <a:cxnSpLocks/>
            <a:stCxn id="15" idx="3"/>
            <a:endCxn id="9" idx="0"/>
          </p:cNvCxnSpPr>
          <p:nvPr/>
        </p:nvCxnSpPr>
        <p:spPr>
          <a:xfrm>
            <a:off x="3214400" y="2676198"/>
            <a:ext cx="115027" cy="2356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4DCA81CE-A70B-431F-9152-D8DC21F59E09}"/>
              </a:ext>
            </a:extLst>
          </p:cNvPr>
          <p:cNvCxnSpPr>
            <a:cxnSpLocks/>
            <a:stCxn id="9" idx="3"/>
            <a:endCxn id="17" idx="0"/>
          </p:cNvCxnSpPr>
          <p:nvPr/>
        </p:nvCxnSpPr>
        <p:spPr>
          <a:xfrm>
            <a:off x="3964466" y="3090114"/>
            <a:ext cx="555226" cy="957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E82B0417-D95F-4687-B220-B3B5E7C8EFCC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3964464" y="3996662"/>
            <a:ext cx="635038" cy="1782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2A55B46B-6905-4316-93A1-0BB0160E7774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3883287" y="3035759"/>
            <a:ext cx="82544" cy="1190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8D5D2C6-5273-4099-ABBE-9C52F3D9135B}"/>
              </a:ext>
            </a:extLst>
          </p:cNvPr>
          <p:cNvCxnSpPr>
            <a:cxnSpLocks/>
            <a:stCxn id="15" idx="2"/>
            <a:endCxn id="91" idx="0"/>
          </p:cNvCxnSpPr>
          <p:nvPr/>
        </p:nvCxnSpPr>
        <p:spPr>
          <a:xfrm>
            <a:off x="2606888" y="2854464"/>
            <a:ext cx="0" cy="2193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261523A3-D1A5-4656-9068-5D5811069529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3329426" y="3268380"/>
            <a:ext cx="1" cy="550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6A52BFA8-FEBB-46DF-B0DF-6A537F2D2D15}"/>
              </a:ext>
            </a:extLst>
          </p:cNvPr>
          <p:cNvCxnSpPr>
            <a:cxnSpLocks/>
          </p:cNvCxnSpPr>
          <p:nvPr/>
        </p:nvCxnSpPr>
        <p:spPr>
          <a:xfrm rot="5400000">
            <a:off x="2545254" y="4102325"/>
            <a:ext cx="846655" cy="728611"/>
          </a:xfrm>
          <a:prstGeom prst="bentConnector3">
            <a:avLst>
              <a:gd name="adj1" fmla="val 1004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: уступ 40">
            <a:extLst>
              <a:ext uri="{FF2B5EF4-FFF2-40B4-BE49-F238E27FC236}">
                <a16:creationId xmlns:a16="http://schemas.microsoft.com/office/drawing/2014/main" id="{6836AEBB-BA41-4F07-90A4-6BFF40081AB2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3898955" y="4009181"/>
            <a:ext cx="131019" cy="12700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B068C2A0-B018-406D-8F93-7581E8EC643F}"/>
              </a:ext>
            </a:extLst>
          </p:cNvPr>
          <p:cNvSpPr/>
          <p:nvPr/>
        </p:nvSpPr>
        <p:spPr>
          <a:xfrm>
            <a:off x="2361326" y="8421073"/>
            <a:ext cx="588922" cy="235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EBX++</a:t>
            </a:r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6F58AC37-F7C8-4442-9153-538343D557E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606888" y="2193351"/>
            <a:ext cx="0" cy="30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D66AB018-66CB-451B-B0F9-C7A2959B7D47}"/>
              </a:ext>
            </a:extLst>
          </p:cNvPr>
          <p:cNvCxnSpPr>
            <a:cxnSpLocks/>
          </p:cNvCxnSpPr>
          <p:nvPr/>
        </p:nvCxnSpPr>
        <p:spPr>
          <a:xfrm>
            <a:off x="2585774" y="1474285"/>
            <a:ext cx="0" cy="30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3158686F-9F8C-4F70-979C-C732C029BC01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2602861" y="365146"/>
            <a:ext cx="133" cy="129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Соединитель: уступ 85">
            <a:extLst>
              <a:ext uri="{FF2B5EF4-FFF2-40B4-BE49-F238E27FC236}">
                <a16:creationId xmlns:a16="http://schemas.microsoft.com/office/drawing/2014/main" id="{02A9D6EA-654C-41C7-8551-C469C7F91277}"/>
              </a:ext>
            </a:extLst>
          </p:cNvPr>
          <p:cNvCxnSpPr>
            <a:cxnSpLocks/>
            <a:stCxn id="75" idx="2"/>
            <a:endCxn id="11" idx="3"/>
          </p:cNvCxnSpPr>
          <p:nvPr/>
        </p:nvCxnSpPr>
        <p:spPr>
          <a:xfrm rot="5400000" flipH="1">
            <a:off x="-1282652" y="4718284"/>
            <a:ext cx="6677806" cy="1199073"/>
          </a:xfrm>
          <a:prstGeom prst="bentConnector4">
            <a:avLst>
              <a:gd name="adj1" fmla="val -3423"/>
              <a:gd name="adj2" fmla="val 1190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Блок-схема: решение 90">
            <a:extLst>
              <a:ext uri="{FF2B5EF4-FFF2-40B4-BE49-F238E27FC236}">
                <a16:creationId xmlns:a16="http://schemas.microsoft.com/office/drawing/2014/main" id="{536C4A72-C847-4EB7-B244-02AC7E71E578}"/>
              </a:ext>
            </a:extLst>
          </p:cNvPr>
          <p:cNvSpPr/>
          <p:nvPr/>
        </p:nvSpPr>
        <p:spPr>
          <a:xfrm>
            <a:off x="1726071" y="5048436"/>
            <a:ext cx="1761634" cy="3565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“_” = s[EBX]</a:t>
            </a:r>
          </a:p>
        </p:txBody>
      </p:sp>
      <p:cxnSp>
        <p:nvCxnSpPr>
          <p:cNvPr id="94" name="Соединитель: уступ 93">
            <a:extLst>
              <a:ext uri="{FF2B5EF4-FFF2-40B4-BE49-F238E27FC236}">
                <a16:creationId xmlns:a16="http://schemas.microsoft.com/office/drawing/2014/main" id="{79F4D599-8AF5-423D-ACB7-834B7D619EE2}"/>
              </a:ext>
            </a:extLst>
          </p:cNvPr>
          <p:cNvCxnSpPr>
            <a:cxnSpLocks/>
            <a:stCxn id="91" idx="1"/>
            <a:endCxn id="75" idx="0"/>
          </p:cNvCxnSpPr>
          <p:nvPr/>
        </p:nvCxnSpPr>
        <p:spPr>
          <a:xfrm rot="10800000" flipH="1" flipV="1">
            <a:off x="1726071" y="5226701"/>
            <a:ext cx="929716" cy="3194371"/>
          </a:xfrm>
          <a:prstGeom prst="bentConnector4">
            <a:avLst>
              <a:gd name="adj1" fmla="val -24588"/>
              <a:gd name="adj2" fmla="val 11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B3B502CF-0189-43E2-B380-238BACD6FE36}"/>
              </a:ext>
            </a:extLst>
          </p:cNvPr>
          <p:cNvSpPr/>
          <p:nvPr/>
        </p:nvSpPr>
        <p:spPr>
          <a:xfrm>
            <a:off x="3421520" y="5412677"/>
            <a:ext cx="588922" cy="235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EDX++</a:t>
            </a:r>
          </a:p>
        </p:txBody>
      </p:sp>
      <p:cxnSp>
        <p:nvCxnSpPr>
          <p:cNvPr id="99" name="Соединитель: уступ 98">
            <a:extLst>
              <a:ext uri="{FF2B5EF4-FFF2-40B4-BE49-F238E27FC236}">
                <a16:creationId xmlns:a16="http://schemas.microsoft.com/office/drawing/2014/main" id="{8DE066EB-D11E-4A36-A74C-56614CC3EE52}"/>
              </a:ext>
            </a:extLst>
          </p:cNvPr>
          <p:cNvCxnSpPr>
            <a:cxnSpLocks/>
            <a:stCxn id="91" idx="3"/>
            <a:endCxn id="98" idx="0"/>
          </p:cNvCxnSpPr>
          <p:nvPr/>
        </p:nvCxnSpPr>
        <p:spPr>
          <a:xfrm>
            <a:off x="3487705" y="5226702"/>
            <a:ext cx="228276" cy="185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Блок-схема: решение 103">
            <a:extLst>
              <a:ext uri="{FF2B5EF4-FFF2-40B4-BE49-F238E27FC236}">
                <a16:creationId xmlns:a16="http://schemas.microsoft.com/office/drawing/2014/main" id="{A3B1B440-D125-47CD-B9E7-49B77F76BEE1}"/>
              </a:ext>
            </a:extLst>
          </p:cNvPr>
          <p:cNvSpPr/>
          <p:nvPr/>
        </p:nvSpPr>
        <p:spPr>
          <a:xfrm>
            <a:off x="3083489" y="5818868"/>
            <a:ext cx="1270078" cy="3565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ESI = 1</a:t>
            </a:r>
            <a:endParaRPr lang="ru-RU" sz="1100" dirty="0"/>
          </a:p>
        </p:txBody>
      </p:sp>
      <p:sp>
        <p:nvSpPr>
          <p:cNvPr id="105" name="Блок-схема: решение 104">
            <a:extLst>
              <a:ext uri="{FF2B5EF4-FFF2-40B4-BE49-F238E27FC236}">
                <a16:creationId xmlns:a16="http://schemas.microsoft.com/office/drawing/2014/main" id="{14D1FB7A-32F7-493F-9741-70AB78490461}"/>
              </a:ext>
            </a:extLst>
          </p:cNvPr>
          <p:cNvSpPr/>
          <p:nvPr/>
        </p:nvSpPr>
        <p:spPr>
          <a:xfrm>
            <a:off x="3083489" y="6908334"/>
            <a:ext cx="1270078" cy="3565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ESI = 2</a:t>
            </a:r>
            <a:endParaRPr lang="ru-RU" sz="1100" dirty="0"/>
          </a:p>
        </p:txBody>
      </p:sp>
      <p:sp>
        <p:nvSpPr>
          <p:cNvPr id="106" name="Прямоугольник 105">
            <a:extLst>
              <a:ext uri="{FF2B5EF4-FFF2-40B4-BE49-F238E27FC236}">
                <a16:creationId xmlns:a16="http://schemas.microsoft.com/office/drawing/2014/main" id="{A682A618-0BC9-4179-AEEE-B67735A67A51}"/>
              </a:ext>
            </a:extLst>
          </p:cNvPr>
          <p:cNvSpPr/>
          <p:nvPr/>
        </p:nvSpPr>
        <p:spPr>
          <a:xfrm>
            <a:off x="4242079" y="6157095"/>
            <a:ext cx="1107161" cy="40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FIRSTEND = EBX</a:t>
            </a:r>
          </a:p>
          <a:p>
            <a:r>
              <a:rPr lang="en-US" sz="1100" dirty="0"/>
              <a:t>ESI = -1</a:t>
            </a:r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9BDA08C1-5A38-4CFA-B701-B6835A576EBE}"/>
              </a:ext>
            </a:extLst>
          </p:cNvPr>
          <p:cNvSpPr/>
          <p:nvPr/>
        </p:nvSpPr>
        <p:spPr>
          <a:xfrm>
            <a:off x="4242078" y="7266357"/>
            <a:ext cx="1270078" cy="40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SECONDEND = EBX</a:t>
            </a:r>
          </a:p>
          <a:p>
            <a:r>
              <a:rPr lang="en-US" sz="1100" dirty="0"/>
              <a:t>ESI = -1</a:t>
            </a:r>
          </a:p>
        </p:txBody>
      </p:sp>
      <p:cxnSp>
        <p:nvCxnSpPr>
          <p:cNvPr id="109" name="Соединитель: уступ 108">
            <a:extLst>
              <a:ext uri="{FF2B5EF4-FFF2-40B4-BE49-F238E27FC236}">
                <a16:creationId xmlns:a16="http://schemas.microsoft.com/office/drawing/2014/main" id="{5E34B08E-3598-48CB-97A3-660C0DA4BEB1}"/>
              </a:ext>
            </a:extLst>
          </p:cNvPr>
          <p:cNvCxnSpPr>
            <a:cxnSpLocks/>
            <a:stCxn id="104" idx="3"/>
            <a:endCxn id="106" idx="0"/>
          </p:cNvCxnSpPr>
          <p:nvPr/>
        </p:nvCxnSpPr>
        <p:spPr>
          <a:xfrm>
            <a:off x="4353567" y="5997134"/>
            <a:ext cx="442093" cy="159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478C4C24-0BB0-4017-A1F7-E44003B1F293}"/>
              </a:ext>
            </a:extLst>
          </p:cNvPr>
          <p:cNvCxnSpPr>
            <a:cxnSpLocks/>
            <a:stCxn id="98" idx="2"/>
            <a:endCxn id="104" idx="0"/>
          </p:cNvCxnSpPr>
          <p:nvPr/>
        </p:nvCxnSpPr>
        <p:spPr>
          <a:xfrm>
            <a:off x="3715981" y="5648327"/>
            <a:ext cx="2547" cy="170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D7474794-EA36-404E-9F30-BBD8961AD2F8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>
            <a:off x="3718528" y="6175400"/>
            <a:ext cx="0" cy="732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: уступ 117">
            <a:extLst>
              <a:ext uri="{FF2B5EF4-FFF2-40B4-BE49-F238E27FC236}">
                <a16:creationId xmlns:a16="http://schemas.microsoft.com/office/drawing/2014/main" id="{5AC07D88-5E6F-4C30-99A6-B6480F6E85EB}"/>
              </a:ext>
            </a:extLst>
          </p:cNvPr>
          <p:cNvCxnSpPr>
            <a:cxnSpLocks/>
            <a:stCxn id="106" idx="2"/>
          </p:cNvCxnSpPr>
          <p:nvPr/>
        </p:nvCxnSpPr>
        <p:spPr>
          <a:xfrm rot="5400000">
            <a:off x="4175840" y="6101020"/>
            <a:ext cx="159962" cy="10796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: уступ 122">
            <a:extLst>
              <a:ext uri="{FF2B5EF4-FFF2-40B4-BE49-F238E27FC236}">
                <a16:creationId xmlns:a16="http://schemas.microsoft.com/office/drawing/2014/main" id="{51A51D33-ED2D-4B7A-9260-902927A02D6A}"/>
              </a:ext>
            </a:extLst>
          </p:cNvPr>
          <p:cNvCxnSpPr>
            <a:cxnSpLocks/>
            <a:stCxn id="105" idx="3"/>
            <a:endCxn id="107" idx="0"/>
          </p:cNvCxnSpPr>
          <p:nvPr/>
        </p:nvCxnSpPr>
        <p:spPr>
          <a:xfrm>
            <a:off x="4353567" y="7086600"/>
            <a:ext cx="523550" cy="1797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Соединитель: уступ 125">
            <a:extLst>
              <a:ext uri="{FF2B5EF4-FFF2-40B4-BE49-F238E27FC236}">
                <a16:creationId xmlns:a16="http://schemas.microsoft.com/office/drawing/2014/main" id="{2F39273D-F49C-4859-93FD-E23ED5B00F48}"/>
              </a:ext>
            </a:extLst>
          </p:cNvPr>
          <p:cNvCxnSpPr>
            <a:cxnSpLocks/>
            <a:stCxn id="105" idx="2"/>
          </p:cNvCxnSpPr>
          <p:nvPr/>
        </p:nvCxnSpPr>
        <p:spPr>
          <a:xfrm rot="5400000">
            <a:off x="2718564" y="7202090"/>
            <a:ext cx="937189" cy="10627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оединитель: уступ 130">
            <a:extLst>
              <a:ext uri="{FF2B5EF4-FFF2-40B4-BE49-F238E27FC236}">
                <a16:creationId xmlns:a16="http://schemas.microsoft.com/office/drawing/2014/main" id="{031A3524-5E43-4D1B-B08D-4BCE8D84226D}"/>
              </a:ext>
            </a:extLst>
          </p:cNvPr>
          <p:cNvCxnSpPr>
            <a:cxnSpLocks/>
            <a:stCxn id="107" idx="2"/>
          </p:cNvCxnSpPr>
          <p:nvPr/>
        </p:nvCxnSpPr>
        <p:spPr>
          <a:xfrm rot="5400000">
            <a:off x="4100637" y="7285484"/>
            <a:ext cx="391824" cy="1161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BB69D666-1754-485B-927E-871F9BEE3F95}"/>
              </a:ext>
            </a:extLst>
          </p:cNvPr>
          <p:cNvSpPr/>
          <p:nvPr/>
        </p:nvSpPr>
        <p:spPr>
          <a:xfrm>
            <a:off x="3024669" y="2412062"/>
            <a:ext cx="428362" cy="254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Да</a:t>
            </a:r>
          </a:p>
        </p:txBody>
      </p:sp>
      <p:sp>
        <p:nvSpPr>
          <p:cNvPr id="139" name="Прямоугольник 138">
            <a:extLst>
              <a:ext uri="{FF2B5EF4-FFF2-40B4-BE49-F238E27FC236}">
                <a16:creationId xmlns:a16="http://schemas.microsoft.com/office/drawing/2014/main" id="{300AEA8D-F501-41B7-BB17-E7BCFDB74447}"/>
              </a:ext>
            </a:extLst>
          </p:cNvPr>
          <p:cNvSpPr/>
          <p:nvPr/>
        </p:nvSpPr>
        <p:spPr>
          <a:xfrm>
            <a:off x="4085591" y="2832632"/>
            <a:ext cx="428362" cy="254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Да</a:t>
            </a:r>
          </a:p>
        </p:txBody>
      </p: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4413FBF3-2D57-42EF-AF51-69BBB0C8BA71}"/>
              </a:ext>
            </a:extLst>
          </p:cNvPr>
          <p:cNvSpPr/>
          <p:nvPr/>
        </p:nvSpPr>
        <p:spPr>
          <a:xfrm>
            <a:off x="4227527" y="3762228"/>
            <a:ext cx="428362" cy="254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Да</a:t>
            </a:r>
          </a:p>
        </p:txBody>
      </p: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592DD6B6-A7FE-4F48-8181-5845E66DEDBE}"/>
              </a:ext>
            </a:extLst>
          </p:cNvPr>
          <p:cNvSpPr/>
          <p:nvPr/>
        </p:nvSpPr>
        <p:spPr>
          <a:xfrm>
            <a:off x="2157671" y="2838971"/>
            <a:ext cx="428362" cy="254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Нет</a:t>
            </a:r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78AF619F-2887-4B0D-A36E-B46BADF0A2E6}"/>
              </a:ext>
            </a:extLst>
          </p:cNvPr>
          <p:cNvSpPr/>
          <p:nvPr/>
        </p:nvSpPr>
        <p:spPr>
          <a:xfrm>
            <a:off x="2947935" y="3243933"/>
            <a:ext cx="428362" cy="254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Нет</a:t>
            </a:r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A7A17432-77E1-4853-AD3B-F42D38BD6740}"/>
              </a:ext>
            </a:extLst>
          </p:cNvPr>
          <p:cNvSpPr/>
          <p:nvPr/>
        </p:nvSpPr>
        <p:spPr>
          <a:xfrm>
            <a:off x="2955814" y="4141848"/>
            <a:ext cx="428362" cy="254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Нет</a:t>
            </a:r>
          </a:p>
        </p:txBody>
      </p:sp>
      <p:sp>
        <p:nvSpPr>
          <p:cNvPr id="145" name="Прямоугольник 144">
            <a:extLst>
              <a:ext uri="{FF2B5EF4-FFF2-40B4-BE49-F238E27FC236}">
                <a16:creationId xmlns:a16="http://schemas.microsoft.com/office/drawing/2014/main" id="{BC33ED1B-F5F7-47FE-AFA9-4C35961E861B}"/>
              </a:ext>
            </a:extLst>
          </p:cNvPr>
          <p:cNvSpPr/>
          <p:nvPr/>
        </p:nvSpPr>
        <p:spPr>
          <a:xfrm>
            <a:off x="1458017" y="4976674"/>
            <a:ext cx="428362" cy="254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Нет</a:t>
            </a:r>
          </a:p>
        </p:txBody>
      </p:sp>
      <p:sp>
        <p:nvSpPr>
          <p:cNvPr id="146" name="Прямоугольник 145">
            <a:extLst>
              <a:ext uri="{FF2B5EF4-FFF2-40B4-BE49-F238E27FC236}">
                <a16:creationId xmlns:a16="http://schemas.microsoft.com/office/drawing/2014/main" id="{04314D24-BAAD-4D1D-9B5D-1DA030E668EB}"/>
              </a:ext>
            </a:extLst>
          </p:cNvPr>
          <p:cNvSpPr/>
          <p:nvPr/>
        </p:nvSpPr>
        <p:spPr>
          <a:xfrm>
            <a:off x="3376297" y="4974298"/>
            <a:ext cx="428362" cy="254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Да</a:t>
            </a:r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BB12775A-4F0E-440E-B3A2-367AC5E7A926}"/>
              </a:ext>
            </a:extLst>
          </p:cNvPr>
          <p:cNvSpPr/>
          <p:nvPr/>
        </p:nvSpPr>
        <p:spPr>
          <a:xfrm>
            <a:off x="3327135" y="6175819"/>
            <a:ext cx="428362" cy="254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Нет</a:t>
            </a:r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5909DA2B-267B-4064-8CF2-2EB9BD5FEBC0}"/>
              </a:ext>
            </a:extLst>
          </p:cNvPr>
          <p:cNvSpPr/>
          <p:nvPr/>
        </p:nvSpPr>
        <p:spPr>
          <a:xfrm>
            <a:off x="4410905" y="5746997"/>
            <a:ext cx="428362" cy="254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Да</a:t>
            </a: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DB6682B9-E02B-43AB-938F-8AE9B8E9F6DE}"/>
              </a:ext>
            </a:extLst>
          </p:cNvPr>
          <p:cNvSpPr/>
          <p:nvPr/>
        </p:nvSpPr>
        <p:spPr>
          <a:xfrm>
            <a:off x="3337760" y="7247054"/>
            <a:ext cx="428362" cy="254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Нет</a:t>
            </a:r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D8447C35-23A3-433C-8F43-D572F4AB70F2}"/>
              </a:ext>
            </a:extLst>
          </p:cNvPr>
          <p:cNvSpPr/>
          <p:nvPr/>
        </p:nvSpPr>
        <p:spPr>
          <a:xfrm>
            <a:off x="4478640" y="6837340"/>
            <a:ext cx="428362" cy="254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Да</a:t>
            </a:r>
          </a:p>
        </p:txBody>
      </p:sp>
      <p:cxnSp>
        <p:nvCxnSpPr>
          <p:cNvPr id="151" name="Соединитель: уступ 150">
            <a:extLst>
              <a:ext uri="{FF2B5EF4-FFF2-40B4-BE49-F238E27FC236}">
                <a16:creationId xmlns:a16="http://schemas.microsoft.com/office/drawing/2014/main" id="{B52C3FEE-5C38-47ED-B09F-0AD5E6BC9465}"/>
              </a:ext>
            </a:extLst>
          </p:cNvPr>
          <p:cNvCxnSpPr>
            <a:cxnSpLocks/>
            <a:stCxn id="11" idx="0"/>
            <a:endCxn id="154" idx="0"/>
          </p:cNvCxnSpPr>
          <p:nvPr/>
        </p:nvCxnSpPr>
        <p:spPr>
          <a:xfrm>
            <a:off x="3749008" y="1978917"/>
            <a:ext cx="2600168" cy="1974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Прямоугольник 153">
            <a:extLst>
              <a:ext uri="{FF2B5EF4-FFF2-40B4-BE49-F238E27FC236}">
                <a16:creationId xmlns:a16="http://schemas.microsoft.com/office/drawing/2014/main" id="{40EC3434-13EA-49A8-9EC2-3BE8C887F989}"/>
              </a:ext>
            </a:extLst>
          </p:cNvPr>
          <p:cNvSpPr/>
          <p:nvPr/>
        </p:nvSpPr>
        <p:spPr>
          <a:xfrm>
            <a:off x="6054715" y="2176412"/>
            <a:ext cx="588922" cy="235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EDX++</a:t>
            </a:r>
          </a:p>
        </p:txBody>
      </p:sp>
      <p:sp>
        <p:nvSpPr>
          <p:cNvPr id="157" name="Блок-схема: решение 156">
            <a:extLst>
              <a:ext uri="{FF2B5EF4-FFF2-40B4-BE49-F238E27FC236}">
                <a16:creationId xmlns:a16="http://schemas.microsoft.com/office/drawing/2014/main" id="{7D203E24-231E-4A26-814F-F74861823AFF}"/>
              </a:ext>
            </a:extLst>
          </p:cNvPr>
          <p:cNvSpPr/>
          <p:nvPr/>
        </p:nvSpPr>
        <p:spPr>
          <a:xfrm>
            <a:off x="5714137" y="2654366"/>
            <a:ext cx="1270078" cy="3565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ESI = 2</a:t>
            </a:r>
            <a:endParaRPr lang="ru-RU" sz="1100" dirty="0"/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1B203274-C442-4374-B105-CC714526C497}"/>
              </a:ext>
            </a:extLst>
          </p:cNvPr>
          <p:cNvSpPr/>
          <p:nvPr/>
        </p:nvSpPr>
        <p:spPr>
          <a:xfrm>
            <a:off x="6623154" y="3018125"/>
            <a:ext cx="1270078" cy="40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SECONDEND = EBX</a:t>
            </a:r>
          </a:p>
          <a:p>
            <a:r>
              <a:rPr lang="en-US" sz="1100" dirty="0"/>
              <a:t>ESI = -1</a:t>
            </a:r>
          </a:p>
        </p:txBody>
      </p:sp>
      <p:cxnSp>
        <p:nvCxnSpPr>
          <p:cNvPr id="159" name="Соединитель: уступ 158">
            <a:extLst>
              <a:ext uri="{FF2B5EF4-FFF2-40B4-BE49-F238E27FC236}">
                <a16:creationId xmlns:a16="http://schemas.microsoft.com/office/drawing/2014/main" id="{4BF3FE07-489D-431E-9E46-EE4D336C733F}"/>
              </a:ext>
            </a:extLst>
          </p:cNvPr>
          <p:cNvCxnSpPr>
            <a:cxnSpLocks/>
            <a:stCxn id="157" idx="3"/>
            <a:endCxn id="158" idx="0"/>
          </p:cNvCxnSpPr>
          <p:nvPr/>
        </p:nvCxnSpPr>
        <p:spPr>
          <a:xfrm>
            <a:off x="6984215" y="2832632"/>
            <a:ext cx="273978" cy="1854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: уступ 159">
            <a:extLst>
              <a:ext uri="{FF2B5EF4-FFF2-40B4-BE49-F238E27FC236}">
                <a16:creationId xmlns:a16="http://schemas.microsoft.com/office/drawing/2014/main" id="{A5531F76-41E6-4CA5-A6FC-2BA3DAEE46A6}"/>
              </a:ext>
            </a:extLst>
          </p:cNvPr>
          <p:cNvCxnSpPr>
            <a:cxnSpLocks/>
            <a:stCxn id="158" idx="2"/>
          </p:cNvCxnSpPr>
          <p:nvPr/>
        </p:nvCxnSpPr>
        <p:spPr>
          <a:xfrm rot="5400000">
            <a:off x="6719829" y="3051256"/>
            <a:ext cx="167712" cy="9090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993AB4D0-849B-47EC-9E91-A6D950FB1D35}"/>
              </a:ext>
            </a:extLst>
          </p:cNvPr>
          <p:cNvSpPr/>
          <p:nvPr/>
        </p:nvSpPr>
        <p:spPr>
          <a:xfrm>
            <a:off x="5978494" y="3013739"/>
            <a:ext cx="428362" cy="254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Нет</a:t>
            </a:r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381C6699-02DD-4BC4-A576-B9C5E77DA554}"/>
              </a:ext>
            </a:extLst>
          </p:cNvPr>
          <p:cNvSpPr/>
          <p:nvPr/>
        </p:nvSpPr>
        <p:spPr>
          <a:xfrm>
            <a:off x="6917264" y="2567123"/>
            <a:ext cx="428362" cy="254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Да</a:t>
            </a:r>
          </a:p>
        </p:txBody>
      </p:sp>
      <p:cxnSp>
        <p:nvCxnSpPr>
          <p:cNvPr id="164" name="Прямая со стрелкой 163">
            <a:extLst>
              <a:ext uri="{FF2B5EF4-FFF2-40B4-BE49-F238E27FC236}">
                <a16:creationId xmlns:a16="http://schemas.microsoft.com/office/drawing/2014/main" id="{D289726C-0610-4D72-8398-4105DFD60E91}"/>
              </a:ext>
            </a:extLst>
          </p:cNvPr>
          <p:cNvCxnSpPr>
            <a:cxnSpLocks/>
            <a:stCxn id="154" idx="2"/>
            <a:endCxn id="157" idx="0"/>
          </p:cNvCxnSpPr>
          <p:nvPr/>
        </p:nvCxnSpPr>
        <p:spPr>
          <a:xfrm>
            <a:off x="6349176" y="2412062"/>
            <a:ext cx="0" cy="24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 стрелкой 170">
            <a:extLst>
              <a:ext uri="{FF2B5EF4-FFF2-40B4-BE49-F238E27FC236}">
                <a16:creationId xmlns:a16="http://schemas.microsoft.com/office/drawing/2014/main" id="{4166E194-F29D-4C38-8367-907F767D0469}"/>
              </a:ext>
            </a:extLst>
          </p:cNvPr>
          <p:cNvCxnSpPr>
            <a:cxnSpLocks/>
            <a:stCxn id="157" idx="2"/>
            <a:endCxn id="175" idx="0"/>
          </p:cNvCxnSpPr>
          <p:nvPr/>
        </p:nvCxnSpPr>
        <p:spPr>
          <a:xfrm>
            <a:off x="6349176" y="3010898"/>
            <a:ext cx="3062" cy="155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Блок-схема: решение 174">
            <a:extLst>
              <a:ext uri="{FF2B5EF4-FFF2-40B4-BE49-F238E27FC236}">
                <a16:creationId xmlns:a16="http://schemas.microsoft.com/office/drawing/2014/main" id="{2C62F156-4D3F-486A-B3CB-21B663B8A0F5}"/>
              </a:ext>
            </a:extLst>
          </p:cNvPr>
          <p:cNvSpPr/>
          <p:nvPr/>
        </p:nvSpPr>
        <p:spPr>
          <a:xfrm>
            <a:off x="5093973" y="4567476"/>
            <a:ext cx="2516529" cy="6257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FIRSTPNT != -1 and</a:t>
            </a:r>
          </a:p>
          <a:p>
            <a:pPr algn="ctr"/>
            <a:r>
              <a:rPr lang="en-US" sz="1100" dirty="0"/>
              <a:t>SECONDPNT != -1</a:t>
            </a:r>
            <a:endParaRPr lang="ru-RU" sz="1100" dirty="0"/>
          </a:p>
        </p:txBody>
      </p:sp>
      <p:sp>
        <p:nvSpPr>
          <p:cNvPr id="181" name="Овал 180">
            <a:extLst>
              <a:ext uri="{FF2B5EF4-FFF2-40B4-BE49-F238E27FC236}">
                <a16:creationId xmlns:a16="http://schemas.microsoft.com/office/drawing/2014/main" id="{3A86615A-7E30-4B36-BEEB-41DA55BC3265}"/>
              </a:ext>
            </a:extLst>
          </p:cNvPr>
          <p:cNvSpPr/>
          <p:nvPr/>
        </p:nvSpPr>
        <p:spPr>
          <a:xfrm>
            <a:off x="8034391" y="4716996"/>
            <a:ext cx="319890" cy="319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  <a:endParaRPr lang="ru-RU" sz="1100" dirty="0"/>
          </a:p>
        </p:txBody>
      </p:sp>
      <p:sp>
        <p:nvSpPr>
          <p:cNvPr id="182" name="Блок-схема: знак завершения 181">
            <a:extLst>
              <a:ext uri="{FF2B5EF4-FFF2-40B4-BE49-F238E27FC236}">
                <a16:creationId xmlns:a16="http://schemas.microsoft.com/office/drawing/2014/main" id="{23A7F6A5-ADA6-4870-9F58-D19044C3768F}"/>
              </a:ext>
            </a:extLst>
          </p:cNvPr>
          <p:cNvSpPr/>
          <p:nvPr/>
        </p:nvSpPr>
        <p:spPr>
          <a:xfrm>
            <a:off x="5912427" y="5866572"/>
            <a:ext cx="870832" cy="27773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RETURN</a:t>
            </a:r>
            <a:endParaRPr lang="ru-RU" sz="1100" dirty="0"/>
          </a:p>
        </p:txBody>
      </p:sp>
      <p:sp>
        <p:nvSpPr>
          <p:cNvPr id="183" name="Овал 182">
            <a:extLst>
              <a:ext uri="{FF2B5EF4-FFF2-40B4-BE49-F238E27FC236}">
                <a16:creationId xmlns:a16="http://schemas.microsoft.com/office/drawing/2014/main" id="{B12CE86A-1A1C-4339-9806-08343C8C03D4}"/>
              </a:ext>
            </a:extLst>
          </p:cNvPr>
          <p:cNvSpPr/>
          <p:nvPr/>
        </p:nvSpPr>
        <p:spPr>
          <a:xfrm>
            <a:off x="6623745" y="5427107"/>
            <a:ext cx="319890" cy="319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  <a:endParaRPr lang="ru-RU" sz="1100" dirty="0"/>
          </a:p>
        </p:txBody>
      </p:sp>
      <p:cxnSp>
        <p:nvCxnSpPr>
          <p:cNvPr id="184" name="Соединитель: уступ 183">
            <a:extLst>
              <a:ext uri="{FF2B5EF4-FFF2-40B4-BE49-F238E27FC236}">
                <a16:creationId xmlns:a16="http://schemas.microsoft.com/office/drawing/2014/main" id="{FD003791-1CE8-4B5D-B7A3-EF9F7F89C500}"/>
              </a:ext>
            </a:extLst>
          </p:cNvPr>
          <p:cNvCxnSpPr>
            <a:cxnSpLocks/>
            <a:stCxn id="175" idx="1"/>
            <a:endCxn id="182" idx="0"/>
          </p:cNvCxnSpPr>
          <p:nvPr/>
        </p:nvCxnSpPr>
        <p:spPr>
          <a:xfrm rot="10800000" flipH="1" flipV="1">
            <a:off x="5093973" y="4880346"/>
            <a:ext cx="1253870" cy="986226"/>
          </a:xfrm>
          <a:prstGeom prst="bentConnector4">
            <a:avLst>
              <a:gd name="adj1" fmla="val -18232"/>
              <a:gd name="adj2" fmla="val 553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Прямоугольник 186">
            <a:extLst>
              <a:ext uri="{FF2B5EF4-FFF2-40B4-BE49-F238E27FC236}">
                <a16:creationId xmlns:a16="http://schemas.microsoft.com/office/drawing/2014/main" id="{8C470AD7-0242-401B-818B-88AE72F22348}"/>
              </a:ext>
            </a:extLst>
          </p:cNvPr>
          <p:cNvSpPr/>
          <p:nvPr/>
        </p:nvSpPr>
        <p:spPr>
          <a:xfrm>
            <a:off x="7526797" y="4627115"/>
            <a:ext cx="428362" cy="254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Да</a:t>
            </a:r>
          </a:p>
        </p:txBody>
      </p:sp>
      <p:sp>
        <p:nvSpPr>
          <p:cNvPr id="190" name="Прямоугольник 189">
            <a:extLst>
              <a:ext uri="{FF2B5EF4-FFF2-40B4-BE49-F238E27FC236}">
                <a16:creationId xmlns:a16="http://schemas.microsoft.com/office/drawing/2014/main" id="{4B8D9E1A-3A75-4615-BBA0-ABD51AAAE08C}"/>
              </a:ext>
            </a:extLst>
          </p:cNvPr>
          <p:cNvSpPr/>
          <p:nvPr/>
        </p:nvSpPr>
        <p:spPr>
          <a:xfrm>
            <a:off x="4806178" y="4653281"/>
            <a:ext cx="428362" cy="254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Нет</a:t>
            </a:r>
          </a:p>
        </p:txBody>
      </p:sp>
      <p:cxnSp>
        <p:nvCxnSpPr>
          <p:cNvPr id="191" name="Прямая со стрелкой 190">
            <a:extLst>
              <a:ext uri="{FF2B5EF4-FFF2-40B4-BE49-F238E27FC236}">
                <a16:creationId xmlns:a16="http://schemas.microsoft.com/office/drawing/2014/main" id="{461309C0-06C1-4213-8A79-7BF296ED4753}"/>
              </a:ext>
            </a:extLst>
          </p:cNvPr>
          <p:cNvCxnSpPr>
            <a:cxnSpLocks/>
            <a:stCxn id="175" idx="3"/>
            <a:endCxn id="181" idx="2"/>
          </p:cNvCxnSpPr>
          <p:nvPr/>
        </p:nvCxnSpPr>
        <p:spPr>
          <a:xfrm flipV="1">
            <a:off x="7610502" y="4876941"/>
            <a:ext cx="423889" cy="3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Прямая со стрелкой 195">
            <a:extLst>
              <a:ext uri="{FF2B5EF4-FFF2-40B4-BE49-F238E27FC236}">
                <a16:creationId xmlns:a16="http://schemas.microsoft.com/office/drawing/2014/main" id="{ABAFA9FC-531F-4AE8-9EB0-34AAF9748F97}"/>
              </a:ext>
            </a:extLst>
          </p:cNvPr>
          <p:cNvCxnSpPr>
            <a:cxnSpLocks/>
            <a:stCxn id="183" idx="2"/>
          </p:cNvCxnSpPr>
          <p:nvPr/>
        </p:nvCxnSpPr>
        <p:spPr>
          <a:xfrm flipH="1" flipV="1">
            <a:off x="6347843" y="5585765"/>
            <a:ext cx="275902" cy="1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05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49BBA1B-C513-4A27-BCE0-EB719A574DA6}"/>
              </a:ext>
            </a:extLst>
          </p:cNvPr>
          <p:cNvSpPr/>
          <p:nvPr/>
        </p:nvSpPr>
        <p:spPr>
          <a:xfrm>
            <a:off x="9167068" y="1774268"/>
            <a:ext cx="2214693" cy="54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RETURN</a:t>
            </a:r>
            <a:endParaRPr lang="ru-RU" sz="1100" dirty="0"/>
          </a:p>
        </p:txBody>
      </p:sp>
      <p:cxnSp>
        <p:nvCxnSpPr>
          <p:cNvPr id="3" name="Соединитель: уступ 2">
            <a:extLst>
              <a:ext uri="{FF2B5EF4-FFF2-40B4-BE49-F238E27FC236}">
                <a16:creationId xmlns:a16="http://schemas.microsoft.com/office/drawing/2014/main" id="{D08568F0-E101-4312-BE98-D92688D06C32}"/>
              </a:ext>
            </a:extLst>
          </p:cNvPr>
          <p:cNvCxnSpPr>
            <a:cxnSpLocks/>
          </p:cNvCxnSpPr>
          <p:nvPr/>
        </p:nvCxnSpPr>
        <p:spPr>
          <a:xfrm>
            <a:off x="9175457" y="2802792"/>
            <a:ext cx="1017167" cy="3061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E2A6EBB7-E015-40D7-AD63-A385704A1774}"/>
              </a:ext>
            </a:extLst>
          </p:cNvPr>
          <p:cNvCxnSpPr>
            <a:cxnSpLocks/>
          </p:cNvCxnSpPr>
          <p:nvPr/>
        </p:nvCxnSpPr>
        <p:spPr>
          <a:xfrm>
            <a:off x="9417950" y="4223351"/>
            <a:ext cx="2189526" cy="486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CED7A2-C865-401F-8B8A-AA65528C31B0}"/>
              </a:ext>
            </a:extLst>
          </p:cNvPr>
          <p:cNvSpPr/>
          <p:nvPr/>
        </p:nvSpPr>
        <p:spPr>
          <a:xfrm>
            <a:off x="10735286" y="324984"/>
            <a:ext cx="428362" cy="254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Да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85698ED-DA8A-4B39-9228-725184CC1A54}"/>
              </a:ext>
            </a:extLst>
          </p:cNvPr>
          <p:cNvSpPr/>
          <p:nvPr/>
        </p:nvSpPr>
        <p:spPr>
          <a:xfrm>
            <a:off x="10306924" y="324983"/>
            <a:ext cx="428362" cy="254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Нет</a:t>
            </a:r>
          </a:p>
        </p:txBody>
      </p:sp>
      <p:sp>
        <p:nvSpPr>
          <p:cNvPr id="7" name="Блок-схема: решение 6">
            <a:extLst>
              <a:ext uri="{FF2B5EF4-FFF2-40B4-BE49-F238E27FC236}">
                <a16:creationId xmlns:a16="http://schemas.microsoft.com/office/drawing/2014/main" id="{95CFBF15-032C-4439-80BB-34D584C25C30}"/>
              </a:ext>
            </a:extLst>
          </p:cNvPr>
          <p:cNvSpPr/>
          <p:nvPr/>
        </p:nvSpPr>
        <p:spPr>
          <a:xfrm>
            <a:off x="10713843" y="2845266"/>
            <a:ext cx="992697" cy="3565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 = b</a:t>
            </a:r>
            <a:endParaRPr lang="ru-RU" sz="1100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A94859F-AB8B-4241-9EA6-48E4A2D6774F}"/>
              </a:ext>
            </a:extLst>
          </p:cNvPr>
          <p:cNvSpPr/>
          <p:nvPr/>
        </p:nvSpPr>
        <p:spPr>
          <a:xfrm>
            <a:off x="3404517" y="132413"/>
            <a:ext cx="319890" cy="319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  <a:endParaRPr lang="ru-RU" sz="1100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2DBC643A-FBE1-4ECD-B90D-2B6D47978167}"/>
              </a:ext>
            </a:extLst>
          </p:cNvPr>
          <p:cNvSpPr/>
          <p:nvPr/>
        </p:nvSpPr>
        <p:spPr>
          <a:xfrm>
            <a:off x="3404517" y="6053286"/>
            <a:ext cx="319890" cy="319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  <a:endParaRPr lang="ru-RU" sz="11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5736987-0CBC-43B9-A4D7-A1CE19FAFB1E}"/>
              </a:ext>
            </a:extLst>
          </p:cNvPr>
          <p:cNvSpPr/>
          <p:nvPr/>
        </p:nvSpPr>
        <p:spPr>
          <a:xfrm>
            <a:off x="2839251" y="606347"/>
            <a:ext cx="1450421" cy="54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ECX</a:t>
            </a:r>
            <a:r>
              <a:rPr lang="ru-RU" sz="1100" dirty="0"/>
              <a:t> = </a:t>
            </a:r>
            <a:r>
              <a:rPr lang="en-US" sz="1100" dirty="0"/>
              <a:t>FIRSTPNT</a:t>
            </a:r>
            <a:endParaRPr lang="ru-RU" sz="1100" dirty="0"/>
          </a:p>
          <a:p>
            <a:pPr algn="ctr"/>
            <a:r>
              <a:rPr lang="en-US" sz="1100" dirty="0"/>
              <a:t>ESI</a:t>
            </a:r>
            <a:r>
              <a:rPr lang="ru-RU" sz="1100" dirty="0"/>
              <a:t> =</a:t>
            </a:r>
            <a:r>
              <a:rPr lang="en-US" sz="1100" dirty="0"/>
              <a:t> address(s)</a:t>
            </a:r>
          </a:p>
          <a:p>
            <a:pPr algn="ctr"/>
            <a:r>
              <a:rPr lang="en-US" sz="1100" dirty="0"/>
              <a:t>EDI</a:t>
            </a:r>
            <a:r>
              <a:rPr lang="ru-RU" sz="1100" dirty="0"/>
              <a:t> =</a:t>
            </a:r>
            <a:r>
              <a:rPr lang="en-US" sz="1100" dirty="0"/>
              <a:t> address(TEMP)</a:t>
            </a:r>
            <a:endParaRPr lang="ru-RU" sz="11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2768524-C846-4796-9702-F3B47C6CF36D}"/>
              </a:ext>
            </a:extLst>
          </p:cNvPr>
          <p:cNvSpPr/>
          <p:nvPr/>
        </p:nvSpPr>
        <p:spPr>
          <a:xfrm>
            <a:off x="3082134" y="1305675"/>
            <a:ext cx="964653" cy="24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REP  MOVSB</a:t>
            </a:r>
            <a:endParaRPr lang="ru-RU" sz="1100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669F0417-0C8C-4C2E-9707-99C080AAFB89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3564462" y="452303"/>
            <a:ext cx="0" cy="15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D48C138-3339-46B1-A290-3315F0A1B925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564461" y="1151631"/>
            <a:ext cx="1" cy="15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03AA7A1-59D4-4650-AA42-DB753A5129EA}"/>
              </a:ext>
            </a:extLst>
          </p:cNvPr>
          <p:cNvSpPr/>
          <p:nvPr/>
        </p:nvSpPr>
        <p:spPr>
          <a:xfrm>
            <a:off x="2522259" y="1696915"/>
            <a:ext cx="2080221" cy="54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ECX</a:t>
            </a:r>
            <a:r>
              <a:rPr lang="ru-RU" sz="1100" dirty="0"/>
              <a:t> = </a:t>
            </a:r>
            <a:r>
              <a:rPr lang="en-US" sz="1100" dirty="0"/>
              <a:t>SECONDEND - SECONDPNT</a:t>
            </a:r>
            <a:endParaRPr lang="ru-RU" sz="1100" dirty="0"/>
          </a:p>
          <a:p>
            <a:pPr algn="ctr"/>
            <a:r>
              <a:rPr lang="en-US" sz="1100" dirty="0"/>
              <a:t>ESI</a:t>
            </a:r>
            <a:r>
              <a:rPr lang="ru-RU" sz="1100" dirty="0"/>
              <a:t> =</a:t>
            </a:r>
            <a:r>
              <a:rPr lang="en-US" sz="1100" dirty="0"/>
              <a:t> address(s)+SECONDPNT</a:t>
            </a:r>
          </a:p>
          <a:p>
            <a:pPr algn="ctr"/>
            <a:r>
              <a:rPr lang="en-US" sz="1100" dirty="0"/>
              <a:t>EDI</a:t>
            </a:r>
            <a:r>
              <a:rPr lang="ru-RU" sz="1100" dirty="0"/>
              <a:t> =</a:t>
            </a:r>
            <a:r>
              <a:rPr lang="en-US" sz="1100" dirty="0"/>
              <a:t> address(TEMP)+FIRSTPNT</a:t>
            </a:r>
            <a:endParaRPr lang="ru-RU" sz="11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23DEAC0-E986-4434-BDF2-7EF691694377}"/>
              </a:ext>
            </a:extLst>
          </p:cNvPr>
          <p:cNvSpPr/>
          <p:nvPr/>
        </p:nvSpPr>
        <p:spPr>
          <a:xfrm>
            <a:off x="3082134" y="2396243"/>
            <a:ext cx="964653" cy="24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REP  MOVSB</a:t>
            </a:r>
            <a:endParaRPr lang="ru-RU" sz="1100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4459975-A3C6-43A1-B61C-7B814CAFCBDC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3562370" y="2242199"/>
            <a:ext cx="2091" cy="15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91AD572-4480-4B22-B24B-1C1176FBE293}"/>
              </a:ext>
            </a:extLst>
          </p:cNvPr>
          <p:cNvSpPr/>
          <p:nvPr/>
        </p:nvSpPr>
        <p:spPr>
          <a:xfrm>
            <a:off x="1716630" y="2787483"/>
            <a:ext cx="3696618" cy="54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ECX</a:t>
            </a:r>
            <a:r>
              <a:rPr lang="ru-RU" sz="1100" dirty="0"/>
              <a:t> = </a:t>
            </a:r>
            <a:r>
              <a:rPr lang="en-US" sz="1100" dirty="0"/>
              <a:t>SECONDPNT - FIRSTEND</a:t>
            </a:r>
            <a:endParaRPr lang="ru-RU" sz="1100" dirty="0"/>
          </a:p>
          <a:p>
            <a:pPr algn="ctr"/>
            <a:r>
              <a:rPr lang="en-US" sz="1100" dirty="0"/>
              <a:t>ESI</a:t>
            </a:r>
            <a:r>
              <a:rPr lang="ru-RU" sz="1100" dirty="0"/>
              <a:t> =</a:t>
            </a:r>
            <a:r>
              <a:rPr lang="en-US" sz="1100" dirty="0"/>
              <a:t> address(s)+FIRSTEND</a:t>
            </a:r>
          </a:p>
          <a:p>
            <a:pPr algn="ctr"/>
            <a:r>
              <a:rPr lang="en-US" sz="1100" dirty="0"/>
              <a:t>EDI</a:t>
            </a:r>
            <a:r>
              <a:rPr lang="ru-RU" sz="1100" dirty="0"/>
              <a:t> =</a:t>
            </a:r>
            <a:r>
              <a:rPr lang="en-US" sz="1100" dirty="0"/>
              <a:t> address(TEMP) + FIRSTPNT + SECONDEND - SECONDPNT</a:t>
            </a:r>
            <a:endParaRPr lang="ru-RU" sz="11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C462B9A3-BB34-4F45-9802-1FF06AB8A608}"/>
              </a:ext>
            </a:extLst>
          </p:cNvPr>
          <p:cNvSpPr/>
          <p:nvPr/>
        </p:nvSpPr>
        <p:spPr>
          <a:xfrm>
            <a:off x="3082134" y="3486811"/>
            <a:ext cx="964653" cy="24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REP  MOVSB</a:t>
            </a:r>
            <a:endParaRPr lang="ru-RU" sz="1100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9C55E33-B60E-44A8-AF5E-76665B9C252A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3564461" y="3332767"/>
            <a:ext cx="478" cy="15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2256E21D-C70F-40CE-B6B6-E7B9CC656016}"/>
              </a:ext>
            </a:extLst>
          </p:cNvPr>
          <p:cNvSpPr/>
          <p:nvPr/>
        </p:nvSpPr>
        <p:spPr>
          <a:xfrm>
            <a:off x="1757270" y="3878051"/>
            <a:ext cx="3617370" cy="54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ECX</a:t>
            </a:r>
            <a:r>
              <a:rPr lang="ru-RU" sz="1100" dirty="0"/>
              <a:t> = </a:t>
            </a:r>
            <a:r>
              <a:rPr lang="en-US" sz="1100" dirty="0"/>
              <a:t>FIRSTEND - FIRSTPNT</a:t>
            </a:r>
            <a:endParaRPr lang="ru-RU" sz="1100" dirty="0"/>
          </a:p>
          <a:p>
            <a:pPr algn="ctr"/>
            <a:r>
              <a:rPr lang="en-US" sz="1100" dirty="0"/>
              <a:t>ESI</a:t>
            </a:r>
            <a:r>
              <a:rPr lang="ru-RU" sz="1100" dirty="0"/>
              <a:t> =</a:t>
            </a:r>
            <a:r>
              <a:rPr lang="en-US" sz="1100" dirty="0"/>
              <a:t> address(s)+FIRSTPNT</a:t>
            </a:r>
          </a:p>
          <a:p>
            <a:pPr algn="ctr"/>
            <a:r>
              <a:rPr lang="en-US" sz="1100" dirty="0"/>
              <a:t>EDI</a:t>
            </a:r>
            <a:r>
              <a:rPr lang="ru-RU" sz="1100" dirty="0"/>
              <a:t> =</a:t>
            </a:r>
            <a:r>
              <a:rPr lang="en-US" sz="1100" dirty="0"/>
              <a:t> address(TEMP)- FIRSTEND + FIRSTPNT + SECONDEND</a:t>
            </a:r>
            <a:endParaRPr lang="ru-RU" sz="11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89AE27FF-5DFA-4702-A8C5-67C9051A1213}"/>
              </a:ext>
            </a:extLst>
          </p:cNvPr>
          <p:cNvSpPr/>
          <p:nvPr/>
        </p:nvSpPr>
        <p:spPr>
          <a:xfrm>
            <a:off x="3082134" y="4577379"/>
            <a:ext cx="964653" cy="24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REP  MOVSB</a:t>
            </a:r>
            <a:endParaRPr lang="ru-RU" sz="1100" dirty="0"/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958E8D3C-0A37-46FA-B35E-8AF78FF54069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3564461" y="4423335"/>
            <a:ext cx="1494" cy="15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1D17F3EA-E176-4F39-821E-835CAC9B37FC}"/>
              </a:ext>
            </a:extLst>
          </p:cNvPr>
          <p:cNvSpPr/>
          <p:nvPr/>
        </p:nvSpPr>
        <p:spPr>
          <a:xfrm>
            <a:off x="2421734" y="4968619"/>
            <a:ext cx="2289517" cy="54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ECX</a:t>
            </a:r>
            <a:r>
              <a:rPr lang="ru-RU" sz="1100" dirty="0"/>
              <a:t> = </a:t>
            </a:r>
            <a:r>
              <a:rPr lang="en-US" sz="1100" dirty="0" err="1"/>
              <a:t>lenght</a:t>
            </a:r>
            <a:r>
              <a:rPr lang="en-US" sz="1100" dirty="0"/>
              <a:t>(s) + 1 - SECONDEND</a:t>
            </a:r>
            <a:endParaRPr lang="ru-RU" sz="1100" dirty="0"/>
          </a:p>
          <a:p>
            <a:pPr algn="ctr"/>
            <a:r>
              <a:rPr lang="en-US" sz="1100" dirty="0"/>
              <a:t>ESI</a:t>
            </a:r>
            <a:r>
              <a:rPr lang="ru-RU" sz="1100" dirty="0"/>
              <a:t> =</a:t>
            </a:r>
            <a:r>
              <a:rPr lang="en-US" sz="1100" dirty="0"/>
              <a:t> address(s)+SECONDEND</a:t>
            </a:r>
          </a:p>
          <a:p>
            <a:pPr algn="ctr"/>
            <a:r>
              <a:rPr lang="en-US" sz="1100" dirty="0"/>
              <a:t>EDI</a:t>
            </a:r>
            <a:r>
              <a:rPr lang="ru-RU" sz="1100" dirty="0"/>
              <a:t> =</a:t>
            </a:r>
            <a:r>
              <a:rPr lang="en-US" sz="1100" dirty="0"/>
              <a:t> address(TEMP) + SECONDEND</a:t>
            </a:r>
            <a:endParaRPr lang="ru-RU" sz="11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2AE45BA5-22D1-433A-99E5-CA8F38C7D9C3}"/>
              </a:ext>
            </a:extLst>
          </p:cNvPr>
          <p:cNvSpPr/>
          <p:nvPr/>
        </p:nvSpPr>
        <p:spPr>
          <a:xfrm>
            <a:off x="3082134" y="5667947"/>
            <a:ext cx="964653" cy="24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REP  MOVSB</a:t>
            </a:r>
            <a:endParaRPr lang="ru-RU" sz="1100" dirty="0"/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36F4EC2A-1AEE-4592-A543-EE5241D70C1D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flipH="1">
            <a:off x="3564461" y="5513903"/>
            <a:ext cx="2032" cy="15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E8B84541-6773-4575-AE2E-78B38DE183EA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>
            <a:off x="3564461" y="4820088"/>
            <a:ext cx="2032" cy="148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56C3FD9F-3B9F-45B8-81D6-BF0F5EB1B2CB}"/>
              </a:ext>
            </a:extLst>
          </p:cNvPr>
          <p:cNvCxnSpPr>
            <a:cxnSpLocks/>
            <a:stCxn id="25" idx="2"/>
            <a:endCxn id="37" idx="0"/>
          </p:cNvCxnSpPr>
          <p:nvPr/>
        </p:nvCxnSpPr>
        <p:spPr>
          <a:xfrm>
            <a:off x="3564461" y="3729520"/>
            <a:ext cx="1494" cy="148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8E00D0F1-4268-4DE4-9C2A-8C9F226CD4D0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3564461" y="2638952"/>
            <a:ext cx="478" cy="148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FB7DEE2D-794C-4F91-A6F0-D65F96983632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 flipH="1">
            <a:off x="3562370" y="1548384"/>
            <a:ext cx="2091" cy="148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7A6D90FC-309C-43B2-B732-FE198906D27B}"/>
              </a:ext>
            </a:extLst>
          </p:cNvPr>
          <p:cNvCxnSpPr>
            <a:cxnSpLocks/>
            <a:stCxn id="43" idx="2"/>
            <a:endCxn id="9" idx="0"/>
          </p:cNvCxnSpPr>
          <p:nvPr/>
        </p:nvCxnSpPr>
        <p:spPr>
          <a:xfrm>
            <a:off x="3564461" y="5910656"/>
            <a:ext cx="1" cy="14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1178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433</Words>
  <Application>Microsoft Office PowerPoint</Application>
  <PresentationFormat>Широкоэкранный</PresentationFormat>
  <Paragraphs>128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Ivan</dc:creator>
  <cp:lastModifiedBy>Ivan</cp:lastModifiedBy>
  <cp:revision>14</cp:revision>
  <dcterms:created xsi:type="dcterms:W3CDTF">2020-06-21T17:27:07Z</dcterms:created>
  <dcterms:modified xsi:type="dcterms:W3CDTF">2020-06-21T19:17:59Z</dcterms:modified>
</cp:coreProperties>
</file>