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6" r:id="rId5"/>
    <p:sldId id="261" r:id="rId6"/>
    <p:sldId id="267" r:id="rId7"/>
    <p:sldId id="260" r:id="rId8"/>
    <p:sldId id="268" r:id="rId9"/>
    <p:sldId id="269" r:id="rId10"/>
    <p:sldId id="270" r:id="rId11"/>
    <p:sldId id="271" r:id="rId12"/>
    <p:sldId id="262" r:id="rId13"/>
    <p:sldId id="264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78BA0-99F7-4436-8B32-7B107E8E5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Системный подход к управлению </a:t>
            </a:r>
            <a:r>
              <a:rPr lang="ru-RU" sz="6600" dirty="0"/>
              <a:t>информационной безопасностью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CD399F-4CB7-4D88-925A-60F0A49C6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Марчук Иван иу6-72Б</a:t>
            </a:r>
          </a:p>
        </p:txBody>
      </p:sp>
    </p:spTree>
    <p:extLst>
      <p:ext uri="{BB962C8B-B14F-4D97-AF65-F5344CB8AC3E}">
        <p14:creationId xmlns:p14="http://schemas.microsoft.com/office/powerpoint/2010/main" val="407992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A933F-407A-4B78-96C2-E6680172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мер защит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57A55-D0BA-40DA-9C45-E900DE80D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698770"/>
            <a:ext cx="5390496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600" dirty="0"/>
              <a:t>         Алгоритм процесса преобразования входных воздействий (угроз) в меры защиты определяет вариант системы защиты. Вариантов, удовлетворяющих целям и задачам, может быть много. Сравнение вариантов производится по количественной мере, называемой критерием эффективности системы. Критерий может быть в виде одного показателя, учитывающего основные характеристики системы или представлять собой набор частных показателей. Единый общий критерий эффективности называется глобальным.</a:t>
            </a:r>
          </a:p>
          <a:p>
            <a:pPr marL="0" indent="0">
              <a:buNone/>
            </a:pPr>
            <a:r>
              <a:rPr lang="ru-RU" sz="1600" dirty="0"/>
              <a:t>        В качестве частных показателей критерия эффективности системы защиты информации используются, в основном, те же. что и при оценке эффективности разведки. Это возможно потому, что цели и задачи, а, следовательно, значения показателей эффективности разведки и защиты информации близки по содержанию, но противоположны по результатам. То, что хорошо для безопасности информации, плохо для разведки, и наоборот.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18E9B5-310A-4456-9D63-415805113B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0623FF9-1BE7-4BCD-9165-74B55964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53" y="3766274"/>
            <a:ext cx="213126" cy="3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1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FD5C-FE80-4682-8D3F-FA316932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Показатели эффективности системы защиты информации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C8530-63D0-4F6C-BBCE-9058DB21C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Вероятность обнаружения и распознавания органами разведки объектов защиты;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Погрешности измерения признаков объектов защиты;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Достоверность (вероятность ошибки) дискретного элемента информации (буквы, цифры, элемента изображения).</a:t>
            </a:r>
          </a:p>
          <a:p>
            <a:pPr marL="0" indent="0">
              <a:buNone/>
            </a:pPr>
            <a:r>
              <a:rPr lang="ru-RU" dirty="0"/>
              <a:t>Очевидно, что система защиты тем эффективнее, чем меньше вероятность обнаружения и распознавания объекта защиты органом разведки (злоумышленником), чем ниже точность измерения им признаков объектов защиты, ниже разборчивость речи, выше вероятность ошибки приема органом разведки дискретных сообщений.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AE6E4B-78D3-4166-A3E4-62F24F30DE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495550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06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44384-B1ED-48E6-A260-EBA82715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системности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5DB01-6FE4-4FD9-A7E6-2551A2741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При декомпозиции целей и синтезе структурных элементов КСЗИ между ними, компонентами АС и процессами реализации информационных технологий, в интересах которых осуществляется защита информации, должны быть установлены такие связи, которые обеспечивают цельность КСЗИ и её взаимодействие с другими системами объекта информатизации и подсистемами АС. Системность и комплексность обеспечивается путём создания комплексных систем защиты информации (КСЗИ).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EFDC87-86E5-4893-956A-6FB075E1F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690532"/>
            <a:ext cx="4800600" cy="28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0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AE2C8-BCA9-40DB-AEE4-73A92286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комплексности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F7CD5-7C11-44D6-BBD9-ECBD7D91D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Оптимальное использование различных методов, мер и средств защиты информации (административно-правовых, организационных, организационно-технических, технических, программных) для нейтрализации угроз информации и поддержания заданного уровня защищённости информации, интеграции этих средств в единую технологически связанную и управляемую систему.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3EBE11-A2B5-4852-8A2B-62C9264BA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690532"/>
            <a:ext cx="4800600" cy="28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306CD-F429-486C-915A-B7A72153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этом обеспечивается: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DF78A7-5A4C-4ACB-8035-91D155F28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Рассмотрение всех выявленных при обследовании угроз информации, влияющих на состояние защищённости информации в АС и на объекте информатизации;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Выделение актуальных из них путём анализа порождаемых ими рисков и последующего возможного ущерба, если риск становится реальным событием;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Ранжирование актуальных угроз;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Учёт всех выделенных актуальных угроз при создании КСЗИ.</a:t>
            </a:r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3F08F6-470B-4D6F-9B9E-CBE8374FB8B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272259"/>
            <a:ext cx="4844322" cy="36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768B3-945F-48BF-8FA5-D0AB3AEE6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ВСЁ!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7FF626-CE90-4515-AC5A-C7B57CB0C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6250-5024-40D0-9D79-FF9D5D0C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Системный подход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874C8-F5FC-4D53-82A1-74424F3F5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Способ организации действий, который охватывает любой род деятельности, выявляя закономерности и взаимосвязи с целью их более эффективного использования. При этом он является не столько методом решения задач, сколько методом постановки задач.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217F932-73FB-4540-8EF6-17D579C372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493681"/>
            <a:ext cx="4800600" cy="32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0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E80B41-24F3-4622-B085-5A11E50C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86319" y="4815127"/>
            <a:ext cx="1825512" cy="17443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C3474-6504-40F5-917E-1E972436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системного подхода: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2082A-F59E-4F5E-A86D-DE0CA4B9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7219"/>
            <a:ext cx="6734641" cy="4890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Любая система является подсистемой более сложной системы, которая влияет на структуру и функционирование рассматриваемой;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Любая система имеет иерархическую структуру, элементами и связями которой нельзя пренебрегать без достаточных оснований;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При анализе системы необходим учет внешних и внутренних влияющих факторов, принятие решений на основе их небольшого числа без рассмотрения остальных может привести к результатам неотражающим действительность;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/>
              <a:t>Накопление и объединение свойств элементов системы приводит к появлению качественно новых свойств, отсутствующих у ее элементов.</a:t>
            </a:r>
            <a:endParaRPr lang="ru-RU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2D7FCF-C68A-4464-BF51-AD97E230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020" y="1288955"/>
            <a:ext cx="3272159" cy="187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8770C-A179-4D26-B4C5-A6CB4105B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149" y="3429000"/>
            <a:ext cx="2583920" cy="17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4C4B-690C-4387-8988-6D6898A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реализации системного подхода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28C82-F050-4E9F-AF3D-D9945C67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172579" cy="35935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 практике она зависит от умения специалиста выявлять и объективно анализировать все многообразие факторов и связей достаточно сложного объекта исследования, каким является организация, например, как объект защиты. Необходимым условием такого умения является наличие у специалиста так называемого системного мышления, формируемого в результате соответствующего обучения и практики решения слабо формализуемых проблем. Системное мышление - важнейшее качество не только специалиста по защите информации, но любого организатора и руководителя.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542423-633D-466E-B0FF-901EAB66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9" y="2286001"/>
            <a:ext cx="3726153" cy="35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CCDE0-CDC3-4D1E-A5EA-17B2C91F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Системная интеграция на объекте информатизации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A5C37-9EF4-4B31-9C1E-DBD482B13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Системная интеграция – это разработка комплексных решений по автоматизации технологических и бизнес-процессов предприятия (организации). </a:t>
            </a:r>
          </a:p>
          <a:p>
            <a:pPr marL="0" indent="0">
              <a:buNone/>
            </a:pPr>
            <a:r>
              <a:rPr lang="ru-RU" dirty="0"/>
              <a:t>Её конечная цель – максимально эффективное управление технологическими процессами, производством, организацией в целом.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719E5B-97E1-4A0A-A7D4-0F3693A240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42" y="1874517"/>
            <a:ext cx="5027487" cy="451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9DBA4-37FA-4813-9BFE-67AA56A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задается следующими параметрами: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0D18D-064B-4CA1-905D-0FAA1ECFB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A5528-28AC-47CF-9CB0-582697EC3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Целями и задачами (конкретизированными в пространстве и во времени целями);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Входами и выходами системы;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Ограничениями, которые необходимо учитывать при построении (модернизации, оптимизации) системы;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Процессами внутри системы, обеспечивающими преобразование входов в выходы.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D3439E-C739-4100-A9A9-A3E32CB2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09" y="1874517"/>
            <a:ext cx="4682193" cy="46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1AC71-0305-4E46-9DB1-49F5FD39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Системность и комплексность защиты информации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D0BB7-532B-44A1-A30D-3863D1F93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Решение проблемы информационной безопасности объекта информатизации – системная задача. При этом объект информатизации является объектом защиты информации (объект защиты).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Рассматриваются все аспекты, связанные с информационной деятельностью на объекте информатизации и с её обеспечением.</a:t>
            </a:r>
          </a:p>
          <a:p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463B52-6317-42F7-9422-8EBA42CD45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496277"/>
            <a:ext cx="4800600" cy="319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4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628CB-EF62-4264-82C8-C2027C9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системы защиты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40BF9-0E14-4F5D-B245-1BD66CA54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b="1" dirty="0"/>
              <a:t>- Обеспечение требуемых уровней безопасности информации на фирме, в организации, на предприятии (на объекте защиты). </a:t>
            </a:r>
          </a:p>
          <a:p>
            <a:pPr marL="0" indent="0">
              <a:buNone/>
            </a:pPr>
            <a:r>
              <a:rPr lang="ru-RU" dirty="0"/>
              <a:t>Задачи конкретизируют цели применительно к видам и категориям защищаемой информации, а также элементам объекта зашиты и отвечают на вопрос, что надо сделать для достижения целей.</a:t>
            </a:r>
          </a:p>
          <a:p>
            <a:pPr marL="0" indent="0">
              <a:buNone/>
            </a:pPr>
            <a:r>
              <a:rPr lang="ru-RU" dirty="0"/>
              <a:t>Кроме того, уровень защиты нельзя рассматривать в качестве абсолютной меры, безотносительно от ущерба, который может возникнуть от потери информации и использования ее злоумышленником во вред владельцу информации.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12AEB8-7A49-40B0-922F-F4923A8D6F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655570"/>
            <a:ext cx="480060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F2CB-CD26-4B7B-A188-D2824549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Входами системы зашиты информации являются: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36C46-8A86-4CCA-A151-7C9B594E5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299" y="1874517"/>
            <a:ext cx="5319669" cy="472761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600" dirty="0"/>
              <a:t>Воздействия злоумышленников при физическом проникновении к источникам конфиденциальной информации с целью ее хищения, изменения или уничтожения;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/>
              <a:t>Различные физические поля электрические сигналы, создаваемые техническими средствами злоумышленников и которые воздействуют на средства обработки и хранения информации;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/>
              <a:t>Стихийные силы, прежде всего, пожары, приводящие к уничтожению или изменению информации;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/>
              <a:t>Физические поля и электрические сигналы с информацией, передаваемой по функциональным каналам связи;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/>
              <a:t>Побочные электромагнитные и акустические поля, а также электрические сигналы, возникающие в процессе деятельности объектов защиты и несущие конфиденциальную информацию.</a:t>
            </a:r>
          </a:p>
          <a:p>
            <a:pPr marL="0" indent="0">
              <a:buNone/>
            </a:pPr>
            <a:r>
              <a:rPr lang="ru-RU" sz="1600" dirty="0"/>
              <a:t>Выходами системы защиты являются меры по защите информации, соответствующие входным воздействиям.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233B77-0E00-43F2-A1B0-AB49BDAEE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394" y="1874516"/>
            <a:ext cx="4651606" cy="46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421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144</TotalTime>
  <Words>910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Corbel</vt:lpstr>
      <vt:lpstr>Gill Sans MT</vt:lpstr>
      <vt:lpstr>Impact</vt:lpstr>
      <vt:lpstr>Wingdings</vt:lpstr>
      <vt:lpstr>Эмблема</vt:lpstr>
      <vt:lpstr>Системный подход к управлению информационной безопасностью</vt:lpstr>
      <vt:lpstr>Системный подход </vt:lpstr>
      <vt:lpstr>Основные принципы системного подхода:</vt:lpstr>
      <vt:lpstr>Эффективность реализации системного подхода </vt:lpstr>
      <vt:lpstr>Системная интеграция на объекте информатизации </vt:lpstr>
      <vt:lpstr>Система задается следующими параметрами:</vt:lpstr>
      <vt:lpstr>Системность и комплексность защиты информации</vt:lpstr>
      <vt:lpstr>Цель системы защиты </vt:lpstr>
      <vt:lpstr>Входами системы зашиты информации являются: </vt:lpstr>
      <vt:lpstr>Создание мер защит</vt:lpstr>
      <vt:lpstr>Показатели эффективности системы защиты информации</vt:lpstr>
      <vt:lpstr>Принцип системности </vt:lpstr>
      <vt:lpstr>Принцип комплексности </vt:lpstr>
      <vt:lpstr>При этом обеспечивается:</vt:lpstr>
      <vt:lpstr>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15</cp:revision>
  <dcterms:created xsi:type="dcterms:W3CDTF">2022-12-18T18:58:46Z</dcterms:created>
  <dcterms:modified xsi:type="dcterms:W3CDTF">2022-12-18T21:23:40Z</dcterms:modified>
</cp:coreProperties>
</file>