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6" r:id="rId7"/>
    <p:sldId id="263" r:id="rId8"/>
    <p:sldId id="264" r:id="rId9"/>
    <p:sldId id="265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7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7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9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3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57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0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5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5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3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4955D9-07B6-4CC9-9B9D-4E500C8AB40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7BF11F-5A7A-4213-96AC-A73F93F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2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F48C-1169-4986-AFE2-64498E54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400821" cy="2971801"/>
          </a:xfrm>
        </p:spPr>
        <p:txBody>
          <a:bodyPr>
            <a:normAutofit/>
          </a:bodyPr>
          <a:lstStyle/>
          <a:p>
            <a:r>
              <a:rPr lang="ru-RU" sz="3600" dirty="0" err="1"/>
              <a:t>леранед</a:t>
            </a:r>
            <a:r>
              <a:rPr lang="en-US" sz="3600" dirty="0"/>
              <a:t>,</a:t>
            </a:r>
            <a:r>
              <a:rPr lang="ru-RU" sz="3600" dirty="0"/>
              <a:t> </a:t>
            </a:r>
            <a:r>
              <a:rPr lang="ru-RU" sz="3600" dirty="0" err="1"/>
              <a:t>кристенсен</a:t>
            </a:r>
            <a:r>
              <a:rPr lang="en-US" sz="3600" dirty="0"/>
              <a:t>,</a:t>
            </a:r>
            <a:r>
              <a:rPr lang="ru-RU" sz="3600" dirty="0"/>
              <a:t> </a:t>
            </a:r>
            <a:r>
              <a:rPr lang="ru-RU" sz="3600" dirty="0" err="1"/>
              <a:t>эндрюс</a:t>
            </a:r>
            <a:r>
              <a:rPr lang="ru-RU" sz="3600" dirty="0"/>
              <a:t> </a:t>
            </a:r>
            <a:br>
              <a:rPr lang="en-US" sz="3600" dirty="0"/>
            </a:br>
            <a:r>
              <a:rPr lang="ru-RU" sz="3600" dirty="0"/>
              <a:t>и гут</a:t>
            </a:r>
            <a:br>
              <a:rPr lang="en-US" sz="3600" dirty="0"/>
            </a:br>
            <a:r>
              <a:rPr lang="ru-RU" sz="3600" b="1" dirty="0"/>
              <a:t>SWOT</a:t>
            </a:r>
            <a:r>
              <a:rPr lang="ru-RU" sz="3600" dirty="0"/>
              <a:t>-технология как метод </a:t>
            </a:r>
            <a:br>
              <a:rPr lang="en-US" sz="3600" dirty="0"/>
            </a:br>
            <a:r>
              <a:rPr lang="ru-RU" sz="3600" b="1" dirty="0"/>
              <a:t>анализа</a:t>
            </a:r>
            <a:r>
              <a:rPr lang="ru-RU" sz="3600" dirty="0"/>
              <a:t> среды </a:t>
            </a:r>
            <a:r>
              <a:rPr lang="ru-RU" sz="3600" b="1" dirty="0"/>
              <a:t>управления</a:t>
            </a:r>
            <a:r>
              <a:rPr lang="ru-RU" sz="3600" dirty="0"/>
              <a:t>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C6520C-134F-4C9B-920D-BC6C6D60C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Доклад подготовил</a:t>
            </a:r>
          </a:p>
          <a:p>
            <a:r>
              <a:rPr lang="ru-RU" b="1" dirty="0"/>
              <a:t>Марчук Иван Сергеевич</a:t>
            </a:r>
          </a:p>
          <a:p>
            <a:r>
              <a:rPr lang="ru-RU" dirty="0"/>
              <a:t>Из группы </a:t>
            </a:r>
            <a:r>
              <a:rPr lang="ru-RU" b="1" dirty="0"/>
              <a:t>ИУ6-72Б</a:t>
            </a:r>
          </a:p>
        </p:txBody>
      </p:sp>
    </p:spTree>
    <p:extLst>
      <p:ext uri="{BB962C8B-B14F-4D97-AF65-F5344CB8AC3E}">
        <p14:creationId xmlns:p14="http://schemas.microsoft.com/office/powerpoint/2010/main" val="232617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A6967A4-9C19-4866-B81C-4734E2F7724D}"/>
              </a:ext>
            </a:extLst>
          </p:cNvPr>
          <p:cNvGrpSpPr/>
          <p:nvPr/>
        </p:nvGrpSpPr>
        <p:grpSpPr>
          <a:xfrm>
            <a:off x="3992850" y="436880"/>
            <a:ext cx="4206299" cy="4332365"/>
            <a:chOff x="3667641" y="83490"/>
            <a:chExt cx="4327536" cy="466543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813A4CD-A49D-4D41-8A63-B693CCA6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7641" y="83490"/>
              <a:ext cx="2122355" cy="2250982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89533A8-CD53-4D4C-920F-1BA56B9D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4881" y="83490"/>
              <a:ext cx="2038038" cy="2246259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B900E309-4508-4D18-968E-1467831FF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98" r="2639"/>
            <a:stretch/>
          </p:blipFill>
          <p:spPr>
            <a:xfrm>
              <a:off x="5912021" y="2444281"/>
              <a:ext cx="2083156" cy="230464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49E9947-E0C4-4444-B3A5-4838B099C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7641" y="2444281"/>
              <a:ext cx="2122355" cy="2304644"/>
            </a:xfrm>
            <a:prstGeom prst="rect">
              <a:avLst/>
            </a:prstGeom>
          </p:spPr>
        </p:pic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7051776-6BE4-461A-8751-8CF68DCF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SWOT</a:t>
            </a:r>
            <a:r>
              <a:rPr lang="ru-RU" dirty="0"/>
              <a:t>-анализ</a:t>
            </a:r>
          </a:p>
        </p:txBody>
      </p:sp>
    </p:spTree>
    <p:extLst>
      <p:ext uri="{BB962C8B-B14F-4D97-AF65-F5344CB8AC3E}">
        <p14:creationId xmlns:p14="http://schemas.microsoft.com/office/powerpoint/2010/main" val="279870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CFFA6-A07F-44F1-99C9-A7BDA739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76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4BAD-7A78-495A-8EB9-109F0DF1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457727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SWOT</a:t>
            </a:r>
            <a:endParaRPr lang="ru-RU" sz="6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17085B-C21F-4BCA-9818-1A82199B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04800"/>
            <a:ext cx="21431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B40423-98D6-43B7-B3EC-8023A09E2C49}"/>
              </a:ext>
            </a:extLst>
          </p:cNvPr>
          <p:cNvSpPr txBox="1">
            <a:spLocks/>
          </p:cNvSpPr>
          <p:nvPr/>
        </p:nvSpPr>
        <p:spPr>
          <a:xfrm>
            <a:off x="4661915" y="3429000"/>
            <a:ext cx="2868168" cy="52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Kenneth Andrews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2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DF2C4-D829-4144-AB10-956147E3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"Business Policy: Text and Cases"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FDB2AD-D58A-4B01-A752-3CF2D34F9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44" y="188241"/>
            <a:ext cx="3264911" cy="43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0E8ADB9-C98C-4EEB-A69A-196DEC37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694" y="304800"/>
            <a:ext cx="21431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6914887-1639-4BE6-BB7F-22C9025E81DD}"/>
              </a:ext>
            </a:extLst>
          </p:cNvPr>
          <p:cNvSpPr txBox="1">
            <a:spLocks/>
          </p:cNvSpPr>
          <p:nvPr/>
        </p:nvSpPr>
        <p:spPr>
          <a:xfrm>
            <a:off x="8263631" y="3429000"/>
            <a:ext cx="2868168" cy="52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Kenneth R. Andrews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C9257C-A0E8-4E44-8A4F-6DBCBAD8F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/>
          <a:stretch/>
        </p:blipFill>
        <p:spPr bwMode="auto">
          <a:xfrm>
            <a:off x="310719" y="614110"/>
            <a:ext cx="3740827" cy="250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05C24C1-967F-447C-90CE-9B783B187A3B}"/>
              </a:ext>
            </a:extLst>
          </p:cNvPr>
          <p:cNvSpPr txBox="1">
            <a:spLocks/>
          </p:cNvSpPr>
          <p:nvPr/>
        </p:nvSpPr>
        <p:spPr>
          <a:xfrm>
            <a:off x="747048" y="3164874"/>
            <a:ext cx="2868168" cy="52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C. Roland Christensen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1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4BAD-7A78-495A-8EB9-109F0DF1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SWOT</a:t>
            </a: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9A401-9325-49B8-9A5B-BC9604FE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 </a:t>
            </a:r>
            <a:r>
              <a:rPr lang="en-US" sz="3600" b="1" dirty="0"/>
              <a:t>S</a:t>
            </a:r>
            <a:r>
              <a:rPr lang="en-US" sz="3600" dirty="0"/>
              <a:t>trengths</a:t>
            </a:r>
            <a:r>
              <a:rPr lang="ru-RU" sz="3600" dirty="0"/>
              <a:t> (Силы)</a:t>
            </a:r>
            <a:r>
              <a:rPr lang="en-US" sz="3600" dirty="0"/>
              <a:t>, </a:t>
            </a:r>
            <a:endParaRPr lang="ru-RU" sz="3600" dirty="0"/>
          </a:p>
          <a:p>
            <a:r>
              <a:rPr lang="ru-RU" sz="3600" b="1" dirty="0"/>
              <a:t> </a:t>
            </a:r>
            <a:r>
              <a:rPr lang="en-US" sz="3600" b="1" dirty="0"/>
              <a:t>W</a:t>
            </a:r>
            <a:r>
              <a:rPr lang="en-US" sz="3600" dirty="0"/>
              <a:t>eaknesses</a:t>
            </a:r>
            <a:r>
              <a:rPr lang="ru-RU" sz="3600" dirty="0"/>
              <a:t> (Слабости)</a:t>
            </a:r>
            <a:r>
              <a:rPr lang="en-US" sz="3600" dirty="0"/>
              <a:t>, </a:t>
            </a:r>
            <a:endParaRPr lang="ru-RU" sz="3600" dirty="0"/>
          </a:p>
          <a:p>
            <a:r>
              <a:rPr lang="ru-RU" sz="3600" b="1" dirty="0"/>
              <a:t> </a:t>
            </a:r>
            <a:r>
              <a:rPr lang="en-US" sz="3600" b="1" dirty="0"/>
              <a:t>O</a:t>
            </a:r>
            <a:r>
              <a:rPr lang="en-US" sz="3600" dirty="0"/>
              <a:t>pportunities</a:t>
            </a:r>
            <a:r>
              <a:rPr lang="ru-RU" sz="3600" dirty="0"/>
              <a:t> (Возможности)</a:t>
            </a:r>
            <a:r>
              <a:rPr lang="en-US" sz="3600" dirty="0"/>
              <a:t>, </a:t>
            </a:r>
            <a:endParaRPr lang="ru-RU" sz="3600" dirty="0"/>
          </a:p>
          <a:p>
            <a:r>
              <a:rPr lang="ru-RU" sz="3600" b="1" dirty="0"/>
              <a:t> </a:t>
            </a:r>
            <a:r>
              <a:rPr lang="en-US" sz="3600" b="1" dirty="0"/>
              <a:t>T</a:t>
            </a:r>
            <a:r>
              <a:rPr lang="en-US" sz="3600" dirty="0"/>
              <a:t>hreats</a:t>
            </a:r>
            <a:r>
              <a:rPr lang="ru-RU" sz="3600" dirty="0"/>
              <a:t> (Угрозы)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17085B-C21F-4BCA-9818-1A82199B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3" y="624396"/>
            <a:ext cx="21431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B40423-98D6-43B7-B3EC-8023A09E2C49}"/>
              </a:ext>
            </a:extLst>
          </p:cNvPr>
          <p:cNvSpPr txBox="1">
            <a:spLocks/>
          </p:cNvSpPr>
          <p:nvPr/>
        </p:nvSpPr>
        <p:spPr>
          <a:xfrm>
            <a:off x="8991600" y="3748596"/>
            <a:ext cx="2868168" cy="52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Kenneth Andrews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82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6B5F-C53C-4A77-96DE-B05ECCA47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723351"/>
            <a:ext cx="5421744" cy="54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6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85C02-B7A4-45C7-92C0-2E0BA444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Сильные стороны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26F16C-3A0C-493F-A523-A479D5BA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E71B7C-104D-4DF4-9CF0-049606DB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82" y="315954"/>
            <a:ext cx="4380635" cy="43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8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C872-0F69-4648-BDEB-DFCFE195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стороны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EE34C-669C-4B03-8A97-C0BDC7F6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DBF62A-92F6-40D7-96B0-6512C550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87" y="345316"/>
            <a:ext cx="5724425" cy="42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DB0F-42E3-44D9-9780-E19914E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889EB-0930-4FAF-9DB9-B73FB7B7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EF14B8-6856-4798-9D6E-9FBF7539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16" y="385686"/>
            <a:ext cx="4234568" cy="42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0557-4760-42B8-B429-A1C2A18E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411E-4D60-41EE-8D95-4D4E9588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772D5-C007-4261-B526-3C040B80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98" y="521208"/>
            <a:ext cx="3804203" cy="39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87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82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Сектор</vt:lpstr>
      <vt:lpstr>леранед, кристенсен, эндрюс  и гут SWOT-технология как метод  анализа среды управления. </vt:lpstr>
      <vt:lpstr>SWOT</vt:lpstr>
      <vt:lpstr>"Business Policy: Text and Cases"</vt:lpstr>
      <vt:lpstr>SWOT</vt:lpstr>
      <vt:lpstr>Презентация PowerPoint</vt:lpstr>
      <vt:lpstr>Сильные стороны </vt:lpstr>
      <vt:lpstr>Слабые стороны </vt:lpstr>
      <vt:lpstr>Возможности </vt:lpstr>
      <vt:lpstr>Угрозы </vt:lpstr>
      <vt:lpstr>SWOT-анализ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леранед, кристенсен, эндрюс  и гут SWOT-технология как метод  анализа среды управления. </dc:title>
  <dc:creator>Ivan</dc:creator>
  <cp:lastModifiedBy>Ivan</cp:lastModifiedBy>
  <cp:revision>7</cp:revision>
  <dcterms:created xsi:type="dcterms:W3CDTF">2022-10-02T09:46:28Z</dcterms:created>
  <dcterms:modified xsi:type="dcterms:W3CDTF">2022-10-02T23:36:45Z</dcterms:modified>
</cp:coreProperties>
</file>