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6"/>
  </p:notesMasterIdLst>
  <p:sldIdLst>
    <p:sldId id="256" r:id="rId2"/>
    <p:sldId id="258" r:id="rId3"/>
    <p:sldId id="260" r:id="rId4"/>
    <p:sldId id="261" r:id="rId5"/>
    <p:sldId id="272" r:id="rId6"/>
    <p:sldId id="295" r:id="rId7"/>
    <p:sldId id="296" r:id="rId8"/>
    <p:sldId id="297" r:id="rId9"/>
    <p:sldId id="298" r:id="rId10"/>
    <p:sldId id="314" r:id="rId11"/>
    <p:sldId id="315" r:id="rId12"/>
    <p:sldId id="316" r:id="rId13"/>
    <p:sldId id="317" r:id="rId14"/>
    <p:sldId id="318" r:id="rId15"/>
    <p:sldId id="319" r:id="rId16"/>
    <p:sldId id="299" r:id="rId17"/>
    <p:sldId id="300" r:id="rId18"/>
    <p:sldId id="320" r:id="rId19"/>
    <p:sldId id="321" r:id="rId20"/>
    <p:sldId id="312" r:id="rId21"/>
    <p:sldId id="322" r:id="rId22"/>
    <p:sldId id="323" r:id="rId23"/>
    <p:sldId id="313" r:id="rId24"/>
    <p:sldId id="310" r:id="rId25"/>
  </p:sldIdLst>
  <p:sldSz cx="9144000" cy="5143500" type="screen16x9"/>
  <p:notesSz cx="6858000" cy="9144000"/>
  <p:embeddedFontLst>
    <p:embeddedFont>
      <p:font typeface="Anaheim" panose="020B0604020202020204" charset="0"/>
      <p:regular r:id="rId27"/>
    </p:embeddedFont>
    <p:embeddedFont>
      <p:font typeface="Commissioner" panose="020B0604020202020204" charset="0"/>
      <p:regular r:id="rId28"/>
      <p:bold r:id="rId29"/>
    </p:embeddedFont>
    <p:embeddedFont>
      <p:font typeface="Roboto Mono" panose="020B0604020202020204" charset="0"/>
      <p:regular r:id="rId30"/>
      <p:bold r:id="rId31"/>
      <p:italic r:id="rId32"/>
      <p:boldItalic r:id="rId33"/>
    </p:embeddedFont>
    <p:embeddedFont>
      <p:font typeface="Roboto Mono Light" panose="020B0604020202020204" charset="0"/>
      <p:regular r:id="rId34"/>
      <p:bold r:id="rId35"/>
      <p:italic r:id="rId36"/>
      <p:boldItalic r:id="rId37"/>
    </p:embeddedFont>
    <p:embeddedFont>
      <p:font typeface="Roboto Mono Medium" panose="020B0604020202020204" charset="0"/>
      <p:regular r:id="rId38"/>
      <p:bold r:id="rId39"/>
      <p:italic r:id="rId40"/>
      <p:boldItalic r:id="rId41"/>
    </p:embeddedFont>
    <p:embeddedFont>
      <p:font typeface="Roboto Mono SemiBold" panose="020B060402020202020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B6557A-70E4-4420-8ECD-AC04327DC367}">
  <a:tblStyle styleId="{3FB6557A-70E4-4420-8ECD-AC04327DC3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D1935A2-EB86-46B3-B590-25EB4AE0F7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3" d="100"/>
          <a:sy n="203" d="100"/>
        </p:scale>
        <p:origin x="59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font" Target="fonts/font1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987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6debeea3a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6debeea3a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3887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28583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8107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6075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0337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3500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7" name="Google Shape;2387;g2517220450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8" name="Google Shape;2388;g2517220450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1489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5029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7093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6705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5735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25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57031" y="1194100"/>
            <a:ext cx="4838700" cy="219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157031" y="3577100"/>
            <a:ext cx="4838700" cy="3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25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" name="Google Shape;360;p24"/>
          <p:cNvGrpSpPr/>
          <p:nvPr/>
        </p:nvGrpSpPr>
        <p:grpSpPr>
          <a:xfrm>
            <a:off x="7254400" y="-119500"/>
            <a:ext cx="2501400" cy="1252800"/>
            <a:chOff x="7254400" y="-119500"/>
            <a:chExt cx="2501400" cy="1252800"/>
          </a:xfrm>
        </p:grpSpPr>
        <p:grpSp>
          <p:nvGrpSpPr>
            <p:cNvPr id="361" name="Google Shape;361;p24"/>
            <p:cNvGrpSpPr/>
            <p:nvPr/>
          </p:nvGrpSpPr>
          <p:grpSpPr>
            <a:xfrm>
              <a:off x="7254400" y="-119500"/>
              <a:ext cx="2501400" cy="1252800"/>
              <a:chOff x="229300" y="3438900"/>
              <a:chExt cx="2501400" cy="1252800"/>
            </a:xfrm>
          </p:grpSpPr>
          <p:cxnSp>
            <p:nvCxnSpPr>
              <p:cNvPr id="362" name="Google Shape;362;p24"/>
              <p:cNvCxnSpPr>
                <a:endCxn id="363" idx="4"/>
              </p:cNvCxnSpPr>
              <p:nvPr/>
            </p:nvCxnSpPr>
            <p:spPr>
              <a:xfrm>
                <a:off x="641800" y="3438900"/>
                <a:ext cx="0" cy="125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dash"/>
                <a:round/>
                <a:headEnd type="triangle" w="med" len="med"/>
                <a:tailEnd type="triangle" w="med" len="med"/>
              </a:ln>
            </p:spPr>
          </p:cxnSp>
          <p:cxnSp>
            <p:nvCxnSpPr>
              <p:cNvPr id="364" name="Google Shape;364;p24"/>
              <p:cNvCxnSpPr>
                <a:stCxn id="363" idx="2"/>
              </p:cNvCxnSpPr>
              <p:nvPr/>
            </p:nvCxnSpPr>
            <p:spPr>
              <a:xfrm>
                <a:off x="229300" y="4279200"/>
                <a:ext cx="250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dash"/>
                <a:round/>
                <a:headEnd type="triangle" w="med" len="med"/>
                <a:tailEnd type="triangle" w="med" len="med"/>
              </a:ln>
            </p:spPr>
          </p:cxnSp>
        </p:grpSp>
        <p:sp>
          <p:nvSpPr>
            <p:cNvPr id="363" name="Google Shape;363;p24"/>
            <p:cNvSpPr/>
            <p:nvPr/>
          </p:nvSpPr>
          <p:spPr>
            <a:xfrm>
              <a:off x="7254400" y="308300"/>
              <a:ext cx="825000" cy="8250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24"/>
          <p:cNvGrpSpPr/>
          <p:nvPr/>
        </p:nvGrpSpPr>
        <p:grpSpPr>
          <a:xfrm>
            <a:off x="5905" y="3492425"/>
            <a:ext cx="3568445" cy="2225100"/>
            <a:chOff x="-70295" y="3492425"/>
            <a:chExt cx="3568445" cy="2225100"/>
          </a:xfrm>
        </p:grpSpPr>
        <p:cxnSp>
          <p:nvCxnSpPr>
            <p:cNvPr id="366" name="Google Shape;366;p24"/>
            <p:cNvCxnSpPr/>
            <p:nvPr/>
          </p:nvCxnSpPr>
          <p:spPr>
            <a:xfrm>
              <a:off x="713225" y="3506575"/>
              <a:ext cx="0" cy="1859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triangle" w="med" len="med"/>
              <a:tailEnd type="triangle" w="med" len="med"/>
            </a:ln>
          </p:spPr>
        </p:cxnSp>
        <p:cxnSp>
          <p:nvCxnSpPr>
            <p:cNvPr id="367" name="Google Shape;367;p24"/>
            <p:cNvCxnSpPr/>
            <p:nvPr/>
          </p:nvCxnSpPr>
          <p:spPr>
            <a:xfrm>
              <a:off x="-70295" y="4259063"/>
              <a:ext cx="1983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triangle" w="med" len="med"/>
              <a:tailEnd type="triangle" w="med" len="med"/>
            </a:ln>
          </p:spPr>
        </p:cxnSp>
        <p:cxnSp>
          <p:nvCxnSpPr>
            <p:cNvPr id="368" name="Google Shape;368;p24"/>
            <p:cNvCxnSpPr/>
            <p:nvPr/>
          </p:nvCxnSpPr>
          <p:spPr>
            <a:xfrm rot="10800000">
              <a:off x="593675" y="3492425"/>
              <a:ext cx="23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69" name="Google Shape;369;p24"/>
            <p:cNvSpPr/>
            <p:nvPr/>
          </p:nvSpPr>
          <p:spPr>
            <a:xfrm rot="10800000">
              <a:off x="943075" y="4194725"/>
              <a:ext cx="591000" cy="591000"/>
            </a:xfrm>
            <a:prstGeom prst="pie">
              <a:avLst>
                <a:gd name="adj1" fmla="val 10743844"/>
                <a:gd name="adj2" fmla="val 1620000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70" name="Google Shape;370;p24"/>
            <p:cNvCxnSpPr>
              <a:stCxn id="369" idx="3"/>
            </p:cNvCxnSpPr>
            <p:nvPr/>
          </p:nvCxnSpPr>
          <p:spPr>
            <a:xfrm>
              <a:off x="1238575" y="4785725"/>
              <a:ext cx="0" cy="931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371" name="Google Shape;371;p24"/>
            <p:cNvCxnSpPr/>
            <p:nvPr/>
          </p:nvCxnSpPr>
          <p:spPr>
            <a:xfrm>
              <a:off x="1244250" y="4488325"/>
              <a:ext cx="2253900" cy="1038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25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4" name="Google Shape;374;p25"/>
          <p:cNvGrpSpPr/>
          <p:nvPr/>
        </p:nvGrpSpPr>
        <p:grpSpPr>
          <a:xfrm>
            <a:off x="4412775" y="-518497"/>
            <a:ext cx="6244391" cy="6254940"/>
            <a:chOff x="4412775" y="-518497"/>
            <a:chExt cx="6244391" cy="6254940"/>
          </a:xfrm>
        </p:grpSpPr>
        <p:grpSp>
          <p:nvGrpSpPr>
            <p:cNvPr id="375" name="Google Shape;375;p25"/>
            <p:cNvGrpSpPr/>
            <p:nvPr/>
          </p:nvGrpSpPr>
          <p:grpSpPr>
            <a:xfrm rot="-5400000">
              <a:off x="6102135" y="-2207858"/>
              <a:ext cx="979555" cy="4358275"/>
              <a:chOff x="1217550" y="-534075"/>
              <a:chExt cx="2611450" cy="4358275"/>
            </a:xfrm>
          </p:grpSpPr>
          <p:cxnSp>
            <p:nvCxnSpPr>
              <p:cNvPr id="376" name="Google Shape;376;p25"/>
              <p:cNvCxnSpPr/>
              <p:nvPr/>
            </p:nvCxnSpPr>
            <p:spPr>
              <a:xfrm>
                <a:off x="1707286" y="-534075"/>
                <a:ext cx="163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7" name="Google Shape;377;p25"/>
              <p:cNvCxnSpPr/>
              <p:nvPr/>
            </p:nvCxnSpPr>
            <p:spPr>
              <a:xfrm>
                <a:off x="1235200" y="2430250"/>
                <a:ext cx="2593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8" name="Google Shape;378;p25"/>
              <p:cNvCxnSpPr/>
              <p:nvPr/>
            </p:nvCxnSpPr>
            <p:spPr>
              <a:xfrm>
                <a:off x="1226375" y="3480125"/>
                <a:ext cx="1367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9" name="Google Shape;379;p25"/>
              <p:cNvCxnSpPr/>
              <p:nvPr/>
            </p:nvCxnSpPr>
            <p:spPr>
              <a:xfrm>
                <a:off x="1217550" y="3824200"/>
                <a:ext cx="1376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0" name="Google Shape;380;p25"/>
              <p:cNvCxnSpPr/>
              <p:nvPr/>
            </p:nvCxnSpPr>
            <p:spPr>
              <a:xfrm rot="5400000">
                <a:off x="-254546" y="1469825"/>
                <a:ext cx="4002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dash"/>
                <a:round/>
                <a:headEnd type="triangle" w="med" len="med"/>
                <a:tailEnd type="triangle" w="med" len="med"/>
              </a:ln>
            </p:spPr>
          </p:cxnSp>
          <p:cxnSp>
            <p:nvCxnSpPr>
              <p:cNvPr id="381" name="Google Shape;381;p25"/>
              <p:cNvCxnSpPr/>
              <p:nvPr/>
            </p:nvCxnSpPr>
            <p:spPr>
              <a:xfrm>
                <a:off x="1349900" y="2456700"/>
                <a:ext cx="0" cy="136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dash"/>
                <a:round/>
                <a:headEnd type="triangle" w="med" len="med"/>
                <a:tailEnd type="triangle" w="med" len="med"/>
              </a:ln>
            </p:spPr>
          </p:cxnSp>
        </p:grpSp>
        <p:grpSp>
          <p:nvGrpSpPr>
            <p:cNvPr id="382" name="Google Shape;382;p25"/>
            <p:cNvGrpSpPr/>
            <p:nvPr/>
          </p:nvGrpSpPr>
          <p:grpSpPr>
            <a:xfrm>
              <a:off x="7671517" y="2507650"/>
              <a:ext cx="2985649" cy="3228792"/>
              <a:chOff x="-70295" y="2156728"/>
              <a:chExt cx="3254823" cy="3519887"/>
            </a:xfrm>
          </p:grpSpPr>
          <p:cxnSp>
            <p:nvCxnSpPr>
              <p:cNvPr id="383" name="Google Shape;383;p25"/>
              <p:cNvCxnSpPr/>
              <p:nvPr/>
            </p:nvCxnSpPr>
            <p:spPr>
              <a:xfrm>
                <a:off x="713236" y="2156728"/>
                <a:ext cx="0" cy="3209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dash"/>
                <a:round/>
                <a:headEnd type="triangle" w="med" len="med"/>
                <a:tailEnd type="triangle" w="med" len="med"/>
              </a:ln>
            </p:spPr>
          </p:cxnSp>
          <p:cxnSp>
            <p:nvCxnSpPr>
              <p:cNvPr id="384" name="Google Shape;384;p25"/>
              <p:cNvCxnSpPr/>
              <p:nvPr/>
            </p:nvCxnSpPr>
            <p:spPr>
              <a:xfrm>
                <a:off x="-70295" y="4259063"/>
                <a:ext cx="2398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dash"/>
                <a:round/>
                <a:headEnd type="triangle" w="med" len="med"/>
                <a:tailEnd type="triangle" w="med" len="med"/>
              </a:ln>
            </p:spPr>
          </p:cxnSp>
          <p:sp>
            <p:nvSpPr>
              <p:cNvPr id="385" name="Google Shape;385;p25"/>
              <p:cNvSpPr/>
              <p:nvPr/>
            </p:nvSpPr>
            <p:spPr>
              <a:xfrm rot="10800000">
                <a:off x="629453" y="4153815"/>
                <a:ext cx="591000" cy="591000"/>
              </a:xfrm>
              <a:prstGeom prst="pie">
                <a:avLst>
                  <a:gd name="adj1" fmla="val 10743844"/>
                  <a:gd name="adj2" fmla="val 1620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86" name="Google Shape;386;p25"/>
              <p:cNvCxnSpPr>
                <a:stCxn id="385" idx="3"/>
              </p:cNvCxnSpPr>
              <p:nvPr/>
            </p:nvCxnSpPr>
            <p:spPr>
              <a:xfrm>
                <a:off x="924953" y="4744815"/>
                <a:ext cx="0" cy="93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7" name="Google Shape;387;p25"/>
              <p:cNvCxnSpPr/>
              <p:nvPr/>
            </p:nvCxnSpPr>
            <p:spPr>
              <a:xfrm>
                <a:off x="930628" y="4447415"/>
                <a:ext cx="2253900" cy="103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25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91525" y="2125700"/>
            <a:ext cx="4010700" cy="1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4299813" y="1024550"/>
            <a:ext cx="1182300" cy="10323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>
            <a:spLocks noGrp="1"/>
          </p:cNvSpPr>
          <p:nvPr>
            <p:ph type="pic" idx="3"/>
          </p:nvPr>
        </p:nvSpPr>
        <p:spPr>
          <a:xfrm>
            <a:off x="713225" y="1024550"/>
            <a:ext cx="2999700" cy="34494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7" name="Google Shape;17;p3"/>
          <p:cNvGrpSpPr/>
          <p:nvPr/>
        </p:nvGrpSpPr>
        <p:grpSpPr>
          <a:xfrm>
            <a:off x="-707792" y="-329438"/>
            <a:ext cx="4420667" cy="4803497"/>
            <a:chOff x="-707792" y="-329438"/>
            <a:chExt cx="4420667" cy="4803497"/>
          </a:xfrm>
        </p:grpSpPr>
        <p:grpSp>
          <p:nvGrpSpPr>
            <p:cNvPr id="18" name="Google Shape;18;p3"/>
            <p:cNvGrpSpPr/>
            <p:nvPr/>
          </p:nvGrpSpPr>
          <p:grpSpPr>
            <a:xfrm rot="-5400000">
              <a:off x="-2094574" y="1946460"/>
              <a:ext cx="4803497" cy="251700"/>
              <a:chOff x="2357533" y="3245275"/>
              <a:chExt cx="4420667" cy="251700"/>
            </a:xfrm>
          </p:grpSpPr>
          <p:cxnSp>
            <p:nvCxnSpPr>
              <p:cNvPr id="19" name="Google Shape;19;p3"/>
              <p:cNvCxnSpPr/>
              <p:nvPr/>
            </p:nvCxnSpPr>
            <p:spPr>
              <a:xfrm>
                <a:off x="2365800" y="3371113"/>
                <a:ext cx="441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dash"/>
                <a:round/>
                <a:headEnd type="triangle" w="med" len="med"/>
                <a:tailEnd type="triangle" w="med" len="med"/>
              </a:ln>
            </p:spPr>
          </p:cxnSp>
          <p:cxnSp>
            <p:nvCxnSpPr>
              <p:cNvPr id="20" name="Google Shape;20;p3"/>
              <p:cNvCxnSpPr/>
              <p:nvPr/>
            </p:nvCxnSpPr>
            <p:spPr>
              <a:xfrm>
                <a:off x="2357533" y="3245275"/>
                <a:ext cx="0" cy="25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" name="Google Shape;21;p3"/>
              <p:cNvCxnSpPr/>
              <p:nvPr/>
            </p:nvCxnSpPr>
            <p:spPr>
              <a:xfrm>
                <a:off x="6777133" y="3245275"/>
                <a:ext cx="0" cy="25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2" name="Google Shape;22;p3"/>
            <p:cNvGrpSpPr/>
            <p:nvPr/>
          </p:nvGrpSpPr>
          <p:grpSpPr>
            <a:xfrm>
              <a:off x="-707792" y="424950"/>
              <a:ext cx="4420667" cy="251700"/>
              <a:chOff x="2357533" y="3245275"/>
              <a:chExt cx="4420667" cy="251700"/>
            </a:xfrm>
          </p:grpSpPr>
          <p:cxnSp>
            <p:nvCxnSpPr>
              <p:cNvPr id="23" name="Google Shape;23;p3"/>
              <p:cNvCxnSpPr/>
              <p:nvPr/>
            </p:nvCxnSpPr>
            <p:spPr>
              <a:xfrm>
                <a:off x="2365800" y="3371113"/>
                <a:ext cx="441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dash"/>
                <a:round/>
                <a:headEnd type="triangle" w="med" len="med"/>
                <a:tailEnd type="triangle" w="med" len="med"/>
              </a:ln>
            </p:spPr>
          </p:cxnSp>
          <p:cxnSp>
            <p:nvCxnSpPr>
              <p:cNvPr id="24" name="Google Shape;24;p3"/>
              <p:cNvCxnSpPr/>
              <p:nvPr/>
            </p:nvCxnSpPr>
            <p:spPr>
              <a:xfrm>
                <a:off x="2357533" y="3245275"/>
                <a:ext cx="0" cy="25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3"/>
              <p:cNvCxnSpPr/>
              <p:nvPr/>
            </p:nvCxnSpPr>
            <p:spPr>
              <a:xfrm>
                <a:off x="6777133" y="3245275"/>
                <a:ext cx="0" cy="25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25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1"/>
          </p:nvPr>
        </p:nvSpPr>
        <p:spPr>
          <a:xfrm>
            <a:off x="4161200" y="2435387"/>
            <a:ext cx="2992200" cy="13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2"/>
          </p:nvPr>
        </p:nvSpPr>
        <p:spPr>
          <a:xfrm>
            <a:off x="711175" y="2435387"/>
            <a:ext cx="2992200" cy="13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3"/>
          </p:nvPr>
        </p:nvSpPr>
        <p:spPr>
          <a:xfrm>
            <a:off x="711175" y="1823113"/>
            <a:ext cx="2992200" cy="4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18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2400" b="1"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2400" b="1"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2400" b="1"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2400" b="1"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2400" b="1"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2400" b="1"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2400" b="1"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2400" b="1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4"/>
          </p:nvPr>
        </p:nvSpPr>
        <p:spPr>
          <a:xfrm>
            <a:off x="4161201" y="1823113"/>
            <a:ext cx="2992200" cy="4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18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2400" b="1"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2400" b="1"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2400" b="1"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2400" b="1"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2400" b="1"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2400" b="1"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2400" b="1"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2400" b="1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grpSp>
        <p:nvGrpSpPr>
          <p:cNvPr id="44" name="Google Shape;44;p5"/>
          <p:cNvGrpSpPr/>
          <p:nvPr/>
        </p:nvGrpSpPr>
        <p:grpSpPr>
          <a:xfrm>
            <a:off x="-71481" y="206219"/>
            <a:ext cx="9424556" cy="5681531"/>
            <a:chOff x="-71481" y="206219"/>
            <a:chExt cx="9424556" cy="5681531"/>
          </a:xfrm>
        </p:grpSpPr>
        <p:grpSp>
          <p:nvGrpSpPr>
            <p:cNvPr id="45" name="Google Shape;45;p5"/>
            <p:cNvGrpSpPr/>
            <p:nvPr/>
          </p:nvGrpSpPr>
          <p:grpSpPr>
            <a:xfrm rot="10800000" flipH="1">
              <a:off x="-71481" y="206219"/>
              <a:ext cx="3230182" cy="114272"/>
              <a:chOff x="2357533" y="3245275"/>
              <a:chExt cx="4420667" cy="251700"/>
            </a:xfrm>
          </p:grpSpPr>
          <p:cxnSp>
            <p:nvCxnSpPr>
              <p:cNvPr id="46" name="Google Shape;46;p5"/>
              <p:cNvCxnSpPr/>
              <p:nvPr/>
            </p:nvCxnSpPr>
            <p:spPr>
              <a:xfrm>
                <a:off x="2365800" y="3371113"/>
                <a:ext cx="441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dash"/>
                <a:round/>
                <a:headEnd type="triangle" w="med" len="med"/>
                <a:tailEnd type="triangle" w="med" len="med"/>
              </a:ln>
            </p:spPr>
          </p:cxnSp>
          <p:cxnSp>
            <p:nvCxnSpPr>
              <p:cNvPr id="47" name="Google Shape;47;p5"/>
              <p:cNvCxnSpPr/>
              <p:nvPr/>
            </p:nvCxnSpPr>
            <p:spPr>
              <a:xfrm>
                <a:off x="2357533" y="3245275"/>
                <a:ext cx="0" cy="25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" name="Google Shape;48;p5"/>
              <p:cNvCxnSpPr/>
              <p:nvPr/>
            </p:nvCxnSpPr>
            <p:spPr>
              <a:xfrm>
                <a:off x="6777133" y="3245275"/>
                <a:ext cx="0" cy="25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9" name="Google Shape;49;p5"/>
            <p:cNvGrpSpPr/>
            <p:nvPr/>
          </p:nvGrpSpPr>
          <p:grpSpPr>
            <a:xfrm flipH="1">
              <a:off x="6165630" y="3738850"/>
              <a:ext cx="3187445" cy="2148900"/>
              <a:chOff x="-70295" y="3492425"/>
              <a:chExt cx="3187445" cy="2148900"/>
            </a:xfrm>
          </p:grpSpPr>
          <p:cxnSp>
            <p:nvCxnSpPr>
              <p:cNvPr id="50" name="Google Shape;50;p5"/>
              <p:cNvCxnSpPr/>
              <p:nvPr/>
            </p:nvCxnSpPr>
            <p:spPr>
              <a:xfrm>
                <a:off x="713225" y="3506575"/>
                <a:ext cx="0" cy="1859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dash"/>
                <a:round/>
                <a:headEnd type="triangle" w="med" len="med"/>
                <a:tailEnd type="triangle" w="med" len="med"/>
              </a:ln>
            </p:spPr>
          </p:cxnSp>
          <p:cxnSp>
            <p:nvCxnSpPr>
              <p:cNvPr id="51" name="Google Shape;51;p5"/>
              <p:cNvCxnSpPr/>
              <p:nvPr/>
            </p:nvCxnSpPr>
            <p:spPr>
              <a:xfrm>
                <a:off x="-70295" y="4259063"/>
                <a:ext cx="1983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dash"/>
                <a:round/>
                <a:headEnd type="triangle" w="med" len="med"/>
                <a:tailEnd type="triangle" w="med" len="med"/>
              </a:ln>
            </p:spPr>
          </p:cxnSp>
          <p:cxnSp>
            <p:nvCxnSpPr>
              <p:cNvPr id="52" name="Google Shape;52;p5"/>
              <p:cNvCxnSpPr/>
              <p:nvPr/>
            </p:nvCxnSpPr>
            <p:spPr>
              <a:xfrm rot="10800000">
                <a:off x="593675" y="3492425"/>
                <a:ext cx="23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3" name="Google Shape;53;p5"/>
              <p:cNvSpPr/>
              <p:nvPr/>
            </p:nvSpPr>
            <p:spPr>
              <a:xfrm rot="10800000">
                <a:off x="562075" y="4118525"/>
                <a:ext cx="591000" cy="591000"/>
              </a:xfrm>
              <a:prstGeom prst="pie">
                <a:avLst>
                  <a:gd name="adj1" fmla="val 10743844"/>
                  <a:gd name="adj2" fmla="val 1620000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4" name="Google Shape;54;p5"/>
              <p:cNvCxnSpPr>
                <a:stCxn id="53" idx="3"/>
              </p:cNvCxnSpPr>
              <p:nvPr/>
            </p:nvCxnSpPr>
            <p:spPr>
              <a:xfrm>
                <a:off x="857575" y="4709525"/>
                <a:ext cx="0" cy="93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" name="Google Shape;55;p5"/>
              <p:cNvCxnSpPr/>
              <p:nvPr/>
            </p:nvCxnSpPr>
            <p:spPr>
              <a:xfrm>
                <a:off x="863250" y="4412125"/>
                <a:ext cx="2253900" cy="103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25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25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25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2" hasCustomPrompt="1"/>
          </p:nvPr>
        </p:nvSpPr>
        <p:spPr>
          <a:xfrm>
            <a:off x="792438" y="1454425"/>
            <a:ext cx="822300" cy="7314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3" hasCustomPrompt="1"/>
          </p:nvPr>
        </p:nvSpPr>
        <p:spPr>
          <a:xfrm>
            <a:off x="792438" y="2964027"/>
            <a:ext cx="822300" cy="7314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4" hasCustomPrompt="1"/>
          </p:nvPr>
        </p:nvSpPr>
        <p:spPr>
          <a:xfrm>
            <a:off x="3273259" y="1454425"/>
            <a:ext cx="822300" cy="7314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5" hasCustomPrompt="1"/>
          </p:nvPr>
        </p:nvSpPr>
        <p:spPr>
          <a:xfrm>
            <a:off x="3273259" y="2964027"/>
            <a:ext cx="822300" cy="7314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6" hasCustomPrompt="1"/>
          </p:nvPr>
        </p:nvSpPr>
        <p:spPr>
          <a:xfrm>
            <a:off x="5754079" y="1454425"/>
            <a:ext cx="822300" cy="7314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7" hasCustomPrompt="1"/>
          </p:nvPr>
        </p:nvSpPr>
        <p:spPr>
          <a:xfrm>
            <a:off x="5754079" y="2964027"/>
            <a:ext cx="822300" cy="7314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1"/>
          </p:nvPr>
        </p:nvSpPr>
        <p:spPr>
          <a:xfrm>
            <a:off x="684700" y="2187631"/>
            <a:ext cx="22764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18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2400" b="1"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2400" b="1"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2400" b="1"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2400" b="1"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2400" b="1"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2400" b="1"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2400" b="1"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2400" b="1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8"/>
          </p:nvPr>
        </p:nvSpPr>
        <p:spPr>
          <a:xfrm>
            <a:off x="3165521" y="2187631"/>
            <a:ext cx="22764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18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2400" b="1"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2400" b="1"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2400" b="1"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2400" b="1"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2400" b="1"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2400" b="1"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2400" b="1"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2400" b="1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9"/>
          </p:nvPr>
        </p:nvSpPr>
        <p:spPr>
          <a:xfrm>
            <a:off x="5646341" y="2187631"/>
            <a:ext cx="22764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18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2400" b="1"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2400" b="1"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2400" b="1"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2400" b="1"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2400" b="1"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2400" b="1"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2400" b="1"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2400" b="1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13"/>
          </p:nvPr>
        </p:nvSpPr>
        <p:spPr>
          <a:xfrm>
            <a:off x="684700" y="3697300"/>
            <a:ext cx="22764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18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2400" b="1"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2400" b="1"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2400" b="1"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2400" b="1"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2400" b="1"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2400" b="1"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2400" b="1"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2400" b="1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14"/>
          </p:nvPr>
        </p:nvSpPr>
        <p:spPr>
          <a:xfrm>
            <a:off x="3165521" y="3697300"/>
            <a:ext cx="22764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18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2400" b="1"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2400" b="1"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2400" b="1"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2400" b="1"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2400" b="1"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2400" b="1"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2400" b="1"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2400" b="1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15"/>
          </p:nvPr>
        </p:nvSpPr>
        <p:spPr>
          <a:xfrm>
            <a:off x="5646341" y="3697300"/>
            <a:ext cx="22764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18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2400" b="1"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2400" b="1"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2400" b="1"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2400" b="1"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2400" b="1"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2400" b="1"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2400" b="1"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Mono"/>
              <a:buNone/>
              <a:defRPr sz="2400" b="1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grpSp>
        <p:nvGrpSpPr>
          <p:cNvPr id="118" name="Google Shape;118;p13"/>
          <p:cNvGrpSpPr/>
          <p:nvPr/>
        </p:nvGrpSpPr>
        <p:grpSpPr>
          <a:xfrm>
            <a:off x="8210300" y="1365800"/>
            <a:ext cx="1168122" cy="3238501"/>
            <a:chOff x="8210300" y="1365800"/>
            <a:chExt cx="1168122" cy="3238501"/>
          </a:xfrm>
        </p:grpSpPr>
        <p:grpSp>
          <p:nvGrpSpPr>
            <p:cNvPr id="119" name="Google Shape;119;p13"/>
            <p:cNvGrpSpPr/>
            <p:nvPr/>
          </p:nvGrpSpPr>
          <p:grpSpPr>
            <a:xfrm rot="-5400000">
              <a:off x="7330435" y="2556314"/>
              <a:ext cx="3238129" cy="857843"/>
              <a:chOff x="3405775" y="1085524"/>
              <a:chExt cx="1828625" cy="484438"/>
            </a:xfrm>
          </p:grpSpPr>
          <p:sp>
            <p:nvSpPr>
              <p:cNvPr id="120" name="Google Shape;120;p13"/>
              <p:cNvSpPr/>
              <p:nvPr/>
            </p:nvSpPr>
            <p:spPr>
              <a:xfrm>
                <a:off x="4117225" y="1513938"/>
                <a:ext cx="27525" cy="25500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020" extrusionOk="0">
                    <a:moveTo>
                      <a:pt x="1" y="1"/>
                    </a:moveTo>
                    <a:lnTo>
                      <a:pt x="1" y="470"/>
                    </a:lnTo>
                    <a:cubicBezTo>
                      <a:pt x="1" y="765"/>
                      <a:pt x="242" y="1020"/>
                      <a:pt x="551" y="1020"/>
                    </a:cubicBezTo>
                    <a:cubicBezTo>
                      <a:pt x="859" y="1020"/>
                      <a:pt x="1100" y="765"/>
                      <a:pt x="1100" y="470"/>
                    </a:cubicBezTo>
                    <a:lnTo>
                      <a:pt x="1100" y="1"/>
                    </a:lnTo>
                    <a:lnTo>
                      <a:pt x="939" y="1"/>
                    </a:lnTo>
                    <a:lnTo>
                      <a:pt x="939" y="470"/>
                    </a:lnTo>
                    <a:cubicBezTo>
                      <a:pt x="939" y="671"/>
                      <a:pt x="765" y="845"/>
                      <a:pt x="551" y="845"/>
                    </a:cubicBezTo>
                    <a:cubicBezTo>
                      <a:pt x="336" y="845"/>
                      <a:pt x="162" y="671"/>
                      <a:pt x="162" y="470"/>
                    </a:cubicBezTo>
                    <a:lnTo>
                      <a:pt x="162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3"/>
              <p:cNvSpPr/>
              <p:nvPr/>
            </p:nvSpPr>
            <p:spPr>
              <a:xfrm>
                <a:off x="4152425" y="1417713"/>
                <a:ext cx="132125" cy="88875"/>
              </a:xfrm>
              <a:custGeom>
                <a:avLst/>
                <a:gdLst/>
                <a:ahLst/>
                <a:cxnLst/>
                <a:rect l="l" t="t" r="r" b="b"/>
                <a:pathLst>
                  <a:path w="5285" h="3555" extrusionOk="0">
                    <a:moveTo>
                      <a:pt x="5110" y="1"/>
                    </a:moveTo>
                    <a:lnTo>
                      <a:pt x="296" y="2911"/>
                    </a:lnTo>
                    <a:lnTo>
                      <a:pt x="296" y="3032"/>
                    </a:lnTo>
                    <a:lnTo>
                      <a:pt x="256" y="3032"/>
                    </a:lnTo>
                    <a:lnTo>
                      <a:pt x="256" y="2938"/>
                    </a:lnTo>
                    <a:lnTo>
                      <a:pt x="229" y="2951"/>
                    </a:lnTo>
                    <a:cubicBezTo>
                      <a:pt x="215" y="2964"/>
                      <a:pt x="202" y="2978"/>
                      <a:pt x="189" y="3005"/>
                    </a:cubicBezTo>
                    <a:lnTo>
                      <a:pt x="148" y="3206"/>
                    </a:lnTo>
                    <a:cubicBezTo>
                      <a:pt x="122" y="3273"/>
                      <a:pt x="81" y="3327"/>
                      <a:pt x="14" y="3367"/>
                    </a:cubicBezTo>
                    <a:lnTo>
                      <a:pt x="1" y="3555"/>
                    </a:lnTo>
                    <a:cubicBezTo>
                      <a:pt x="148" y="3514"/>
                      <a:pt x="269" y="3394"/>
                      <a:pt x="309" y="3246"/>
                    </a:cubicBezTo>
                    <a:lnTo>
                      <a:pt x="350" y="3085"/>
                    </a:lnTo>
                    <a:lnTo>
                      <a:pt x="5285" y="95"/>
                    </a:lnTo>
                    <a:cubicBezTo>
                      <a:pt x="5231" y="68"/>
                      <a:pt x="5164" y="27"/>
                      <a:pt x="511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3"/>
              <p:cNvSpPr/>
              <p:nvPr/>
            </p:nvSpPr>
            <p:spPr>
              <a:xfrm>
                <a:off x="4155125" y="1411688"/>
                <a:ext cx="120375" cy="65500"/>
              </a:xfrm>
              <a:custGeom>
                <a:avLst/>
                <a:gdLst/>
                <a:ahLst/>
                <a:cxnLst/>
                <a:rect l="l" t="t" r="r" b="b"/>
                <a:pathLst>
                  <a:path w="4815" h="2620" extrusionOk="0">
                    <a:moveTo>
                      <a:pt x="4681" y="0"/>
                    </a:moveTo>
                    <a:lnTo>
                      <a:pt x="1086" y="2173"/>
                    </a:lnTo>
                    <a:cubicBezTo>
                      <a:pt x="809" y="2354"/>
                      <a:pt x="467" y="2459"/>
                      <a:pt x="128" y="2459"/>
                    </a:cubicBezTo>
                    <a:cubicBezTo>
                      <a:pt x="90" y="2459"/>
                      <a:pt x="52" y="2457"/>
                      <a:pt x="14" y="2454"/>
                    </a:cubicBezTo>
                    <a:lnTo>
                      <a:pt x="0" y="2615"/>
                    </a:lnTo>
                    <a:cubicBezTo>
                      <a:pt x="42" y="2618"/>
                      <a:pt x="84" y="2619"/>
                      <a:pt x="125" y="2619"/>
                    </a:cubicBezTo>
                    <a:cubicBezTo>
                      <a:pt x="499" y="2619"/>
                      <a:pt x="867" y="2512"/>
                      <a:pt x="1180" y="2307"/>
                    </a:cubicBezTo>
                    <a:lnTo>
                      <a:pt x="4815" y="108"/>
                    </a:lnTo>
                    <a:cubicBezTo>
                      <a:pt x="4775" y="67"/>
                      <a:pt x="4721" y="40"/>
                      <a:pt x="468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3"/>
              <p:cNvSpPr/>
              <p:nvPr/>
            </p:nvSpPr>
            <p:spPr>
              <a:xfrm>
                <a:off x="4106500" y="1448563"/>
                <a:ext cx="48975" cy="65400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2616" extrusionOk="0">
                    <a:moveTo>
                      <a:pt x="1033" y="81"/>
                    </a:moveTo>
                    <a:lnTo>
                      <a:pt x="1033" y="175"/>
                    </a:lnTo>
                    <a:cubicBezTo>
                      <a:pt x="1449" y="202"/>
                      <a:pt x="1784" y="550"/>
                      <a:pt x="1784" y="966"/>
                    </a:cubicBezTo>
                    <a:lnTo>
                      <a:pt x="1664" y="2294"/>
                    </a:lnTo>
                    <a:lnTo>
                      <a:pt x="1757" y="2495"/>
                    </a:lnTo>
                    <a:lnTo>
                      <a:pt x="1677" y="2522"/>
                    </a:lnTo>
                    <a:lnTo>
                      <a:pt x="1637" y="2441"/>
                    </a:lnTo>
                    <a:lnTo>
                      <a:pt x="309" y="2441"/>
                    </a:lnTo>
                    <a:lnTo>
                      <a:pt x="309" y="2428"/>
                    </a:lnTo>
                    <a:lnTo>
                      <a:pt x="269" y="2495"/>
                    </a:lnTo>
                    <a:lnTo>
                      <a:pt x="188" y="2455"/>
                    </a:lnTo>
                    <a:lnTo>
                      <a:pt x="282" y="2267"/>
                    </a:lnTo>
                    <a:lnTo>
                      <a:pt x="175" y="966"/>
                    </a:lnTo>
                    <a:cubicBezTo>
                      <a:pt x="175" y="537"/>
                      <a:pt x="510" y="188"/>
                      <a:pt x="939" y="175"/>
                    </a:cubicBezTo>
                    <a:lnTo>
                      <a:pt x="939" y="81"/>
                    </a:lnTo>
                    <a:close/>
                    <a:moveTo>
                      <a:pt x="980" y="0"/>
                    </a:moveTo>
                    <a:cubicBezTo>
                      <a:pt x="443" y="0"/>
                      <a:pt x="1" y="430"/>
                      <a:pt x="1" y="979"/>
                    </a:cubicBezTo>
                    <a:lnTo>
                      <a:pt x="148" y="2535"/>
                    </a:lnTo>
                    <a:cubicBezTo>
                      <a:pt x="148" y="2575"/>
                      <a:pt x="188" y="2616"/>
                      <a:pt x="229" y="2616"/>
                    </a:cubicBezTo>
                    <a:lnTo>
                      <a:pt x="1731" y="2616"/>
                    </a:lnTo>
                    <a:cubicBezTo>
                      <a:pt x="1771" y="2616"/>
                      <a:pt x="1811" y="2575"/>
                      <a:pt x="1811" y="2535"/>
                    </a:cubicBezTo>
                    <a:lnTo>
                      <a:pt x="1838" y="2321"/>
                    </a:lnTo>
                    <a:lnTo>
                      <a:pt x="1851" y="2133"/>
                    </a:lnTo>
                    <a:lnTo>
                      <a:pt x="1945" y="1140"/>
                    </a:lnTo>
                    <a:lnTo>
                      <a:pt x="1959" y="966"/>
                    </a:lnTo>
                    <a:cubicBezTo>
                      <a:pt x="1959" y="430"/>
                      <a:pt x="1516" y="0"/>
                      <a:pt x="980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3"/>
              <p:cNvSpPr/>
              <p:nvPr/>
            </p:nvSpPr>
            <p:spPr>
              <a:xfrm>
                <a:off x="4532650" y="1513938"/>
                <a:ext cx="27500" cy="25500"/>
              </a:xfrm>
              <a:custGeom>
                <a:avLst/>
                <a:gdLst/>
                <a:ahLst/>
                <a:cxnLst/>
                <a:rect l="l" t="t" r="r" b="b"/>
                <a:pathLst>
                  <a:path w="1100" h="1020" extrusionOk="0">
                    <a:moveTo>
                      <a:pt x="0" y="1"/>
                    </a:moveTo>
                    <a:lnTo>
                      <a:pt x="0" y="470"/>
                    </a:lnTo>
                    <a:cubicBezTo>
                      <a:pt x="0" y="765"/>
                      <a:pt x="241" y="1020"/>
                      <a:pt x="550" y="1020"/>
                    </a:cubicBezTo>
                    <a:cubicBezTo>
                      <a:pt x="858" y="1020"/>
                      <a:pt x="1100" y="765"/>
                      <a:pt x="1100" y="470"/>
                    </a:cubicBezTo>
                    <a:lnTo>
                      <a:pt x="1100" y="1"/>
                    </a:lnTo>
                    <a:lnTo>
                      <a:pt x="925" y="1"/>
                    </a:lnTo>
                    <a:lnTo>
                      <a:pt x="925" y="470"/>
                    </a:lnTo>
                    <a:cubicBezTo>
                      <a:pt x="925" y="671"/>
                      <a:pt x="764" y="845"/>
                      <a:pt x="550" y="845"/>
                    </a:cubicBezTo>
                    <a:cubicBezTo>
                      <a:pt x="335" y="845"/>
                      <a:pt x="161" y="671"/>
                      <a:pt x="161" y="470"/>
                    </a:cubicBezTo>
                    <a:lnTo>
                      <a:pt x="161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3"/>
              <p:cNvSpPr/>
              <p:nvPr/>
            </p:nvSpPr>
            <p:spPr>
              <a:xfrm>
                <a:off x="4401875" y="1411688"/>
                <a:ext cx="120400" cy="65400"/>
              </a:xfrm>
              <a:custGeom>
                <a:avLst/>
                <a:gdLst/>
                <a:ahLst/>
                <a:cxnLst/>
                <a:rect l="l" t="t" r="r" b="b"/>
                <a:pathLst>
                  <a:path w="4816" h="2616" extrusionOk="0">
                    <a:moveTo>
                      <a:pt x="135" y="0"/>
                    </a:moveTo>
                    <a:cubicBezTo>
                      <a:pt x="95" y="40"/>
                      <a:pt x="41" y="67"/>
                      <a:pt x="1" y="108"/>
                    </a:cubicBezTo>
                    <a:lnTo>
                      <a:pt x="3635" y="2307"/>
                    </a:lnTo>
                    <a:cubicBezTo>
                      <a:pt x="3944" y="2508"/>
                      <a:pt x="4306" y="2615"/>
                      <a:pt x="4681" y="2615"/>
                    </a:cubicBezTo>
                    <a:lnTo>
                      <a:pt x="4815" y="2615"/>
                    </a:lnTo>
                    <a:lnTo>
                      <a:pt x="4802" y="2454"/>
                    </a:lnTo>
                    <a:lnTo>
                      <a:pt x="4802" y="2441"/>
                    </a:lnTo>
                    <a:cubicBezTo>
                      <a:pt x="4762" y="2454"/>
                      <a:pt x="4721" y="2454"/>
                      <a:pt x="4681" y="2454"/>
                    </a:cubicBezTo>
                    <a:cubicBezTo>
                      <a:pt x="4332" y="2454"/>
                      <a:pt x="4011" y="2361"/>
                      <a:pt x="3716" y="2173"/>
                    </a:cubicBezTo>
                    <a:lnTo>
                      <a:pt x="135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3"/>
              <p:cNvSpPr/>
              <p:nvPr/>
            </p:nvSpPr>
            <p:spPr>
              <a:xfrm>
                <a:off x="4392825" y="1417713"/>
                <a:ext cx="132125" cy="88550"/>
              </a:xfrm>
              <a:custGeom>
                <a:avLst/>
                <a:gdLst/>
                <a:ahLst/>
                <a:cxnLst/>
                <a:rect l="l" t="t" r="r" b="b"/>
                <a:pathLst>
                  <a:path w="5285" h="3542" extrusionOk="0">
                    <a:moveTo>
                      <a:pt x="175" y="1"/>
                    </a:moveTo>
                    <a:cubicBezTo>
                      <a:pt x="121" y="27"/>
                      <a:pt x="68" y="68"/>
                      <a:pt x="1" y="95"/>
                    </a:cubicBezTo>
                    <a:lnTo>
                      <a:pt x="4936" y="3072"/>
                    </a:lnTo>
                    <a:lnTo>
                      <a:pt x="4976" y="3246"/>
                    </a:lnTo>
                    <a:cubicBezTo>
                      <a:pt x="5016" y="3394"/>
                      <a:pt x="5137" y="3514"/>
                      <a:pt x="5285" y="3541"/>
                    </a:cubicBezTo>
                    <a:lnTo>
                      <a:pt x="5271" y="3367"/>
                    </a:lnTo>
                    <a:cubicBezTo>
                      <a:pt x="5204" y="3327"/>
                      <a:pt x="5164" y="3273"/>
                      <a:pt x="5137" y="3206"/>
                    </a:cubicBezTo>
                    <a:lnTo>
                      <a:pt x="5083" y="3005"/>
                    </a:lnTo>
                    <a:cubicBezTo>
                      <a:pt x="5083" y="2978"/>
                      <a:pt x="5070" y="2964"/>
                      <a:pt x="5057" y="2951"/>
                    </a:cubicBezTo>
                    <a:lnTo>
                      <a:pt x="5043" y="2951"/>
                    </a:lnTo>
                    <a:lnTo>
                      <a:pt x="5043" y="3058"/>
                    </a:lnTo>
                    <a:lnTo>
                      <a:pt x="5003" y="3058"/>
                    </a:lnTo>
                    <a:lnTo>
                      <a:pt x="5003" y="2924"/>
                    </a:lnTo>
                    <a:lnTo>
                      <a:pt x="175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3"/>
              <p:cNvSpPr/>
              <p:nvPr/>
            </p:nvSpPr>
            <p:spPr>
              <a:xfrm>
                <a:off x="4521900" y="1448563"/>
                <a:ext cx="48975" cy="65400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2616" extrusionOk="0">
                    <a:moveTo>
                      <a:pt x="1047" y="81"/>
                    </a:moveTo>
                    <a:lnTo>
                      <a:pt x="1047" y="175"/>
                    </a:lnTo>
                    <a:cubicBezTo>
                      <a:pt x="1463" y="202"/>
                      <a:pt x="1785" y="550"/>
                      <a:pt x="1785" y="966"/>
                    </a:cubicBezTo>
                    <a:lnTo>
                      <a:pt x="1664" y="2267"/>
                    </a:lnTo>
                    <a:lnTo>
                      <a:pt x="1771" y="2481"/>
                    </a:lnTo>
                    <a:lnTo>
                      <a:pt x="1691" y="2522"/>
                    </a:lnTo>
                    <a:lnTo>
                      <a:pt x="1650" y="2441"/>
                    </a:lnTo>
                    <a:lnTo>
                      <a:pt x="309" y="2441"/>
                    </a:lnTo>
                    <a:lnTo>
                      <a:pt x="283" y="2495"/>
                    </a:lnTo>
                    <a:lnTo>
                      <a:pt x="202" y="2455"/>
                    </a:lnTo>
                    <a:lnTo>
                      <a:pt x="283" y="2294"/>
                    </a:lnTo>
                    <a:lnTo>
                      <a:pt x="175" y="966"/>
                    </a:lnTo>
                    <a:cubicBezTo>
                      <a:pt x="175" y="537"/>
                      <a:pt x="524" y="175"/>
                      <a:pt x="953" y="161"/>
                    </a:cubicBezTo>
                    <a:lnTo>
                      <a:pt x="953" y="81"/>
                    </a:lnTo>
                    <a:close/>
                    <a:moveTo>
                      <a:pt x="980" y="0"/>
                    </a:moveTo>
                    <a:cubicBezTo>
                      <a:pt x="443" y="0"/>
                      <a:pt x="14" y="430"/>
                      <a:pt x="1" y="979"/>
                    </a:cubicBezTo>
                    <a:lnTo>
                      <a:pt x="14" y="1140"/>
                    </a:lnTo>
                    <a:lnTo>
                      <a:pt x="108" y="2133"/>
                    </a:lnTo>
                    <a:lnTo>
                      <a:pt x="122" y="2321"/>
                    </a:lnTo>
                    <a:lnTo>
                      <a:pt x="148" y="2535"/>
                    </a:lnTo>
                    <a:cubicBezTo>
                      <a:pt x="148" y="2575"/>
                      <a:pt x="189" y="2616"/>
                      <a:pt x="229" y="2616"/>
                    </a:cubicBezTo>
                    <a:lnTo>
                      <a:pt x="1731" y="2616"/>
                    </a:lnTo>
                    <a:cubicBezTo>
                      <a:pt x="1771" y="2616"/>
                      <a:pt x="1811" y="2575"/>
                      <a:pt x="1811" y="2535"/>
                    </a:cubicBezTo>
                    <a:lnTo>
                      <a:pt x="1959" y="966"/>
                    </a:lnTo>
                    <a:cubicBezTo>
                      <a:pt x="1959" y="430"/>
                      <a:pt x="1516" y="0"/>
                      <a:pt x="980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3"/>
              <p:cNvSpPr/>
              <p:nvPr/>
            </p:nvSpPr>
            <p:spPr>
              <a:xfrm>
                <a:off x="4324775" y="1544463"/>
                <a:ext cx="27850" cy="25500"/>
              </a:xfrm>
              <a:custGeom>
                <a:avLst/>
                <a:gdLst/>
                <a:ahLst/>
                <a:cxnLst/>
                <a:rect l="l" t="t" r="r" b="b"/>
                <a:pathLst>
                  <a:path w="1114" h="1020" extrusionOk="0">
                    <a:moveTo>
                      <a:pt x="0" y="0"/>
                    </a:moveTo>
                    <a:lnTo>
                      <a:pt x="0" y="469"/>
                    </a:lnTo>
                    <a:cubicBezTo>
                      <a:pt x="0" y="764"/>
                      <a:pt x="255" y="1019"/>
                      <a:pt x="550" y="1019"/>
                    </a:cubicBezTo>
                    <a:cubicBezTo>
                      <a:pt x="858" y="1019"/>
                      <a:pt x="1113" y="778"/>
                      <a:pt x="1113" y="469"/>
                    </a:cubicBezTo>
                    <a:lnTo>
                      <a:pt x="1113" y="0"/>
                    </a:lnTo>
                    <a:lnTo>
                      <a:pt x="939" y="0"/>
                    </a:lnTo>
                    <a:lnTo>
                      <a:pt x="939" y="469"/>
                    </a:lnTo>
                    <a:cubicBezTo>
                      <a:pt x="939" y="684"/>
                      <a:pt x="765" y="845"/>
                      <a:pt x="550" y="845"/>
                    </a:cubicBezTo>
                    <a:cubicBezTo>
                      <a:pt x="349" y="845"/>
                      <a:pt x="175" y="684"/>
                      <a:pt x="175" y="469"/>
                    </a:cubicBezTo>
                    <a:lnTo>
                      <a:pt x="175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3"/>
              <p:cNvSpPr/>
              <p:nvPr/>
            </p:nvSpPr>
            <p:spPr>
              <a:xfrm>
                <a:off x="4331475" y="1442863"/>
                <a:ext cx="4050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162" h="765" extrusionOk="0">
                    <a:moveTo>
                      <a:pt x="0" y="0"/>
                    </a:moveTo>
                    <a:lnTo>
                      <a:pt x="0" y="765"/>
                    </a:lnTo>
                    <a:cubicBezTo>
                      <a:pt x="27" y="751"/>
                      <a:pt x="54" y="751"/>
                      <a:pt x="81" y="751"/>
                    </a:cubicBezTo>
                    <a:lnTo>
                      <a:pt x="161" y="751"/>
                    </a:lnTo>
                    <a:lnTo>
                      <a:pt x="161" y="81"/>
                    </a:lnTo>
                    <a:cubicBezTo>
                      <a:pt x="94" y="68"/>
                      <a:pt x="41" y="41"/>
                      <a:pt x="0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3"/>
              <p:cNvSpPr/>
              <p:nvPr/>
            </p:nvSpPr>
            <p:spPr>
              <a:xfrm>
                <a:off x="4331475" y="1476713"/>
                <a:ext cx="405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136" extrusionOk="0">
                    <a:moveTo>
                      <a:pt x="0" y="1"/>
                    </a:moveTo>
                    <a:lnTo>
                      <a:pt x="0" y="135"/>
                    </a:lnTo>
                    <a:cubicBezTo>
                      <a:pt x="54" y="122"/>
                      <a:pt x="108" y="108"/>
                      <a:pt x="161" y="108"/>
                    </a:cubicBezTo>
                    <a:lnTo>
                      <a:pt x="161" y="14"/>
                    </a:lnTo>
                    <a:lnTo>
                      <a:pt x="81" y="14"/>
                    </a:lnTo>
                    <a:cubicBezTo>
                      <a:pt x="54" y="14"/>
                      <a:pt x="27" y="1"/>
                      <a:pt x="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3"/>
              <p:cNvSpPr/>
              <p:nvPr/>
            </p:nvSpPr>
            <p:spPr>
              <a:xfrm>
                <a:off x="4341875" y="1476713"/>
                <a:ext cx="405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136" extrusionOk="0">
                    <a:moveTo>
                      <a:pt x="161" y="1"/>
                    </a:moveTo>
                    <a:cubicBezTo>
                      <a:pt x="134" y="1"/>
                      <a:pt x="107" y="14"/>
                      <a:pt x="81" y="14"/>
                    </a:cubicBezTo>
                    <a:lnTo>
                      <a:pt x="0" y="14"/>
                    </a:lnTo>
                    <a:lnTo>
                      <a:pt x="0" y="95"/>
                    </a:lnTo>
                    <a:cubicBezTo>
                      <a:pt x="54" y="108"/>
                      <a:pt x="107" y="122"/>
                      <a:pt x="161" y="135"/>
                    </a:cubicBezTo>
                    <a:lnTo>
                      <a:pt x="161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3"/>
              <p:cNvSpPr/>
              <p:nvPr/>
            </p:nvSpPr>
            <p:spPr>
              <a:xfrm>
                <a:off x="4341875" y="1442863"/>
                <a:ext cx="4050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162" h="765" extrusionOk="0">
                    <a:moveTo>
                      <a:pt x="161" y="0"/>
                    </a:moveTo>
                    <a:cubicBezTo>
                      <a:pt x="121" y="41"/>
                      <a:pt x="54" y="68"/>
                      <a:pt x="0" y="81"/>
                    </a:cubicBezTo>
                    <a:lnTo>
                      <a:pt x="0" y="751"/>
                    </a:lnTo>
                    <a:lnTo>
                      <a:pt x="81" y="751"/>
                    </a:lnTo>
                    <a:cubicBezTo>
                      <a:pt x="107" y="751"/>
                      <a:pt x="134" y="751"/>
                      <a:pt x="161" y="765"/>
                    </a:cubicBezTo>
                    <a:lnTo>
                      <a:pt x="16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3"/>
              <p:cNvSpPr/>
              <p:nvPr/>
            </p:nvSpPr>
            <p:spPr>
              <a:xfrm>
                <a:off x="4314375" y="1479063"/>
                <a:ext cx="48650" cy="65400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616" extrusionOk="0">
                    <a:moveTo>
                      <a:pt x="1033" y="122"/>
                    </a:moveTo>
                    <a:lnTo>
                      <a:pt x="1033" y="175"/>
                    </a:lnTo>
                    <a:cubicBezTo>
                      <a:pt x="1449" y="202"/>
                      <a:pt x="1784" y="551"/>
                      <a:pt x="1784" y="966"/>
                    </a:cubicBezTo>
                    <a:lnTo>
                      <a:pt x="1663" y="2294"/>
                    </a:lnTo>
                    <a:lnTo>
                      <a:pt x="1757" y="2509"/>
                    </a:lnTo>
                    <a:lnTo>
                      <a:pt x="1688" y="2544"/>
                    </a:lnTo>
                    <a:lnTo>
                      <a:pt x="1637" y="2442"/>
                    </a:lnTo>
                    <a:lnTo>
                      <a:pt x="309" y="2442"/>
                    </a:lnTo>
                    <a:lnTo>
                      <a:pt x="282" y="2522"/>
                    </a:lnTo>
                    <a:lnTo>
                      <a:pt x="202" y="2482"/>
                    </a:lnTo>
                    <a:lnTo>
                      <a:pt x="282" y="2308"/>
                    </a:lnTo>
                    <a:lnTo>
                      <a:pt x="161" y="980"/>
                    </a:lnTo>
                    <a:cubicBezTo>
                      <a:pt x="161" y="537"/>
                      <a:pt x="523" y="175"/>
                      <a:pt x="953" y="175"/>
                    </a:cubicBezTo>
                    <a:lnTo>
                      <a:pt x="953" y="122"/>
                    </a:lnTo>
                    <a:close/>
                    <a:moveTo>
                      <a:pt x="966" y="1"/>
                    </a:moveTo>
                    <a:cubicBezTo>
                      <a:pt x="926" y="1"/>
                      <a:pt x="886" y="1"/>
                      <a:pt x="845" y="14"/>
                    </a:cubicBezTo>
                    <a:cubicBezTo>
                      <a:pt x="792" y="14"/>
                      <a:pt x="738" y="28"/>
                      <a:pt x="684" y="41"/>
                    </a:cubicBezTo>
                    <a:cubicBezTo>
                      <a:pt x="282" y="175"/>
                      <a:pt x="0" y="537"/>
                      <a:pt x="0" y="980"/>
                    </a:cubicBezTo>
                    <a:lnTo>
                      <a:pt x="135" y="2536"/>
                    </a:lnTo>
                    <a:cubicBezTo>
                      <a:pt x="135" y="2576"/>
                      <a:pt x="175" y="2616"/>
                      <a:pt x="215" y="2616"/>
                    </a:cubicBezTo>
                    <a:lnTo>
                      <a:pt x="1717" y="2616"/>
                    </a:lnTo>
                    <a:cubicBezTo>
                      <a:pt x="1771" y="2616"/>
                      <a:pt x="1798" y="2576"/>
                      <a:pt x="1811" y="2536"/>
                    </a:cubicBezTo>
                    <a:lnTo>
                      <a:pt x="1945" y="980"/>
                    </a:lnTo>
                    <a:cubicBezTo>
                      <a:pt x="1945" y="537"/>
                      <a:pt x="1663" y="175"/>
                      <a:pt x="1261" y="41"/>
                    </a:cubicBezTo>
                    <a:cubicBezTo>
                      <a:pt x="1207" y="28"/>
                      <a:pt x="1154" y="14"/>
                      <a:pt x="1100" y="14"/>
                    </a:cubicBezTo>
                    <a:cubicBezTo>
                      <a:pt x="1060" y="1"/>
                      <a:pt x="1020" y="1"/>
                      <a:pt x="96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3"/>
              <p:cNvSpPr/>
              <p:nvPr/>
            </p:nvSpPr>
            <p:spPr>
              <a:xfrm>
                <a:off x="4325775" y="1461638"/>
                <a:ext cx="25850" cy="15450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618" extrusionOk="0">
                    <a:moveTo>
                      <a:pt x="725" y="121"/>
                    </a:moveTo>
                    <a:cubicBezTo>
                      <a:pt x="818" y="121"/>
                      <a:pt x="899" y="202"/>
                      <a:pt x="899" y="309"/>
                    </a:cubicBezTo>
                    <a:cubicBezTo>
                      <a:pt x="899" y="403"/>
                      <a:pt x="818" y="497"/>
                      <a:pt x="725" y="497"/>
                    </a:cubicBezTo>
                    <a:lnTo>
                      <a:pt x="309" y="497"/>
                    </a:lnTo>
                    <a:cubicBezTo>
                      <a:pt x="215" y="497"/>
                      <a:pt x="135" y="403"/>
                      <a:pt x="135" y="309"/>
                    </a:cubicBezTo>
                    <a:cubicBezTo>
                      <a:pt x="135" y="202"/>
                      <a:pt x="215" y="121"/>
                      <a:pt x="309" y="121"/>
                    </a:cubicBezTo>
                    <a:close/>
                    <a:moveTo>
                      <a:pt x="309" y="0"/>
                    </a:moveTo>
                    <a:cubicBezTo>
                      <a:pt x="282" y="0"/>
                      <a:pt x="255" y="0"/>
                      <a:pt x="228" y="14"/>
                    </a:cubicBezTo>
                    <a:cubicBezTo>
                      <a:pt x="94" y="54"/>
                      <a:pt x="0" y="161"/>
                      <a:pt x="0" y="309"/>
                    </a:cubicBezTo>
                    <a:cubicBezTo>
                      <a:pt x="0" y="443"/>
                      <a:pt x="94" y="564"/>
                      <a:pt x="228" y="604"/>
                    </a:cubicBezTo>
                    <a:cubicBezTo>
                      <a:pt x="255" y="604"/>
                      <a:pt x="282" y="617"/>
                      <a:pt x="309" y="617"/>
                    </a:cubicBezTo>
                    <a:lnTo>
                      <a:pt x="725" y="617"/>
                    </a:lnTo>
                    <a:cubicBezTo>
                      <a:pt x="751" y="617"/>
                      <a:pt x="778" y="604"/>
                      <a:pt x="805" y="604"/>
                    </a:cubicBezTo>
                    <a:cubicBezTo>
                      <a:pt x="939" y="564"/>
                      <a:pt x="1033" y="443"/>
                      <a:pt x="1033" y="309"/>
                    </a:cubicBezTo>
                    <a:cubicBezTo>
                      <a:pt x="1033" y="161"/>
                      <a:pt x="939" y="54"/>
                      <a:pt x="805" y="14"/>
                    </a:cubicBezTo>
                    <a:cubicBezTo>
                      <a:pt x="778" y="0"/>
                      <a:pt x="751" y="0"/>
                      <a:pt x="72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3"/>
              <p:cNvSpPr/>
              <p:nvPr/>
            </p:nvSpPr>
            <p:spPr>
              <a:xfrm>
                <a:off x="4326775" y="1436838"/>
                <a:ext cx="23825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953" h="349" extrusionOk="0">
                    <a:moveTo>
                      <a:pt x="1" y="0"/>
                    </a:moveTo>
                    <a:cubicBezTo>
                      <a:pt x="41" y="107"/>
                      <a:pt x="95" y="188"/>
                      <a:pt x="188" y="241"/>
                    </a:cubicBezTo>
                    <a:cubicBezTo>
                      <a:pt x="229" y="282"/>
                      <a:pt x="296" y="309"/>
                      <a:pt x="349" y="322"/>
                    </a:cubicBezTo>
                    <a:cubicBezTo>
                      <a:pt x="390" y="335"/>
                      <a:pt x="430" y="349"/>
                      <a:pt x="483" y="349"/>
                    </a:cubicBezTo>
                    <a:cubicBezTo>
                      <a:pt x="524" y="349"/>
                      <a:pt x="564" y="335"/>
                      <a:pt x="604" y="322"/>
                    </a:cubicBezTo>
                    <a:cubicBezTo>
                      <a:pt x="671" y="309"/>
                      <a:pt x="725" y="282"/>
                      <a:pt x="765" y="241"/>
                    </a:cubicBezTo>
                    <a:cubicBezTo>
                      <a:pt x="859" y="188"/>
                      <a:pt x="913" y="107"/>
                      <a:pt x="953" y="0"/>
                    </a:cubicBezTo>
                    <a:lnTo>
                      <a:pt x="765" y="0"/>
                    </a:lnTo>
                    <a:cubicBezTo>
                      <a:pt x="711" y="107"/>
                      <a:pt x="604" y="174"/>
                      <a:pt x="470" y="174"/>
                    </a:cubicBezTo>
                    <a:cubicBezTo>
                      <a:pt x="349" y="174"/>
                      <a:pt x="242" y="107"/>
                      <a:pt x="188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3"/>
              <p:cNvSpPr/>
              <p:nvPr/>
            </p:nvSpPr>
            <p:spPr>
              <a:xfrm>
                <a:off x="4304650" y="1426438"/>
                <a:ext cx="68075" cy="10425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417" extrusionOk="0">
                    <a:moveTo>
                      <a:pt x="1" y="0"/>
                    </a:moveTo>
                    <a:cubicBezTo>
                      <a:pt x="1" y="228"/>
                      <a:pt x="202" y="416"/>
                      <a:pt x="430" y="416"/>
                    </a:cubicBezTo>
                    <a:lnTo>
                      <a:pt x="2294" y="416"/>
                    </a:lnTo>
                    <a:cubicBezTo>
                      <a:pt x="2522" y="416"/>
                      <a:pt x="2710" y="228"/>
                      <a:pt x="2723" y="0"/>
                    </a:cubicBezTo>
                    <a:lnTo>
                      <a:pt x="2723" y="0"/>
                    </a:lnTo>
                    <a:cubicBezTo>
                      <a:pt x="2669" y="14"/>
                      <a:pt x="2616" y="14"/>
                      <a:pt x="2549" y="14"/>
                    </a:cubicBezTo>
                    <a:cubicBezTo>
                      <a:pt x="2535" y="148"/>
                      <a:pt x="2428" y="255"/>
                      <a:pt x="2294" y="255"/>
                    </a:cubicBezTo>
                    <a:lnTo>
                      <a:pt x="430" y="255"/>
                    </a:lnTo>
                    <a:cubicBezTo>
                      <a:pt x="296" y="255"/>
                      <a:pt x="188" y="148"/>
                      <a:pt x="175" y="14"/>
                    </a:cubicBezTo>
                    <a:cubicBezTo>
                      <a:pt x="108" y="14"/>
                      <a:pt x="54" y="0"/>
                      <a:pt x="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3"/>
              <p:cNvSpPr/>
              <p:nvPr/>
            </p:nvSpPr>
            <p:spPr>
              <a:xfrm>
                <a:off x="4339524" y="1110521"/>
                <a:ext cx="10075" cy="68344"/>
              </a:xfrm>
              <a:custGeom>
                <a:avLst/>
                <a:gdLst/>
                <a:ahLst/>
                <a:cxnLst/>
                <a:rect l="l" t="t" r="r" b="b"/>
                <a:pathLst>
                  <a:path w="403" h="5473" extrusionOk="0">
                    <a:moveTo>
                      <a:pt x="175" y="1"/>
                    </a:moveTo>
                    <a:cubicBezTo>
                      <a:pt x="121" y="28"/>
                      <a:pt x="67" y="41"/>
                      <a:pt x="0" y="41"/>
                    </a:cubicBezTo>
                    <a:lnTo>
                      <a:pt x="242" y="5472"/>
                    </a:lnTo>
                    <a:lnTo>
                      <a:pt x="403" y="5472"/>
                    </a:lnTo>
                    <a:lnTo>
                      <a:pt x="175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3"/>
              <p:cNvSpPr/>
              <p:nvPr/>
            </p:nvSpPr>
            <p:spPr>
              <a:xfrm>
                <a:off x="4327775" y="1110521"/>
                <a:ext cx="10100" cy="6834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5473" extrusionOk="0">
                    <a:moveTo>
                      <a:pt x="229" y="1"/>
                    </a:moveTo>
                    <a:lnTo>
                      <a:pt x="1" y="5472"/>
                    </a:lnTo>
                    <a:lnTo>
                      <a:pt x="162" y="5472"/>
                    </a:lnTo>
                    <a:lnTo>
                      <a:pt x="403" y="41"/>
                    </a:lnTo>
                    <a:cubicBezTo>
                      <a:pt x="336" y="41"/>
                      <a:pt x="283" y="28"/>
                      <a:pt x="229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3"/>
              <p:cNvSpPr/>
              <p:nvPr/>
            </p:nvSpPr>
            <p:spPr>
              <a:xfrm>
                <a:off x="4051850" y="1248063"/>
                <a:ext cx="189125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7565" h="725" extrusionOk="0">
                    <a:moveTo>
                      <a:pt x="7564" y="1"/>
                    </a:moveTo>
                    <a:lnTo>
                      <a:pt x="3984" y="349"/>
                    </a:lnTo>
                    <a:cubicBezTo>
                      <a:pt x="3970" y="349"/>
                      <a:pt x="3943" y="349"/>
                      <a:pt x="3930" y="363"/>
                    </a:cubicBezTo>
                    <a:lnTo>
                      <a:pt x="3876" y="376"/>
                    </a:lnTo>
                    <a:cubicBezTo>
                      <a:pt x="3782" y="430"/>
                      <a:pt x="3675" y="470"/>
                      <a:pt x="3581" y="470"/>
                    </a:cubicBezTo>
                    <a:lnTo>
                      <a:pt x="1" y="564"/>
                    </a:lnTo>
                    <a:lnTo>
                      <a:pt x="282" y="725"/>
                    </a:lnTo>
                    <a:lnTo>
                      <a:pt x="3581" y="644"/>
                    </a:lnTo>
                    <a:cubicBezTo>
                      <a:pt x="3715" y="644"/>
                      <a:pt x="3836" y="591"/>
                      <a:pt x="3957" y="537"/>
                    </a:cubicBezTo>
                    <a:lnTo>
                      <a:pt x="3997" y="510"/>
                    </a:lnTo>
                    <a:lnTo>
                      <a:pt x="7564" y="175"/>
                    </a:lnTo>
                    <a:lnTo>
                      <a:pt x="7564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3"/>
              <p:cNvSpPr/>
              <p:nvPr/>
            </p:nvSpPr>
            <p:spPr>
              <a:xfrm>
                <a:off x="4063925" y="1267188"/>
                <a:ext cx="1770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7082" h="430" extrusionOk="0">
                    <a:moveTo>
                      <a:pt x="3098" y="0"/>
                    </a:moveTo>
                    <a:lnTo>
                      <a:pt x="0" y="81"/>
                    </a:lnTo>
                    <a:lnTo>
                      <a:pt x="282" y="242"/>
                    </a:lnTo>
                    <a:lnTo>
                      <a:pt x="3112" y="174"/>
                    </a:lnTo>
                    <a:cubicBezTo>
                      <a:pt x="3206" y="174"/>
                      <a:pt x="3313" y="215"/>
                      <a:pt x="3420" y="255"/>
                    </a:cubicBezTo>
                    <a:lnTo>
                      <a:pt x="3460" y="268"/>
                    </a:lnTo>
                    <a:cubicBezTo>
                      <a:pt x="3474" y="282"/>
                      <a:pt x="3501" y="282"/>
                      <a:pt x="3514" y="282"/>
                    </a:cubicBezTo>
                    <a:lnTo>
                      <a:pt x="7081" y="429"/>
                    </a:lnTo>
                    <a:lnTo>
                      <a:pt x="7081" y="268"/>
                    </a:lnTo>
                    <a:lnTo>
                      <a:pt x="3595" y="121"/>
                    </a:lnTo>
                    <a:lnTo>
                      <a:pt x="3541" y="215"/>
                    </a:lnTo>
                    <a:lnTo>
                      <a:pt x="3501" y="188"/>
                    </a:lnTo>
                    <a:lnTo>
                      <a:pt x="3541" y="121"/>
                    </a:lnTo>
                    <a:lnTo>
                      <a:pt x="3514" y="121"/>
                    </a:lnTo>
                    <a:lnTo>
                      <a:pt x="3474" y="94"/>
                    </a:lnTo>
                    <a:cubicBezTo>
                      <a:pt x="3353" y="54"/>
                      <a:pt x="3246" y="0"/>
                      <a:pt x="3098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3"/>
              <p:cNvSpPr/>
              <p:nvPr/>
            </p:nvSpPr>
            <p:spPr>
              <a:xfrm>
                <a:off x="4033400" y="1268513"/>
                <a:ext cx="9750" cy="5725"/>
              </a:xfrm>
              <a:custGeom>
                <a:avLst/>
                <a:gdLst/>
                <a:ahLst/>
                <a:cxnLst/>
                <a:rect l="l" t="t" r="r" b="b"/>
                <a:pathLst>
                  <a:path w="390" h="229" extrusionOk="0">
                    <a:moveTo>
                      <a:pt x="1" y="1"/>
                    </a:moveTo>
                    <a:cubicBezTo>
                      <a:pt x="1" y="121"/>
                      <a:pt x="95" y="229"/>
                      <a:pt x="202" y="229"/>
                    </a:cubicBezTo>
                    <a:lnTo>
                      <a:pt x="390" y="215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3"/>
              <p:cNvSpPr/>
              <p:nvPr/>
            </p:nvSpPr>
            <p:spPr>
              <a:xfrm>
                <a:off x="4151425" y="1259138"/>
                <a:ext cx="89550" cy="13425"/>
              </a:xfrm>
              <a:custGeom>
                <a:avLst/>
                <a:gdLst/>
                <a:ahLst/>
                <a:cxnLst/>
                <a:rect l="l" t="t" r="r" b="b"/>
                <a:pathLst>
                  <a:path w="3582" h="537" extrusionOk="0">
                    <a:moveTo>
                      <a:pt x="3581" y="0"/>
                    </a:moveTo>
                    <a:lnTo>
                      <a:pt x="175" y="228"/>
                    </a:lnTo>
                    <a:lnTo>
                      <a:pt x="41" y="443"/>
                    </a:lnTo>
                    <a:lnTo>
                      <a:pt x="1" y="510"/>
                    </a:lnTo>
                    <a:lnTo>
                      <a:pt x="41" y="537"/>
                    </a:lnTo>
                    <a:lnTo>
                      <a:pt x="95" y="443"/>
                    </a:lnTo>
                    <a:lnTo>
                      <a:pt x="188" y="268"/>
                    </a:lnTo>
                    <a:lnTo>
                      <a:pt x="3581" y="40"/>
                    </a:lnTo>
                    <a:lnTo>
                      <a:pt x="358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3"/>
              <p:cNvSpPr/>
              <p:nvPr/>
            </p:nvSpPr>
            <p:spPr>
              <a:xfrm>
                <a:off x="4436425" y="1267188"/>
                <a:ext cx="17602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7041" h="430" extrusionOk="0">
                    <a:moveTo>
                      <a:pt x="3970" y="0"/>
                    </a:moveTo>
                    <a:cubicBezTo>
                      <a:pt x="3836" y="0"/>
                      <a:pt x="3715" y="54"/>
                      <a:pt x="3608" y="94"/>
                    </a:cubicBezTo>
                    <a:lnTo>
                      <a:pt x="3554" y="121"/>
                    </a:lnTo>
                    <a:lnTo>
                      <a:pt x="3527" y="121"/>
                    </a:lnTo>
                    <a:lnTo>
                      <a:pt x="3581" y="188"/>
                    </a:lnTo>
                    <a:lnTo>
                      <a:pt x="3541" y="215"/>
                    </a:lnTo>
                    <a:lnTo>
                      <a:pt x="3487" y="121"/>
                    </a:lnTo>
                    <a:lnTo>
                      <a:pt x="0" y="268"/>
                    </a:lnTo>
                    <a:lnTo>
                      <a:pt x="0" y="429"/>
                    </a:lnTo>
                    <a:lnTo>
                      <a:pt x="3567" y="282"/>
                    </a:lnTo>
                    <a:cubicBezTo>
                      <a:pt x="3581" y="282"/>
                      <a:pt x="3608" y="282"/>
                      <a:pt x="3621" y="268"/>
                    </a:cubicBezTo>
                    <a:lnTo>
                      <a:pt x="3661" y="255"/>
                    </a:lnTo>
                    <a:cubicBezTo>
                      <a:pt x="3769" y="215"/>
                      <a:pt x="3876" y="174"/>
                      <a:pt x="3983" y="174"/>
                    </a:cubicBezTo>
                    <a:lnTo>
                      <a:pt x="6759" y="242"/>
                    </a:lnTo>
                    <a:lnTo>
                      <a:pt x="7041" y="81"/>
                    </a:lnTo>
                    <a:lnTo>
                      <a:pt x="397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3"/>
              <p:cNvSpPr/>
              <p:nvPr/>
            </p:nvSpPr>
            <p:spPr>
              <a:xfrm>
                <a:off x="4633225" y="1267838"/>
                <a:ext cx="10750" cy="6400"/>
              </a:xfrm>
              <a:custGeom>
                <a:avLst/>
                <a:gdLst/>
                <a:ahLst/>
                <a:cxnLst/>
                <a:rect l="l" t="t" r="r" b="b"/>
                <a:pathLst>
                  <a:path w="430" h="256" extrusionOk="0">
                    <a:moveTo>
                      <a:pt x="430" y="1"/>
                    </a:moveTo>
                    <a:lnTo>
                      <a:pt x="0" y="242"/>
                    </a:lnTo>
                    <a:lnTo>
                      <a:pt x="228" y="256"/>
                    </a:lnTo>
                    <a:cubicBezTo>
                      <a:pt x="336" y="256"/>
                      <a:pt x="430" y="148"/>
                      <a:pt x="430" y="28"/>
                    </a:cubicBezTo>
                    <a:cubicBezTo>
                      <a:pt x="430" y="14"/>
                      <a:pt x="430" y="14"/>
                      <a:pt x="43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3"/>
              <p:cNvSpPr/>
              <p:nvPr/>
            </p:nvSpPr>
            <p:spPr>
              <a:xfrm>
                <a:off x="4436425" y="1248063"/>
                <a:ext cx="18845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7538" h="725" extrusionOk="0">
                    <a:moveTo>
                      <a:pt x="0" y="1"/>
                    </a:moveTo>
                    <a:lnTo>
                      <a:pt x="0" y="175"/>
                    </a:lnTo>
                    <a:lnTo>
                      <a:pt x="3567" y="510"/>
                    </a:lnTo>
                    <a:lnTo>
                      <a:pt x="3608" y="524"/>
                    </a:lnTo>
                    <a:cubicBezTo>
                      <a:pt x="3728" y="577"/>
                      <a:pt x="3849" y="631"/>
                      <a:pt x="3983" y="644"/>
                    </a:cubicBezTo>
                    <a:lnTo>
                      <a:pt x="7255" y="725"/>
                    </a:lnTo>
                    <a:lnTo>
                      <a:pt x="7537" y="564"/>
                    </a:lnTo>
                    <a:lnTo>
                      <a:pt x="3983" y="470"/>
                    </a:lnTo>
                    <a:cubicBezTo>
                      <a:pt x="3889" y="470"/>
                      <a:pt x="3782" y="430"/>
                      <a:pt x="3688" y="376"/>
                    </a:cubicBezTo>
                    <a:lnTo>
                      <a:pt x="3634" y="349"/>
                    </a:lnTo>
                    <a:cubicBezTo>
                      <a:pt x="3621" y="349"/>
                      <a:pt x="3608" y="336"/>
                      <a:pt x="3581" y="336"/>
                    </a:cubicBez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3"/>
              <p:cNvSpPr/>
              <p:nvPr/>
            </p:nvSpPr>
            <p:spPr>
              <a:xfrm>
                <a:off x="4436425" y="1259138"/>
                <a:ext cx="89525" cy="134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537" extrusionOk="0">
                    <a:moveTo>
                      <a:pt x="0" y="0"/>
                    </a:moveTo>
                    <a:lnTo>
                      <a:pt x="0" y="40"/>
                    </a:lnTo>
                    <a:lnTo>
                      <a:pt x="3380" y="268"/>
                    </a:lnTo>
                    <a:lnTo>
                      <a:pt x="3487" y="443"/>
                    </a:lnTo>
                    <a:lnTo>
                      <a:pt x="3541" y="537"/>
                    </a:lnTo>
                    <a:lnTo>
                      <a:pt x="3581" y="510"/>
                    </a:lnTo>
                    <a:lnTo>
                      <a:pt x="3527" y="443"/>
                    </a:lnTo>
                    <a:lnTo>
                      <a:pt x="3420" y="242"/>
                    </a:lnTo>
                    <a:lnTo>
                      <a:pt x="3406" y="2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3"/>
              <p:cNvSpPr/>
              <p:nvPr/>
            </p:nvSpPr>
            <p:spPr>
              <a:xfrm>
                <a:off x="3963000" y="1228288"/>
                <a:ext cx="160625" cy="87200"/>
              </a:xfrm>
              <a:custGeom>
                <a:avLst/>
                <a:gdLst/>
                <a:ahLst/>
                <a:cxnLst/>
                <a:rect l="l" t="t" r="r" b="b"/>
                <a:pathLst>
                  <a:path w="6425" h="3488" extrusionOk="0">
                    <a:moveTo>
                      <a:pt x="1" y="0"/>
                    </a:moveTo>
                    <a:lnTo>
                      <a:pt x="2817" y="1610"/>
                    </a:lnTo>
                    <a:lnTo>
                      <a:pt x="3206" y="1824"/>
                    </a:lnTo>
                    <a:lnTo>
                      <a:pt x="6062" y="3474"/>
                    </a:lnTo>
                    <a:lnTo>
                      <a:pt x="6103" y="3474"/>
                    </a:lnTo>
                    <a:lnTo>
                      <a:pt x="6425" y="3487"/>
                    </a:lnTo>
                    <a:lnTo>
                      <a:pt x="336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3"/>
              <p:cNvSpPr/>
              <p:nvPr/>
            </p:nvSpPr>
            <p:spPr>
              <a:xfrm>
                <a:off x="4214800" y="1360038"/>
                <a:ext cx="35550" cy="20825"/>
              </a:xfrm>
              <a:custGeom>
                <a:avLst/>
                <a:gdLst/>
                <a:ahLst/>
                <a:cxnLst/>
                <a:rect l="l" t="t" r="r" b="b"/>
                <a:pathLst>
                  <a:path w="1422" h="833" extrusionOk="0">
                    <a:moveTo>
                      <a:pt x="309" y="1"/>
                    </a:moveTo>
                    <a:lnTo>
                      <a:pt x="0" y="14"/>
                    </a:lnTo>
                    <a:lnTo>
                      <a:pt x="725" y="430"/>
                    </a:lnTo>
                    <a:lnTo>
                      <a:pt x="738" y="390"/>
                    </a:lnTo>
                    <a:lnTo>
                      <a:pt x="778" y="417"/>
                    </a:lnTo>
                    <a:lnTo>
                      <a:pt x="751" y="457"/>
                    </a:lnTo>
                    <a:lnTo>
                      <a:pt x="1422" y="832"/>
                    </a:lnTo>
                    <a:cubicBezTo>
                      <a:pt x="1382" y="765"/>
                      <a:pt x="1355" y="698"/>
                      <a:pt x="1328" y="618"/>
                    </a:cubicBezTo>
                    <a:cubicBezTo>
                      <a:pt x="1328" y="604"/>
                      <a:pt x="1315" y="591"/>
                      <a:pt x="1315" y="578"/>
                    </a:cubicBezTo>
                    <a:lnTo>
                      <a:pt x="309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3"/>
              <p:cNvSpPr/>
              <p:nvPr/>
            </p:nvSpPr>
            <p:spPr>
              <a:xfrm>
                <a:off x="3983800" y="1227288"/>
                <a:ext cx="161950" cy="88875"/>
              </a:xfrm>
              <a:custGeom>
                <a:avLst/>
                <a:gdLst/>
                <a:ahLst/>
                <a:cxnLst/>
                <a:rect l="l" t="t" r="r" b="b"/>
                <a:pathLst>
                  <a:path w="6478" h="3555" extrusionOk="0">
                    <a:moveTo>
                      <a:pt x="268" y="0"/>
                    </a:moveTo>
                    <a:cubicBezTo>
                      <a:pt x="201" y="14"/>
                      <a:pt x="134" y="27"/>
                      <a:pt x="67" y="27"/>
                    </a:cubicBezTo>
                    <a:lnTo>
                      <a:pt x="0" y="27"/>
                    </a:lnTo>
                    <a:lnTo>
                      <a:pt x="6129" y="3541"/>
                    </a:lnTo>
                    <a:lnTo>
                      <a:pt x="6478" y="3554"/>
                    </a:lnTo>
                    <a:lnTo>
                      <a:pt x="3487" y="1838"/>
                    </a:lnTo>
                    <a:lnTo>
                      <a:pt x="3205" y="1677"/>
                    </a:lnTo>
                    <a:lnTo>
                      <a:pt x="2991" y="1556"/>
                    </a:lnTo>
                    <a:lnTo>
                      <a:pt x="2723" y="1395"/>
                    </a:lnTo>
                    <a:lnTo>
                      <a:pt x="268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3"/>
              <p:cNvSpPr/>
              <p:nvPr/>
            </p:nvSpPr>
            <p:spPr>
              <a:xfrm>
                <a:off x="4195025" y="1361063"/>
                <a:ext cx="65400" cy="37575"/>
              </a:xfrm>
              <a:custGeom>
                <a:avLst/>
                <a:gdLst/>
                <a:ahLst/>
                <a:cxnLst/>
                <a:rect l="l" t="t" r="r" b="b"/>
                <a:pathLst>
                  <a:path w="2616" h="1503" extrusionOk="0">
                    <a:moveTo>
                      <a:pt x="0" y="0"/>
                    </a:moveTo>
                    <a:lnTo>
                      <a:pt x="2615" y="1502"/>
                    </a:lnTo>
                    <a:cubicBezTo>
                      <a:pt x="2548" y="1408"/>
                      <a:pt x="2481" y="1301"/>
                      <a:pt x="2414" y="1194"/>
                    </a:cubicBezTo>
                    <a:lnTo>
                      <a:pt x="322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3"/>
              <p:cNvSpPr/>
              <p:nvPr/>
            </p:nvSpPr>
            <p:spPr>
              <a:xfrm>
                <a:off x="4209425" y="1360713"/>
                <a:ext cx="24850" cy="13100"/>
              </a:xfrm>
              <a:custGeom>
                <a:avLst/>
                <a:gdLst/>
                <a:ahLst/>
                <a:cxnLst/>
                <a:rect l="l" t="t" r="r" b="b"/>
                <a:pathLst>
                  <a:path w="994" h="524" extrusionOk="0">
                    <a:moveTo>
                      <a:pt x="1" y="1"/>
                    </a:moveTo>
                    <a:lnTo>
                      <a:pt x="899" y="510"/>
                    </a:lnTo>
                    <a:lnTo>
                      <a:pt x="913" y="524"/>
                    </a:lnTo>
                    <a:lnTo>
                      <a:pt x="966" y="430"/>
                    </a:lnTo>
                    <a:lnTo>
                      <a:pt x="993" y="390"/>
                    </a:lnTo>
                    <a:lnTo>
                      <a:pt x="953" y="363"/>
                    </a:lnTo>
                    <a:lnTo>
                      <a:pt x="940" y="403"/>
                    </a:lnTo>
                    <a:lnTo>
                      <a:pt x="899" y="470"/>
                    </a:lnTo>
                    <a:lnTo>
                      <a:pt x="81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3"/>
              <p:cNvSpPr/>
              <p:nvPr/>
            </p:nvSpPr>
            <p:spPr>
              <a:xfrm>
                <a:off x="3977750" y="1228288"/>
                <a:ext cx="155275" cy="87525"/>
              </a:xfrm>
              <a:custGeom>
                <a:avLst/>
                <a:gdLst/>
                <a:ahLst/>
                <a:cxnLst/>
                <a:rect l="l" t="t" r="r" b="b"/>
                <a:pathLst>
                  <a:path w="6211" h="3501" extrusionOk="0">
                    <a:moveTo>
                      <a:pt x="1" y="0"/>
                    </a:moveTo>
                    <a:lnTo>
                      <a:pt x="6116" y="3501"/>
                    </a:lnTo>
                    <a:lnTo>
                      <a:pt x="6210" y="3501"/>
                    </a:lnTo>
                    <a:lnTo>
                      <a:pt x="8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3"/>
              <p:cNvSpPr/>
              <p:nvPr/>
            </p:nvSpPr>
            <p:spPr>
              <a:xfrm>
                <a:off x="3939200" y="1213863"/>
                <a:ext cx="59700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57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54" y="323"/>
                      <a:pt x="336" y="577"/>
                      <a:pt x="671" y="577"/>
                    </a:cubicBezTo>
                    <a:lnTo>
                      <a:pt x="1851" y="577"/>
                    </a:lnTo>
                    <a:cubicBezTo>
                      <a:pt x="1918" y="577"/>
                      <a:pt x="1985" y="551"/>
                      <a:pt x="2052" y="537"/>
                    </a:cubicBezTo>
                    <a:cubicBezTo>
                      <a:pt x="2227" y="457"/>
                      <a:pt x="2361" y="296"/>
                      <a:pt x="2388" y="108"/>
                    </a:cubicBezTo>
                    <a:lnTo>
                      <a:pt x="2227" y="95"/>
                    </a:lnTo>
                    <a:cubicBezTo>
                      <a:pt x="2186" y="269"/>
                      <a:pt x="2039" y="403"/>
                      <a:pt x="1851" y="403"/>
                    </a:cubicBezTo>
                    <a:lnTo>
                      <a:pt x="671" y="403"/>
                    </a:lnTo>
                    <a:cubicBezTo>
                      <a:pt x="550" y="403"/>
                      <a:pt x="430" y="363"/>
                      <a:pt x="336" y="282"/>
                    </a:cubicBezTo>
                    <a:lnTo>
                      <a:pt x="228" y="282"/>
                    </a:lnTo>
                    <a:lnTo>
                      <a:pt x="228" y="269"/>
                    </a:lnTo>
                    <a:lnTo>
                      <a:pt x="175" y="269"/>
                    </a:lnTo>
                    <a:lnTo>
                      <a:pt x="175" y="189"/>
                    </a:lnTo>
                    <a:lnTo>
                      <a:pt x="269" y="189"/>
                    </a:lnTo>
                    <a:cubicBezTo>
                      <a:pt x="228" y="135"/>
                      <a:pt x="188" y="81"/>
                      <a:pt x="175" y="14"/>
                    </a:cubicBez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3"/>
              <p:cNvSpPr/>
              <p:nvPr/>
            </p:nvSpPr>
            <p:spPr>
              <a:xfrm>
                <a:off x="4427350" y="1360038"/>
                <a:ext cx="34225" cy="20150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806" extrusionOk="0">
                    <a:moveTo>
                      <a:pt x="1060" y="1"/>
                    </a:moveTo>
                    <a:lnTo>
                      <a:pt x="95" y="564"/>
                    </a:lnTo>
                    <a:cubicBezTo>
                      <a:pt x="95" y="578"/>
                      <a:pt x="81" y="604"/>
                      <a:pt x="68" y="631"/>
                    </a:cubicBezTo>
                    <a:cubicBezTo>
                      <a:pt x="55" y="685"/>
                      <a:pt x="28" y="752"/>
                      <a:pt x="1" y="806"/>
                    </a:cubicBezTo>
                    <a:lnTo>
                      <a:pt x="631" y="444"/>
                    </a:lnTo>
                    <a:lnTo>
                      <a:pt x="604" y="417"/>
                    </a:lnTo>
                    <a:lnTo>
                      <a:pt x="645" y="390"/>
                    </a:lnTo>
                    <a:lnTo>
                      <a:pt x="658" y="430"/>
                    </a:lnTo>
                    <a:lnTo>
                      <a:pt x="1369" y="14"/>
                    </a:lnTo>
                    <a:lnTo>
                      <a:pt x="1060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3"/>
              <p:cNvSpPr/>
              <p:nvPr/>
            </p:nvSpPr>
            <p:spPr>
              <a:xfrm>
                <a:off x="4530300" y="1227288"/>
                <a:ext cx="162300" cy="88875"/>
              </a:xfrm>
              <a:custGeom>
                <a:avLst/>
                <a:gdLst/>
                <a:ahLst/>
                <a:cxnLst/>
                <a:rect l="l" t="t" r="r" b="b"/>
                <a:pathLst>
                  <a:path w="6492" h="3555" extrusionOk="0">
                    <a:moveTo>
                      <a:pt x="6223" y="0"/>
                    </a:moveTo>
                    <a:lnTo>
                      <a:pt x="3782" y="1395"/>
                    </a:lnTo>
                    <a:lnTo>
                      <a:pt x="3500" y="1556"/>
                    </a:lnTo>
                    <a:lnTo>
                      <a:pt x="3286" y="1677"/>
                    </a:lnTo>
                    <a:lnTo>
                      <a:pt x="3004" y="1838"/>
                    </a:lnTo>
                    <a:lnTo>
                      <a:pt x="0" y="3554"/>
                    </a:lnTo>
                    <a:lnTo>
                      <a:pt x="362" y="3541"/>
                    </a:lnTo>
                    <a:lnTo>
                      <a:pt x="6491" y="27"/>
                    </a:lnTo>
                    <a:lnTo>
                      <a:pt x="6424" y="27"/>
                    </a:lnTo>
                    <a:cubicBezTo>
                      <a:pt x="6357" y="27"/>
                      <a:pt x="6290" y="14"/>
                      <a:pt x="622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3"/>
              <p:cNvSpPr/>
              <p:nvPr/>
            </p:nvSpPr>
            <p:spPr>
              <a:xfrm>
                <a:off x="4416975" y="1360713"/>
                <a:ext cx="64400" cy="37250"/>
              </a:xfrm>
              <a:custGeom>
                <a:avLst/>
                <a:gdLst/>
                <a:ahLst/>
                <a:cxnLst/>
                <a:rect l="l" t="t" r="r" b="b"/>
                <a:pathLst>
                  <a:path w="2576" h="1490" extrusionOk="0">
                    <a:moveTo>
                      <a:pt x="2253" y="1"/>
                    </a:moveTo>
                    <a:lnTo>
                      <a:pt x="201" y="1181"/>
                    </a:lnTo>
                    <a:cubicBezTo>
                      <a:pt x="148" y="1288"/>
                      <a:pt x="81" y="1382"/>
                      <a:pt x="0" y="1489"/>
                    </a:cubicBezTo>
                    <a:lnTo>
                      <a:pt x="2575" y="14"/>
                    </a:lnTo>
                    <a:lnTo>
                      <a:pt x="2253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3"/>
              <p:cNvSpPr/>
              <p:nvPr/>
            </p:nvSpPr>
            <p:spPr>
              <a:xfrm>
                <a:off x="4552750" y="1228288"/>
                <a:ext cx="160625" cy="87200"/>
              </a:xfrm>
              <a:custGeom>
                <a:avLst/>
                <a:gdLst/>
                <a:ahLst/>
                <a:cxnLst/>
                <a:rect l="l" t="t" r="r" b="b"/>
                <a:pathLst>
                  <a:path w="6425" h="3488" extrusionOk="0">
                    <a:moveTo>
                      <a:pt x="6089" y="0"/>
                    </a:moveTo>
                    <a:lnTo>
                      <a:pt x="1" y="3487"/>
                    </a:lnTo>
                    <a:lnTo>
                      <a:pt x="349" y="3474"/>
                    </a:lnTo>
                    <a:lnTo>
                      <a:pt x="3219" y="1824"/>
                    </a:lnTo>
                    <a:lnTo>
                      <a:pt x="3649" y="1583"/>
                    </a:lnTo>
                    <a:lnTo>
                      <a:pt x="6425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3"/>
              <p:cNvSpPr/>
              <p:nvPr/>
            </p:nvSpPr>
            <p:spPr>
              <a:xfrm>
                <a:off x="4442450" y="1360713"/>
                <a:ext cx="25175" cy="13100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524" extrusionOk="0">
                    <a:moveTo>
                      <a:pt x="926" y="1"/>
                    </a:moveTo>
                    <a:lnTo>
                      <a:pt x="94" y="470"/>
                    </a:lnTo>
                    <a:lnTo>
                      <a:pt x="54" y="403"/>
                    </a:lnTo>
                    <a:lnTo>
                      <a:pt x="41" y="363"/>
                    </a:lnTo>
                    <a:lnTo>
                      <a:pt x="0" y="390"/>
                    </a:lnTo>
                    <a:lnTo>
                      <a:pt x="14" y="417"/>
                    </a:lnTo>
                    <a:lnTo>
                      <a:pt x="81" y="524"/>
                    </a:lnTo>
                    <a:lnTo>
                      <a:pt x="1006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3"/>
              <p:cNvSpPr/>
              <p:nvPr/>
            </p:nvSpPr>
            <p:spPr>
              <a:xfrm>
                <a:off x="4543700" y="1228288"/>
                <a:ext cx="155250" cy="87525"/>
              </a:xfrm>
              <a:custGeom>
                <a:avLst/>
                <a:gdLst/>
                <a:ahLst/>
                <a:cxnLst/>
                <a:rect l="l" t="t" r="r" b="b"/>
                <a:pathLst>
                  <a:path w="6210" h="3501" extrusionOk="0">
                    <a:moveTo>
                      <a:pt x="6129" y="0"/>
                    </a:moveTo>
                    <a:lnTo>
                      <a:pt x="1" y="3501"/>
                    </a:lnTo>
                    <a:lnTo>
                      <a:pt x="94" y="3501"/>
                    </a:lnTo>
                    <a:lnTo>
                      <a:pt x="621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3"/>
              <p:cNvSpPr/>
              <p:nvPr/>
            </p:nvSpPr>
            <p:spPr>
              <a:xfrm>
                <a:off x="4677150" y="1216213"/>
                <a:ext cx="57350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2294" h="471" extrusionOk="0">
                    <a:moveTo>
                      <a:pt x="175" y="1"/>
                    </a:moveTo>
                    <a:lnTo>
                      <a:pt x="0" y="14"/>
                    </a:lnTo>
                    <a:cubicBezTo>
                      <a:pt x="40" y="202"/>
                      <a:pt x="161" y="363"/>
                      <a:pt x="349" y="443"/>
                    </a:cubicBezTo>
                    <a:cubicBezTo>
                      <a:pt x="403" y="457"/>
                      <a:pt x="470" y="470"/>
                      <a:pt x="550" y="470"/>
                    </a:cubicBezTo>
                    <a:lnTo>
                      <a:pt x="1717" y="470"/>
                    </a:lnTo>
                    <a:cubicBezTo>
                      <a:pt x="1958" y="470"/>
                      <a:pt x="2173" y="349"/>
                      <a:pt x="2294" y="175"/>
                    </a:cubicBezTo>
                    <a:lnTo>
                      <a:pt x="2253" y="175"/>
                    </a:lnTo>
                    <a:lnTo>
                      <a:pt x="2253" y="188"/>
                    </a:lnTo>
                    <a:lnTo>
                      <a:pt x="2052" y="188"/>
                    </a:lnTo>
                    <a:cubicBezTo>
                      <a:pt x="1972" y="255"/>
                      <a:pt x="1851" y="309"/>
                      <a:pt x="1717" y="309"/>
                    </a:cubicBezTo>
                    <a:lnTo>
                      <a:pt x="550" y="309"/>
                    </a:lnTo>
                    <a:cubicBezTo>
                      <a:pt x="362" y="309"/>
                      <a:pt x="215" y="175"/>
                      <a:pt x="175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3"/>
              <p:cNvSpPr/>
              <p:nvPr/>
            </p:nvSpPr>
            <p:spPr>
              <a:xfrm>
                <a:off x="4730450" y="1213863"/>
                <a:ext cx="6400" cy="6400"/>
              </a:xfrm>
              <a:custGeom>
                <a:avLst/>
                <a:gdLst/>
                <a:ahLst/>
                <a:cxnLst/>
                <a:rect l="l" t="t" r="r" b="b"/>
                <a:pathLst>
                  <a:path w="256" h="256" extrusionOk="0">
                    <a:moveTo>
                      <a:pt x="94" y="1"/>
                    </a:moveTo>
                    <a:lnTo>
                      <a:pt x="94" y="14"/>
                    </a:lnTo>
                    <a:cubicBezTo>
                      <a:pt x="68" y="81"/>
                      <a:pt x="41" y="135"/>
                      <a:pt x="1" y="189"/>
                    </a:cubicBezTo>
                    <a:lnTo>
                      <a:pt x="162" y="189"/>
                    </a:lnTo>
                    <a:lnTo>
                      <a:pt x="162" y="256"/>
                    </a:lnTo>
                    <a:cubicBezTo>
                      <a:pt x="215" y="175"/>
                      <a:pt x="242" y="95"/>
                      <a:pt x="255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3"/>
              <p:cNvSpPr/>
              <p:nvPr/>
            </p:nvSpPr>
            <p:spPr>
              <a:xfrm>
                <a:off x="3443325" y="1167613"/>
                <a:ext cx="814400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32576" h="845" extrusionOk="0">
                    <a:moveTo>
                      <a:pt x="0" y="0"/>
                    </a:moveTo>
                    <a:cubicBezTo>
                      <a:pt x="14" y="0"/>
                      <a:pt x="41" y="0"/>
                      <a:pt x="54" y="13"/>
                    </a:cubicBezTo>
                    <a:cubicBezTo>
                      <a:pt x="81" y="40"/>
                      <a:pt x="94" y="54"/>
                      <a:pt x="94" y="81"/>
                    </a:cubicBezTo>
                    <a:lnTo>
                      <a:pt x="94" y="94"/>
                    </a:lnTo>
                    <a:lnTo>
                      <a:pt x="94" y="174"/>
                    </a:lnTo>
                    <a:lnTo>
                      <a:pt x="9589" y="376"/>
                    </a:lnTo>
                    <a:lnTo>
                      <a:pt x="9589" y="295"/>
                    </a:lnTo>
                    <a:lnTo>
                      <a:pt x="9750" y="295"/>
                    </a:lnTo>
                    <a:lnTo>
                      <a:pt x="9750" y="376"/>
                    </a:lnTo>
                    <a:lnTo>
                      <a:pt x="10246" y="389"/>
                    </a:lnTo>
                    <a:lnTo>
                      <a:pt x="10246" y="295"/>
                    </a:lnTo>
                    <a:lnTo>
                      <a:pt x="10421" y="295"/>
                    </a:lnTo>
                    <a:lnTo>
                      <a:pt x="10421" y="389"/>
                    </a:lnTo>
                    <a:lnTo>
                      <a:pt x="12902" y="443"/>
                    </a:lnTo>
                    <a:lnTo>
                      <a:pt x="12902" y="349"/>
                    </a:lnTo>
                    <a:lnTo>
                      <a:pt x="13076" y="349"/>
                    </a:lnTo>
                    <a:lnTo>
                      <a:pt x="13076" y="443"/>
                    </a:lnTo>
                    <a:lnTo>
                      <a:pt x="13572" y="456"/>
                    </a:lnTo>
                    <a:lnTo>
                      <a:pt x="13572" y="402"/>
                    </a:lnTo>
                    <a:lnTo>
                      <a:pt x="13733" y="402"/>
                    </a:lnTo>
                    <a:lnTo>
                      <a:pt x="13733" y="456"/>
                    </a:lnTo>
                    <a:lnTo>
                      <a:pt x="19849" y="590"/>
                    </a:lnTo>
                    <a:lnTo>
                      <a:pt x="19849" y="550"/>
                    </a:lnTo>
                    <a:lnTo>
                      <a:pt x="20023" y="550"/>
                    </a:lnTo>
                    <a:lnTo>
                      <a:pt x="20023" y="590"/>
                    </a:lnTo>
                    <a:lnTo>
                      <a:pt x="25093" y="697"/>
                    </a:lnTo>
                    <a:lnTo>
                      <a:pt x="25093" y="644"/>
                    </a:lnTo>
                    <a:lnTo>
                      <a:pt x="25173" y="644"/>
                    </a:lnTo>
                    <a:lnTo>
                      <a:pt x="25173" y="697"/>
                    </a:lnTo>
                    <a:lnTo>
                      <a:pt x="31007" y="818"/>
                    </a:lnTo>
                    <a:lnTo>
                      <a:pt x="31007" y="778"/>
                    </a:lnTo>
                    <a:lnTo>
                      <a:pt x="31087" y="778"/>
                    </a:lnTo>
                    <a:lnTo>
                      <a:pt x="31087" y="818"/>
                    </a:lnTo>
                    <a:lnTo>
                      <a:pt x="31396" y="832"/>
                    </a:lnTo>
                    <a:lnTo>
                      <a:pt x="31396" y="724"/>
                    </a:lnTo>
                    <a:lnTo>
                      <a:pt x="31570" y="724"/>
                    </a:lnTo>
                    <a:lnTo>
                      <a:pt x="31570" y="832"/>
                    </a:lnTo>
                    <a:lnTo>
                      <a:pt x="32375" y="845"/>
                    </a:lnTo>
                    <a:cubicBezTo>
                      <a:pt x="32442" y="791"/>
                      <a:pt x="32509" y="738"/>
                      <a:pt x="32576" y="684"/>
                    </a:cubicBezTo>
                    <a:lnTo>
                      <a:pt x="14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3"/>
              <p:cNvSpPr/>
              <p:nvPr/>
            </p:nvSpPr>
            <p:spPr>
              <a:xfrm>
                <a:off x="3442650" y="1167938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3"/>
              <p:cNvSpPr/>
              <p:nvPr/>
            </p:nvSpPr>
            <p:spPr>
              <a:xfrm>
                <a:off x="3443650" y="1188063"/>
                <a:ext cx="797325" cy="38900"/>
              </a:xfrm>
              <a:custGeom>
                <a:avLst/>
                <a:gdLst/>
                <a:ahLst/>
                <a:cxnLst/>
                <a:rect l="l" t="t" r="r" b="b"/>
                <a:pathLst>
                  <a:path w="31893" h="1556" extrusionOk="0">
                    <a:moveTo>
                      <a:pt x="189" y="0"/>
                    </a:moveTo>
                    <a:lnTo>
                      <a:pt x="81" y="67"/>
                    </a:lnTo>
                    <a:lnTo>
                      <a:pt x="81" y="81"/>
                    </a:lnTo>
                    <a:cubicBezTo>
                      <a:pt x="81" y="107"/>
                      <a:pt x="54" y="148"/>
                      <a:pt x="14" y="161"/>
                    </a:cubicBezTo>
                    <a:lnTo>
                      <a:pt x="1" y="161"/>
                    </a:lnTo>
                    <a:lnTo>
                      <a:pt x="19822" y="1033"/>
                    </a:lnTo>
                    <a:lnTo>
                      <a:pt x="19997" y="1046"/>
                    </a:lnTo>
                    <a:lnTo>
                      <a:pt x="19997" y="1033"/>
                    </a:lnTo>
                    <a:lnTo>
                      <a:pt x="21767" y="1113"/>
                    </a:lnTo>
                    <a:cubicBezTo>
                      <a:pt x="21780" y="1100"/>
                      <a:pt x="21780" y="1086"/>
                      <a:pt x="21780" y="1060"/>
                    </a:cubicBezTo>
                    <a:lnTo>
                      <a:pt x="21861" y="1060"/>
                    </a:lnTo>
                    <a:cubicBezTo>
                      <a:pt x="21861" y="1086"/>
                      <a:pt x="21861" y="1100"/>
                      <a:pt x="21861" y="1113"/>
                    </a:cubicBezTo>
                    <a:lnTo>
                      <a:pt x="22049" y="1127"/>
                    </a:lnTo>
                    <a:lnTo>
                      <a:pt x="22210" y="1127"/>
                    </a:lnTo>
                    <a:lnTo>
                      <a:pt x="31892" y="1556"/>
                    </a:lnTo>
                    <a:lnTo>
                      <a:pt x="31892" y="1395"/>
                    </a:lnTo>
                    <a:lnTo>
                      <a:pt x="31571" y="1381"/>
                    </a:lnTo>
                    <a:lnTo>
                      <a:pt x="31571" y="1449"/>
                    </a:lnTo>
                    <a:lnTo>
                      <a:pt x="31410" y="1449"/>
                    </a:lnTo>
                    <a:lnTo>
                      <a:pt x="31410" y="1368"/>
                    </a:lnTo>
                    <a:lnTo>
                      <a:pt x="20292" y="885"/>
                    </a:lnTo>
                    <a:lnTo>
                      <a:pt x="20211" y="885"/>
                    </a:lnTo>
                    <a:lnTo>
                      <a:pt x="20211" y="872"/>
                    </a:lnTo>
                    <a:lnTo>
                      <a:pt x="20010" y="872"/>
                    </a:lnTo>
                    <a:lnTo>
                      <a:pt x="20010" y="1019"/>
                    </a:lnTo>
                    <a:lnTo>
                      <a:pt x="19836" y="1019"/>
                    </a:lnTo>
                    <a:lnTo>
                      <a:pt x="19836" y="858"/>
                    </a:lnTo>
                    <a:lnTo>
                      <a:pt x="189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3"/>
              <p:cNvSpPr/>
              <p:nvPr/>
            </p:nvSpPr>
            <p:spPr>
              <a:xfrm>
                <a:off x="3405775" y="1167613"/>
                <a:ext cx="39925" cy="30200"/>
              </a:xfrm>
              <a:custGeom>
                <a:avLst/>
                <a:gdLst/>
                <a:ahLst/>
                <a:cxnLst/>
                <a:rect l="l" t="t" r="r" b="b"/>
                <a:pathLst>
                  <a:path w="1597" h="1208" extrusionOk="0">
                    <a:moveTo>
                      <a:pt x="1422" y="191"/>
                    </a:moveTo>
                    <a:lnTo>
                      <a:pt x="1422" y="832"/>
                    </a:lnTo>
                    <a:lnTo>
                      <a:pt x="564" y="1033"/>
                    </a:lnTo>
                    <a:cubicBezTo>
                      <a:pt x="537" y="1033"/>
                      <a:pt x="523" y="1046"/>
                      <a:pt x="497" y="1046"/>
                    </a:cubicBezTo>
                    <a:cubicBezTo>
                      <a:pt x="322" y="1046"/>
                      <a:pt x="175" y="899"/>
                      <a:pt x="175" y="724"/>
                    </a:cubicBezTo>
                    <a:cubicBezTo>
                      <a:pt x="175" y="563"/>
                      <a:pt x="282" y="429"/>
                      <a:pt x="430" y="402"/>
                    </a:cubicBezTo>
                    <a:lnTo>
                      <a:pt x="1422" y="191"/>
                    </a:lnTo>
                    <a:close/>
                    <a:moveTo>
                      <a:pt x="1489" y="0"/>
                    </a:moveTo>
                    <a:lnTo>
                      <a:pt x="1476" y="13"/>
                    </a:lnTo>
                    <a:lnTo>
                      <a:pt x="389" y="241"/>
                    </a:lnTo>
                    <a:cubicBezTo>
                      <a:pt x="175" y="282"/>
                      <a:pt x="0" y="496"/>
                      <a:pt x="0" y="724"/>
                    </a:cubicBezTo>
                    <a:cubicBezTo>
                      <a:pt x="0" y="992"/>
                      <a:pt x="228" y="1207"/>
                      <a:pt x="497" y="1207"/>
                    </a:cubicBezTo>
                    <a:cubicBezTo>
                      <a:pt x="537" y="1207"/>
                      <a:pt x="564" y="1207"/>
                      <a:pt x="604" y="1194"/>
                    </a:cubicBezTo>
                    <a:lnTo>
                      <a:pt x="1516" y="979"/>
                    </a:lnTo>
                    <a:lnTo>
                      <a:pt x="1529" y="979"/>
                    </a:lnTo>
                    <a:cubicBezTo>
                      <a:pt x="1569" y="966"/>
                      <a:pt x="1596" y="939"/>
                      <a:pt x="1596" y="899"/>
                    </a:cubicBezTo>
                    <a:lnTo>
                      <a:pt x="1596" y="885"/>
                    </a:lnTo>
                    <a:lnTo>
                      <a:pt x="1529" y="925"/>
                    </a:lnTo>
                    <a:lnTo>
                      <a:pt x="1489" y="858"/>
                    </a:lnTo>
                    <a:lnTo>
                      <a:pt x="1596" y="791"/>
                    </a:lnTo>
                    <a:lnTo>
                      <a:pt x="1596" y="81"/>
                    </a:lnTo>
                    <a:cubicBezTo>
                      <a:pt x="1596" y="67"/>
                      <a:pt x="1583" y="40"/>
                      <a:pt x="1569" y="27"/>
                    </a:cubicBezTo>
                    <a:cubicBezTo>
                      <a:pt x="1543" y="0"/>
                      <a:pt x="1529" y="0"/>
                      <a:pt x="150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3"/>
              <p:cNvSpPr/>
              <p:nvPr/>
            </p:nvSpPr>
            <p:spPr>
              <a:xfrm>
                <a:off x="3683050" y="1174988"/>
                <a:ext cx="103625" cy="20800"/>
              </a:xfrm>
              <a:custGeom>
                <a:avLst/>
                <a:gdLst/>
                <a:ahLst/>
                <a:cxnLst/>
                <a:rect l="l" t="t" r="r" b="b"/>
                <a:pathLst>
                  <a:path w="4145" h="832" extrusionOk="0">
                    <a:moveTo>
                      <a:pt x="0" y="0"/>
                    </a:moveTo>
                    <a:lnTo>
                      <a:pt x="0" y="590"/>
                    </a:lnTo>
                    <a:lnTo>
                      <a:pt x="175" y="604"/>
                    </a:lnTo>
                    <a:lnTo>
                      <a:pt x="161" y="604"/>
                    </a:lnTo>
                    <a:lnTo>
                      <a:pt x="161" y="684"/>
                    </a:lnTo>
                    <a:lnTo>
                      <a:pt x="41" y="684"/>
                    </a:lnTo>
                    <a:cubicBezTo>
                      <a:pt x="54" y="684"/>
                      <a:pt x="67" y="697"/>
                      <a:pt x="81" y="697"/>
                    </a:cubicBezTo>
                    <a:lnTo>
                      <a:pt x="4064" y="832"/>
                    </a:lnTo>
                    <a:cubicBezTo>
                      <a:pt x="4091" y="832"/>
                      <a:pt x="4104" y="832"/>
                      <a:pt x="4131" y="818"/>
                    </a:cubicBezTo>
                    <a:cubicBezTo>
                      <a:pt x="4144" y="805"/>
                      <a:pt x="4144" y="778"/>
                      <a:pt x="4144" y="751"/>
                    </a:cubicBezTo>
                    <a:lnTo>
                      <a:pt x="4144" y="107"/>
                    </a:lnTo>
                    <a:lnTo>
                      <a:pt x="3983" y="107"/>
                    </a:lnTo>
                    <a:lnTo>
                      <a:pt x="3983" y="671"/>
                    </a:lnTo>
                    <a:lnTo>
                      <a:pt x="161" y="523"/>
                    </a:lnTo>
                    <a:lnTo>
                      <a:pt x="16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3"/>
              <p:cNvSpPr/>
              <p:nvPr/>
            </p:nvSpPr>
            <p:spPr>
              <a:xfrm>
                <a:off x="3699475" y="1174988"/>
                <a:ext cx="70775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457" extrusionOk="0">
                    <a:moveTo>
                      <a:pt x="0" y="0"/>
                    </a:moveTo>
                    <a:lnTo>
                      <a:pt x="0" y="309"/>
                    </a:lnTo>
                    <a:cubicBezTo>
                      <a:pt x="0" y="349"/>
                      <a:pt x="41" y="389"/>
                      <a:pt x="94" y="389"/>
                    </a:cubicBezTo>
                    <a:lnTo>
                      <a:pt x="2750" y="456"/>
                    </a:lnTo>
                    <a:cubicBezTo>
                      <a:pt x="2763" y="456"/>
                      <a:pt x="2790" y="443"/>
                      <a:pt x="2803" y="429"/>
                    </a:cubicBezTo>
                    <a:cubicBezTo>
                      <a:pt x="2817" y="416"/>
                      <a:pt x="2830" y="402"/>
                      <a:pt x="2830" y="376"/>
                    </a:cubicBezTo>
                    <a:lnTo>
                      <a:pt x="2830" y="54"/>
                    </a:lnTo>
                    <a:lnTo>
                      <a:pt x="2656" y="54"/>
                    </a:lnTo>
                    <a:lnTo>
                      <a:pt x="2656" y="282"/>
                    </a:lnTo>
                    <a:lnTo>
                      <a:pt x="175" y="215"/>
                    </a:lnTo>
                    <a:lnTo>
                      <a:pt x="175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3"/>
              <p:cNvSpPr/>
              <p:nvPr/>
            </p:nvSpPr>
            <p:spPr>
              <a:xfrm>
                <a:off x="4228200" y="1185713"/>
                <a:ext cx="4725" cy="38575"/>
              </a:xfrm>
              <a:custGeom>
                <a:avLst/>
                <a:gdLst/>
                <a:ahLst/>
                <a:cxnLst/>
                <a:rect l="l" t="t" r="r" b="b"/>
                <a:pathLst>
                  <a:path w="189" h="1543" extrusionOk="0">
                    <a:moveTo>
                      <a:pt x="175" y="0"/>
                    </a:moveTo>
                    <a:lnTo>
                      <a:pt x="1" y="14"/>
                    </a:lnTo>
                    <a:lnTo>
                      <a:pt x="1" y="108"/>
                    </a:lnTo>
                    <a:lnTo>
                      <a:pt x="28" y="1462"/>
                    </a:lnTo>
                    <a:lnTo>
                      <a:pt x="28" y="1543"/>
                    </a:lnTo>
                    <a:lnTo>
                      <a:pt x="189" y="1543"/>
                    </a:lnTo>
                    <a:lnTo>
                      <a:pt x="189" y="1475"/>
                    </a:lnTo>
                    <a:lnTo>
                      <a:pt x="175" y="108"/>
                    </a:lnTo>
                    <a:lnTo>
                      <a:pt x="175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3"/>
              <p:cNvSpPr/>
              <p:nvPr/>
            </p:nvSpPr>
            <p:spPr>
              <a:xfrm>
                <a:off x="3939525" y="1181338"/>
                <a:ext cx="4400" cy="32225"/>
              </a:xfrm>
              <a:custGeom>
                <a:avLst/>
                <a:gdLst/>
                <a:ahLst/>
                <a:cxnLst/>
                <a:rect l="l" t="t" r="r" b="b"/>
                <a:pathLst>
                  <a:path w="176" h="1289" extrusionOk="0">
                    <a:moveTo>
                      <a:pt x="1" y="1"/>
                    </a:moveTo>
                    <a:lnTo>
                      <a:pt x="1" y="41"/>
                    </a:lnTo>
                    <a:lnTo>
                      <a:pt x="1" y="1127"/>
                    </a:lnTo>
                    <a:lnTo>
                      <a:pt x="1" y="1288"/>
                    </a:lnTo>
                    <a:lnTo>
                      <a:pt x="175" y="1288"/>
                    </a:lnTo>
                    <a:lnTo>
                      <a:pt x="175" y="1141"/>
                    </a:lnTo>
                    <a:lnTo>
                      <a:pt x="175" y="41"/>
                    </a:lnTo>
                    <a:lnTo>
                      <a:pt x="175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3"/>
              <p:cNvSpPr/>
              <p:nvPr/>
            </p:nvSpPr>
            <p:spPr>
              <a:xfrm>
                <a:off x="4436425" y="1188063"/>
                <a:ext cx="797300" cy="38900"/>
              </a:xfrm>
              <a:custGeom>
                <a:avLst/>
                <a:gdLst/>
                <a:ahLst/>
                <a:cxnLst/>
                <a:rect l="l" t="t" r="r" b="b"/>
                <a:pathLst>
                  <a:path w="31892" h="1556" extrusionOk="0">
                    <a:moveTo>
                      <a:pt x="31704" y="0"/>
                    </a:moveTo>
                    <a:lnTo>
                      <a:pt x="12043" y="858"/>
                    </a:lnTo>
                    <a:lnTo>
                      <a:pt x="12043" y="1019"/>
                    </a:lnTo>
                    <a:lnTo>
                      <a:pt x="11882" y="1019"/>
                    </a:lnTo>
                    <a:lnTo>
                      <a:pt x="11882" y="872"/>
                    </a:lnTo>
                    <a:lnTo>
                      <a:pt x="11601" y="885"/>
                    </a:lnTo>
                    <a:lnTo>
                      <a:pt x="11601" y="979"/>
                    </a:lnTo>
                    <a:lnTo>
                      <a:pt x="11520" y="979"/>
                    </a:lnTo>
                    <a:lnTo>
                      <a:pt x="11520" y="885"/>
                    </a:lnTo>
                    <a:lnTo>
                      <a:pt x="483" y="1368"/>
                    </a:lnTo>
                    <a:lnTo>
                      <a:pt x="483" y="1449"/>
                    </a:lnTo>
                    <a:lnTo>
                      <a:pt x="309" y="1449"/>
                    </a:lnTo>
                    <a:lnTo>
                      <a:pt x="309" y="1381"/>
                    </a:lnTo>
                    <a:lnTo>
                      <a:pt x="0" y="1395"/>
                    </a:lnTo>
                    <a:lnTo>
                      <a:pt x="0" y="1556"/>
                    </a:lnTo>
                    <a:lnTo>
                      <a:pt x="9643" y="1127"/>
                    </a:lnTo>
                    <a:lnTo>
                      <a:pt x="9804" y="1127"/>
                    </a:lnTo>
                    <a:lnTo>
                      <a:pt x="10072" y="1113"/>
                    </a:lnTo>
                    <a:cubicBezTo>
                      <a:pt x="10072" y="1100"/>
                      <a:pt x="10072" y="1073"/>
                      <a:pt x="10072" y="1060"/>
                    </a:cubicBezTo>
                    <a:lnTo>
                      <a:pt x="10152" y="1060"/>
                    </a:lnTo>
                    <a:cubicBezTo>
                      <a:pt x="10152" y="1073"/>
                      <a:pt x="10152" y="1100"/>
                      <a:pt x="10166" y="1113"/>
                    </a:cubicBezTo>
                    <a:lnTo>
                      <a:pt x="11855" y="1033"/>
                    </a:lnTo>
                    <a:lnTo>
                      <a:pt x="12016" y="1033"/>
                    </a:lnTo>
                    <a:lnTo>
                      <a:pt x="31892" y="161"/>
                    </a:lnTo>
                    <a:lnTo>
                      <a:pt x="31878" y="148"/>
                    </a:lnTo>
                    <a:cubicBezTo>
                      <a:pt x="31838" y="148"/>
                      <a:pt x="31811" y="107"/>
                      <a:pt x="31811" y="67"/>
                    </a:cubicBezTo>
                    <a:lnTo>
                      <a:pt x="31704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3"/>
              <p:cNvSpPr/>
              <p:nvPr/>
            </p:nvSpPr>
            <p:spPr>
              <a:xfrm>
                <a:off x="4419325" y="1167938"/>
                <a:ext cx="814750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32590" h="846" extrusionOk="0">
                    <a:moveTo>
                      <a:pt x="32576" y="0"/>
                    </a:moveTo>
                    <a:lnTo>
                      <a:pt x="0" y="684"/>
                    </a:lnTo>
                    <a:cubicBezTo>
                      <a:pt x="81" y="725"/>
                      <a:pt x="148" y="778"/>
                      <a:pt x="201" y="845"/>
                    </a:cubicBezTo>
                    <a:lnTo>
                      <a:pt x="1019" y="819"/>
                    </a:lnTo>
                    <a:lnTo>
                      <a:pt x="1019" y="711"/>
                    </a:lnTo>
                    <a:lnTo>
                      <a:pt x="1194" y="725"/>
                    </a:lnTo>
                    <a:lnTo>
                      <a:pt x="1194" y="819"/>
                    </a:lnTo>
                    <a:lnTo>
                      <a:pt x="1408" y="819"/>
                    </a:lnTo>
                    <a:lnTo>
                      <a:pt x="1408" y="765"/>
                    </a:lnTo>
                    <a:lnTo>
                      <a:pt x="1502" y="765"/>
                    </a:lnTo>
                    <a:lnTo>
                      <a:pt x="1502" y="819"/>
                    </a:lnTo>
                    <a:lnTo>
                      <a:pt x="7323" y="698"/>
                    </a:lnTo>
                    <a:lnTo>
                      <a:pt x="7323" y="644"/>
                    </a:lnTo>
                    <a:lnTo>
                      <a:pt x="7416" y="644"/>
                    </a:lnTo>
                    <a:lnTo>
                      <a:pt x="7416" y="684"/>
                    </a:lnTo>
                    <a:lnTo>
                      <a:pt x="12566" y="577"/>
                    </a:lnTo>
                    <a:lnTo>
                      <a:pt x="12566" y="550"/>
                    </a:lnTo>
                    <a:lnTo>
                      <a:pt x="12727" y="550"/>
                    </a:lnTo>
                    <a:lnTo>
                      <a:pt x="12727" y="577"/>
                    </a:lnTo>
                    <a:lnTo>
                      <a:pt x="18843" y="443"/>
                    </a:lnTo>
                    <a:lnTo>
                      <a:pt x="18843" y="389"/>
                    </a:lnTo>
                    <a:lnTo>
                      <a:pt x="19017" y="389"/>
                    </a:lnTo>
                    <a:lnTo>
                      <a:pt x="19017" y="443"/>
                    </a:lnTo>
                    <a:lnTo>
                      <a:pt x="19513" y="430"/>
                    </a:lnTo>
                    <a:lnTo>
                      <a:pt x="19513" y="336"/>
                    </a:lnTo>
                    <a:lnTo>
                      <a:pt x="19674" y="336"/>
                    </a:lnTo>
                    <a:lnTo>
                      <a:pt x="19674" y="430"/>
                    </a:lnTo>
                    <a:lnTo>
                      <a:pt x="22169" y="376"/>
                    </a:lnTo>
                    <a:lnTo>
                      <a:pt x="22169" y="282"/>
                    </a:lnTo>
                    <a:lnTo>
                      <a:pt x="22330" y="282"/>
                    </a:lnTo>
                    <a:lnTo>
                      <a:pt x="22330" y="376"/>
                    </a:lnTo>
                    <a:lnTo>
                      <a:pt x="22826" y="363"/>
                    </a:lnTo>
                    <a:lnTo>
                      <a:pt x="22826" y="282"/>
                    </a:lnTo>
                    <a:lnTo>
                      <a:pt x="23000" y="282"/>
                    </a:lnTo>
                    <a:lnTo>
                      <a:pt x="23000" y="363"/>
                    </a:lnTo>
                    <a:lnTo>
                      <a:pt x="32495" y="161"/>
                    </a:lnTo>
                    <a:lnTo>
                      <a:pt x="32495" y="81"/>
                    </a:lnTo>
                    <a:cubicBezTo>
                      <a:pt x="32495" y="54"/>
                      <a:pt x="32509" y="27"/>
                      <a:pt x="32522" y="14"/>
                    </a:cubicBezTo>
                    <a:cubicBezTo>
                      <a:pt x="32535" y="0"/>
                      <a:pt x="32562" y="0"/>
                      <a:pt x="3258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3"/>
              <p:cNvSpPr/>
              <p:nvPr/>
            </p:nvSpPr>
            <p:spPr>
              <a:xfrm>
                <a:off x="4890375" y="1174988"/>
                <a:ext cx="103975" cy="21125"/>
              </a:xfrm>
              <a:custGeom>
                <a:avLst/>
                <a:gdLst/>
                <a:ahLst/>
                <a:cxnLst/>
                <a:rect l="l" t="t" r="r" b="b"/>
                <a:pathLst>
                  <a:path w="4159" h="845" extrusionOk="0">
                    <a:moveTo>
                      <a:pt x="3984" y="0"/>
                    </a:moveTo>
                    <a:lnTo>
                      <a:pt x="3984" y="523"/>
                    </a:lnTo>
                    <a:lnTo>
                      <a:pt x="175" y="671"/>
                    </a:lnTo>
                    <a:lnTo>
                      <a:pt x="175" y="107"/>
                    </a:lnTo>
                    <a:lnTo>
                      <a:pt x="1" y="107"/>
                    </a:lnTo>
                    <a:lnTo>
                      <a:pt x="1" y="751"/>
                    </a:lnTo>
                    <a:cubicBezTo>
                      <a:pt x="1" y="778"/>
                      <a:pt x="14" y="805"/>
                      <a:pt x="27" y="818"/>
                    </a:cubicBezTo>
                    <a:cubicBezTo>
                      <a:pt x="41" y="832"/>
                      <a:pt x="68" y="845"/>
                      <a:pt x="95" y="845"/>
                    </a:cubicBezTo>
                    <a:lnTo>
                      <a:pt x="4078" y="697"/>
                    </a:lnTo>
                    <a:cubicBezTo>
                      <a:pt x="4091" y="697"/>
                      <a:pt x="4104" y="684"/>
                      <a:pt x="4118" y="684"/>
                    </a:cubicBezTo>
                    <a:lnTo>
                      <a:pt x="3957" y="684"/>
                    </a:lnTo>
                    <a:lnTo>
                      <a:pt x="3957" y="604"/>
                    </a:lnTo>
                    <a:lnTo>
                      <a:pt x="4158" y="590"/>
                    </a:lnTo>
                    <a:lnTo>
                      <a:pt x="4158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3"/>
              <p:cNvSpPr/>
              <p:nvPr/>
            </p:nvSpPr>
            <p:spPr>
              <a:xfrm>
                <a:off x="4907150" y="1174988"/>
                <a:ext cx="70425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2817" h="457" extrusionOk="0">
                    <a:moveTo>
                      <a:pt x="2656" y="0"/>
                    </a:moveTo>
                    <a:lnTo>
                      <a:pt x="2656" y="215"/>
                    </a:lnTo>
                    <a:lnTo>
                      <a:pt x="161" y="282"/>
                    </a:lnTo>
                    <a:lnTo>
                      <a:pt x="161" y="54"/>
                    </a:lnTo>
                    <a:lnTo>
                      <a:pt x="0" y="54"/>
                    </a:lnTo>
                    <a:lnTo>
                      <a:pt x="0" y="376"/>
                    </a:lnTo>
                    <a:cubicBezTo>
                      <a:pt x="0" y="389"/>
                      <a:pt x="14" y="416"/>
                      <a:pt x="27" y="429"/>
                    </a:cubicBezTo>
                    <a:cubicBezTo>
                      <a:pt x="40" y="443"/>
                      <a:pt x="67" y="456"/>
                      <a:pt x="81" y="456"/>
                    </a:cubicBezTo>
                    <a:lnTo>
                      <a:pt x="2736" y="389"/>
                    </a:lnTo>
                    <a:cubicBezTo>
                      <a:pt x="2790" y="389"/>
                      <a:pt x="2817" y="349"/>
                      <a:pt x="2817" y="295"/>
                    </a:cubicBezTo>
                    <a:lnTo>
                      <a:pt x="2817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3"/>
              <p:cNvSpPr/>
              <p:nvPr/>
            </p:nvSpPr>
            <p:spPr>
              <a:xfrm>
                <a:off x="4444125" y="1185713"/>
                <a:ext cx="5050" cy="38575"/>
              </a:xfrm>
              <a:custGeom>
                <a:avLst/>
                <a:gdLst/>
                <a:ahLst/>
                <a:cxnLst/>
                <a:rect l="l" t="t" r="r" b="b"/>
                <a:pathLst>
                  <a:path w="202" h="1543" extrusionOk="0">
                    <a:moveTo>
                      <a:pt x="27" y="0"/>
                    </a:moveTo>
                    <a:lnTo>
                      <a:pt x="27" y="108"/>
                    </a:lnTo>
                    <a:lnTo>
                      <a:pt x="1" y="1475"/>
                    </a:lnTo>
                    <a:lnTo>
                      <a:pt x="1" y="1543"/>
                    </a:lnTo>
                    <a:lnTo>
                      <a:pt x="175" y="1543"/>
                    </a:lnTo>
                    <a:lnTo>
                      <a:pt x="175" y="1462"/>
                    </a:lnTo>
                    <a:lnTo>
                      <a:pt x="202" y="108"/>
                    </a:lnTo>
                    <a:lnTo>
                      <a:pt x="202" y="14"/>
                    </a:lnTo>
                    <a:lnTo>
                      <a:pt x="27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3"/>
              <p:cNvSpPr/>
              <p:nvPr/>
            </p:nvSpPr>
            <p:spPr>
              <a:xfrm>
                <a:off x="4733475" y="1181338"/>
                <a:ext cx="4050" cy="32225"/>
              </a:xfrm>
              <a:custGeom>
                <a:avLst/>
                <a:gdLst/>
                <a:ahLst/>
                <a:cxnLst/>
                <a:rect l="l" t="t" r="r" b="b"/>
                <a:pathLst>
                  <a:path w="162" h="1289" extrusionOk="0">
                    <a:moveTo>
                      <a:pt x="0" y="1"/>
                    </a:moveTo>
                    <a:lnTo>
                      <a:pt x="0" y="41"/>
                    </a:lnTo>
                    <a:lnTo>
                      <a:pt x="0" y="1141"/>
                    </a:lnTo>
                    <a:lnTo>
                      <a:pt x="0" y="1288"/>
                    </a:lnTo>
                    <a:lnTo>
                      <a:pt x="161" y="1288"/>
                    </a:lnTo>
                    <a:lnTo>
                      <a:pt x="161" y="1127"/>
                    </a:lnTo>
                    <a:lnTo>
                      <a:pt x="161" y="41"/>
                    </a:lnTo>
                    <a:lnTo>
                      <a:pt x="161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3"/>
              <p:cNvSpPr/>
              <p:nvPr/>
            </p:nvSpPr>
            <p:spPr>
              <a:xfrm>
                <a:off x="4243300" y="1359388"/>
                <a:ext cx="190800" cy="67750"/>
              </a:xfrm>
              <a:custGeom>
                <a:avLst/>
                <a:gdLst/>
                <a:ahLst/>
                <a:cxnLst/>
                <a:rect l="l" t="t" r="r" b="b"/>
                <a:pathLst>
                  <a:path w="7632" h="2710" extrusionOk="0">
                    <a:moveTo>
                      <a:pt x="0" y="0"/>
                    </a:moveTo>
                    <a:cubicBezTo>
                      <a:pt x="41" y="174"/>
                      <a:pt x="81" y="335"/>
                      <a:pt x="134" y="510"/>
                    </a:cubicBezTo>
                    <a:cubicBezTo>
                      <a:pt x="148" y="537"/>
                      <a:pt x="161" y="577"/>
                      <a:pt x="175" y="604"/>
                    </a:cubicBezTo>
                    <a:cubicBezTo>
                      <a:pt x="175" y="617"/>
                      <a:pt x="188" y="630"/>
                      <a:pt x="188" y="644"/>
                    </a:cubicBezTo>
                    <a:cubicBezTo>
                      <a:pt x="215" y="724"/>
                      <a:pt x="255" y="791"/>
                      <a:pt x="282" y="858"/>
                    </a:cubicBezTo>
                    <a:cubicBezTo>
                      <a:pt x="349" y="993"/>
                      <a:pt x="416" y="1140"/>
                      <a:pt x="483" y="1261"/>
                    </a:cubicBezTo>
                    <a:cubicBezTo>
                      <a:pt x="550" y="1368"/>
                      <a:pt x="617" y="1475"/>
                      <a:pt x="698" y="1569"/>
                    </a:cubicBezTo>
                    <a:cubicBezTo>
                      <a:pt x="724" y="1623"/>
                      <a:pt x="765" y="1677"/>
                      <a:pt x="805" y="1730"/>
                    </a:cubicBezTo>
                    <a:cubicBezTo>
                      <a:pt x="912" y="1864"/>
                      <a:pt x="1033" y="1985"/>
                      <a:pt x="1154" y="2092"/>
                    </a:cubicBezTo>
                    <a:cubicBezTo>
                      <a:pt x="1194" y="2132"/>
                      <a:pt x="1248" y="2159"/>
                      <a:pt x="1288" y="2200"/>
                    </a:cubicBezTo>
                    <a:cubicBezTo>
                      <a:pt x="1315" y="2226"/>
                      <a:pt x="1341" y="2240"/>
                      <a:pt x="1368" y="2253"/>
                    </a:cubicBezTo>
                    <a:lnTo>
                      <a:pt x="1422" y="2226"/>
                    </a:lnTo>
                    <a:lnTo>
                      <a:pt x="1449" y="2267"/>
                    </a:lnTo>
                    <a:lnTo>
                      <a:pt x="1408" y="2280"/>
                    </a:lnTo>
                    <a:cubicBezTo>
                      <a:pt x="1435" y="2293"/>
                      <a:pt x="1462" y="2320"/>
                      <a:pt x="1489" y="2334"/>
                    </a:cubicBezTo>
                    <a:cubicBezTo>
                      <a:pt x="1543" y="2360"/>
                      <a:pt x="1596" y="2401"/>
                      <a:pt x="1650" y="2428"/>
                    </a:cubicBezTo>
                    <a:cubicBezTo>
                      <a:pt x="1905" y="2548"/>
                      <a:pt x="2173" y="2642"/>
                      <a:pt x="2455" y="2682"/>
                    </a:cubicBezTo>
                    <a:cubicBezTo>
                      <a:pt x="2508" y="2682"/>
                      <a:pt x="2562" y="2696"/>
                      <a:pt x="2629" y="2696"/>
                    </a:cubicBezTo>
                    <a:cubicBezTo>
                      <a:pt x="2682" y="2696"/>
                      <a:pt x="2750" y="2709"/>
                      <a:pt x="2817" y="2709"/>
                    </a:cubicBezTo>
                    <a:lnTo>
                      <a:pt x="4868" y="2709"/>
                    </a:lnTo>
                    <a:cubicBezTo>
                      <a:pt x="4922" y="2709"/>
                      <a:pt x="4962" y="2696"/>
                      <a:pt x="5016" y="2696"/>
                    </a:cubicBezTo>
                    <a:cubicBezTo>
                      <a:pt x="5070" y="2696"/>
                      <a:pt x="5123" y="2696"/>
                      <a:pt x="5177" y="2682"/>
                    </a:cubicBezTo>
                    <a:cubicBezTo>
                      <a:pt x="5459" y="2642"/>
                      <a:pt x="5740" y="2562"/>
                      <a:pt x="5995" y="2428"/>
                    </a:cubicBezTo>
                    <a:cubicBezTo>
                      <a:pt x="6049" y="2401"/>
                      <a:pt x="6102" y="2360"/>
                      <a:pt x="6156" y="2334"/>
                    </a:cubicBezTo>
                    <a:cubicBezTo>
                      <a:pt x="6169" y="2320"/>
                      <a:pt x="6196" y="2307"/>
                      <a:pt x="6210" y="2307"/>
                    </a:cubicBezTo>
                    <a:lnTo>
                      <a:pt x="6143" y="2267"/>
                    </a:lnTo>
                    <a:lnTo>
                      <a:pt x="6169" y="2226"/>
                    </a:lnTo>
                    <a:lnTo>
                      <a:pt x="6250" y="2280"/>
                    </a:lnTo>
                    <a:cubicBezTo>
                      <a:pt x="6277" y="2253"/>
                      <a:pt x="6317" y="2226"/>
                      <a:pt x="6344" y="2200"/>
                    </a:cubicBezTo>
                    <a:cubicBezTo>
                      <a:pt x="6397" y="2173"/>
                      <a:pt x="6438" y="2132"/>
                      <a:pt x="6478" y="2092"/>
                    </a:cubicBezTo>
                    <a:cubicBezTo>
                      <a:pt x="6599" y="1985"/>
                      <a:pt x="6719" y="1864"/>
                      <a:pt x="6813" y="1744"/>
                    </a:cubicBezTo>
                    <a:cubicBezTo>
                      <a:pt x="6867" y="1677"/>
                      <a:pt x="6907" y="1609"/>
                      <a:pt x="6961" y="1542"/>
                    </a:cubicBezTo>
                    <a:cubicBezTo>
                      <a:pt x="7028" y="1435"/>
                      <a:pt x="7095" y="1341"/>
                      <a:pt x="7162" y="1234"/>
                    </a:cubicBezTo>
                    <a:lnTo>
                      <a:pt x="7148" y="1234"/>
                    </a:lnTo>
                    <a:cubicBezTo>
                      <a:pt x="7229" y="1100"/>
                      <a:pt x="7296" y="966"/>
                      <a:pt x="7363" y="832"/>
                    </a:cubicBezTo>
                    <a:cubicBezTo>
                      <a:pt x="7390" y="778"/>
                      <a:pt x="7417" y="711"/>
                      <a:pt x="7430" y="657"/>
                    </a:cubicBezTo>
                    <a:cubicBezTo>
                      <a:pt x="7443" y="630"/>
                      <a:pt x="7457" y="604"/>
                      <a:pt x="7457" y="577"/>
                    </a:cubicBezTo>
                    <a:cubicBezTo>
                      <a:pt x="7524" y="389"/>
                      <a:pt x="7591" y="201"/>
                      <a:pt x="7631" y="0"/>
                    </a:cubicBezTo>
                    <a:lnTo>
                      <a:pt x="7457" y="0"/>
                    </a:lnTo>
                    <a:cubicBezTo>
                      <a:pt x="7417" y="201"/>
                      <a:pt x="7350" y="389"/>
                      <a:pt x="7282" y="590"/>
                    </a:cubicBezTo>
                    <a:cubicBezTo>
                      <a:pt x="7135" y="966"/>
                      <a:pt x="6934" y="1314"/>
                      <a:pt x="6679" y="1636"/>
                    </a:cubicBezTo>
                    <a:cubicBezTo>
                      <a:pt x="6250" y="2200"/>
                      <a:pt x="5579" y="2535"/>
                      <a:pt x="4868" y="2535"/>
                    </a:cubicBezTo>
                    <a:lnTo>
                      <a:pt x="2817" y="2535"/>
                    </a:lnTo>
                    <a:cubicBezTo>
                      <a:pt x="2079" y="2535"/>
                      <a:pt x="1395" y="2200"/>
                      <a:pt x="939" y="1623"/>
                    </a:cubicBezTo>
                    <a:cubicBezTo>
                      <a:pt x="684" y="1314"/>
                      <a:pt x="496" y="966"/>
                      <a:pt x="349" y="590"/>
                    </a:cubicBezTo>
                    <a:cubicBezTo>
                      <a:pt x="322" y="537"/>
                      <a:pt x="309" y="496"/>
                      <a:pt x="295" y="456"/>
                    </a:cubicBezTo>
                    <a:cubicBezTo>
                      <a:pt x="242" y="295"/>
                      <a:pt x="201" y="148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3"/>
              <p:cNvSpPr/>
              <p:nvPr/>
            </p:nvSpPr>
            <p:spPr>
              <a:xfrm>
                <a:off x="4240950" y="1177988"/>
                <a:ext cx="195500" cy="141850"/>
              </a:xfrm>
              <a:custGeom>
                <a:avLst/>
                <a:gdLst/>
                <a:ahLst/>
                <a:cxnLst/>
                <a:rect l="l" t="t" r="r" b="b"/>
                <a:pathLst>
                  <a:path w="7820" h="5674" extrusionOk="0">
                    <a:moveTo>
                      <a:pt x="1583" y="1"/>
                    </a:moveTo>
                    <a:cubicBezTo>
                      <a:pt x="1248" y="1"/>
                      <a:pt x="939" y="95"/>
                      <a:pt x="684" y="282"/>
                    </a:cubicBezTo>
                    <a:cubicBezTo>
                      <a:pt x="604" y="323"/>
                      <a:pt x="537" y="376"/>
                      <a:pt x="483" y="443"/>
                    </a:cubicBezTo>
                    <a:cubicBezTo>
                      <a:pt x="188" y="725"/>
                      <a:pt x="0" y="1127"/>
                      <a:pt x="0" y="1570"/>
                    </a:cubicBezTo>
                    <a:lnTo>
                      <a:pt x="0" y="5674"/>
                    </a:lnTo>
                    <a:lnTo>
                      <a:pt x="161" y="5674"/>
                    </a:lnTo>
                    <a:lnTo>
                      <a:pt x="161" y="4748"/>
                    </a:lnTo>
                    <a:lnTo>
                      <a:pt x="135" y="4762"/>
                    </a:lnTo>
                    <a:lnTo>
                      <a:pt x="121" y="4721"/>
                    </a:lnTo>
                    <a:lnTo>
                      <a:pt x="161" y="4695"/>
                    </a:lnTo>
                    <a:lnTo>
                      <a:pt x="161" y="4507"/>
                    </a:lnTo>
                    <a:cubicBezTo>
                      <a:pt x="148" y="4520"/>
                      <a:pt x="135" y="4534"/>
                      <a:pt x="121" y="4534"/>
                    </a:cubicBezTo>
                    <a:lnTo>
                      <a:pt x="41" y="4386"/>
                    </a:lnTo>
                    <a:cubicBezTo>
                      <a:pt x="81" y="4373"/>
                      <a:pt x="121" y="4346"/>
                      <a:pt x="161" y="4319"/>
                    </a:cubicBezTo>
                    <a:lnTo>
                      <a:pt x="161" y="1570"/>
                    </a:lnTo>
                    <a:cubicBezTo>
                      <a:pt x="161" y="792"/>
                      <a:pt x="805" y="162"/>
                      <a:pt x="1569" y="162"/>
                    </a:cubicBezTo>
                    <a:lnTo>
                      <a:pt x="3675" y="162"/>
                    </a:lnTo>
                    <a:lnTo>
                      <a:pt x="3675" y="81"/>
                    </a:lnTo>
                    <a:lnTo>
                      <a:pt x="3836" y="81"/>
                    </a:lnTo>
                    <a:lnTo>
                      <a:pt x="3836" y="162"/>
                    </a:lnTo>
                    <a:lnTo>
                      <a:pt x="3983" y="162"/>
                    </a:lnTo>
                    <a:lnTo>
                      <a:pt x="3983" y="81"/>
                    </a:lnTo>
                    <a:lnTo>
                      <a:pt x="4144" y="81"/>
                    </a:lnTo>
                    <a:lnTo>
                      <a:pt x="4144" y="162"/>
                    </a:lnTo>
                    <a:lnTo>
                      <a:pt x="6250" y="162"/>
                    </a:lnTo>
                    <a:cubicBezTo>
                      <a:pt x="7028" y="162"/>
                      <a:pt x="7658" y="792"/>
                      <a:pt x="7658" y="1570"/>
                    </a:cubicBezTo>
                    <a:lnTo>
                      <a:pt x="7658" y="4319"/>
                    </a:lnTo>
                    <a:cubicBezTo>
                      <a:pt x="7698" y="4346"/>
                      <a:pt x="7739" y="4373"/>
                      <a:pt x="7779" y="4386"/>
                    </a:cubicBezTo>
                    <a:lnTo>
                      <a:pt x="7698" y="4534"/>
                    </a:lnTo>
                    <a:cubicBezTo>
                      <a:pt x="7685" y="4534"/>
                      <a:pt x="7672" y="4520"/>
                      <a:pt x="7658" y="4507"/>
                    </a:cubicBezTo>
                    <a:lnTo>
                      <a:pt x="7658" y="4695"/>
                    </a:lnTo>
                    <a:lnTo>
                      <a:pt x="7698" y="4721"/>
                    </a:lnTo>
                    <a:lnTo>
                      <a:pt x="7685" y="4762"/>
                    </a:lnTo>
                    <a:lnTo>
                      <a:pt x="7658" y="4748"/>
                    </a:lnTo>
                    <a:lnTo>
                      <a:pt x="7658" y="5674"/>
                    </a:lnTo>
                    <a:lnTo>
                      <a:pt x="7819" y="5674"/>
                    </a:lnTo>
                    <a:lnTo>
                      <a:pt x="7819" y="1570"/>
                    </a:lnTo>
                    <a:cubicBezTo>
                      <a:pt x="7819" y="1127"/>
                      <a:pt x="7631" y="725"/>
                      <a:pt x="7336" y="443"/>
                    </a:cubicBezTo>
                    <a:cubicBezTo>
                      <a:pt x="7283" y="376"/>
                      <a:pt x="7216" y="323"/>
                      <a:pt x="7149" y="282"/>
                    </a:cubicBezTo>
                    <a:cubicBezTo>
                      <a:pt x="6894" y="95"/>
                      <a:pt x="6585" y="1"/>
                      <a:pt x="6250" y="1"/>
                    </a:cubicBezTo>
                    <a:lnTo>
                      <a:pt x="3943" y="1"/>
                    </a:lnTo>
                    <a:lnTo>
                      <a:pt x="3943" y="81"/>
                    </a:lnTo>
                    <a:lnTo>
                      <a:pt x="3903" y="81"/>
                    </a:lnTo>
                    <a:lnTo>
                      <a:pt x="3903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3"/>
              <p:cNvSpPr/>
              <p:nvPr/>
            </p:nvSpPr>
            <p:spPr>
              <a:xfrm>
                <a:off x="4241950" y="1180013"/>
                <a:ext cx="94900" cy="111325"/>
              </a:xfrm>
              <a:custGeom>
                <a:avLst/>
                <a:gdLst/>
                <a:ahLst/>
                <a:cxnLst/>
                <a:rect l="l" t="t" r="r" b="b"/>
                <a:pathLst>
                  <a:path w="3796" h="4453" extrusionOk="0">
                    <a:moveTo>
                      <a:pt x="3635" y="0"/>
                    </a:moveTo>
                    <a:lnTo>
                      <a:pt x="3635" y="2334"/>
                    </a:lnTo>
                    <a:cubicBezTo>
                      <a:pt x="3662" y="2334"/>
                      <a:pt x="3689" y="2334"/>
                      <a:pt x="3716" y="2320"/>
                    </a:cubicBezTo>
                    <a:lnTo>
                      <a:pt x="3716" y="2414"/>
                    </a:lnTo>
                    <a:cubicBezTo>
                      <a:pt x="3689" y="2414"/>
                      <a:pt x="3662" y="2414"/>
                      <a:pt x="3635" y="2428"/>
                    </a:cubicBezTo>
                    <a:lnTo>
                      <a:pt x="3635" y="3085"/>
                    </a:lnTo>
                    <a:cubicBezTo>
                      <a:pt x="3635" y="3259"/>
                      <a:pt x="3488" y="3407"/>
                      <a:pt x="3313" y="3420"/>
                    </a:cubicBezTo>
                    <a:cubicBezTo>
                      <a:pt x="3072" y="3433"/>
                      <a:pt x="2830" y="3447"/>
                      <a:pt x="2589" y="3487"/>
                    </a:cubicBezTo>
                    <a:cubicBezTo>
                      <a:pt x="2589" y="3501"/>
                      <a:pt x="2589" y="3527"/>
                      <a:pt x="2576" y="3554"/>
                    </a:cubicBezTo>
                    <a:lnTo>
                      <a:pt x="2495" y="3541"/>
                    </a:lnTo>
                    <a:cubicBezTo>
                      <a:pt x="2495" y="3527"/>
                      <a:pt x="2509" y="3514"/>
                      <a:pt x="2509" y="3501"/>
                    </a:cubicBezTo>
                    <a:lnTo>
                      <a:pt x="2509" y="3501"/>
                    </a:lnTo>
                    <a:cubicBezTo>
                      <a:pt x="2348" y="3514"/>
                      <a:pt x="2187" y="3541"/>
                      <a:pt x="2039" y="3568"/>
                    </a:cubicBezTo>
                    <a:cubicBezTo>
                      <a:pt x="1315" y="3715"/>
                      <a:pt x="658" y="3943"/>
                      <a:pt x="121" y="4238"/>
                    </a:cubicBezTo>
                    <a:cubicBezTo>
                      <a:pt x="81" y="4265"/>
                      <a:pt x="41" y="4278"/>
                      <a:pt x="1" y="4305"/>
                    </a:cubicBezTo>
                    <a:lnTo>
                      <a:pt x="81" y="4453"/>
                    </a:lnTo>
                    <a:cubicBezTo>
                      <a:pt x="95" y="4439"/>
                      <a:pt x="108" y="4439"/>
                      <a:pt x="121" y="4426"/>
                    </a:cubicBezTo>
                    <a:cubicBezTo>
                      <a:pt x="644" y="4117"/>
                      <a:pt x="1315" y="3876"/>
                      <a:pt x="2066" y="3729"/>
                    </a:cubicBezTo>
                    <a:cubicBezTo>
                      <a:pt x="2455" y="3661"/>
                      <a:pt x="2884" y="3608"/>
                      <a:pt x="3327" y="3581"/>
                    </a:cubicBezTo>
                    <a:cubicBezTo>
                      <a:pt x="3595" y="3568"/>
                      <a:pt x="3796" y="3353"/>
                      <a:pt x="3796" y="3085"/>
                    </a:cubicBezTo>
                    <a:lnTo>
                      <a:pt x="3796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3"/>
              <p:cNvSpPr/>
              <p:nvPr/>
            </p:nvSpPr>
            <p:spPr>
              <a:xfrm>
                <a:off x="4340525" y="1180013"/>
                <a:ext cx="94900" cy="111325"/>
              </a:xfrm>
              <a:custGeom>
                <a:avLst/>
                <a:gdLst/>
                <a:ahLst/>
                <a:cxnLst/>
                <a:rect l="l" t="t" r="r" b="b"/>
                <a:pathLst>
                  <a:path w="3796" h="4453" extrusionOk="0">
                    <a:moveTo>
                      <a:pt x="0" y="0"/>
                    </a:moveTo>
                    <a:lnTo>
                      <a:pt x="0" y="3085"/>
                    </a:lnTo>
                    <a:cubicBezTo>
                      <a:pt x="0" y="3353"/>
                      <a:pt x="202" y="3568"/>
                      <a:pt x="470" y="3581"/>
                    </a:cubicBezTo>
                    <a:cubicBezTo>
                      <a:pt x="912" y="3608"/>
                      <a:pt x="1342" y="3661"/>
                      <a:pt x="1731" y="3742"/>
                    </a:cubicBezTo>
                    <a:cubicBezTo>
                      <a:pt x="2468" y="3889"/>
                      <a:pt x="3139" y="4117"/>
                      <a:pt x="3675" y="4426"/>
                    </a:cubicBezTo>
                    <a:cubicBezTo>
                      <a:pt x="3689" y="4439"/>
                      <a:pt x="3702" y="4439"/>
                      <a:pt x="3715" y="4453"/>
                    </a:cubicBezTo>
                    <a:lnTo>
                      <a:pt x="3796" y="4305"/>
                    </a:lnTo>
                    <a:cubicBezTo>
                      <a:pt x="3756" y="4278"/>
                      <a:pt x="3715" y="4265"/>
                      <a:pt x="3662" y="4238"/>
                    </a:cubicBezTo>
                    <a:cubicBezTo>
                      <a:pt x="3139" y="3943"/>
                      <a:pt x="2482" y="3715"/>
                      <a:pt x="1757" y="3581"/>
                    </a:cubicBezTo>
                    <a:cubicBezTo>
                      <a:pt x="1610" y="3541"/>
                      <a:pt x="1449" y="3514"/>
                      <a:pt x="1288" y="3501"/>
                    </a:cubicBezTo>
                    <a:lnTo>
                      <a:pt x="1288" y="3501"/>
                    </a:lnTo>
                    <a:cubicBezTo>
                      <a:pt x="1288" y="3514"/>
                      <a:pt x="1288" y="3527"/>
                      <a:pt x="1301" y="3554"/>
                    </a:cubicBezTo>
                    <a:lnTo>
                      <a:pt x="1207" y="3554"/>
                    </a:lnTo>
                    <a:cubicBezTo>
                      <a:pt x="1207" y="3527"/>
                      <a:pt x="1207" y="3514"/>
                      <a:pt x="1194" y="3487"/>
                    </a:cubicBezTo>
                    <a:cubicBezTo>
                      <a:pt x="966" y="3460"/>
                      <a:pt x="725" y="3433"/>
                      <a:pt x="483" y="3420"/>
                    </a:cubicBezTo>
                    <a:cubicBezTo>
                      <a:pt x="296" y="3407"/>
                      <a:pt x="161" y="3259"/>
                      <a:pt x="161" y="3085"/>
                    </a:cubicBezTo>
                    <a:lnTo>
                      <a:pt x="161" y="2428"/>
                    </a:lnTo>
                    <a:cubicBezTo>
                      <a:pt x="148" y="2428"/>
                      <a:pt x="121" y="2414"/>
                      <a:pt x="108" y="2414"/>
                    </a:cubicBezTo>
                    <a:lnTo>
                      <a:pt x="121" y="2334"/>
                    </a:lnTo>
                    <a:lnTo>
                      <a:pt x="161" y="2334"/>
                    </a:lnTo>
                    <a:lnTo>
                      <a:pt x="16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3"/>
              <p:cNvSpPr/>
              <p:nvPr/>
            </p:nvSpPr>
            <p:spPr>
              <a:xfrm>
                <a:off x="4270125" y="1381163"/>
                <a:ext cx="21475" cy="20825"/>
              </a:xfrm>
              <a:custGeom>
                <a:avLst/>
                <a:gdLst/>
                <a:ahLst/>
                <a:cxnLst/>
                <a:rect l="l" t="t" r="r" b="b"/>
                <a:pathLst>
                  <a:path w="859" h="833" extrusionOk="0">
                    <a:moveTo>
                      <a:pt x="429" y="1"/>
                    </a:moveTo>
                    <a:lnTo>
                      <a:pt x="81" y="336"/>
                    </a:lnTo>
                    <a:cubicBezTo>
                      <a:pt x="27" y="390"/>
                      <a:pt x="0" y="470"/>
                      <a:pt x="0" y="551"/>
                    </a:cubicBezTo>
                    <a:cubicBezTo>
                      <a:pt x="0" y="618"/>
                      <a:pt x="27" y="698"/>
                      <a:pt x="81" y="752"/>
                    </a:cubicBezTo>
                    <a:cubicBezTo>
                      <a:pt x="134" y="806"/>
                      <a:pt x="215" y="832"/>
                      <a:pt x="282" y="832"/>
                    </a:cubicBezTo>
                    <a:cubicBezTo>
                      <a:pt x="362" y="832"/>
                      <a:pt x="429" y="806"/>
                      <a:pt x="496" y="752"/>
                    </a:cubicBezTo>
                    <a:lnTo>
                      <a:pt x="858" y="390"/>
                    </a:lnTo>
                    <a:cubicBezTo>
                      <a:pt x="805" y="363"/>
                      <a:pt x="765" y="323"/>
                      <a:pt x="724" y="282"/>
                    </a:cubicBezTo>
                    <a:lnTo>
                      <a:pt x="376" y="631"/>
                    </a:lnTo>
                    <a:cubicBezTo>
                      <a:pt x="349" y="651"/>
                      <a:pt x="315" y="661"/>
                      <a:pt x="283" y="661"/>
                    </a:cubicBezTo>
                    <a:cubicBezTo>
                      <a:pt x="252" y="661"/>
                      <a:pt x="221" y="651"/>
                      <a:pt x="201" y="631"/>
                    </a:cubicBezTo>
                    <a:cubicBezTo>
                      <a:pt x="175" y="604"/>
                      <a:pt x="161" y="578"/>
                      <a:pt x="161" y="551"/>
                    </a:cubicBezTo>
                    <a:cubicBezTo>
                      <a:pt x="161" y="510"/>
                      <a:pt x="175" y="484"/>
                      <a:pt x="201" y="457"/>
                    </a:cubicBezTo>
                    <a:lnTo>
                      <a:pt x="550" y="122"/>
                    </a:lnTo>
                    <a:cubicBezTo>
                      <a:pt x="510" y="81"/>
                      <a:pt x="470" y="41"/>
                      <a:pt x="429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3"/>
              <p:cNvSpPr/>
              <p:nvPr/>
            </p:nvSpPr>
            <p:spPr>
              <a:xfrm>
                <a:off x="4385775" y="1380838"/>
                <a:ext cx="21500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860" h="846" extrusionOk="0">
                    <a:moveTo>
                      <a:pt x="430" y="0"/>
                    </a:moveTo>
                    <a:cubicBezTo>
                      <a:pt x="390" y="54"/>
                      <a:pt x="350" y="94"/>
                      <a:pt x="309" y="135"/>
                    </a:cubicBezTo>
                    <a:lnTo>
                      <a:pt x="658" y="470"/>
                    </a:lnTo>
                    <a:cubicBezTo>
                      <a:pt x="685" y="497"/>
                      <a:pt x="698" y="523"/>
                      <a:pt x="698" y="550"/>
                    </a:cubicBezTo>
                    <a:cubicBezTo>
                      <a:pt x="698" y="591"/>
                      <a:pt x="685" y="617"/>
                      <a:pt x="658" y="644"/>
                    </a:cubicBezTo>
                    <a:cubicBezTo>
                      <a:pt x="631" y="671"/>
                      <a:pt x="604" y="671"/>
                      <a:pt x="578" y="671"/>
                    </a:cubicBezTo>
                    <a:cubicBezTo>
                      <a:pt x="537" y="671"/>
                      <a:pt x="511" y="658"/>
                      <a:pt x="484" y="644"/>
                    </a:cubicBezTo>
                    <a:lnTo>
                      <a:pt x="135" y="295"/>
                    </a:lnTo>
                    <a:cubicBezTo>
                      <a:pt x="95" y="336"/>
                      <a:pt x="55" y="363"/>
                      <a:pt x="1" y="403"/>
                    </a:cubicBezTo>
                    <a:lnTo>
                      <a:pt x="363" y="765"/>
                    </a:lnTo>
                    <a:cubicBezTo>
                      <a:pt x="430" y="819"/>
                      <a:pt x="497" y="845"/>
                      <a:pt x="578" y="845"/>
                    </a:cubicBezTo>
                    <a:cubicBezTo>
                      <a:pt x="645" y="845"/>
                      <a:pt x="725" y="819"/>
                      <a:pt x="779" y="765"/>
                    </a:cubicBezTo>
                    <a:cubicBezTo>
                      <a:pt x="832" y="711"/>
                      <a:pt x="859" y="631"/>
                      <a:pt x="859" y="550"/>
                    </a:cubicBezTo>
                    <a:cubicBezTo>
                      <a:pt x="859" y="483"/>
                      <a:pt x="832" y="403"/>
                      <a:pt x="779" y="349"/>
                    </a:cubicBezTo>
                    <a:lnTo>
                      <a:pt x="43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3"/>
              <p:cNvSpPr/>
              <p:nvPr/>
            </p:nvSpPr>
            <p:spPr>
              <a:xfrm>
                <a:off x="4263750" y="1287963"/>
                <a:ext cx="149900" cy="32875"/>
              </a:xfrm>
              <a:custGeom>
                <a:avLst/>
                <a:gdLst/>
                <a:ahLst/>
                <a:cxnLst/>
                <a:rect l="l" t="t" r="r" b="b"/>
                <a:pathLst>
                  <a:path w="5996" h="1315" extrusionOk="0">
                    <a:moveTo>
                      <a:pt x="1543" y="1"/>
                    </a:moveTo>
                    <a:cubicBezTo>
                      <a:pt x="1046" y="1"/>
                      <a:pt x="604" y="229"/>
                      <a:pt x="309" y="591"/>
                    </a:cubicBezTo>
                    <a:lnTo>
                      <a:pt x="322" y="604"/>
                    </a:lnTo>
                    <a:lnTo>
                      <a:pt x="282" y="631"/>
                    </a:lnTo>
                    <a:cubicBezTo>
                      <a:pt x="148" y="819"/>
                      <a:pt x="41" y="1060"/>
                      <a:pt x="0" y="1301"/>
                    </a:cubicBezTo>
                    <a:lnTo>
                      <a:pt x="161" y="1315"/>
                    </a:lnTo>
                    <a:cubicBezTo>
                      <a:pt x="282" y="658"/>
                      <a:pt x="859" y="162"/>
                      <a:pt x="1543" y="162"/>
                    </a:cubicBezTo>
                    <a:lnTo>
                      <a:pt x="4453" y="162"/>
                    </a:lnTo>
                    <a:cubicBezTo>
                      <a:pt x="5137" y="162"/>
                      <a:pt x="5700" y="658"/>
                      <a:pt x="5821" y="1315"/>
                    </a:cubicBezTo>
                    <a:lnTo>
                      <a:pt x="5995" y="1301"/>
                    </a:lnTo>
                    <a:cubicBezTo>
                      <a:pt x="5955" y="1060"/>
                      <a:pt x="5848" y="819"/>
                      <a:pt x="5700" y="631"/>
                    </a:cubicBezTo>
                    <a:lnTo>
                      <a:pt x="5673" y="604"/>
                    </a:lnTo>
                    <a:lnTo>
                      <a:pt x="5687" y="591"/>
                    </a:lnTo>
                    <a:cubicBezTo>
                      <a:pt x="5392" y="229"/>
                      <a:pt x="4949" y="1"/>
                      <a:pt x="445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3"/>
              <p:cNvSpPr/>
              <p:nvPr/>
            </p:nvSpPr>
            <p:spPr>
              <a:xfrm>
                <a:off x="4267425" y="1358363"/>
                <a:ext cx="142200" cy="47300"/>
              </a:xfrm>
              <a:custGeom>
                <a:avLst/>
                <a:gdLst/>
                <a:ahLst/>
                <a:cxnLst/>
                <a:rect l="l" t="t" r="r" b="b"/>
                <a:pathLst>
                  <a:path w="5688" h="1892" extrusionOk="0">
                    <a:moveTo>
                      <a:pt x="175" y="1"/>
                    </a:moveTo>
                    <a:lnTo>
                      <a:pt x="1" y="14"/>
                    </a:lnTo>
                    <a:cubicBezTo>
                      <a:pt x="122" y="336"/>
                      <a:pt x="309" y="645"/>
                      <a:pt x="537" y="913"/>
                    </a:cubicBezTo>
                    <a:cubicBezTo>
                      <a:pt x="578" y="953"/>
                      <a:pt x="604" y="993"/>
                      <a:pt x="645" y="1034"/>
                    </a:cubicBezTo>
                    <a:cubicBezTo>
                      <a:pt x="698" y="1087"/>
                      <a:pt x="765" y="1141"/>
                      <a:pt x="819" y="1194"/>
                    </a:cubicBezTo>
                    <a:cubicBezTo>
                      <a:pt x="873" y="1235"/>
                      <a:pt x="913" y="1275"/>
                      <a:pt x="953" y="1302"/>
                    </a:cubicBezTo>
                    <a:cubicBezTo>
                      <a:pt x="1436" y="1664"/>
                      <a:pt x="2039" y="1892"/>
                      <a:pt x="2683" y="1892"/>
                    </a:cubicBezTo>
                    <a:lnTo>
                      <a:pt x="3005" y="1892"/>
                    </a:lnTo>
                    <a:cubicBezTo>
                      <a:pt x="3649" y="1892"/>
                      <a:pt x="4252" y="1664"/>
                      <a:pt x="4735" y="1302"/>
                    </a:cubicBezTo>
                    <a:cubicBezTo>
                      <a:pt x="4775" y="1275"/>
                      <a:pt x="4829" y="1235"/>
                      <a:pt x="4869" y="1194"/>
                    </a:cubicBezTo>
                    <a:cubicBezTo>
                      <a:pt x="4923" y="1141"/>
                      <a:pt x="4990" y="1087"/>
                      <a:pt x="5043" y="1034"/>
                    </a:cubicBezTo>
                    <a:cubicBezTo>
                      <a:pt x="5084" y="993"/>
                      <a:pt x="5124" y="953"/>
                      <a:pt x="5151" y="913"/>
                    </a:cubicBezTo>
                    <a:cubicBezTo>
                      <a:pt x="5379" y="645"/>
                      <a:pt x="5566" y="336"/>
                      <a:pt x="5687" y="14"/>
                    </a:cubicBezTo>
                    <a:lnTo>
                      <a:pt x="5513" y="1"/>
                    </a:lnTo>
                    <a:cubicBezTo>
                      <a:pt x="5124" y="1007"/>
                      <a:pt x="4145" y="1718"/>
                      <a:pt x="3005" y="1718"/>
                    </a:cubicBezTo>
                    <a:lnTo>
                      <a:pt x="2871" y="1718"/>
                    </a:lnTo>
                    <a:lnTo>
                      <a:pt x="2871" y="1798"/>
                    </a:lnTo>
                    <a:lnTo>
                      <a:pt x="2831" y="1798"/>
                    </a:lnTo>
                    <a:lnTo>
                      <a:pt x="2831" y="1718"/>
                    </a:lnTo>
                    <a:lnTo>
                      <a:pt x="2683" y="1718"/>
                    </a:lnTo>
                    <a:cubicBezTo>
                      <a:pt x="1543" y="1718"/>
                      <a:pt x="578" y="1007"/>
                      <a:pt x="175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3"/>
              <p:cNvSpPr/>
              <p:nvPr/>
            </p:nvSpPr>
            <p:spPr>
              <a:xfrm>
                <a:off x="4285550" y="1300363"/>
                <a:ext cx="106300" cy="22150"/>
              </a:xfrm>
              <a:custGeom>
                <a:avLst/>
                <a:gdLst/>
                <a:ahLst/>
                <a:cxnLst/>
                <a:rect l="l" t="t" r="r" b="b"/>
                <a:pathLst>
                  <a:path w="4252" h="886" extrusionOk="0">
                    <a:moveTo>
                      <a:pt x="966" y="1"/>
                    </a:moveTo>
                    <a:cubicBezTo>
                      <a:pt x="469" y="1"/>
                      <a:pt x="54" y="376"/>
                      <a:pt x="0" y="859"/>
                    </a:cubicBezTo>
                    <a:cubicBezTo>
                      <a:pt x="27" y="873"/>
                      <a:pt x="54" y="873"/>
                      <a:pt x="81" y="886"/>
                    </a:cubicBezTo>
                    <a:cubicBezTo>
                      <a:pt x="134" y="443"/>
                      <a:pt x="510" y="81"/>
                      <a:pt x="966" y="81"/>
                    </a:cubicBezTo>
                    <a:lnTo>
                      <a:pt x="3286" y="81"/>
                    </a:lnTo>
                    <a:cubicBezTo>
                      <a:pt x="3742" y="81"/>
                      <a:pt x="4131" y="443"/>
                      <a:pt x="4171" y="886"/>
                    </a:cubicBezTo>
                    <a:cubicBezTo>
                      <a:pt x="4198" y="873"/>
                      <a:pt x="4225" y="873"/>
                      <a:pt x="4251" y="859"/>
                    </a:cubicBezTo>
                    <a:cubicBezTo>
                      <a:pt x="4198" y="376"/>
                      <a:pt x="3782" y="1"/>
                      <a:pt x="328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3"/>
              <p:cNvSpPr/>
              <p:nvPr/>
            </p:nvSpPr>
            <p:spPr>
              <a:xfrm>
                <a:off x="4289575" y="1354688"/>
                <a:ext cx="98250" cy="23500"/>
              </a:xfrm>
              <a:custGeom>
                <a:avLst/>
                <a:gdLst/>
                <a:ahLst/>
                <a:cxnLst/>
                <a:rect l="l" t="t" r="r" b="b"/>
                <a:pathLst>
                  <a:path w="3930" h="940" extrusionOk="0">
                    <a:moveTo>
                      <a:pt x="67" y="0"/>
                    </a:moveTo>
                    <a:cubicBezTo>
                      <a:pt x="40" y="14"/>
                      <a:pt x="13" y="27"/>
                      <a:pt x="0" y="41"/>
                    </a:cubicBezTo>
                    <a:cubicBezTo>
                      <a:pt x="255" y="577"/>
                      <a:pt x="805" y="939"/>
                      <a:pt x="1435" y="939"/>
                    </a:cubicBezTo>
                    <a:lnTo>
                      <a:pt x="1945" y="939"/>
                    </a:lnTo>
                    <a:lnTo>
                      <a:pt x="1945" y="886"/>
                    </a:lnTo>
                    <a:lnTo>
                      <a:pt x="1985" y="886"/>
                    </a:lnTo>
                    <a:lnTo>
                      <a:pt x="1985" y="939"/>
                    </a:lnTo>
                    <a:lnTo>
                      <a:pt x="2494" y="939"/>
                    </a:lnTo>
                    <a:cubicBezTo>
                      <a:pt x="3125" y="939"/>
                      <a:pt x="3661" y="577"/>
                      <a:pt x="3929" y="41"/>
                    </a:cubicBezTo>
                    <a:cubicBezTo>
                      <a:pt x="3903" y="27"/>
                      <a:pt x="3876" y="14"/>
                      <a:pt x="3862" y="0"/>
                    </a:cubicBezTo>
                    <a:cubicBezTo>
                      <a:pt x="3608" y="510"/>
                      <a:pt x="3085" y="845"/>
                      <a:pt x="2494" y="845"/>
                    </a:cubicBezTo>
                    <a:lnTo>
                      <a:pt x="1435" y="845"/>
                    </a:lnTo>
                    <a:cubicBezTo>
                      <a:pt x="831" y="845"/>
                      <a:pt x="322" y="510"/>
                      <a:pt x="67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3"/>
              <p:cNvSpPr/>
              <p:nvPr/>
            </p:nvSpPr>
            <p:spPr>
              <a:xfrm>
                <a:off x="4325425" y="1085524"/>
                <a:ext cx="26525" cy="26500"/>
              </a:xfrm>
              <a:custGeom>
                <a:avLst/>
                <a:gdLst/>
                <a:ahLst/>
                <a:cxnLst/>
                <a:rect l="l" t="t" r="r" b="b"/>
                <a:pathLst>
                  <a:path w="1061" h="1060" extrusionOk="0">
                    <a:moveTo>
                      <a:pt x="537" y="161"/>
                    </a:moveTo>
                    <a:cubicBezTo>
                      <a:pt x="739" y="161"/>
                      <a:pt x="900" y="336"/>
                      <a:pt x="900" y="523"/>
                    </a:cubicBezTo>
                    <a:cubicBezTo>
                      <a:pt x="900" y="725"/>
                      <a:pt x="725" y="899"/>
                      <a:pt x="537" y="899"/>
                    </a:cubicBezTo>
                    <a:cubicBezTo>
                      <a:pt x="336" y="899"/>
                      <a:pt x="162" y="725"/>
                      <a:pt x="162" y="523"/>
                    </a:cubicBezTo>
                    <a:cubicBezTo>
                      <a:pt x="162" y="336"/>
                      <a:pt x="336" y="161"/>
                      <a:pt x="537" y="161"/>
                    </a:cubicBezTo>
                    <a:close/>
                    <a:moveTo>
                      <a:pt x="524" y="0"/>
                    </a:moveTo>
                    <a:cubicBezTo>
                      <a:pt x="242" y="0"/>
                      <a:pt x="1" y="242"/>
                      <a:pt x="1" y="537"/>
                    </a:cubicBezTo>
                    <a:cubicBezTo>
                      <a:pt x="1" y="751"/>
                      <a:pt x="135" y="939"/>
                      <a:pt x="323" y="1020"/>
                    </a:cubicBezTo>
                    <a:cubicBezTo>
                      <a:pt x="377" y="1047"/>
                      <a:pt x="430" y="1060"/>
                      <a:pt x="497" y="1060"/>
                    </a:cubicBezTo>
                    <a:lnTo>
                      <a:pt x="524" y="1060"/>
                    </a:lnTo>
                    <a:lnTo>
                      <a:pt x="524" y="993"/>
                    </a:lnTo>
                    <a:lnTo>
                      <a:pt x="564" y="993"/>
                    </a:lnTo>
                    <a:lnTo>
                      <a:pt x="564" y="1060"/>
                    </a:lnTo>
                    <a:cubicBezTo>
                      <a:pt x="631" y="1060"/>
                      <a:pt x="685" y="1047"/>
                      <a:pt x="739" y="1020"/>
                    </a:cubicBezTo>
                    <a:cubicBezTo>
                      <a:pt x="926" y="939"/>
                      <a:pt x="1060" y="751"/>
                      <a:pt x="1060" y="537"/>
                    </a:cubicBezTo>
                    <a:cubicBezTo>
                      <a:pt x="1060" y="242"/>
                      <a:pt x="819" y="0"/>
                      <a:pt x="52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3"/>
              <p:cNvSpPr/>
              <p:nvPr/>
            </p:nvSpPr>
            <p:spPr>
              <a:xfrm>
                <a:off x="4370375" y="1330888"/>
                <a:ext cx="1007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403" h="162" extrusionOk="0">
                    <a:moveTo>
                      <a:pt x="0" y="0"/>
                    </a:moveTo>
                    <a:cubicBezTo>
                      <a:pt x="27" y="54"/>
                      <a:pt x="27" y="107"/>
                      <a:pt x="40" y="161"/>
                    </a:cubicBezTo>
                    <a:lnTo>
                      <a:pt x="335" y="161"/>
                    </a:lnTo>
                    <a:cubicBezTo>
                      <a:pt x="349" y="107"/>
                      <a:pt x="376" y="54"/>
                      <a:pt x="40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3"/>
              <p:cNvSpPr/>
              <p:nvPr/>
            </p:nvSpPr>
            <p:spPr>
              <a:xfrm>
                <a:off x="4371375" y="1340938"/>
                <a:ext cx="7725" cy="4375"/>
              </a:xfrm>
              <a:custGeom>
                <a:avLst/>
                <a:gdLst/>
                <a:ahLst/>
                <a:cxnLst/>
                <a:rect l="l" t="t" r="r" b="b"/>
                <a:pathLst>
                  <a:path w="309" h="175" extrusionOk="0">
                    <a:moveTo>
                      <a:pt x="14" y="1"/>
                    </a:moveTo>
                    <a:cubicBezTo>
                      <a:pt x="14" y="54"/>
                      <a:pt x="14" y="121"/>
                      <a:pt x="0" y="175"/>
                    </a:cubicBezTo>
                    <a:lnTo>
                      <a:pt x="309" y="175"/>
                    </a:lnTo>
                    <a:cubicBezTo>
                      <a:pt x="295" y="121"/>
                      <a:pt x="282" y="68"/>
                      <a:pt x="282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3"/>
              <p:cNvSpPr/>
              <p:nvPr/>
            </p:nvSpPr>
            <p:spPr>
              <a:xfrm>
                <a:off x="4298275" y="1340938"/>
                <a:ext cx="7750" cy="437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175" extrusionOk="0">
                    <a:moveTo>
                      <a:pt x="28" y="1"/>
                    </a:moveTo>
                    <a:cubicBezTo>
                      <a:pt x="28" y="68"/>
                      <a:pt x="14" y="121"/>
                      <a:pt x="1" y="175"/>
                    </a:cubicBezTo>
                    <a:lnTo>
                      <a:pt x="309" y="175"/>
                    </a:lnTo>
                    <a:cubicBezTo>
                      <a:pt x="296" y="121"/>
                      <a:pt x="296" y="54"/>
                      <a:pt x="29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3"/>
              <p:cNvSpPr/>
              <p:nvPr/>
            </p:nvSpPr>
            <p:spPr>
              <a:xfrm>
                <a:off x="4296950" y="1330888"/>
                <a:ext cx="9725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162" extrusionOk="0">
                    <a:moveTo>
                      <a:pt x="0" y="0"/>
                    </a:moveTo>
                    <a:cubicBezTo>
                      <a:pt x="27" y="54"/>
                      <a:pt x="54" y="107"/>
                      <a:pt x="67" y="161"/>
                    </a:cubicBezTo>
                    <a:lnTo>
                      <a:pt x="362" y="161"/>
                    </a:lnTo>
                    <a:cubicBezTo>
                      <a:pt x="362" y="107"/>
                      <a:pt x="376" y="54"/>
                      <a:pt x="38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3"/>
              <p:cNvSpPr/>
              <p:nvPr/>
            </p:nvSpPr>
            <p:spPr>
              <a:xfrm>
                <a:off x="4305325" y="1306413"/>
                <a:ext cx="66400" cy="66400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2656" extrusionOk="0">
                    <a:moveTo>
                      <a:pt x="1328" y="175"/>
                    </a:moveTo>
                    <a:cubicBezTo>
                      <a:pt x="1972" y="175"/>
                      <a:pt x="2495" y="684"/>
                      <a:pt x="2495" y="1328"/>
                    </a:cubicBezTo>
                    <a:cubicBezTo>
                      <a:pt x="2495" y="1636"/>
                      <a:pt x="2361" y="1918"/>
                      <a:pt x="2160" y="2133"/>
                    </a:cubicBezTo>
                    <a:lnTo>
                      <a:pt x="2213" y="2173"/>
                    </a:lnTo>
                    <a:lnTo>
                      <a:pt x="2186" y="2213"/>
                    </a:lnTo>
                    <a:lnTo>
                      <a:pt x="2133" y="2159"/>
                    </a:lnTo>
                    <a:cubicBezTo>
                      <a:pt x="1932" y="2361"/>
                      <a:pt x="1650" y="2481"/>
                      <a:pt x="1328" y="2481"/>
                    </a:cubicBezTo>
                    <a:cubicBezTo>
                      <a:pt x="1020" y="2481"/>
                      <a:pt x="738" y="2361"/>
                      <a:pt x="523" y="2159"/>
                    </a:cubicBezTo>
                    <a:lnTo>
                      <a:pt x="483" y="2213"/>
                    </a:lnTo>
                    <a:lnTo>
                      <a:pt x="456" y="2173"/>
                    </a:lnTo>
                    <a:lnTo>
                      <a:pt x="497" y="2133"/>
                    </a:lnTo>
                    <a:cubicBezTo>
                      <a:pt x="295" y="1918"/>
                      <a:pt x="175" y="1636"/>
                      <a:pt x="175" y="1328"/>
                    </a:cubicBezTo>
                    <a:cubicBezTo>
                      <a:pt x="175" y="684"/>
                      <a:pt x="698" y="175"/>
                      <a:pt x="1328" y="175"/>
                    </a:cubicBezTo>
                    <a:close/>
                    <a:moveTo>
                      <a:pt x="1328" y="0"/>
                    </a:moveTo>
                    <a:cubicBezTo>
                      <a:pt x="725" y="0"/>
                      <a:pt x="201" y="416"/>
                      <a:pt x="54" y="979"/>
                    </a:cubicBezTo>
                    <a:cubicBezTo>
                      <a:pt x="41" y="1033"/>
                      <a:pt x="27" y="1086"/>
                      <a:pt x="14" y="1140"/>
                    </a:cubicBezTo>
                    <a:lnTo>
                      <a:pt x="27" y="1140"/>
                    </a:lnTo>
                    <a:cubicBezTo>
                      <a:pt x="14" y="1207"/>
                      <a:pt x="0" y="1261"/>
                      <a:pt x="0" y="1328"/>
                    </a:cubicBezTo>
                    <a:cubicBezTo>
                      <a:pt x="0" y="1341"/>
                      <a:pt x="14" y="1368"/>
                      <a:pt x="14" y="1382"/>
                    </a:cubicBezTo>
                    <a:cubicBezTo>
                      <a:pt x="14" y="1435"/>
                      <a:pt x="14" y="1489"/>
                      <a:pt x="27" y="1556"/>
                    </a:cubicBezTo>
                    <a:cubicBezTo>
                      <a:pt x="134" y="2173"/>
                      <a:pt x="671" y="2656"/>
                      <a:pt x="1328" y="2656"/>
                    </a:cubicBezTo>
                    <a:cubicBezTo>
                      <a:pt x="1985" y="2656"/>
                      <a:pt x="2535" y="2173"/>
                      <a:pt x="2642" y="1556"/>
                    </a:cubicBezTo>
                    <a:cubicBezTo>
                      <a:pt x="2642" y="1489"/>
                      <a:pt x="2656" y="1435"/>
                      <a:pt x="2656" y="1382"/>
                    </a:cubicBezTo>
                    <a:cubicBezTo>
                      <a:pt x="2656" y="1368"/>
                      <a:pt x="2656" y="1341"/>
                      <a:pt x="2656" y="1328"/>
                    </a:cubicBezTo>
                    <a:cubicBezTo>
                      <a:pt x="2656" y="1261"/>
                      <a:pt x="2656" y="1207"/>
                      <a:pt x="2642" y="1140"/>
                    </a:cubicBezTo>
                    <a:cubicBezTo>
                      <a:pt x="2629" y="1086"/>
                      <a:pt x="2615" y="1033"/>
                      <a:pt x="2602" y="979"/>
                    </a:cubicBezTo>
                    <a:cubicBezTo>
                      <a:pt x="2455" y="416"/>
                      <a:pt x="1945" y="0"/>
                      <a:pt x="1328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3"/>
              <p:cNvSpPr/>
              <p:nvPr/>
            </p:nvSpPr>
            <p:spPr>
              <a:xfrm>
                <a:off x="4089725" y="1315113"/>
                <a:ext cx="209575" cy="48975"/>
              </a:xfrm>
              <a:custGeom>
                <a:avLst/>
                <a:gdLst/>
                <a:ahLst/>
                <a:cxnLst/>
                <a:rect l="l" t="t" r="r" b="b"/>
                <a:pathLst>
                  <a:path w="8383" h="1959" extrusionOk="0">
                    <a:moveTo>
                      <a:pt x="993" y="162"/>
                    </a:moveTo>
                    <a:lnTo>
                      <a:pt x="2455" y="215"/>
                    </a:lnTo>
                    <a:lnTo>
                      <a:pt x="2455" y="175"/>
                    </a:lnTo>
                    <a:lnTo>
                      <a:pt x="2536" y="175"/>
                    </a:lnTo>
                    <a:lnTo>
                      <a:pt x="2536" y="215"/>
                    </a:lnTo>
                    <a:lnTo>
                      <a:pt x="7659" y="417"/>
                    </a:lnTo>
                    <a:cubicBezTo>
                      <a:pt x="7954" y="417"/>
                      <a:pt x="8182" y="645"/>
                      <a:pt x="8209" y="940"/>
                    </a:cubicBezTo>
                    <a:lnTo>
                      <a:pt x="8276" y="940"/>
                    </a:lnTo>
                    <a:lnTo>
                      <a:pt x="8276" y="1020"/>
                    </a:lnTo>
                    <a:lnTo>
                      <a:pt x="8209" y="1020"/>
                    </a:lnTo>
                    <a:cubicBezTo>
                      <a:pt x="8182" y="1302"/>
                      <a:pt x="7954" y="1543"/>
                      <a:pt x="7659" y="1543"/>
                    </a:cubicBezTo>
                    <a:lnTo>
                      <a:pt x="1060" y="1798"/>
                    </a:lnTo>
                    <a:lnTo>
                      <a:pt x="1034" y="1798"/>
                    </a:lnTo>
                    <a:cubicBezTo>
                      <a:pt x="886" y="1798"/>
                      <a:pt x="752" y="1758"/>
                      <a:pt x="631" y="1691"/>
                    </a:cubicBezTo>
                    <a:lnTo>
                      <a:pt x="417" y="1704"/>
                    </a:lnTo>
                    <a:lnTo>
                      <a:pt x="417" y="1624"/>
                    </a:lnTo>
                    <a:lnTo>
                      <a:pt x="524" y="1610"/>
                    </a:lnTo>
                    <a:lnTo>
                      <a:pt x="497" y="1597"/>
                    </a:lnTo>
                    <a:cubicBezTo>
                      <a:pt x="283" y="1436"/>
                      <a:pt x="175" y="1194"/>
                      <a:pt x="189" y="940"/>
                    </a:cubicBezTo>
                    <a:cubicBezTo>
                      <a:pt x="189" y="671"/>
                      <a:pt x="323" y="443"/>
                      <a:pt x="537" y="309"/>
                    </a:cubicBezTo>
                    <a:cubicBezTo>
                      <a:pt x="672" y="215"/>
                      <a:pt x="832" y="162"/>
                      <a:pt x="993" y="162"/>
                    </a:cubicBezTo>
                    <a:close/>
                    <a:moveTo>
                      <a:pt x="993" y="1"/>
                    </a:moveTo>
                    <a:cubicBezTo>
                      <a:pt x="792" y="1"/>
                      <a:pt x="604" y="55"/>
                      <a:pt x="444" y="162"/>
                    </a:cubicBezTo>
                    <a:cubicBezTo>
                      <a:pt x="175" y="336"/>
                      <a:pt x="28" y="618"/>
                      <a:pt x="14" y="926"/>
                    </a:cubicBezTo>
                    <a:cubicBezTo>
                      <a:pt x="1" y="1235"/>
                      <a:pt x="135" y="1530"/>
                      <a:pt x="390" y="1717"/>
                    </a:cubicBezTo>
                    <a:lnTo>
                      <a:pt x="417" y="1744"/>
                    </a:lnTo>
                    <a:cubicBezTo>
                      <a:pt x="591" y="1878"/>
                      <a:pt x="806" y="1959"/>
                      <a:pt x="1020" y="1959"/>
                    </a:cubicBezTo>
                    <a:lnTo>
                      <a:pt x="4212" y="1838"/>
                    </a:lnTo>
                    <a:lnTo>
                      <a:pt x="4521" y="1825"/>
                    </a:lnTo>
                    <a:lnTo>
                      <a:pt x="4534" y="1838"/>
                    </a:lnTo>
                    <a:lnTo>
                      <a:pt x="4789" y="1825"/>
                    </a:lnTo>
                    <a:lnTo>
                      <a:pt x="4869" y="1825"/>
                    </a:lnTo>
                    <a:lnTo>
                      <a:pt x="5003" y="1811"/>
                    </a:lnTo>
                    <a:lnTo>
                      <a:pt x="5312" y="1798"/>
                    </a:lnTo>
                    <a:lnTo>
                      <a:pt x="6143" y="1771"/>
                    </a:lnTo>
                    <a:lnTo>
                      <a:pt x="6318" y="1771"/>
                    </a:lnTo>
                    <a:lnTo>
                      <a:pt x="7109" y="1731"/>
                    </a:lnTo>
                    <a:lnTo>
                      <a:pt x="7297" y="1731"/>
                    </a:lnTo>
                    <a:lnTo>
                      <a:pt x="7672" y="1717"/>
                    </a:lnTo>
                    <a:cubicBezTo>
                      <a:pt x="7793" y="1704"/>
                      <a:pt x="7900" y="1677"/>
                      <a:pt x="7994" y="1624"/>
                    </a:cubicBezTo>
                    <a:cubicBezTo>
                      <a:pt x="8021" y="1610"/>
                      <a:pt x="8034" y="1597"/>
                      <a:pt x="8061" y="1583"/>
                    </a:cubicBezTo>
                    <a:cubicBezTo>
                      <a:pt x="8195" y="1490"/>
                      <a:pt x="8289" y="1355"/>
                      <a:pt x="8343" y="1194"/>
                    </a:cubicBezTo>
                    <a:cubicBezTo>
                      <a:pt x="8356" y="1141"/>
                      <a:pt x="8370" y="1087"/>
                      <a:pt x="8370" y="1034"/>
                    </a:cubicBezTo>
                    <a:cubicBezTo>
                      <a:pt x="8370" y="1007"/>
                      <a:pt x="8383" y="993"/>
                      <a:pt x="8383" y="980"/>
                    </a:cubicBezTo>
                    <a:cubicBezTo>
                      <a:pt x="8383" y="913"/>
                      <a:pt x="8370" y="846"/>
                      <a:pt x="8356" y="792"/>
                    </a:cubicBezTo>
                    <a:cubicBezTo>
                      <a:pt x="8329" y="738"/>
                      <a:pt x="8316" y="671"/>
                      <a:pt x="8289" y="618"/>
                    </a:cubicBezTo>
                    <a:cubicBezTo>
                      <a:pt x="8195" y="470"/>
                      <a:pt x="8074" y="363"/>
                      <a:pt x="7914" y="296"/>
                    </a:cubicBezTo>
                    <a:cubicBezTo>
                      <a:pt x="7887" y="283"/>
                      <a:pt x="7860" y="269"/>
                      <a:pt x="7820" y="269"/>
                    </a:cubicBezTo>
                    <a:cubicBezTo>
                      <a:pt x="7779" y="256"/>
                      <a:pt x="7726" y="242"/>
                      <a:pt x="7659" y="242"/>
                    </a:cubicBezTo>
                    <a:lnTo>
                      <a:pt x="7122" y="215"/>
                    </a:lnTo>
                    <a:lnTo>
                      <a:pt x="6961" y="215"/>
                    </a:lnTo>
                    <a:lnTo>
                      <a:pt x="6210" y="189"/>
                    </a:lnTo>
                    <a:lnTo>
                      <a:pt x="6049" y="175"/>
                    </a:lnTo>
                    <a:lnTo>
                      <a:pt x="2241" y="41"/>
                    </a:lnTo>
                    <a:lnTo>
                      <a:pt x="1879" y="28"/>
                    </a:lnTo>
                    <a:lnTo>
                      <a:pt x="1731" y="28"/>
                    </a:lnTo>
                    <a:lnTo>
                      <a:pt x="1637" y="14"/>
                    </a:lnTo>
                    <a:lnTo>
                      <a:pt x="1356" y="14"/>
                    </a:lnTo>
                    <a:lnTo>
                      <a:pt x="1020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3"/>
              <p:cNvSpPr/>
              <p:nvPr/>
            </p:nvSpPr>
            <p:spPr>
              <a:xfrm>
                <a:off x="4151100" y="1319488"/>
                <a:ext cx="145525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5821" h="846" extrusionOk="0">
                    <a:moveTo>
                      <a:pt x="0" y="0"/>
                    </a:moveTo>
                    <a:lnTo>
                      <a:pt x="0" y="40"/>
                    </a:lnTo>
                    <a:lnTo>
                      <a:pt x="0" y="832"/>
                    </a:lnTo>
                    <a:lnTo>
                      <a:pt x="1931" y="845"/>
                    </a:lnTo>
                    <a:lnTo>
                      <a:pt x="1931" y="818"/>
                    </a:lnTo>
                    <a:lnTo>
                      <a:pt x="2012" y="818"/>
                    </a:lnTo>
                    <a:lnTo>
                      <a:pt x="2012" y="845"/>
                    </a:lnTo>
                    <a:lnTo>
                      <a:pt x="5821" y="845"/>
                    </a:lnTo>
                    <a:lnTo>
                      <a:pt x="5821" y="765"/>
                    </a:lnTo>
                    <a:lnTo>
                      <a:pt x="5754" y="765"/>
                    </a:lnTo>
                    <a:lnTo>
                      <a:pt x="81" y="751"/>
                    </a:lnTo>
                    <a:lnTo>
                      <a:pt x="81" y="54"/>
                    </a:lnTo>
                    <a:lnTo>
                      <a:pt x="8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3"/>
              <p:cNvSpPr/>
              <p:nvPr/>
            </p:nvSpPr>
            <p:spPr>
              <a:xfrm>
                <a:off x="4100125" y="1339938"/>
                <a:ext cx="101275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4051" h="712" extrusionOk="0">
                    <a:moveTo>
                      <a:pt x="3970" y="0"/>
                    </a:moveTo>
                    <a:lnTo>
                      <a:pt x="3970" y="27"/>
                    </a:lnTo>
                    <a:lnTo>
                      <a:pt x="3970" y="456"/>
                    </a:lnTo>
                    <a:lnTo>
                      <a:pt x="108" y="617"/>
                    </a:lnTo>
                    <a:lnTo>
                      <a:pt x="1" y="631"/>
                    </a:lnTo>
                    <a:lnTo>
                      <a:pt x="1" y="711"/>
                    </a:lnTo>
                    <a:lnTo>
                      <a:pt x="215" y="698"/>
                    </a:lnTo>
                    <a:lnTo>
                      <a:pt x="4051" y="537"/>
                    </a:lnTo>
                    <a:lnTo>
                      <a:pt x="4051" y="27"/>
                    </a:lnTo>
                    <a:lnTo>
                      <a:pt x="405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3"/>
              <p:cNvSpPr/>
              <p:nvPr/>
            </p:nvSpPr>
            <p:spPr>
              <a:xfrm>
                <a:off x="4378075" y="1315113"/>
                <a:ext cx="209250" cy="48975"/>
              </a:xfrm>
              <a:custGeom>
                <a:avLst/>
                <a:gdLst/>
                <a:ahLst/>
                <a:cxnLst/>
                <a:rect l="l" t="t" r="r" b="b"/>
                <a:pathLst>
                  <a:path w="8370" h="1959" extrusionOk="0">
                    <a:moveTo>
                      <a:pt x="7390" y="162"/>
                    </a:moveTo>
                    <a:cubicBezTo>
                      <a:pt x="7551" y="162"/>
                      <a:pt x="7698" y="215"/>
                      <a:pt x="7833" y="309"/>
                    </a:cubicBezTo>
                    <a:cubicBezTo>
                      <a:pt x="8061" y="443"/>
                      <a:pt x="8181" y="671"/>
                      <a:pt x="8195" y="940"/>
                    </a:cubicBezTo>
                    <a:cubicBezTo>
                      <a:pt x="8208" y="1194"/>
                      <a:pt x="8087" y="1436"/>
                      <a:pt x="7886" y="1597"/>
                    </a:cubicBezTo>
                    <a:lnTo>
                      <a:pt x="7859" y="1610"/>
                    </a:lnTo>
                    <a:lnTo>
                      <a:pt x="7940" y="1624"/>
                    </a:lnTo>
                    <a:lnTo>
                      <a:pt x="7940" y="1704"/>
                    </a:lnTo>
                    <a:lnTo>
                      <a:pt x="7739" y="1691"/>
                    </a:lnTo>
                    <a:cubicBezTo>
                      <a:pt x="7618" y="1758"/>
                      <a:pt x="7484" y="1798"/>
                      <a:pt x="7350" y="1798"/>
                    </a:cubicBezTo>
                    <a:lnTo>
                      <a:pt x="711" y="1557"/>
                    </a:lnTo>
                    <a:cubicBezTo>
                      <a:pt x="416" y="1543"/>
                      <a:pt x="188" y="1315"/>
                      <a:pt x="175" y="1020"/>
                    </a:cubicBezTo>
                    <a:lnTo>
                      <a:pt x="81" y="1020"/>
                    </a:lnTo>
                    <a:lnTo>
                      <a:pt x="81" y="940"/>
                    </a:lnTo>
                    <a:lnTo>
                      <a:pt x="175" y="940"/>
                    </a:lnTo>
                    <a:cubicBezTo>
                      <a:pt x="188" y="658"/>
                      <a:pt x="430" y="430"/>
                      <a:pt x="711" y="417"/>
                    </a:cubicBezTo>
                    <a:lnTo>
                      <a:pt x="5821" y="229"/>
                    </a:lnTo>
                    <a:lnTo>
                      <a:pt x="5821" y="175"/>
                    </a:lnTo>
                    <a:lnTo>
                      <a:pt x="5901" y="175"/>
                    </a:lnTo>
                    <a:lnTo>
                      <a:pt x="5901" y="215"/>
                    </a:lnTo>
                    <a:lnTo>
                      <a:pt x="7350" y="162"/>
                    </a:lnTo>
                    <a:close/>
                    <a:moveTo>
                      <a:pt x="7336" y="1"/>
                    </a:moveTo>
                    <a:lnTo>
                      <a:pt x="6974" y="14"/>
                    </a:lnTo>
                    <a:lnTo>
                      <a:pt x="6988" y="14"/>
                    </a:lnTo>
                    <a:lnTo>
                      <a:pt x="6719" y="28"/>
                    </a:lnTo>
                    <a:lnTo>
                      <a:pt x="6451" y="28"/>
                    </a:lnTo>
                    <a:lnTo>
                      <a:pt x="6089" y="41"/>
                    </a:lnTo>
                    <a:lnTo>
                      <a:pt x="2334" y="189"/>
                    </a:lnTo>
                    <a:lnTo>
                      <a:pt x="2160" y="189"/>
                    </a:lnTo>
                    <a:lnTo>
                      <a:pt x="1422" y="215"/>
                    </a:lnTo>
                    <a:lnTo>
                      <a:pt x="1248" y="229"/>
                    </a:lnTo>
                    <a:lnTo>
                      <a:pt x="711" y="242"/>
                    </a:lnTo>
                    <a:cubicBezTo>
                      <a:pt x="658" y="242"/>
                      <a:pt x="604" y="256"/>
                      <a:pt x="550" y="269"/>
                    </a:cubicBezTo>
                    <a:cubicBezTo>
                      <a:pt x="524" y="283"/>
                      <a:pt x="497" y="283"/>
                      <a:pt x="470" y="296"/>
                    </a:cubicBezTo>
                    <a:cubicBezTo>
                      <a:pt x="309" y="363"/>
                      <a:pt x="175" y="484"/>
                      <a:pt x="94" y="631"/>
                    </a:cubicBezTo>
                    <a:cubicBezTo>
                      <a:pt x="68" y="685"/>
                      <a:pt x="41" y="738"/>
                      <a:pt x="27" y="792"/>
                    </a:cubicBezTo>
                    <a:cubicBezTo>
                      <a:pt x="14" y="859"/>
                      <a:pt x="1" y="913"/>
                      <a:pt x="1" y="980"/>
                    </a:cubicBezTo>
                    <a:cubicBezTo>
                      <a:pt x="1" y="993"/>
                      <a:pt x="1" y="1020"/>
                      <a:pt x="1" y="1034"/>
                    </a:cubicBezTo>
                    <a:cubicBezTo>
                      <a:pt x="14" y="1101"/>
                      <a:pt x="14" y="1154"/>
                      <a:pt x="41" y="1208"/>
                    </a:cubicBezTo>
                    <a:cubicBezTo>
                      <a:pt x="81" y="1355"/>
                      <a:pt x="188" y="1490"/>
                      <a:pt x="309" y="1583"/>
                    </a:cubicBezTo>
                    <a:cubicBezTo>
                      <a:pt x="336" y="1597"/>
                      <a:pt x="363" y="1610"/>
                      <a:pt x="389" y="1624"/>
                    </a:cubicBezTo>
                    <a:cubicBezTo>
                      <a:pt x="483" y="1677"/>
                      <a:pt x="591" y="1717"/>
                      <a:pt x="711" y="1717"/>
                    </a:cubicBezTo>
                    <a:lnTo>
                      <a:pt x="1087" y="1731"/>
                    </a:lnTo>
                    <a:lnTo>
                      <a:pt x="1261" y="1744"/>
                    </a:lnTo>
                    <a:lnTo>
                      <a:pt x="2066" y="1771"/>
                    </a:lnTo>
                    <a:lnTo>
                      <a:pt x="2227" y="1771"/>
                    </a:lnTo>
                    <a:lnTo>
                      <a:pt x="3031" y="1798"/>
                    </a:lnTo>
                    <a:lnTo>
                      <a:pt x="3340" y="1811"/>
                    </a:lnTo>
                    <a:lnTo>
                      <a:pt x="3487" y="1825"/>
                    </a:lnTo>
                    <a:lnTo>
                      <a:pt x="3568" y="1825"/>
                    </a:lnTo>
                    <a:lnTo>
                      <a:pt x="3809" y="1838"/>
                    </a:lnTo>
                    <a:lnTo>
                      <a:pt x="4118" y="1838"/>
                    </a:lnTo>
                    <a:lnTo>
                      <a:pt x="7310" y="1959"/>
                    </a:lnTo>
                    <a:lnTo>
                      <a:pt x="7350" y="1959"/>
                    </a:lnTo>
                    <a:cubicBezTo>
                      <a:pt x="7564" y="1959"/>
                      <a:pt x="7779" y="1892"/>
                      <a:pt x="7953" y="1758"/>
                    </a:cubicBezTo>
                    <a:lnTo>
                      <a:pt x="7994" y="1731"/>
                    </a:lnTo>
                    <a:cubicBezTo>
                      <a:pt x="8235" y="1530"/>
                      <a:pt x="8369" y="1248"/>
                      <a:pt x="8356" y="926"/>
                    </a:cubicBezTo>
                    <a:cubicBezTo>
                      <a:pt x="8342" y="618"/>
                      <a:pt x="8195" y="336"/>
                      <a:pt x="7926" y="162"/>
                    </a:cubicBezTo>
                    <a:cubicBezTo>
                      <a:pt x="7766" y="55"/>
                      <a:pt x="7578" y="1"/>
                      <a:pt x="739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3"/>
              <p:cNvSpPr/>
              <p:nvPr/>
            </p:nvSpPr>
            <p:spPr>
              <a:xfrm>
                <a:off x="4380075" y="1319488"/>
                <a:ext cx="145875" cy="2115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846" extrusionOk="0">
                    <a:moveTo>
                      <a:pt x="5741" y="0"/>
                    </a:moveTo>
                    <a:lnTo>
                      <a:pt x="5741" y="54"/>
                    </a:lnTo>
                    <a:lnTo>
                      <a:pt x="5741" y="751"/>
                    </a:lnTo>
                    <a:lnTo>
                      <a:pt x="95" y="765"/>
                    </a:lnTo>
                    <a:lnTo>
                      <a:pt x="1" y="765"/>
                    </a:lnTo>
                    <a:lnTo>
                      <a:pt x="1" y="845"/>
                    </a:lnTo>
                    <a:lnTo>
                      <a:pt x="3810" y="845"/>
                    </a:lnTo>
                    <a:lnTo>
                      <a:pt x="3810" y="818"/>
                    </a:lnTo>
                    <a:lnTo>
                      <a:pt x="3890" y="818"/>
                    </a:lnTo>
                    <a:lnTo>
                      <a:pt x="3890" y="845"/>
                    </a:lnTo>
                    <a:lnTo>
                      <a:pt x="5781" y="832"/>
                    </a:lnTo>
                    <a:lnTo>
                      <a:pt x="5835" y="832"/>
                    </a:lnTo>
                    <a:lnTo>
                      <a:pt x="5835" y="40"/>
                    </a:lnTo>
                    <a:lnTo>
                      <a:pt x="5835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3"/>
              <p:cNvSpPr/>
              <p:nvPr/>
            </p:nvSpPr>
            <p:spPr>
              <a:xfrm>
                <a:off x="4475300" y="1339938"/>
                <a:ext cx="101275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4051" h="712" extrusionOk="0">
                    <a:moveTo>
                      <a:pt x="1" y="0"/>
                    </a:moveTo>
                    <a:lnTo>
                      <a:pt x="1" y="27"/>
                    </a:lnTo>
                    <a:lnTo>
                      <a:pt x="1" y="537"/>
                    </a:lnTo>
                    <a:lnTo>
                      <a:pt x="3850" y="698"/>
                    </a:lnTo>
                    <a:lnTo>
                      <a:pt x="4051" y="711"/>
                    </a:lnTo>
                    <a:lnTo>
                      <a:pt x="4051" y="631"/>
                    </a:lnTo>
                    <a:lnTo>
                      <a:pt x="3970" y="617"/>
                    </a:lnTo>
                    <a:lnTo>
                      <a:pt x="81" y="456"/>
                    </a:lnTo>
                    <a:lnTo>
                      <a:pt x="81" y="27"/>
                    </a:lnTo>
                    <a:lnTo>
                      <a:pt x="8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3"/>
              <p:cNvSpPr/>
              <p:nvPr/>
            </p:nvSpPr>
            <p:spPr>
              <a:xfrm>
                <a:off x="4338525" y="1339263"/>
                <a:ext cx="22150" cy="22500"/>
              </a:xfrm>
              <a:custGeom>
                <a:avLst/>
                <a:gdLst/>
                <a:ahLst/>
                <a:cxnLst/>
                <a:rect l="l" t="t" r="r" b="b"/>
                <a:pathLst>
                  <a:path w="886" h="900" extrusionOk="0">
                    <a:moveTo>
                      <a:pt x="27" y="0"/>
                    </a:moveTo>
                    <a:lnTo>
                      <a:pt x="0" y="14"/>
                    </a:lnTo>
                    <a:lnTo>
                      <a:pt x="27" y="27"/>
                    </a:lnTo>
                    <a:lnTo>
                      <a:pt x="0" y="41"/>
                    </a:lnTo>
                    <a:lnTo>
                      <a:pt x="805" y="845"/>
                    </a:lnTo>
                    <a:lnTo>
                      <a:pt x="858" y="899"/>
                    </a:lnTo>
                    <a:lnTo>
                      <a:pt x="885" y="859"/>
                    </a:lnTo>
                    <a:lnTo>
                      <a:pt x="845" y="819"/>
                    </a:lnTo>
                    <a:lnTo>
                      <a:pt x="27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3"/>
              <p:cNvSpPr/>
              <p:nvPr/>
            </p:nvSpPr>
            <p:spPr>
              <a:xfrm>
                <a:off x="4316725" y="1339263"/>
                <a:ext cx="22475" cy="22500"/>
              </a:xfrm>
              <a:custGeom>
                <a:avLst/>
                <a:gdLst/>
                <a:ahLst/>
                <a:cxnLst/>
                <a:rect l="l" t="t" r="r" b="b"/>
                <a:pathLst>
                  <a:path w="899" h="900" extrusionOk="0">
                    <a:moveTo>
                      <a:pt x="859" y="0"/>
                    </a:moveTo>
                    <a:lnTo>
                      <a:pt x="41" y="819"/>
                    </a:lnTo>
                    <a:lnTo>
                      <a:pt x="0" y="859"/>
                    </a:lnTo>
                    <a:lnTo>
                      <a:pt x="27" y="899"/>
                    </a:lnTo>
                    <a:lnTo>
                      <a:pt x="81" y="845"/>
                    </a:lnTo>
                    <a:lnTo>
                      <a:pt x="872" y="41"/>
                    </a:lnTo>
                    <a:lnTo>
                      <a:pt x="899" y="27"/>
                    </a:lnTo>
                    <a:lnTo>
                      <a:pt x="872" y="14"/>
                    </a:lnTo>
                    <a:lnTo>
                      <a:pt x="859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3"/>
              <p:cNvSpPr/>
              <p:nvPr/>
            </p:nvSpPr>
            <p:spPr>
              <a:xfrm>
                <a:off x="4304325" y="1238013"/>
                <a:ext cx="30850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1234" h="1235" extrusionOk="0">
                    <a:moveTo>
                      <a:pt x="1221" y="0"/>
                    </a:moveTo>
                    <a:cubicBezTo>
                      <a:pt x="1194" y="14"/>
                      <a:pt x="1167" y="14"/>
                      <a:pt x="1140" y="14"/>
                    </a:cubicBezTo>
                    <a:cubicBezTo>
                      <a:pt x="563" y="121"/>
                      <a:pt x="94" y="590"/>
                      <a:pt x="14" y="1181"/>
                    </a:cubicBezTo>
                    <a:cubicBezTo>
                      <a:pt x="14" y="1194"/>
                      <a:pt x="0" y="1207"/>
                      <a:pt x="0" y="1221"/>
                    </a:cubicBezTo>
                    <a:lnTo>
                      <a:pt x="94" y="1234"/>
                    </a:lnTo>
                    <a:cubicBezTo>
                      <a:pt x="94" y="1207"/>
                      <a:pt x="94" y="1181"/>
                      <a:pt x="94" y="1167"/>
                    </a:cubicBezTo>
                    <a:cubicBezTo>
                      <a:pt x="188" y="631"/>
                      <a:pt x="604" y="202"/>
                      <a:pt x="1140" y="108"/>
                    </a:cubicBezTo>
                    <a:cubicBezTo>
                      <a:pt x="1167" y="94"/>
                      <a:pt x="1194" y="94"/>
                      <a:pt x="1234" y="94"/>
                    </a:cubicBezTo>
                    <a:lnTo>
                      <a:pt x="122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3"/>
              <p:cNvSpPr/>
              <p:nvPr/>
            </p:nvSpPr>
            <p:spPr>
              <a:xfrm>
                <a:off x="4343200" y="1238338"/>
                <a:ext cx="29875" cy="30550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1222" extrusionOk="0">
                    <a:moveTo>
                      <a:pt x="14" y="1"/>
                    </a:moveTo>
                    <a:lnTo>
                      <a:pt x="1" y="81"/>
                    </a:lnTo>
                    <a:cubicBezTo>
                      <a:pt x="14" y="81"/>
                      <a:pt x="41" y="95"/>
                      <a:pt x="54" y="95"/>
                    </a:cubicBezTo>
                    <a:cubicBezTo>
                      <a:pt x="591" y="189"/>
                      <a:pt x="1007" y="618"/>
                      <a:pt x="1087" y="1154"/>
                    </a:cubicBezTo>
                    <a:cubicBezTo>
                      <a:pt x="1100" y="1181"/>
                      <a:pt x="1100" y="1194"/>
                      <a:pt x="1100" y="1221"/>
                    </a:cubicBezTo>
                    <a:lnTo>
                      <a:pt x="1194" y="1221"/>
                    </a:lnTo>
                    <a:cubicBezTo>
                      <a:pt x="1181" y="1194"/>
                      <a:pt x="1181" y="1181"/>
                      <a:pt x="1181" y="1168"/>
                    </a:cubicBezTo>
                    <a:cubicBezTo>
                      <a:pt x="1100" y="577"/>
                      <a:pt x="645" y="108"/>
                      <a:pt x="54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3"/>
              <p:cNvSpPr/>
              <p:nvPr/>
            </p:nvSpPr>
            <p:spPr>
              <a:xfrm>
                <a:off x="4454525" y="1187038"/>
                <a:ext cx="271925" cy="25850"/>
              </a:xfrm>
              <a:custGeom>
                <a:avLst/>
                <a:gdLst/>
                <a:ahLst/>
                <a:cxnLst/>
                <a:rect l="l" t="t" r="r" b="b"/>
                <a:pathLst>
                  <a:path w="10877" h="1034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0" y="966"/>
                    </a:lnTo>
                    <a:lnTo>
                      <a:pt x="10796" y="484"/>
                    </a:lnTo>
                    <a:lnTo>
                      <a:pt x="10796" y="926"/>
                    </a:lnTo>
                    <a:lnTo>
                      <a:pt x="10796" y="1034"/>
                    </a:lnTo>
                    <a:lnTo>
                      <a:pt x="10877" y="1034"/>
                    </a:lnTo>
                    <a:lnTo>
                      <a:pt x="10877" y="926"/>
                    </a:lnTo>
                    <a:lnTo>
                      <a:pt x="10877" y="390"/>
                    </a:lnTo>
                    <a:lnTo>
                      <a:pt x="6008" y="604"/>
                    </a:lnTo>
                    <a:lnTo>
                      <a:pt x="6008" y="671"/>
                    </a:lnTo>
                    <a:lnTo>
                      <a:pt x="5915" y="671"/>
                    </a:lnTo>
                    <a:lnTo>
                      <a:pt x="5915" y="618"/>
                    </a:lnTo>
                    <a:lnTo>
                      <a:pt x="94" y="873"/>
                    </a:lnTo>
                    <a:lnTo>
                      <a:pt x="94" y="55"/>
                    </a:lnTo>
                    <a:lnTo>
                      <a:pt x="94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3"/>
              <p:cNvSpPr/>
              <p:nvPr/>
            </p:nvSpPr>
            <p:spPr>
              <a:xfrm>
                <a:off x="4602375" y="1184038"/>
                <a:ext cx="2375" cy="19800"/>
              </a:xfrm>
              <a:custGeom>
                <a:avLst/>
                <a:gdLst/>
                <a:ahLst/>
                <a:cxnLst/>
                <a:rect l="l" t="t" r="r" b="b"/>
                <a:pathLst>
                  <a:path w="95" h="792" extrusionOk="0">
                    <a:moveTo>
                      <a:pt x="1" y="0"/>
                    </a:moveTo>
                    <a:lnTo>
                      <a:pt x="1" y="40"/>
                    </a:lnTo>
                    <a:lnTo>
                      <a:pt x="1" y="738"/>
                    </a:lnTo>
                    <a:lnTo>
                      <a:pt x="1" y="791"/>
                    </a:lnTo>
                    <a:lnTo>
                      <a:pt x="94" y="791"/>
                    </a:lnTo>
                    <a:lnTo>
                      <a:pt x="94" y="724"/>
                    </a:lnTo>
                    <a:lnTo>
                      <a:pt x="94" y="40"/>
                    </a:lnTo>
                    <a:lnTo>
                      <a:pt x="94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3"/>
              <p:cNvSpPr/>
              <p:nvPr/>
            </p:nvSpPr>
            <p:spPr>
              <a:xfrm>
                <a:off x="3948925" y="1187038"/>
                <a:ext cx="271600" cy="24175"/>
              </a:xfrm>
              <a:custGeom>
                <a:avLst/>
                <a:gdLst/>
                <a:ahLst/>
                <a:cxnLst/>
                <a:rect l="l" t="t" r="r" b="b"/>
                <a:pathLst>
                  <a:path w="10864" h="967" extrusionOk="0">
                    <a:moveTo>
                      <a:pt x="10783" y="1"/>
                    </a:moveTo>
                    <a:lnTo>
                      <a:pt x="10783" y="41"/>
                    </a:lnTo>
                    <a:lnTo>
                      <a:pt x="10783" y="873"/>
                    </a:lnTo>
                    <a:lnTo>
                      <a:pt x="4949" y="618"/>
                    </a:lnTo>
                    <a:lnTo>
                      <a:pt x="4949" y="671"/>
                    </a:lnTo>
                    <a:lnTo>
                      <a:pt x="4869" y="671"/>
                    </a:lnTo>
                    <a:lnTo>
                      <a:pt x="4869" y="604"/>
                    </a:lnTo>
                    <a:lnTo>
                      <a:pt x="41" y="390"/>
                    </a:lnTo>
                    <a:lnTo>
                      <a:pt x="0" y="390"/>
                    </a:lnTo>
                    <a:lnTo>
                      <a:pt x="0" y="926"/>
                    </a:lnTo>
                    <a:lnTo>
                      <a:pt x="81" y="926"/>
                    </a:lnTo>
                    <a:lnTo>
                      <a:pt x="81" y="484"/>
                    </a:lnTo>
                    <a:lnTo>
                      <a:pt x="10823" y="966"/>
                    </a:lnTo>
                    <a:lnTo>
                      <a:pt x="10863" y="966"/>
                    </a:lnTo>
                    <a:lnTo>
                      <a:pt x="10863" y="55"/>
                    </a:lnTo>
                    <a:lnTo>
                      <a:pt x="10863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3"/>
              <p:cNvSpPr/>
              <p:nvPr/>
            </p:nvSpPr>
            <p:spPr>
              <a:xfrm>
                <a:off x="4070625" y="1184038"/>
                <a:ext cx="2050" cy="19800"/>
              </a:xfrm>
              <a:custGeom>
                <a:avLst/>
                <a:gdLst/>
                <a:ahLst/>
                <a:cxnLst/>
                <a:rect l="l" t="t" r="r" b="b"/>
                <a:pathLst>
                  <a:path w="82" h="792" extrusionOk="0">
                    <a:moveTo>
                      <a:pt x="1" y="0"/>
                    </a:moveTo>
                    <a:lnTo>
                      <a:pt x="1" y="40"/>
                    </a:lnTo>
                    <a:lnTo>
                      <a:pt x="1" y="724"/>
                    </a:lnTo>
                    <a:lnTo>
                      <a:pt x="1" y="791"/>
                    </a:lnTo>
                    <a:lnTo>
                      <a:pt x="81" y="791"/>
                    </a:lnTo>
                    <a:lnTo>
                      <a:pt x="81" y="738"/>
                    </a:lnTo>
                    <a:lnTo>
                      <a:pt x="81" y="40"/>
                    </a:lnTo>
                    <a:lnTo>
                      <a:pt x="8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3"/>
              <p:cNvSpPr/>
              <p:nvPr/>
            </p:nvSpPr>
            <p:spPr>
              <a:xfrm>
                <a:off x="4989275" y="1179013"/>
                <a:ext cx="245125" cy="13100"/>
              </a:xfrm>
              <a:custGeom>
                <a:avLst/>
                <a:gdLst/>
                <a:ahLst/>
                <a:cxnLst/>
                <a:rect l="l" t="t" r="r" b="b"/>
                <a:pathLst>
                  <a:path w="9805" h="524" extrusionOk="0">
                    <a:moveTo>
                      <a:pt x="9228" y="0"/>
                    </a:moveTo>
                    <a:lnTo>
                      <a:pt x="202" y="429"/>
                    </a:lnTo>
                    <a:lnTo>
                      <a:pt x="1" y="443"/>
                    </a:lnTo>
                    <a:lnTo>
                      <a:pt x="1" y="523"/>
                    </a:lnTo>
                    <a:lnTo>
                      <a:pt x="162" y="523"/>
                    </a:lnTo>
                    <a:lnTo>
                      <a:pt x="9201" y="94"/>
                    </a:lnTo>
                    <a:lnTo>
                      <a:pt x="9590" y="362"/>
                    </a:lnTo>
                    <a:lnTo>
                      <a:pt x="9697" y="429"/>
                    </a:lnTo>
                    <a:lnTo>
                      <a:pt x="9751" y="469"/>
                    </a:lnTo>
                    <a:lnTo>
                      <a:pt x="9804" y="402"/>
                    </a:lnTo>
                    <a:lnTo>
                      <a:pt x="9697" y="322"/>
                    </a:lnTo>
                    <a:lnTo>
                      <a:pt x="9228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3"/>
              <p:cNvSpPr/>
              <p:nvPr/>
            </p:nvSpPr>
            <p:spPr>
              <a:xfrm>
                <a:off x="3443000" y="1180338"/>
                <a:ext cx="244100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9764" h="471" extrusionOk="0">
                    <a:moveTo>
                      <a:pt x="563" y="1"/>
                    </a:moveTo>
                    <a:lnTo>
                      <a:pt x="107" y="282"/>
                    </a:lnTo>
                    <a:lnTo>
                      <a:pt x="0" y="349"/>
                    </a:lnTo>
                    <a:lnTo>
                      <a:pt x="40" y="416"/>
                    </a:lnTo>
                    <a:lnTo>
                      <a:pt x="107" y="376"/>
                    </a:lnTo>
                    <a:lnTo>
                      <a:pt x="228" y="309"/>
                    </a:lnTo>
                    <a:lnTo>
                      <a:pt x="577" y="95"/>
                    </a:lnTo>
                    <a:lnTo>
                      <a:pt x="9643" y="470"/>
                    </a:lnTo>
                    <a:lnTo>
                      <a:pt x="9763" y="470"/>
                    </a:lnTo>
                    <a:lnTo>
                      <a:pt x="9763" y="390"/>
                    </a:lnTo>
                    <a:lnTo>
                      <a:pt x="9602" y="376"/>
                    </a:lnTo>
                    <a:lnTo>
                      <a:pt x="577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3"/>
              <p:cNvSpPr/>
              <p:nvPr/>
            </p:nvSpPr>
            <p:spPr>
              <a:xfrm>
                <a:off x="4338524" y="1110184"/>
                <a:ext cx="1025" cy="69855"/>
              </a:xfrm>
              <a:custGeom>
                <a:avLst/>
                <a:gdLst/>
                <a:ahLst/>
                <a:cxnLst/>
                <a:rect l="l" t="t" r="r" b="b"/>
                <a:pathLst>
                  <a:path w="41" h="5594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0" y="5499"/>
                    </a:lnTo>
                    <a:lnTo>
                      <a:pt x="0" y="5593"/>
                    </a:lnTo>
                    <a:lnTo>
                      <a:pt x="40" y="5593"/>
                    </a:lnTo>
                    <a:lnTo>
                      <a:pt x="40" y="5499"/>
                    </a:lnTo>
                    <a:lnTo>
                      <a:pt x="40" y="68"/>
                    </a:lnTo>
                    <a:lnTo>
                      <a:pt x="40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3"/>
              <p:cNvSpPr/>
              <p:nvPr/>
            </p:nvSpPr>
            <p:spPr>
              <a:xfrm>
                <a:off x="4338175" y="1376813"/>
                <a:ext cx="1025" cy="26500"/>
              </a:xfrm>
              <a:custGeom>
                <a:avLst/>
                <a:gdLst/>
                <a:ahLst/>
                <a:cxnLst/>
                <a:rect l="l" t="t" r="r" b="b"/>
                <a:pathLst>
                  <a:path w="41" h="1060" extrusionOk="0">
                    <a:moveTo>
                      <a:pt x="1" y="1"/>
                    </a:moveTo>
                    <a:lnTo>
                      <a:pt x="1" y="54"/>
                    </a:lnTo>
                    <a:lnTo>
                      <a:pt x="1" y="980"/>
                    </a:lnTo>
                    <a:lnTo>
                      <a:pt x="1" y="1060"/>
                    </a:lnTo>
                    <a:lnTo>
                      <a:pt x="41" y="1060"/>
                    </a:lnTo>
                    <a:lnTo>
                      <a:pt x="41" y="980"/>
                    </a:lnTo>
                    <a:lnTo>
                      <a:pt x="41" y="54"/>
                    </a:lnTo>
                    <a:lnTo>
                      <a:pt x="41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3"/>
              <p:cNvSpPr/>
              <p:nvPr/>
            </p:nvSpPr>
            <p:spPr>
              <a:xfrm>
                <a:off x="4243975" y="1290588"/>
                <a:ext cx="27850" cy="13150"/>
              </a:xfrm>
              <a:custGeom>
                <a:avLst/>
                <a:gdLst/>
                <a:ahLst/>
                <a:cxnLst/>
                <a:rect l="l" t="t" r="r" b="b"/>
                <a:pathLst>
                  <a:path w="1114" h="526" extrusionOk="0">
                    <a:moveTo>
                      <a:pt x="453" y="0"/>
                    </a:moveTo>
                    <a:cubicBezTo>
                      <a:pt x="408" y="0"/>
                      <a:pt x="363" y="14"/>
                      <a:pt x="322" y="43"/>
                    </a:cubicBezTo>
                    <a:lnTo>
                      <a:pt x="40" y="191"/>
                    </a:lnTo>
                    <a:lnTo>
                      <a:pt x="0" y="217"/>
                    </a:lnTo>
                    <a:lnTo>
                      <a:pt x="14" y="258"/>
                    </a:lnTo>
                    <a:lnTo>
                      <a:pt x="40" y="244"/>
                    </a:lnTo>
                    <a:lnTo>
                      <a:pt x="349" y="70"/>
                    </a:lnTo>
                    <a:cubicBezTo>
                      <a:pt x="381" y="54"/>
                      <a:pt x="414" y="47"/>
                      <a:pt x="448" y="47"/>
                    </a:cubicBezTo>
                    <a:cubicBezTo>
                      <a:pt x="499" y="47"/>
                      <a:pt x="550" y="64"/>
                      <a:pt x="590" y="97"/>
                    </a:cubicBezTo>
                    <a:lnTo>
                      <a:pt x="1073" y="526"/>
                    </a:lnTo>
                    <a:lnTo>
                      <a:pt x="1113" y="499"/>
                    </a:lnTo>
                    <a:lnTo>
                      <a:pt x="1100" y="486"/>
                    </a:lnTo>
                    <a:lnTo>
                      <a:pt x="617" y="70"/>
                    </a:lnTo>
                    <a:cubicBezTo>
                      <a:pt x="571" y="24"/>
                      <a:pt x="513" y="0"/>
                      <a:pt x="45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3"/>
              <p:cNvSpPr/>
              <p:nvPr/>
            </p:nvSpPr>
            <p:spPr>
              <a:xfrm>
                <a:off x="4405575" y="1290513"/>
                <a:ext cx="27850" cy="13225"/>
              </a:xfrm>
              <a:custGeom>
                <a:avLst/>
                <a:gdLst/>
                <a:ahLst/>
                <a:cxnLst/>
                <a:rect l="l" t="t" r="r" b="b"/>
                <a:pathLst>
                  <a:path w="1114" h="529" extrusionOk="0">
                    <a:moveTo>
                      <a:pt x="660" y="1"/>
                    </a:moveTo>
                    <a:cubicBezTo>
                      <a:pt x="594" y="1"/>
                      <a:pt x="531" y="25"/>
                      <a:pt x="483" y="73"/>
                    </a:cubicBezTo>
                    <a:lnTo>
                      <a:pt x="14" y="489"/>
                    </a:lnTo>
                    <a:lnTo>
                      <a:pt x="0" y="502"/>
                    </a:lnTo>
                    <a:lnTo>
                      <a:pt x="27" y="529"/>
                    </a:lnTo>
                    <a:lnTo>
                      <a:pt x="510" y="100"/>
                    </a:lnTo>
                    <a:cubicBezTo>
                      <a:pt x="550" y="67"/>
                      <a:pt x="606" y="50"/>
                      <a:pt x="661" y="50"/>
                    </a:cubicBezTo>
                    <a:cubicBezTo>
                      <a:pt x="697" y="50"/>
                      <a:pt x="733" y="57"/>
                      <a:pt x="765" y="73"/>
                    </a:cubicBezTo>
                    <a:lnTo>
                      <a:pt x="1060" y="247"/>
                    </a:lnTo>
                    <a:lnTo>
                      <a:pt x="1087" y="261"/>
                    </a:lnTo>
                    <a:lnTo>
                      <a:pt x="1113" y="220"/>
                    </a:lnTo>
                    <a:lnTo>
                      <a:pt x="1060" y="194"/>
                    </a:lnTo>
                    <a:lnTo>
                      <a:pt x="791" y="33"/>
                    </a:lnTo>
                    <a:cubicBezTo>
                      <a:pt x="749" y="11"/>
                      <a:pt x="704" y="1"/>
                      <a:pt x="66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3"/>
              <p:cNvSpPr/>
              <p:nvPr/>
            </p:nvSpPr>
            <p:spPr>
              <a:xfrm>
                <a:off x="4687875" y="1214538"/>
                <a:ext cx="46625" cy="6400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56" extrusionOk="0">
                    <a:moveTo>
                      <a:pt x="0" y="1"/>
                    </a:moveTo>
                    <a:cubicBezTo>
                      <a:pt x="0" y="27"/>
                      <a:pt x="14" y="41"/>
                      <a:pt x="14" y="54"/>
                    </a:cubicBezTo>
                    <a:cubicBezTo>
                      <a:pt x="41" y="162"/>
                      <a:pt x="134" y="255"/>
                      <a:pt x="255" y="255"/>
                    </a:cubicBezTo>
                    <a:lnTo>
                      <a:pt x="1824" y="255"/>
                    </a:lnTo>
                    <a:lnTo>
                      <a:pt x="1824" y="242"/>
                    </a:lnTo>
                    <a:lnTo>
                      <a:pt x="1865" y="242"/>
                    </a:lnTo>
                    <a:lnTo>
                      <a:pt x="1865" y="162"/>
                    </a:lnTo>
                    <a:lnTo>
                      <a:pt x="255" y="162"/>
                    </a:lnTo>
                    <a:cubicBezTo>
                      <a:pt x="175" y="162"/>
                      <a:pt x="121" y="121"/>
                      <a:pt x="94" y="54"/>
                    </a:cubicBezTo>
                    <a:cubicBezTo>
                      <a:pt x="94" y="41"/>
                      <a:pt x="94" y="27"/>
                      <a:pt x="94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3"/>
              <p:cNvSpPr/>
              <p:nvPr/>
            </p:nvSpPr>
            <p:spPr>
              <a:xfrm>
                <a:off x="3943550" y="1214538"/>
                <a:ext cx="46625" cy="6400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256" extrusionOk="0">
                    <a:moveTo>
                      <a:pt x="1784" y="1"/>
                    </a:moveTo>
                    <a:cubicBezTo>
                      <a:pt x="1784" y="27"/>
                      <a:pt x="1784" y="41"/>
                      <a:pt x="1771" y="54"/>
                    </a:cubicBezTo>
                    <a:cubicBezTo>
                      <a:pt x="1758" y="121"/>
                      <a:pt x="1691" y="162"/>
                      <a:pt x="1624" y="162"/>
                    </a:cubicBezTo>
                    <a:lnTo>
                      <a:pt x="1" y="162"/>
                    </a:lnTo>
                    <a:lnTo>
                      <a:pt x="1" y="242"/>
                    </a:lnTo>
                    <a:lnTo>
                      <a:pt x="54" y="242"/>
                    </a:lnTo>
                    <a:lnTo>
                      <a:pt x="54" y="255"/>
                    </a:lnTo>
                    <a:lnTo>
                      <a:pt x="1624" y="255"/>
                    </a:lnTo>
                    <a:cubicBezTo>
                      <a:pt x="1744" y="255"/>
                      <a:pt x="1838" y="175"/>
                      <a:pt x="1865" y="68"/>
                    </a:cubicBezTo>
                    <a:cubicBezTo>
                      <a:pt x="1865" y="41"/>
                      <a:pt x="1865" y="27"/>
                      <a:pt x="1865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3"/>
              <p:cNvSpPr/>
              <p:nvPr/>
            </p:nvSpPr>
            <p:spPr>
              <a:xfrm>
                <a:off x="4319400" y="1523338"/>
                <a:ext cx="38925" cy="19450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778" extrusionOk="0">
                    <a:moveTo>
                      <a:pt x="349" y="0"/>
                    </a:moveTo>
                    <a:lnTo>
                      <a:pt x="81" y="537"/>
                    </a:lnTo>
                    <a:lnTo>
                      <a:pt x="1" y="711"/>
                    </a:lnTo>
                    <a:lnTo>
                      <a:pt x="81" y="751"/>
                    </a:lnTo>
                    <a:lnTo>
                      <a:pt x="108" y="671"/>
                    </a:lnTo>
                    <a:lnTo>
                      <a:pt x="403" y="81"/>
                    </a:lnTo>
                    <a:lnTo>
                      <a:pt x="1167" y="81"/>
                    </a:lnTo>
                    <a:lnTo>
                      <a:pt x="1436" y="671"/>
                    </a:lnTo>
                    <a:lnTo>
                      <a:pt x="1489" y="778"/>
                    </a:lnTo>
                    <a:lnTo>
                      <a:pt x="1556" y="738"/>
                    </a:lnTo>
                    <a:lnTo>
                      <a:pt x="1462" y="523"/>
                    </a:lnTo>
                    <a:lnTo>
                      <a:pt x="1221" y="0"/>
                    </a:lnTo>
                    <a:lnTo>
                      <a:pt x="832" y="0"/>
                    </a:lnTo>
                    <a:lnTo>
                      <a:pt x="832" y="40"/>
                    </a:lnTo>
                    <a:lnTo>
                      <a:pt x="752" y="40"/>
                    </a:lnTo>
                    <a:lnTo>
                      <a:pt x="752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3"/>
              <p:cNvSpPr/>
              <p:nvPr/>
            </p:nvSpPr>
            <p:spPr>
              <a:xfrm>
                <a:off x="4338175" y="1482088"/>
                <a:ext cx="2050" cy="42275"/>
              </a:xfrm>
              <a:custGeom>
                <a:avLst/>
                <a:gdLst/>
                <a:ahLst/>
                <a:cxnLst/>
                <a:rect l="l" t="t" r="r" b="b"/>
                <a:pathLst>
                  <a:path w="82" h="1691" extrusionOk="0">
                    <a:moveTo>
                      <a:pt x="1" y="1"/>
                    </a:moveTo>
                    <a:lnTo>
                      <a:pt x="1" y="41"/>
                    </a:lnTo>
                    <a:lnTo>
                      <a:pt x="1" y="1650"/>
                    </a:lnTo>
                    <a:lnTo>
                      <a:pt x="1" y="1690"/>
                    </a:lnTo>
                    <a:lnTo>
                      <a:pt x="81" y="1690"/>
                    </a:lnTo>
                    <a:lnTo>
                      <a:pt x="81" y="1650"/>
                    </a:lnTo>
                    <a:lnTo>
                      <a:pt x="81" y="54"/>
                    </a:lnTo>
                    <a:lnTo>
                      <a:pt x="81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3"/>
              <p:cNvSpPr/>
              <p:nvPr/>
            </p:nvSpPr>
            <p:spPr>
              <a:xfrm>
                <a:off x="4526950" y="1492138"/>
                <a:ext cx="39250" cy="19475"/>
              </a:xfrm>
              <a:custGeom>
                <a:avLst/>
                <a:gdLst/>
                <a:ahLst/>
                <a:cxnLst/>
                <a:rect l="l" t="t" r="r" b="b"/>
                <a:pathLst>
                  <a:path w="1570" h="779" extrusionOk="0">
                    <a:moveTo>
                      <a:pt x="362" y="1"/>
                    </a:moveTo>
                    <a:lnTo>
                      <a:pt x="94" y="551"/>
                    </a:lnTo>
                    <a:lnTo>
                      <a:pt x="0" y="712"/>
                    </a:lnTo>
                    <a:lnTo>
                      <a:pt x="81" y="752"/>
                    </a:lnTo>
                    <a:lnTo>
                      <a:pt x="107" y="698"/>
                    </a:lnTo>
                    <a:lnTo>
                      <a:pt x="402" y="81"/>
                    </a:lnTo>
                    <a:lnTo>
                      <a:pt x="1167" y="81"/>
                    </a:lnTo>
                    <a:lnTo>
                      <a:pt x="1448" y="698"/>
                    </a:lnTo>
                    <a:lnTo>
                      <a:pt x="1489" y="779"/>
                    </a:lnTo>
                    <a:lnTo>
                      <a:pt x="1569" y="738"/>
                    </a:lnTo>
                    <a:lnTo>
                      <a:pt x="1462" y="524"/>
                    </a:lnTo>
                    <a:lnTo>
                      <a:pt x="1220" y="1"/>
                    </a:lnTo>
                    <a:lnTo>
                      <a:pt x="845" y="1"/>
                    </a:lnTo>
                    <a:lnTo>
                      <a:pt x="845" y="28"/>
                    </a:lnTo>
                    <a:lnTo>
                      <a:pt x="751" y="28"/>
                    </a:lnTo>
                    <a:lnTo>
                      <a:pt x="751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3"/>
              <p:cNvSpPr/>
              <p:nvPr/>
            </p:nvSpPr>
            <p:spPr>
              <a:xfrm>
                <a:off x="4545725" y="1450563"/>
                <a:ext cx="2350" cy="42275"/>
              </a:xfrm>
              <a:custGeom>
                <a:avLst/>
                <a:gdLst/>
                <a:ahLst/>
                <a:cxnLst/>
                <a:rect l="l" t="t" r="r" b="b"/>
                <a:pathLst>
                  <a:path w="94" h="1691" extrusionOk="0">
                    <a:moveTo>
                      <a:pt x="0" y="1"/>
                    </a:moveTo>
                    <a:lnTo>
                      <a:pt x="0" y="81"/>
                    </a:lnTo>
                    <a:lnTo>
                      <a:pt x="0" y="1664"/>
                    </a:lnTo>
                    <a:lnTo>
                      <a:pt x="0" y="1691"/>
                    </a:lnTo>
                    <a:lnTo>
                      <a:pt x="94" y="1691"/>
                    </a:lnTo>
                    <a:lnTo>
                      <a:pt x="94" y="1664"/>
                    </a:lnTo>
                    <a:lnTo>
                      <a:pt x="94" y="95"/>
                    </a:lnTo>
                    <a:lnTo>
                      <a:pt x="94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3"/>
              <p:cNvSpPr/>
              <p:nvPr/>
            </p:nvSpPr>
            <p:spPr>
              <a:xfrm>
                <a:off x="4111200" y="1492138"/>
                <a:ext cx="39250" cy="19475"/>
              </a:xfrm>
              <a:custGeom>
                <a:avLst/>
                <a:gdLst/>
                <a:ahLst/>
                <a:cxnLst/>
                <a:rect l="l" t="t" r="r" b="b"/>
                <a:pathLst>
                  <a:path w="1570" h="779" extrusionOk="0">
                    <a:moveTo>
                      <a:pt x="362" y="1"/>
                    </a:moveTo>
                    <a:lnTo>
                      <a:pt x="94" y="524"/>
                    </a:lnTo>
                    <a:lnTo>
                      <a:pt x="0" y="712"/>
                    </a:lnTo>
                    <a:lnTo>
                      <a:pt x="81" y="752"/>
                    </a:lnTo>
                    <a:lnTo>
                      <a:pt x="121" y="685"/>
                    </a:lnTo>
                    <a:lnTo>
                      <a:pt x="403" y="81"/>
                    </a:lnTo>
                    <a:lnTo>
                      <a:pt x="1180" y="81"/>
                    </a:lnTo>
                    <a:lnTo>
                      <a:pt x="1449" y="698"/>
                    </a:lnTo>
                    <a:lnTo>
                      <a:pt x="1489" y="779"/>
                    </a:lnTo>
                    <a:lnTo>
                      <a:pt x="1569" y="738"/>
                    </a:lnTo>
                    <a:lnTo>
                      <a:pt x="1476" y="551"/>
                    </a:lnTo>
                    <a:lnTo>
                      <a:pt x="1234" y="1"/>
                    </a:lnTo>
                    <a:lnTo>
                      <a:pt x="845" y="1"/>
                    </a:lnTo>
                    <a:lnTo>
                      <a:pt x="845" y="28"/>
                    </a:lnTo>
                    <a:lnTo>
                      <a:pt x="751" y="28"/>
                    </a:lnTo>
                    <a:lnTo>
                      <a:pt x="751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3"/>
              <p:cNvSpPr/>
              <p:nvPr/>
            </p:nvSpPr>
            <p:spPr>
              <a:xfrm>
                <a:off x="4129975" y="1450563"/>
                <a:ext cx="2375" cy="42275"/>
              </a:xfrm>
              <a:custGeom>
                <a:avLst/>
                <a:gdLst/>
                <a:ahLst/>
                <a:cxnLst/>
                <a:rect l="l" t="t" r="r" b="b"/>
                <a:pathLst>
                  <a:path w="95" h="1691" extrusionOk="0">
                    <a:moveTo>
                      <a:pt x="0" y="1"/>
                    </a:moveTo>
                    <a:lnTo>
                      <a:pt x="0" y="81"/>
                    </a:lnTo>
                    <a:lnTo>
                      <a:pt x="0" y="1664"/>
                    </a:lnTo>
                    <a:lnTo>
                      <a:pt x="0" y="1691"/>
                    </a:lnTo>
                    <a:lnTo>
                      <a:pt x="94" y="1691"/>
                    </a:lnTo>
                    <a:lnTo>
                      <a:pt x="94" y="1664"/>
                    </a:lnTo>
                    <a:lnTo>
                      <a:pt x="94" y="95"/>
                    </a:lnTo>
                    <a:lnTo>
                      <a:pt x="94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3"/>
              <p:cNvSpPr/>
              <p:nvPr/>
            </p:nvSpPr>
            <p:spPr>
              <a:xfrm>
                <a:off x="4158800" y="1415038"/>
                <a:ext cx="120725" cy="78475"/>
              </a:xfrm>
              <a:custGeom>
                <a:avLst/>
                <a:gdLst/>
                <a:ahLst/>
                <a:cxnLst/>
                <a:rect l="l" t="t" r="r" b="b"/>
                <a:pathLst>
                  <a:path w="4829" h="3139" extrusionOk="0">
                    <a:moveTo>
                      <a:pt x="4802" y="0"/>
                    </a:moveTo>
                    <a:lnTo>
                      <a:pt x="4748" y="27"/>
                    </a:lnTo>
                    <a:lnTo>
                      <a:pt x="14" y="2911"/>
                    </a:lnTo>
                    <a:lnTo>
                      <a:pt x="1" y="2911"/>
                    </a:lnTo>
                    <a:lnTo>
                      <a:pt x="1" y="3045"/>
                    </a:lnTo>
                    <a:lnTo>
                      <a:pt x="1" y="3139"/>
                    </a:lnTo>
                    <a:lnTo>
                      <a:pt x="41" y="3139"/>
                    </a:lnTo>
                    <a:lnTo>
                      <a:pt x="41" y="3018"/>
                    </a:lnTo>
                    <a:lnTo>
                      <a:pt x="41" y="2937"/>
                    </a:lnTo>
                    <a:lnTo>
                      <a:pt x="4788" y="54"/>
                    </a:lnTo>
                    <a:lnTo>
                      <a:pt x="4829" y="41"/>
                    </a:lnTo>
                    <a:lnTo>
                      <a:pt x="4802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3"/>
              <p:cNvSpPr/>
              <p:nvPr/>
            </p:nvSpPr>
            <p:spPr>
              <a:xfrm>
                <a:off x="4396850" y="1415038"/>
                <a:ext cx="122075" cy="79150"/>
              </a:xfrm>
              <a:custGeom>
                <a:avLst/>
                <a:gdLst/>
                <a:ahLst/>
                <a:cxnLst/>
                <a:rect l="l" t="t" r="r" b="b"/>
                <a:pathLst>
                  <a:path w="4883" h="3166" extrusionOk="0">
                    <a:moveTo>
                      <a:pt x="27" y="0"/>
                    </a:moveTo>
                    <a:lnTo>
                      <a:pt x="1" y="41"/>
                    </a:lnTo>
                    <a:lnTo>
                      <a:pt x="68" y="81"/>
                    </a:lnTo>
                    <a:lnTo>
                      <a:pt x="4842" y="2937"/>
                    </a:lnTo>
                    <a:lnTo>
                      <a:pt x="4842" y="3031"/>
                    </a:lnTo>
                    <a:lnTo>
                      <a:pt x="4842" y="3165"/>
                    </a:lnTo>
                    <a:lnTo>
                      <a:pt x="4882" y="3165"/>
                    </a:lnTo>
                    <a:lnTo>
                      <a:pt x="4882" y="3058"/>
                    </a:lnTo>
                    <a:lnTo>
                      <a:pt x="4882" y="2911"/>
                    </a:lnTo>
                    <a:lnTo>
                      <a:pt x="94" y="54"/>
                    </a:lnTo>
                    <a:lnTo>
                      <a:pt x="27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22" name="Google Shape;222;p13"/>
            <p:cNvCxnSpPr/>
            <p:nvPr/>
          </p:nvCxnSpPr>
          <p:spPr>
            <a:xfrm>
              <a:off x="8210300" y="1365800"/>
              <a:ext cx="0" cy="31704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triangle" w="med" len="med"/>
              <a:tailEnd type="triangle" w="med" len="med"/>
            </a:ln>
          </p:spPr>
        </p:cxnSp>
        <p:cxnSp>
          <p:nvCxnSpPr>
            <p:cNvPr id="223" name="Google Shape;223;p13"/>
            <p:cNvCxnSpPr/>
            <p:nvPr/>
          </p:nvCxnSpPr>
          <p:spPr>
            <a:xfrm>
              <a:off x="8210300" y="4521586"/>
              <a:ext cx="200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" name="Google Shape;224;p13"/>
            <p:cNvCxnSpPr/>
            <p:nvPr/>
          </p:nvCxnSpPr>
          <p:spPr>
            <a:xfrm>
              <a:off x="8343140" y="1365800"/>
              <a:ext cx="0" cy="1748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triangle" w="med" len="med"/>
              <a:tailEnd type="triangle" w="med" len="med"/>
            </a:ln>
          </p:spPr>
        </p:cxnSp>
        <p:cxnSp>
          <p:nvCxnSpPr>
            <p:cNvPr id="225" name="Google Shape;225;p13"/>
            <p:cNvCxnSpPr/>
            <p:nvPr/>
          </p:nvCxnSpPr>
          <p:spPr>
            <a:xfrm>
              <a:off x="8210300" y="3100988"/>
              <a:ext cx="1776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13"/>
            <p:cNvCxnSpPr/>
            <p:nvPr/>
          </p:nvCxnSpPr>
          <p:spPr>
            <a:xfrm>
              <a:off x="8210300" y="1367695"/>
              <a:ext cx="200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27" name="Google Shape;227;p13"/>
          <p:cNvGrpSpPr/>
          <p:nvPr/>
        </p:nvGrpSpPr>
        <p:grpSpPr>
          <a:xfrm>
            <a:off x="789978" y="4450075"/>
            <a:ext cx="6003266" cy="251700"/>
            <a:chOff x="2357533" y="3245275"/>
            <a:chExt cx="4420667" cy="251700"/>
          </a:xfrm>
        </p:grpSpPr>
        <p:cxnSp>
          <p:nvCxnSpPr>
            <p:cNvPr id="228" name="Google Shape;228;p13"/>
            <p:cNvCxnSpPr/>
            <p:nvPr/>
          </p:nvCxnSpPr>
          <p:spPr>
            <a:xfrm>
              <a:off x="2365800" y="3371113"/>
              <a:ext cx="4412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triangle" w="med" len="med"/>
              <a:tailEnd type="triangle" w="med" len="med"/>
            </a:ln>
          </p:spPr>
        </p:cxnSp>
        <p:cxnSp>
          <p:nvCxnSpPr>
            <p:cNvPr id="229" name="Google Shape;229;p13"/>
            <p:cNvCxnSpPr/>
            <p:nvPr/>
          </p:nvCxnSpPr>
          <p:spPr>
            <a:xfrm>
              <a:off x="2357533" y="3245275"/>
              <a:ext cx="0" cy="251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0" name="Google Shape;230;p13"/>
            <p:cNvCxnSpPr/>
            <p:nvPr/>
          </p:nvCxnSpPr>
          <p:spPr>
            <a:xfrm>
              <a:off x="6777133" y="3245275"/>
              <a:ext cx="0" cy="251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25" y="0"/>
            <a:ext cx="91403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18"/>
          <p:cNvSpPr>
            <a:spLocks noGrp="1"/>
          </p:cNvSpPr>
          <p:nvPr>
            <p:ph type="pic" idx="2"/>
          </p:nvPr>
        </p:nvSpPr>
        <p:spPr>
          <a:xfrm>
            <a:off x="3182550" y="-31225"/>
            <a:ext cx="2779200" cy="2759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18"/>
          <p:cNvSpPr>
            <a:spLocks noGrp="1"/>
          </p:cNvSpPr>
          <p:nvPr>
            <p:ph type="pic" idx="3"/>
          </p:nvPr>
        </p:nvSpPr>
        <p:spPr>
          <a:xfrm>
            <a:off x="3182700" y="2999700"/>
            <a:ext cx="2779200" cy="21438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p18"/>
          <p:cNvSpPr>
            <a:spLocks noGrp="1"/>
          </p:cNvSpPr>
          <p:nvPr>
            <p:ph type="pic" idx="4"/>
          </p:nvPr>
        </p:nvSpPr>
        <p:spPr>
          <a:xfrm>
            <a:off x="6364800" y="1150975"/>
            <a:ext cx="2779200" cy="39924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p18"/>
          <p:cNvSpPr txBox="1">
            <a:spLocks noGrp="1"/>
          </p:cNvSpPr>
          <p:nvPr>
            <p:ph type="title"/>
          </p:nvPr>
        </p:nvSpPr>
        <p:spPr>
          <a:xfrm>
            <a:off x="713225" y="1688874"/>
            <a:ext cx="2092500" cy="9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18"/>
          <p:cNvSpPr txBox="1">
            <a:spLocks noGrp="1"/>
          </p:cNvSpPr>
          <p:nvPr>
            <p:ph type="subTitle" idx="1"/>
          </p:nvPr>
        </p:nvSpPr>
        <p:spPr>
          <a:xfrm>
            <a:off x="713225" y="2893370"/>
            <a:ext cx="2092500" cy="13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Medium"/>
              <a:buNone/>
              <a:defRPr sz="3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Medium"/>
              <a:buNone/>
              <a:defRPr sz="3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Medium"/>
              <a:buNone/>
              <a:defRPr sz="3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Medium"/>
              <a:buNone/>
              <a:defRPr sz="3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Medium"/>
              <a:buNone/>
              <a:defRPr sz="3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Medium"/>
              <a:buNone/>
              <a:defRPr sz="3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Medium"/>
              <a:buNone/>
              <a:defRPr sz="3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Medium"/>
              <a:buNone/>
              <a:defRPr sz="3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Medium"/>
              <a:buNone/>
              <a:defRPr sz="3000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missioner"/>
              <a:buChar char="●"/>
              <a:defRPr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missioner"/>
              <a:buChar char="○"/>
              <a:defRPr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missioner"/>
              <a:buChar char="■"/>
              <a:defRPr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missioner"/>
              <a:buChar char="●"/>
              <a:defRPr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missioner"/>
              <a:buChar char="○"/>
              <a:defRPr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missioner"/>
              <a:buChar char="■"/>
              <a:defRPr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missioner"/>
              <a:buChar char="●"/>
              <a:defRPr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missioner"/>
              <a:buChar char="○"/>
              <a:defRPr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missioner"/>
              <a:buChar char="■"/>
              <a:defRPr sz="1200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4" r:id="rId9"/>
    <p:sldLayoutId id="2147483670" r:id="rId10"/>
    <p:sldLayoutId id="214748367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9"/>
          <p:cNvSpPr txBox="1">
            <a:spLocks noGrp="1"/>
          </p:cNvSpPr>
          <p:nvPr>
            <p:ph type="ctrTitle"/>
          </p:nvPr>
        </p:nvSpPr>
        <p:spPr>
          <a:xfrm>
            <a:off x="1321150" y="400938"/>
            <a:ext cx="6473372" cy="33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latin typeface="Roboto Mono SemiBold"/>
                <a:ea typeface="Roboto Mono SemiBold"/>
                <a:cs typeface="Roboto Mono SemiBold"/>
                <a:sym typeface="Roboto Mono SemiBold"/>
              </a:rPr>
              <a:t>Устройство сопряжения органов управления кабины самолета с вычислительным комплексом</a:t>
            </a:r>
            <a:endParaRPr sz="3600" dirty="0">
              <a:latin typeface="Roboto Mono SemiBold"/>
              <a:ea typeface="Roboto Mono SemiBold"/>
              <a:cs typeface="Roboto Mono SemiBold"/>
              <a:sym typeface="Roboto Mono SemiBold"/>
            </a:endParaRPr>
          </a:p>
          <a:p>
            <a:pPr lvl="0"/>
            <a:r>
              <a:rPr lang="ru-RU" sz="1600" dirty="0"/>
              <a:t>Московский государственный технический университет им. Н.Э. Баумана</a:t>
            </a:r>
            <a:endParaRPr sz="16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9" name="Google Shape;399;p29"/>
          <p:cNvSpPr txBox="1">
            <a:spLocks noGrp="1"/>
          </p:cNvSpPr>
          <p:nvPr>
            <p:ph type="subTitle" idx="1"/>
          </p:nvPr>
        </p:nvSpPr>
        <p:spPr>
          <a:xfrm>
            <a:off x="2157031" y="4069480"/>
            <a:ext cx="4838700" cy="3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dirty="0"/>
              <a:t>Оболенская Е. Ю.    ИУ6-41М    2025 г.</a:t>
            </a:r>
            <a:endParaRPr dirty="0"/>
          </a:p>
        </p:txBody>
      </p:sp>
      <p:grpSp>
        <p:nvGrpSpPr>
          <p:cNvPr id="400" name="Google Shape;400;p29"/>
          <p:cNvGrpSpPr/>
          <p:nvPr/>
        </p:nvGrpSpPr>
        <p:grpSpPr>
          <a:xfrm>
            <a:off x="-4834103" y="1217775"/>
            <a:ext cx="6823908" cy="1482970"/>
            <a:chOff x="-4910689" y="310914"/>
            <a:chExt cx="6823908" cy="1482970"/>
          </a:xfrm>
        </p:grpSpPr>
        <p:grpSp>
          <p:nvGrpSpPr>
            <p:cNvPr id="401" name="Google Shape;401;p29"/>
            <p:cNvGrpSpPr/>
            <p:nvPr/>
          </p:nvGrpSpPr>
          <p:grpSpPr>
            <a:xfrm>
              <a:off x="-4910689" y="335105"/>
              <a:ext cx="6552636" cy="1458778"/>
              <a:chOff x="5829500" y="3446463"/>
              <a:chExt cx="1870525" cy="416425"/>
            </a:xfrm>
          </p:grpSpPr>
          <p:sp>
            <p:nvSpPr>
              <p:cNvPr id="402" name="Google Shape;402;p29"/>
              <p:cNvSpPr/>
              <p:nvPr/>
            </p:nvSpPr>
            <p:spPr>
              <a:xfrm>
                <a:off x="6446400" y="3632538"/>
                <a:ext cx="199175" cy="24175"/>
              </a:xfrm>
              <a:custGeom>
                <a:avLst/>
                <a:gdLst/>
                <a:ahLst/>
                <a:cxnLst/>
                <a:rect l="l" t="t" r="r" b="b"/>
                <a:pathLst>
                  <a:path w="7967" h="967" extrusionOk="0">
                    <a:moveTo>
                      <a:pt x="1355" y="1"/>
                    </a:moveTo>
                    <a:cubicBezTo>
                      <a:pt x="1114" y="1"/>
                      <a:pt x="872" y="95"/>
                      <a:pt x="698" y="269"/>
                    </a:cubicBezTo>
                    <a:lnTo>
                      <a:pt x="1" y="966"/>
                    </a:lnTo>
                    <a:lnTo>
                      <a:pt x="242" y="966"/>
                    </a:lnTo>
                    <a:lnTo>
                      <a:pt x="242" y="953"/>
                    </a:lnTo>
                    <a:lnTo>
                      <a:pt x="805" y="390"/>
                    </a:lnTo>
                    <a:cubicBezTo>
                      <a:pt x="926" y="282"/>
                      <a:pt x="1060" y="202"/>
                      <a:pt x="1208" y="175"/>
                    </a:cubicBezTo>
                    <a:lnTo>
                      <a:pt x="1234" y="148"/>
                    </a:lnTo>
                    <a:lnTo>
                      <a:pt x="1261" y="175"/>
                    </a:lnTo>
                    <a:cubicBezTo>
                      <a:pt x="1288" y="175"/>
                      <a:pt x="1315" y="162"/>
                      <a:pt x="1355" y="162"/>
                    </a:cubicBezTo>
                    <a:lnTo>
                      <a:pt x="5767" y="162"/>
                    </a:lnTo>
                    <a:cubicBezTo>
                      <a:pt x="6237" y="162"/>
                      <a:pt x="6679" y="296"/>
                      <a:pt x="7055" y="551"/>
                    </a:cubicBezTo>
                    <a:lnTo>
                      <a:pt x="7122" y="604"/>
                    </a:lnTo>
                    <a:lnTo>
                      <a:pt x="7175" y="604"/>
                    </a:lnTo>
                    <a:lnTo>
                      <a:pt x="7175" y="631"/>
                    </a:lnTo>
                    <a:lnTo>
                      <a:pt x="7658" y="966"/>
                    </a:lnTo>
                    <a:lnTo>
                      <a:pt x="7967" y="966"/>
                    </a:lnTo>
                    <a:lnTo>
                      <a:pt x="7149" y="416"/>
                    </a:lnTo>
                    <a:cubicBezTo>
                      <a:pt x="6746" y="148"/>
                      <a:pt x="6263" y="1"/>
                      <a:pt x="57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9"/>
              <p:cNvSpPr/>
              <p:nvPr/>
            </p:nvSpPr>
            <p:spPr>
              <a:xfrm>
                <a:off x="5968300" y="3633888"/>
                <a:ext cx="1489650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59586" h="1704" extrusionOk="0">
                    <a:moveTo>
                      <a:pt x="59586" y="0"/>
                    </a:moveTo>
                    <a:lnTo>
                      <a:pt x="59586" y="0"/>
                    </a:lnTo>
                    <a:cubicBezTo>
                      <a:pt x="57279" y="590"/>
                      <a:pt x="54892" y="899"/>
                      <a:pt x="52505" y="899"/>
                    </a:cubicBezTo>
                    <a:lnTo>
                      <a:pt x="20814" y="899"/>
                    </a:lnTo>
                    <a:lnTo>
                      <a:pt x="20814" y="912"/>
                    </a:lnTo>
                    <a:lnTo>
                      <a:pt x="20774" y="912"/>
                    </a:lnTo>
                    <a:lnTo>
                      <a:pt x="20774" y="899"/>
                    </a:lnTo>
                    <a:lnTo>
                      <a:pt x="1918" y="899"/>
                    </a:lnTo>
                    <a:cubicBezTo>
                      <a:pt x="1214" y="899"/>
                      <a:pt x="523" y="1189"/>
                      <a:pt x="14" y="1690"/>
                    </a:cubicBezTo>
                    <a:lnTo>
                      <a:pt x="14" y="1690"/>
                    </a:lnTo>
                    <a:lnTo>
                      <a:pt x="188" y="1556"/>
                    </a:lnTo>
                    <a:lnTo>
                      <a:pt x="443" y="1556"/>
                    </a:lnTo>
                    <a:cubicBezTo>
                      <a:pt x="872" y="1248"/>
                      <a:pt x="1395" y="1073"/>
                      <a:pt x="1918" y="1073"/>
                    </a:cubicBezTo>
                    <a:lnTo>
                      <a:pt x="3863" y="1073"/>
                    </a:lnTo>
                    <a:lnTo>
                      <a:pt x="3863" y="1046"/>
                    </a:lnTo>
                    <a:lnTo>
                      <a:pt x="3903" y="1046"/>
                    </a:lnTo>
                    <a:lnTo>
                      <a:pt x="3903" y="1073"/>
                    </a:lnTo>
                    <a:lnTo>
                      <a:pt x="15249" y="1073"/>
                    </a:lnTo>
                    <a:cubicBezTo>
                      <a:pt x="15249" y="1046"/>
                      <a:pt x="15262" y="1020"/>
                      <a:pt x="15262" y="993"/>
                    </a:cubicBezTo>
                    <a:lnTo>
                      <a:pt x="15302" y="993"/>
                    </a:lnTo>
                    <a:cubicBezTo>
                      <a:pt x="15302" y="1020"/>
                      <a:pt x="15302" y="1046"/>
                      <a:pt x="15289" y="1073"/>
                    </a:cubicBezTo>
                    <a:lnTo>
                      <a:pt x="16818" y="1073"/>
                    </a:lnTo>
                    <a:cubicBezTo>
                      <a:pt x="16925" y="993"/>
                      <a:pt x="17059" y="952"/>
                      <a:pt x="17207" y="952"/>
                    </a:cubicBezTo>
                    <a:lnTo>
                      <a:pt x="32214" y="952"/>
                    </a:lnTo>
                    <a:lnTo>
                      <a:pt x="32643" y="1073"/>
                    </a:lnTo>
                    <a:lnTo>
                      <a:pt x="52505" y="1073"/>
                    </a:lnTo>
                    <a:cubicBezTo>
                      <a:pt x="54838" y="1073"/>
                      <a:pt x="57158" y="778"/>
                      <a:pt x="59411" y="215"/>
                    </a:cubicBezTo>
                    <a:lnTo>
                      <a:pt x="59586" y="0"/>
                    </a:lnTo>
                    <a:close/>
                    <a:moveTo>
                      <a:pt x="14" y="1690"/>
                    </a:moveTo>
                    <a:lnTo>
                      <a:pt x="14" y="1690"/>
                    </a:lnTo>
                    <a:lnTo>
                      <a:pt x="0" y="1703"/>
                    </a:lnTo>
                    <a:cubicBezTo>
                      <a:pt x="5" y="1699"/>
                      <a:pt x="10" y="1694"/>
                      <a:pt x="14" y="16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9"/>
              <p:cNvSpPr/>
              <p:nvPr/>
            </p:nvSpPr>
            <p:spPr>
              <a:xfrm>
                <a:off x="6916450" y="3837738"/>
                <a:ext cx="192825" cy="8400"/>
              </a:xfrm>
              <a:custGeom>
                <a:avLst/>
                <a:gdLst/>
                <a:ahLst/>
                <a:cxnLst/>
                <a:rect l="l" t="t" r="r" b="b"/>
                <a:pathLst>
                  <a:path w="7713" h="336" extrusionOk="0">
                    <a:moveTo>
                      <a:pt x="7712" y="0"/>
                    </a:moveTo>
                    <a:lnTo>
                      <a:pt x="7712" y="0"/>
                    </a:lnTo>
                    <a:cubicBezTo>
                      <a:pt x="6586" y="107"/>
                      <a:pt x="5446" y="161"/>
                      <a:pt x="4306" y="161"/>
                    </a:cubicBezTo>
                    <a:lnTo>
                      <a:pt x="497" y="161"/>
                    </a:lnTo>
                    <a:lnTo>
                      <a:pt x="1" y="335"/>
                    </a:lnTo>
                    <a:lnTo>
                      <a:pt x="4306" y="335"/>
                    </a:lnTo>
                    <a:cubicBezTo>
                      <a:pt x="5419" y="335"/>
                      <a:pt x="6519" y="282"/>
                      <a:pt x="7605" y="175"/>
                    </a:cubicBezTo>
                    <a:cubicBezTo>
                      <a:pt x="7592" y="175"/>
                      <a:pt x="7592" y="161"/>
                      <a:pt x="7578" y="148"/>
                    </a:cubicBezTo>
                    <a:cubicBezTo>
                      <a:pt x="7565" y="107"/>
                      <a:pt x="7578" y="54"/>
                      <a:pt x="7618" y="40"/>
                    </a:cubicBezTo>
                    <a:lnTo>
                      <a:pt x="771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9"/>
              <p:cNvSpPr/>
              <p:nvPr/>
            </p:nvSpPr>
            <p:spPr>
              <a:xfrm>
                <a:off x="7110250" y="3737138"/>
                <a:ext cx="350050" cy="104650"/>
              </a:xfrm>
              <a:custGeom>
                <a:avLst/>
                <a:gdLst/>
                <a:ahLst/>
                <a:cxnLst/>
                <a:rect l="l" t="t" r="r" b="b"/>
                <a:pathLst>
                  <a:path w="14002" h="4186" extrusionOk="0">
                    <a:moveTo>
                      <a:pt x="13586" y="1"/>
                    </a:moveTo>
                    <a:lnTo>
                      <a:pt x="12915" y="296"/>
                    </a:lnTo>
                    <a:lnTo>
                      <a:pt x="13184" y="296"/>
                    </a:lnTo>
                    <a:lnTo>
                      <a:pt x="13184" y="336"/>
                    </a:lnTo>
                    <a:lnTo>
                      <a:pt x="12808" y="336"/>
                    </a:lnTo>
                    <a:lnTo>
                      <a:pt x="10635" y="1275"/>
                    </a:lnTo>
                    <a:cubicBezTo>
                      <a:pt x="7819" y="2495"/>
                      <a:pt x="4909" y="3327"/>
                      <a:pt x="1932" y="3783"/>
                    </a:cubicBezTo>
                    <a:lnTo>
                      <a:pt x="1623" y="3930"/>
                    </a:lnTo>
                    <a:lnTo>
                      <a:pt x="1610" y="3890"/>
                    </a:lnTo>
                    <a:lnTo>
                      <a:pt x="1798" y="3796"/>
                    </a:lnTo>
                    <a:lnTo>
                      <a:pt x="1798" y="3796"/>
                    </a:lnTo>
                    <a:cubicBezTo>
                      <a:pt x="1355" y="3863"/>
                      <a:pt x="912" y="3930"/>
                      <a:pt x="456" y="3971"/>
                    </a:cubicBezTo>
                    <a:lnTo>
                      <a:pt x="0" y="4185"/>
                    </a:lnTo>
                    <a:cubicBezTo>
                      <a:pt x="3675" y="3836"/>
                      <a:pt x="7269" y="2911"/>
                      <a:pt x="10703" y="1436"/>
                    </a:cubicBezTo>
                    <a:lnTo>
                      <a:pt x="1400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9"/>
              <p:cNvSpPr/>
              <p:nvPr/>
            </p:nvSpPr>
            <p:spPr>
              <a:xfrm>
                <a:off x="7459600" y="3716363"/>
                <a:ext cx="41600" cy="20150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806" extrusionOk="0">
                    <a:moveTo>
                      <a:pt x="1557" y="0"/>
                    </a:moveTo>
                    <a:lnTo>
                      <a:pt x="1" y="671"/>
                    </a:lnTo>
                    <a:lnTo>
                      <a:pt x="41" y="671"/>
                    </a:lnTo>
                    <a:cubicBezTo>
                      <a:pt x="81" y="671"/>
                      <a:pt x="122" y="711"/>
                      <a:pt x="122" y="751"/>
                    </a:cubicBezTo>
                    <a:cubicBezTo>
                      <a:pt x="122" y="778"/>
                      <a:pt x="122" y="792"/>
                      <a:pt x="108" y="805"/>
                    </a:cubicBezTo>
                    <a:lnTo>
                      <a:pt x="1664" y="135"/>
                    </a:lnTo>
                    <a:lnTo>
                      <a:pt x="155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9"/>
              <p:cNvSpPr/>
              <p:nvPr/>
            </p:nvSpPr>
            <p:spPr>
              <a:xfrm>
                <a:off x="5829500" y="3700613"/>
                <a:ext cx="668900" cy="145525"/>
              </a:xfrm>
              <a:custGeom>
                <a:avLst/>
                <a:gdLst/>
                <a:ahLst/>
                <a:cxnLst/>
                <a:rect l="l" t="t" r="r" b="b"/>
                <a:pathLst>
                  <a:path w="26756" h="5821" extrusionOk="0">
                    <a:moveTo>
                      <a:pt x="4560" y="0"/>
                    </a:moveTo>
                    <a:lnTo>
                      <a:pt x="805" y="1837"/>
                    </a:lnTo>
                    <a:cubicBezTo>
                      <a:pt x="309" y="2092"/>
                      <a:pt x="0" y="2588"/>
                      <a:pt x="0" y="3138"/>
                    </a:cubicBezTo>
                    <a:cubicBezTo>
                      <a:pt x="0" y="3447"/>
                      <a:pt x="94" y="3742"/>
                      <a:pt x="268" y="3983"/>
                    </a:cubicBezTo>
                    <a:cubicBezTo>
                      <a:pt x="443" y="4238"/>
                      <a:pt x="697" y="4412"/>
                      <a:pt x="979" y="4520"/>
                    </a:cubicBezTo>
                    <a:cubicBezTo>
                      <a:pt x="1945" y="4841"/>
                      <a:pt x="2924" y="5096"/>
                      <a:pt x="3916" y="5284"/>
                    </a:cubicBezTo>
                    <a:cubicBezTo>
                      <a:pt x="4882" y="5472"/>
                      <a:pt x="5901" y="5606"/>
                      <a:pt x="6920" y="5660"/>
                    </a:cubicBezTo>
                    <a:lnTo>
                      <a:pt x="9468" y="5807"/>
                    </a:lnTo>
                    <a:cubicBezTo>
                      <a:pt x="9871" y="5807"/>
                      <a:pt x="10233" y="5820"/>
                      <a:pt x="10581" y="5820"/>
                    </a:cubicBezTo>
                    <a:lnTo>
                      <a:pt x="26755" y="5820"/>
                    </a:lnTo>
                    <a:cubicBezTo>
                      <a:pt x="26675" y="5767"/>
                      <a:pt x="26594" y="5713"/>
                      <a:pt x="26527" y="5646"/>
                    </a:cubicBezTo>
                    <a:lnTo>
                      <a:pt x="12003" y="5646"/>
                    </a:lnTo>
                    <a:lnTo>
                      <a:pt x="12003" y="5780"/>
                    </a:lnTo>
                    <a:lnTo>
                      <a:pt x="11963" y="5780"/>
                    </a:lnTo>
                    <a:lnTo>
                      <a:pt x="11963" y="5646"/>
                    </a:lnTo>
                    <a:lnTo>
                      <a:pt x="10581" y="5646"/>
                    </a:lnTo>
                    <a:cubicBezTo>
                      <a:pt x="10233" y="5646"/>
                      <a:pt x="9871" y="5646"/>
                      <a:pt x="9482" y="5633"/>
                    </a:cubicBezTo>
                    <a:lnTo>
                      <a:pt x="6920" y="5499"/>
                    </a:lnTo>
                    <a:cubicBezTo>
                      <a:pt x="5914" y="5432"/>
                      <a:pt x="4909" y="5311"/>
                      <a:pt x="3943" y="5123"/>
                    </a:cubicBezTo>
                    <a:cubicBezTo>
                      <a:pt x="3916" y="5123"/>
                      <a:pt x="3889" y="5110"/>
                      <a:pt x="3863" y="5096"/>
                    </a:cubicBezTo>
                    <a:lnTo>
                      <a:pt x="3822" y="5110"/>
                    </a:lnTo>
                    <a:lnTo>
                      <a:pt x="3822" y="5096"/>
                    </a:lnTo>
                    <a:cubicBezTo>
                      <a:pt x="3071" y="4949"/>
                      <a:pt x="2320" y="4748"/>
                      <a:pt x="1583" y="4520"/>
                    </a:cubicBezTo>
                    <a:cubicBezTo>
                      <a:pt x="1569" y="4546"/>
                      <a:pt x="1556" y="4573"/>
                      <a:pt x="1542" y="4600"/>
                    </a:cubicBezTo>
                    <a:cubicBezTo>
                      <a:pt x="1529" y="4627"/>
                      <a:pt x="1502" y="4654"/>
                      <a:pt x="1462" y="4654"/>
                    </a:cubicBezTo>
                    <a:cubicBezTo>
                      <a:pt x="1449" y="4654"/>
                      <a:pt x="1435" y="4640"/>
                      <a:pt x="1422" y="4640"/>
                    </a:cubicBezTo>
                    <a:cubicBezTo>
                      <a:pt x="1381" y="4613"/>
                      <a:pt x="1368" y="4573"/>
                      <a:pt x="1395" y="4533"/>
                    </a:cubicBezTo>
                    <a:cubicBezTo>
                      <a:pt x="1395" y="4506"/>
                      <a:pt x="1408" y="4493"/>
                      <a:pt x="1408" y="4479"/>
                    </a:cubicBezTo>
                    <a:cubicBezTo>
                      <a:pt x="1288" y="4439"/>
                      <a:pt x="1167" y="4399"/>
                      <a:pt x="1033" y="4359"/>
                    </a:cubicBezTo>
                    <a:cubicBezTo>
                      <a:pt x="778" y="4265"/>
                      <a:pt x="563" y="4104"/>
                      <a:pt x="402" y="3889"/>
                    </a:cubicBezTo>
                    <a:cubicBezTo>
                      <a:pt x="242" y="3675"/>
                      <a:pt x="161" y="3420"/>
                      <a:pt x="161" y="3138"/>
                    </a:cubicBezTo>
                    <a:cubicBezTo>
                      <a:pt x="161" y="2655"/>
                      <a:pt x="443" y="2199"/>
                      <a:pt x="872" y="1985"/>
                    </a:cubicBezTo>
                    <a:lnTo>
                      <a:pt x="1408" y="1730"/>
                    </a:lnTo>
                    <a:cubicBezTo>
                      <a:pt x="1395" y="1717"/>
                      <a:pt x="1395" y="1703"/>
                      <a:pt x="1395" y="1703"/>
                    </a:cubicBezTo>
                    <a:cubicBezTo>
                      <a:pt x="1368" y="1663"/>
                      <a:pt x="1381" y="1609"/>
                      <a:pt x="1422" y="1596"/>
                    </a:cubicBezTo>
                    <a:cubicBezTo>
                      <a:pt x="1436" y="1586"/>
                      <a:pt x="1452" y="1582"/>
                      <a:pt x="1468" y="1582"/>
                    </a:cubicBezTo>
                    <a:cubicBezTo>
                      <a:pt x="1497" y="1582"/>
                      <a:pt x="1525" y="1597"/>
                      <a:pt x="1542" y="1623"/>
                    </a:cubicBezTo>
                    <a:cubicBezTo>
                      <a:pt x="1542" y="1636"/>
                      <a:pt x="1542" y="1650"/>
                      <a:pt x="1556" y="1663"/>
                    </a:cubicBezTo>
                    <a:lnTo>
                      <a:pt x="1556" y="1623"/>
                    </a:lnTo>
                    <a:lnTo>
                      <a:pt x="1623" y="1623"/>
                    </a:lnTo>
                    <a:lnTo>
                      <a:pt x="4909" y="13"/>
                    </a:lnTo>
                    <a:lnTo>
                      <a:pt x="45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29"/>
              <p:cNvSpPr/>
              <p:nvPr/>
            </p:nvSpPr>
            <p:spPr>
              <a:xfrm>
                <a:off x="6129575" y="3808888"/>
                <a:ext cx="338300" cy="1050"/>
              </a:xfrm>
              <a:custGeom>
                <a:avLst/>
                <a:gdLst/>
                <a:ahLst/>
                <a:cxnLst/>
                <a:rect l="l" t="t" r="r" b="b"/>
                <a:pathLst>
                  <a:path w="13532" h="42" extrusionOk="0">
                    <a:moveTo>
                      <a:pt x="0" y="1"/>
                    </a:moveTo>
                    <a:lnTo>
                      <a:pt x="0" y="41"/>
                    </a:lnTo>
                    <a:lnTo>
                      <a:pt x="13532" y="41"/>
                    </a:lnTo>
                    <a:cubicBezTo>
                      <a:pt x="13518" y="28"/>
                      <a:pt x="13518" y="14"/>
                      <a:pt x="135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29"/>
              <p:cNvSpPr/>
              <p:nvPr/>
            </p:nvSpPr>
            <p:spPr>
              <a:xfrm>
                <a:off x="6993250" y="3808888"/>
                <a:ext cx="178050" cy="1050"/>
              </a:xfrm>
              <a:custGeom>
                <a:avLst/>
                <a:gdLst/>
                <a:ahLst/>
                <a:cxnLst/>
                <a:rect l="l" t="t" r="r" b="b"/>
                <a:pathLst>
                  <a:path w="7122" h="42" extrusionOk="0">
                    <a:moveTo>
                      <a:pt x="0" y="1"/>
                    </a:moveTo>
                    <a:cubicBezTo>
                      <a:pt x="0" y="14"/>
                      <a:pt x="0" y="28"/>
                      <a:pt x="0" y="41"/>
                    </a:cubicBezTo>
                    <a:lnTo>
                      <a:pt x="7027" y="41"/>
                    </a:lnTo>
                    <a:lnTo>
                      <a:pt x="71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9"/>
              <p:cNvSpPr/>
              <p:nvPr/>
            </p:nvSpPr>
            <p:spPr>
              <a:xfrm>
                <a:off x="6524850" y="3790113"/>
                <a:ext cx="63400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2536" h="162" extrusionOk="0">
                    <a:moveTo>
                      <a:pt x="229" y="1"/>
                    </a:moveTo>
                    <a:cubicBezTo>
                      <a:pt x="188" y="81"/>
                      <a:pt x="108" y="135"/>
                      <a:pt x="1" y="162"/>
                    </a:cubicBezTo>
                    <a:lnTo>
                      <a:pt x="2535" y="162"/>
                    </a:lnTo>
                    <a:cubicBezTo>
                      <a:pt x="2535" y="108"/>
                      <a:pt x="2535" y="54"/>
                      <a:pt x="25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29"/>
              <p:cNvSpPr/>
              <p:nvPr/>
            </p:nvSpPr>
            <p:spPr>
              <a:xfrm>
                <a:off x="6466525" y="3790113"/>
                <a:ext cx="526725" cy="72775"/>
              </a:xfrm>
              <a:custGeom>
                <a:avLst/>
                <a:gdLst/>
                <a:ahLst/>
                <a:cxnLst/>
                <a:rect l="l" t="t" r="r" b="b"/>
                <a:pathLst>
                  <a:path w="21069" h="2911" extrusionOk="0">
                    <a:moveTo>
                      <a:pt x="16161" y="1"/>
                    </a:moveTo>
                    <a:cubicBezTo>
                      <a:pt x="16228" y="41"/>
                      <a:pt x="16268" y="95"/>
                      <a:pt x="16295" y="162"/>
                    </a:cubicBezTo>
                    <a:lnTo>
                      <a:pt x="20372" y="162"/>
                    </a:lnTo>
                    <a:cubicBezTo>
                      <a:pt x="20667" y="162"/>
                      <a:pt x="20908" y="403"/>
                      <a:pt x="20908" y="698"/>
                    </a:cubicBezTo>
                    <a:cubicBezTo>
                      <a:pt x="20908" y="926"/>
                      <a:pt x="20761" y="1141"/>
                      <a:pt x="20546" y="1208"/>
                    </a:cubicBezTo>
                    <a:lnTo>
                      <a:pt x="20184" y="1329"/>
                    </a:lnTo>
                    <a:lnTo>
                      <a:pt x="20184" y="1396"/>
                    </a:lnTo>
                    <a:lnTo>
                      <a:pt x="19969" y="1396"/>
                    </a:lnTo>
                    <a:lnTo>
                      <a:pt x="17824" y="2120"/>
                    </a:lnTo>
                    <a:cubicBezTo>
                      <a:pt x="16590" y="2536"/>
                      <a:pt x="15316" y="2737"/>
                      <a:pt x="14015" y="2737"/>
                    </a:cubicBezTo>
                    <a:lnTo>
                      <a:pt x="3246" y="2737"/>
                    </a:lnTo>
                    <a:lnTo>
                      <a:pt x="3246" y="2763"/>
                    </a:lnTo>
                    <a:lnTo>
                      <a:pt x="3205" y="2763"/>
                    </a:lnTo>
                    <a:lnTo>
                      <a:pt x="3205" y="2737"/>
                    </a:lnTo>
                    <a:cubicBezTo>
                      <a:pt x="1891" y="2670"/>
                      <a:pt x="738" y="1878"/>
                      <a:pt x="188" y="685"/>
                    </a:cubicBezTo>
                    <a:cubicBezTo>
                      <a:pt x="121" y="685"/>
                      <a:pt x="67" y="698"/>
                      <a:pt x="0" y="698"/>
                    </a:cubicBezTo>
                    <a:cubicBezTo>
                      <a:pt x="14" y="712"/>
                      <a:pt x="27" y="738"/>
                      <a:pt x="27" y="752"/>
                    </a:cubicBezTo>
                    <a:cubicBezTo>
                      <a:pt x="40" y="765"/>
                      <a:pt x="40" y="779"/>
                      <a:pt x="54" y="792"/>
                    </a:cubicBezTo>
                    <a:cubicBezTo>
                      <a:pt x="295" y="1302"/>
                      <a:pt x="631" y="1731"/>
                      <a:pt x="1046" y="2066"/>
                    </a:cubicBezTo>
                    <a:cubicBezTo>
                      <a:pt x="1113" y="2133"/>
                      <a:pt x="1194" y="2187"/>
                      <a:pt x="1274" y="2240"/>
                    </a:cubicBezTo>
                    <a:cubicBezTo>
                      <a:pt x="1878" y="2670"/>
                      <a:pt x="2602" y="2911"/>
                      <a:pt x="3380" y="2911"/>
                    </a:cubicBezTo>
                    <a:lnTo>
                      <a:pt x="14015" y="2911"/>
                    </a:lnTo>
                    <a:cubicBezTo>
                      <a:pt x="15329" y="2911"/>
                      <a:pt x="16630" y="2696"/>
                      <a:pt x="17877" y="2281"/>
                    </a:cubicBezTo>
                    <a:lnTo>
                      <a:pt x="17998" y="2240"/>
                    </a:lnTo>
                    <a:lnTo>
                      <a:pt x="18494" y="2066"/>
                    </a:lnTo>
                    <a:lnTo>
                      <a:pt x="20586" y="1369"/>
                    </a:lnTo>
                    <a:cubicBezTo>
                      <a:pt x="20854" y="1288"/>
                      <a:pt x="21029" y="1060"/>
                      <a:pt x="21069" y="792"/>
                    </a:cubicBezTo>
                    <a:cubicBezTo>
                      <a:pt x="21069" y="779"/>
                      <a:pt x="21069" y="765"/>
                      <a:pt x="21069" y="752"/>
                    </a:cubicBezTo>
                    <a:cubicBezTo>
                      <a:pt x="21069" y="738"/>
                      <a:pt x="21069" y="725"/>
                      <a:pt x="21069" y="698"/>
                    </a:cubicBezTo>
                    <a:cubicBezTo>
                      <a:pt x="21069" y="457"/>
                      <a:pt x="20948" y="256"/>
                      <a:pt x="20774" y="122"/>
                    </a:cubicBezTo>
                    <a:lnTo>
                      <a:pt x="1976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9"/>
              <p:cNvSpPr/>
              <p:nvPr/>
            </p:nvSpPr>
            <p:spPr>
              <a:xfrm>
                <a:off x="6969100" y="3823638"/>
                <a:ext cx="1025" cy="375"/>
              </a:xfrm>
              <a:custGeom>
                <a:avLst/>
                <a:gdLst/>
                <a:ahLst/>
                <a:cxnLst/>
                <a:rect l="l" t="t" r="r" b="b"/>
                <a:pathLst>
                  <a:path w="41" h="15" extrusionOk="0">
                    <a:moveTo>
                      <a:pt x="41" y="1"/>
                    </a:moveTo>
                    <a:lnTo>
                      <a:pt x="0" y="14"/>
                    </a:lnTo>
                    <a:lnTo>
                      <a:pt x="41" y="14"/>
                    </a:lnTo>
                    <a:lnTo>
                      <a:pt x="4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9"/>
              <p:cNvSpPr/>
              <p:nvPr/>
            </p:nvSpPr>
            <p:spPr>
              <a:xfrm>
                <a:off x="6728700" y="3790113"/>
                <a:ext cx="30550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222" h="162" extrusionOk="0">
                    <a:moveTo>
                      <a:pt x="1" y="1"/>
                    </a:moveTo>
                    <a:lnTo>
                      <a:pt x="1" y="162"/>
                    </a:lnTo>
                    <a:lnTo>
                      <a:pt x="1221" y="162"/>
                    </a:lnTo>
                    <a:cubicBezTo>
                      <a:pt x="1208" y="108"/>
                      <a:pt x="1208" y="54"/>
                      <a:pt x="120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9"/>
              <p:cNvSpPr/>
              <p:nvPr/>
            </p:nvSpPr>
            <p:spPr>
              <a:xfrm>
                <a:off x="6668350" y="3823988"/>
                <a:ext cx="91225" cy="1025"/>
              </a:xfrm>
              <a:custGeom>
                <a:avLst/>
                <a:gdLst/>
                <a:ahLst/>
                <a:cxnLst/>
                <a:rect l="l" t="t" r="r" b="b"/>
                <a:pathLst>
                  <a:path w="3649" h="41" extrusionOk="0">
                    <a:moveTo>
                      <a:pt x="148" y="0"/>
                    </a:moveTo>
                    <a:cubicBezTo>
                      <a:pt x="135" y="14"/>
                      <a:pt x="135" y="14"/>
                      <a:pt x="121" y="14"/>
                    </a:cubicBezTo>
                    <a:cubicBezTo>
                      <a:pt x="81" y="27"/>
                      <a:pt x="41" y="41"/>
                      <a:pt x="1" y="41"/>
                    </a:cubicBezTo>
                    <a:lnTo>
                      <a:pt x="3648" y="41"/>
                    </a:lnTo>
                    <a:lnTo>
                      <a:pt x="36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29"/>
              <p:cNvSpPr/>
              <p:nvPr/>
            </p:nvSpPr>
            <p:spPr>
              <a:xfrm>
                <a:off x="6900025" y="3822988"/>
                <a:ext cx="71100" cy="2025"/>
              </a:xfrm>
              <a:custGeom>
                <a:avLst/>
                <a:gdLst/>
                <a:ahLst/>
                <a:cxnLst/>
                <a:rect l="l" t="t" r="r" b="b"/>
                <a:pathLst>
                  <a:path w="2844" h="81" extrusionOk="0">
                    <a:moveTo>
                      <a:pt x="2804" y="0"/>
                    </a:moveTo>
                    <a:lnTo>
                      <a:pt x="2804" y="27"/>
                    </a:lnTo>
                    <a:lnTo>
                      <a:pt x="2804" y="40"/>
                    </a:lnTo>
                    <a:lnTo>
                      <a:pt x="1" y="40"/>
                    </a:lnTo>
                    <a:lnTo>
                      <a:pt x="1" y="81"/>
                    </a:lnTo>
                    <a:lnTo>
                      <a:pt x="2844" y="81"/>
                    </a:lnTo>
                    <a:lnTo>
                      <a:pt x="2844" y="14"/>
                    </a:lnTo>
                    <a:lnTo>
                      <a:pt x="284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29"/>
              <p:cNvSpPr/>
              <p:nvPr/>
            </p:nvSpPr>
            <p:spPr>
              <a:xfrm>
                <a:off x="6547325" y="3823988"/>
                <a:ext cx="45275" cy="1025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41" extrusionOk="0">
                    <a:moveTo>
                      <a:pt x="0" y="0"/>
                    </a:moveTo>
                    <a:lnTo>
                      <a:pt x="14" y="14"/>
                    </a:lnTo>
                    <a:lnTo>
                      <a:pt x="14" y="41"/>
                    </a:lnTo>
                    <a:lnTo>
                      <a:pt x="1811" y="41"/>
                    </a:lnTo>
                    <a:cubicBezTo>
                      <a:pt x="1797" y="27"/>
                      <a:pt x="1784" y="14"/>
                      <a:pt x="177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29"/>
              <p:cNvSpPr/>
              <p:nvPr/>
            </p:nvSpPr>
            <p:spPr>
              <a:xfrm>
                <a:off x="7334550" y="3692213"/>
                <a:ext cx="25" cy="3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5" extrusionOk="0">
                    <a:moveTo>
                      <a:pt x="0" y="14"/>
                    </a:moveTo>
                    <a:cubicBezTo>
                      <a:pt x="0" y="14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9"/>
              <p:cNvSpPr/>
              <p:nvPr/>
            </p:nvSpPr>
            <p:spPr>
              <a:xfrm>
                <a:off x="7335550" y="3691538"/>
                <a:ext cx="147225" cy="12450"/>
              </a:xfrm>
              <a:custGeom>
                <a:avLst/>
                <a:gdLst/>
                <a:ahLst/>
                <a:cxnLst/>
                <a:rect l="l" t="t" r="r" b="b"/>
                <a:pathLst>
                  <a:path w="5889" h="498" extrusionOk="0">
                    <a:moveTo>
                      <a:pt x="309" y="1"/>
                    </a:moveTo>
                    <a:lnTo>
                      <a:pt x="41" y="68"/>
                    </a:lnTo>
                    <a:lnTo>
                      <a:pt x="1" y="68"/>
                    </a:lnTo>
                    <a:lnTo>
                      <a:pt x="591" y="296"/>
                    </a:lnTo>
                    <a:cubicBezTo>
                      <a:pt x="940" y="417"/>
                      <a:pt x="1288" y="497"/>
                      <a:pt x="1664" y="497"/>
                    </a:cubicBezTo>
                    <a:cubicBezTo>
                      <a:pt x="1731" y="497"/>
                      <a:pt x="1811" y="484"/>
                      <a:pt x="1892" y="484"/>
                    </a:cubicBezTo>
                    <a:lnTo>
                      <a:pt x="5888" y="175"/>
                    </a:lnTo>
                    <a:lnTo>
                      <a:pt x="5767" y="28"/>
                    </a:lnTo>
                    <a:lnTo>
                      <a:pt x="2200" y="296"/>
                    </a:lnTo>
                    <a:lnTo>
                      <a:pt x="2281" y="363"/>
                    </a:lnTo>
                    <a:lnTo>
                      <a:pt x="2254" y="403"/>
                    </a:lnTo>
                    <a:lnTo>
                      <a:pt x="2146" y="296"/>
                    </a:lnTo>
                    <a:lnTo>
                      <a:pt x="1878" y="309"/>
                    </a:lnTo>
                    <a:cubicBezTo>
                      <a:pt x="1796" y="317"/>
                      <a:pt x="1714" y="321"/>
                      <a:pt x="1633" y="321"/>
                    </a:cubicBezTo>
                    <a:cubicBezTo>
                      <a:pt x="1290" y="321"/>
                      <a:pt x="959" y="254"/>
                      <a:pt x="644" y="135"/>
                    </a:cubicBezTo>
                    <a:lnTo>
                      <a:pt x="30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9"/>
              <p:cNvSpPr/>
              <p:nvPr/>
            </p:nvSpPr>
            <p:spPr>
              <a:xfrm>
                <a:off x="7333875" y="3649313"/>
                <a:ext cx="125075" cy="43950"/>
              </a:xfrm>
              <a:custGeom>
                <a:avLst/>
                <a:gdLst/>
                <a:ahLst/>
                <a:cxnLst/>
                <a:rect l="l" t="t" r="r" b="b"/>
                <a:pathLst>
                  <a:path w="5003" h="1758" extrusionOk="0">
                    <a:moveTo>
                      <a:pt x="4198" y="0"/>
                    </a:moveTo>
                    <a:lnTo>
                      <a:pt x="564" y="952"/>
                    </a:lnTo>
                    <a:cubicBezTo>
                      <a:pt x="229" y="1033"/>
                      <a:pt x="1" y="1328"/>
                      <a:pt x="1" y="1677"/>
                    </a:cubicBezTo>
                    <a:cubicBezTo>
                      <a:pt x="1" y="1690"/>
                      <a:pt x="14" y="1703"/>
                      <a:pt x="14" y="1717"/>
                    </a:cubicBezTo>
                    <a:lnTo>
                      <a:pt x="27" y="1717"/>
                    </a:lnTo>
                    <a:cubicBezTo>
                      <a:pt x="27" y="1730"/>
                      <a:pt x="27" y="1730"/>
                      <a:pt x="41" y="1730"/>
                    </a:cubicBezTo>
                    <a:cubicBezTo>
                      <a:pt x="41" y="1744"/>
                      <a:pt x="54" y="1744"/>
                      <a:pt x="54" y="1744"/>
                    </a:cubicBezTo>
                    <a:cubicBezTo>
                      <a:pt x="68" y="1757"/>
                      <a:pt x="81" y="1757"/>
                      <a:pt x="95" y="1757"/>
                    </a:cubicBezTo>
                    <a:lnTo>
                      <a:pt x="108" y="1757"/>
                    </a:lnTo>
                    <a:lnTo>
                      <a:pt x="376" y="1690"/>
                    </a:lnTo>
                    <a:lnTo>
                      <a:pt x="5003" y="631"/>
                    </a:lnTo>
                    <a:lnTo>
                      <a:pt x="4882" y="483"/>
                    </a:lnTo>
                    <a:lnTo>
                      <a:pt x="644" y="1462"/>
                    </a:lnTo>
                    <a:lnTo>
                      <a:pt x="604" y="1556"/>
                    </a:lnTo>
                    <a:lnTo>
                      <a:pt x="564" y="1542"/>
                    </a:lnTo>
                    <a:lnTo>
                      <a:pt x="591" y="1462"/>
                    </a:lnTo>
                    <a:lnTo>
                      <a:pt x="188" y="1556"/>
                    </a:lnTo>
                    <a:cubicBezTo>
                      <a:pt x="215" y="1382"/>
                      <a:pt x="336" y="1234"/>
                      <a:pt x="497" y="1154"/>
                    </a:cubicBezTo>
                    <a:lnTo>
                      <a:pt x="524" y="1113"/>
                    </a:lnTo>
                    <a:lnTo>
                      <a:pt x="537" y="1127"/>
                    </a:lnTo>
                    <a:cubicBezTo>
                      <a:pt x="564" y="1127"/>
                      <a:pt x="577" y="1113"/>
                      <a:pt x="604" y="1113"/>
                    </a:cubicBezTo>
                    <a:lnTo>
                      <a:pt x="4574" y="67"/>
                    </a:lnTo>
                    <a:lnTo>
                      <a:pt x="4534" y="27"/>
                    </a:lnTo>
                    <a:cubicBezTo>
                      <a:pt x="4534" y="14"/>
                      <a:pt x="4534" y="0"/>
                      <a:pt x="45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9"/>
              <p:cNvSpPr/>
              <p:nvPr/>
            </p:nvSpPr>
            <p:spPr>
              <a:xfrm>
                <a:off x="7442850" y="3646963"/>
                <a:ext cx="5050" cy="1350"/>
              </a:xfrm>
              <a:custGeom>
                <a:avLst/>
                <a:gdLst/>
                <a:ahLst/>
                <a:cxnLst/>
                <a:rect l="l" t="t" r="r" b="b"/>
                <a:pathLst>
                  <a:path w="202" h="54" extrusionOk="0">
                    <a:moveTo>
                      <a:pt x="201" y="0"/>
                    </a:moveTo>
                    <a:lnTo>
                      <a:pt x="0" y="54"/>
                    </a:lnTo>
                    <a:lnTo>
                      <a:pt x="175" y="54"/>
                    </a:lnTo>
                    <a:cubicBezTo>
                      <a:pt x="175" y="41"/>
                      <a:pt x="175" y="27"/>
                      <a:pt x="175" y="14"/>
                    </a:cubicBezTo>
                    <a:lnTo>
                      <a:pt x="2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9"/>
              <p:cNvSpPr/>
              <p:nvPr/>
            </p:nvSpPr>
            <p:spPr>
              <a:xfrm>
                <a:off x="7447200" y="3446463"/>
                <a:ext cx="215600" cy="201850"/>
              </a:xfrm>
              <a:custGeom>
                <a:avLst/>
                <a:gdLst/>
                <a:ahLst/>
                <a:cxnLst/>
                <a:rect l="l" t="t" r="r" b="b"/>
                <a:pathLst>
                  <a:path w="8624" h="8074" extrusionOk="0">
                    <a:moveTo>
                      <a:pt x="6264" y="1"/>
                    </a:moveTo>
                    <a:cubicBezTo>
                      <a:pt x="6250" y="1"/>
                      <a:pt x="6223" y="14"/>
                      <a:pt x="6197" y="27"/>
                    </a:cubicBezTo>
                    <a:lnTo>
                      <a:pt x="430" y="7484"/>
                    </a:lnTo>
                    <a:lnTo>
                      <a:pt x="255" y="7712"/>
                    </a:lnTo>
                    <a:lnTo>
                      <a:pt x="27" y="8020"/>
                    </a:lnTo>
                    <a:lnTo>
                      <a:pt x="14" y="8034"/>
                    </a:lnTo>
                    <a:cubicBezTo>
                      <a:pt x="1" y="8047"/>
                      <a:pt x="1" y="8061"/>
                      <a:pt x="1" y="8074"/>
                    </a:cubicBezTo>
                    <a:lnTo>
                      <a:pt x="202" y="8074"/>
                    </a:lnTo>
                    <a:lnTo>
                      <a:pt x="6304" y="175"/>
                    </a:lnTo>
                    <a:lnTo>
                      <a:pt x="6250" y="94"/>
                    </a:lnTo>
                    <a:lnTo>
                      <a:pt x="6290" y="68"/>
                    </a:lnTo>
                    <a:lnTo>
                      <a:pt x="6357" y="161"/>
                    </a:lnTo>
                    <a:lnTo>
                      <a:pt x="8409" y="161"/>
                    </a:lnTo>
                    <a:lnTo>
                      <a:pt x="8530" y="68"/>
                    </a:lnTo>
                    <a:lnTo>
                      <a:pt x="8557" y="94"/>
                    </a:lnTo>
                    <a:lnTo>
                      <a:pt x="8450" y="188"/>
                    </a:lnTo>
                    <a:lnTo>
                      <a:pt x="7712" y="7336"/>
                    </a:lnTo>
                    <a:lnTo>
                      <a:pt x="7712" y="7336"/>
                    </a:lnTo>
                    <a:lnTo>
                      <a:pt x="7886" y="7323"/>
                    </a:lnTo>
                    <a:lnTo>
                      <a:pt x="8624" y="81"/>
                    </a:lnTo>
                    <a:cubicBezTo>
                      <a:pt x="8624" y="68"/>
                      <a:pt x="8624" y="41"/>
                      <a:pt x="8611" y="27"/>
                    </a:cubicBezTo>
                    <a:cubicBezTo>
                      <a:pt x="8597" y="1"/>
                      <a:pt x="8570" y="1"/>
                      <a:pt x="8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9"/>
              <p:cNvSpPr/>
              <p:nvPr/>
            </p:nvSpPr>
            <p:spPr>
              <a:xfrm>
                <a:off x="7447200" y="3649313"/>
                <a:ext cx="210925" cy="127425"/>
              </a:xfrm>
              <a:custGeom>
                <a:avLst/>
                <a:gdLst/>
                <a:ahLst/>
                <a:cxnLst/>
                <a:rect l="l" t="t" r="r" b="b"/>
                <a:pathLst>
                  <a:path w="8437" h="5097" extrusionOk="0">
                    <a:moveTo>
                      <a:pt x="1" y="0"/>
                    </a:moveTo>
                    <a:cubicBezTo>
                      <a:pt x="1" y="0"/>
                      <a:pt x="1" y="14"/>
                      <a:pt x="1" y="27"/>
                    </a:cubicBezTo>
                    <a:lnTo>
                      <a:pt x="41" y="67"/>
                    </a:lnTo>
                    <a:lnTo>
                      <a:pt x="188" y="255"/>
                    </a:lnTo>
                    <a:lnTo>
                      <a:pt x="242" y="242"/>
                    </a:lnTo>
                    <a:lnTo>
                      <a:pt x="255" y="282"/>
                    </a:lnTo>
                    <a:lnTo>
                      <a:pt x="215" y="295"/>
                    </a:lnTo>
                    <a:lnTo>
                      <a:pt x="349" y="483"/>
                    </a:lnTo>
                    <a:lnTo>
                      <a:pt x="470" y="631"/>
                    </a:lnTo>
                    <a:lnTo>
                      <a:pt x="698" y="926"/>
                    </a:lnTo>
                    <a:lnTo>
                      <a:pt x="819" y="899"/>
                    </a:lnTo>
                    <a:lnTo>
                      <a:pt x="832" y="939"/>
                    </a:lnTo>
                    <a:lnTo>
                      <a:pt x="725" y="966"/>
                    </a:lnTo>
                    <a:lnTo>
                      <a:pt x="1301" y="1703"/>
                    </a:lnTo>
                    <a:lnTo>
                      <a:pt x="1422" y="1864"/>
                    </a:lnTo>
                    <a:lnTo>
                      <a:pt x="2053" y="2682"/>
                    </a:lnTo>
                    <a:lnTo>
                      <a:pt x="2160" y="2817"/>
                    </a:lnTo>
                    <a:lnTo>
                      <a:pt x="3890" y="5070"/>
                    </a:lnTo>
                    <a:cubicBezTo>
                      <a:pt x="3903" y="5083"/>
                      <a:pt x="3930" y="5096"/>
                      <a:pt x="3957" y="5096"/>
                    </a:cubicBezTo>
                    <a:lnTo>
                      <a:pt x="8342" y="5096"/>
                    </a:lnTo>
                    <a:cubicBezTo>
                      <a:pt x="8396" y="5096"/>
                      <a:pt x="8436" y="5070"/>
                      <a:pt x="8436" y="5016"/>
                    </a:cubicBezTo>
                    <a:cubicBezTo>
                      <a:pt x="8436" y="5003"/>
                      <a:pt x="8436" y="4989"/>
                      <a:pt x="8423" y="4989"/>
                    </a:cubicBezTo>
                    <a:lnTo>
                      <a:pt x="7967" y="309"/>
                    </a:lnTo>
                    <a:lnTo>
                      <a:pt x="7792" y="309"/>
                    </a:lnTo>
                    <a:lnTo>
                      <a:pt x="8248" y="4828"/>
                    </a:lnTo>
                    <a:lnTo>
                      <a:pt x="8369" y="5003"/>
                    </a:lnTo>
                    <a:lnTo>
                      <a:pt x="8329" y="5029"/>
                    </a:lnTo>
                    <a:lnTo>
                      <a:pt x="8248" y="4922"/>
                    </a:lnTo>
                    <a:lnTo>
                      <a:pt x="8248" y="4935"/>
                    </a:lnTo>
                    <a:lnTo>
                      <a:pt x="3997" y="4935"/>
                    </a:lnTo>
                    <a:lnTo>
                      <a:pt x="18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9"/>
              <p:cNvSpPr/>
              <p:nvPr/>
            </p:nvSpPr>
            <p:spPr>
              <a:xfrm>
                <a:off x="7574275" y="3657363"/>
                <a:ext cx="82175" cy="117700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4708" extrusionOk="0">
                    <a:moveTo>
                      <a:pt x="0" y="0"/>
                    </a:moveTo>
                    <a:lnTo>
                      <a:pt x="1905" y="2749"/>
                    </a:lnTo>
                    <a:lnTo>
                      <a:pt x="1945" y="2749"/>
                    </a:lnTo>
                    <a:lnTo>
                      <a:pt x="1945" y="2790"/>
                    </a:lnTo>
                    <a:lnTo>
                      <a:pt x="1932" y="2790"/>
                    </a:lnTo>
                    <a:lnTo>
                      <a:pt x="3165" y="4600"/>
                    </a:lnTo>
                    <a:lnTo>
                      <a:pt x="3246" y="4707"/>
                    </a:lnTo>
                    <a:lnTo>
                      <a:pt x="3286" y="4681"/>
                    </a:lnTo>
                    <a:lnTo>
                      <a:pt x="3165" y="4506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9"/>
              <p:cNvSpPr/>
              <p:nvPr/>
            </p:nvSpPr>
            <p:spPr>
              <a:xfrm>
                <a:off x="7569250" y="3448138"/>
                <a:ext cx="91875" cy="189125"/>
              </a:xfrm>
              <a:custGeom>
                <a:avLst/>
                <a:gdLst/>
                <a:ahLst/>
                <a:cxnLst/>
                <a:rect l="l" t="t" r="r" b="b"/>
                <a:pathLst>
                  <a:path w="3675" h="7565" extrusionOk="0">
                    <a:moveTo>
                      <a:pt x="3648" y="1"/>
                    </a:moveTo>
                    <a:lnTo>
                      <a:pt x="3527" y="94"/>
                    </a:lnTo>
                    <a:lnTo>
                      <a:pt x="2226" y="1208"/>
                    </a:lnTo>
                    <a:lnTo>
                      <a:pt x="2240" y="1221"/>
                    </a:lnTo>
                    <a:lnTo>
                      <a:pt x="2213" y="1248"/>
                    </a:lnTo>
                    <a:lnTo>
                      <a:pt x="2200" y="1234"/>
                    </a:lnTo>
                    <a:lnTo>
                      <a:pt x="0" y="7564"/>
                    </a:lnTo>
                    <a:lnTo>
                      <a:pt x="54" y="7564"/>
                    </a:lnTo>
                    <a:lnTo>
                      <a:pt x="2240" y="1248"/>
                    </a:lnTo>
                    <a:lnTo>
                      <a:pt x="3568" y="121"/>
                    </a:lnTo>
                    <a:lnTo>
                      <a:pt x="3675" y="27"/>
                    </a:lnTo>
                    <a:lnTo>
                      <a:pt x="36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>
                <a:off x="7533700" y="3625163"/>
                <a:ext cx="166325" cy="32550"/>
              </a:xfrm>
              <a:custGeom>
                <a:avLst/>
                <a:gdLst/>
                <a:ahLst/>
                <a:cxnLst/>
                <a:rect l="l" t="t" r="r" b="b"/>
                <a:pathLst>
                  <a:path w="6653" h="1302" extrusionOk="0">
                    <a:moveTo>
                      <a:pt x="6156" y="148"/>
                    </a:moveTo>
                    <a:lnTo>
                      <a:pt x="6197" y="175"/>
                    </a:lnTo>
                    <a:lnTo>
                      <a:pt x="6183" y="202"/>
                    </a:lnTo>
                    <a:cubicBezTo>
                      <a:pt x="6358" y="255"/>
                      <a:pt x="6478" y="430"/>
                      <a:pt x="6492" y="631"/>
                    </a:cubicBezTo>
                    <a:cubicBezTo>
                      <a:pt x="6492" y="819"/>
                      <a:pt x="6384" y="980"/>
                      <a:pt x="6237" y="1060"/>
                    </a:cubicBezTo>
                    <a:cubicBezTo>
                      <a:pt x="6197" y="1073"/>
                      <a:pt x="6143" y="1087"/>
                      <a:pt x="6089" y="1100"/>
                    </a:cubicBezTo>
                    <a:lnTo>
                      <a:pt x="6036" y="1100"/>
                    </a:lnTo>
                    <a:lnTo>
                      <a:pt x="175" y="1127"/>
                    </a:lnTo>
                    <a:cubicBezTo>
                      <a:pt x="188" y="1073"/>
                      <a:pt x="215" y="1006"/>
                      <a:pt x="242" y="953"/>
                    </a:cubicBezTo>
                    <a:cubicBezTo>
                      <a:pt x="255" y="939"/>
                      <a:pt x="269" y="926"/>
                      <a:pt x="269" y="913"/>
                    </a:cubicBezTo>
                    <a:lnTo>
                      <a:pt x="255" y="913"/>
                    </a:lnTo>
                    <a:lnTo>
                      <a:pt x="255" y="872"/>
                    </a:lnTo>
                    <a:lnTo>
                      <a:pt x="309" y="872"/>
                    </a:lnTo>
                    <a:cubicBezTo>
                      <a:pt x="390" y="792"/>
                      <a:pt x="483" y="752"/>
                      <a:pt x="577" y="738"/>
                    </a:cubicBezTo>
                    <a:lnTo>
                      <a:pt x="6036" y="175"/>
                    </a:lnTo>
                    <a:cubicBezTo>
                      <a:pt x="6076" y="175"/>
                      <a:pt x="6103" y="175"/>
                      <a:pt x="6143" y="188"/>
                    </a:cubicBezTo>
                    <a:lnTo>
                      <a:pt x="6156" y="148"/>
                    </a:lnTo>
                    <a:close/>
                    <a:moveTo>
                      <a:pt x="6036" y="1"/>
                    </a:moveTo>
                    <a:lnTo>
                      <a:pt x="4426" y="175"/>
                    </a:lnTo>
                    <a:lnTo>
                      <a:pt x="4265" y="188"/>
                    </a:lnTo>
                    <a:lnTo>
                      <a:pt x="1476" y="483"/>
                    </a:lnTo>
                    <a:lnTo>
                      <a:pt x="1422" y="483"/>
                    </a:lnTo>
                    <a:lnTo>
                      <a:pt x="564" y="577"/>
                    </a:lnTo>
                    <a:cubicBezTo>
                      <a:pt x="403" y="591"/>
                      <a:pt x="269" y="671"/>
                      <a:pt x="162" y="778"/>
                    </a:cubicBezTo>
                    <a:cubicBezTo>
                      <a:pt x="148" y="805"/>
                      <a:pt x="121" y="832"/>
                      <a:pt x="108" y="859"/>
                    </a:cubicBezTo>
                    <a:cubicBezTo>
                      <a:pt x="41" y="966"/>
                      <a:pt x="1" y="1087"/>
                      <a:pt x="1" y="1221"/>
                    </a:cubicBezTo>
                    <a:cubicBezTo>
                      <a:pt x="1" y="1261"/>
                      <a:pt x="41" y="1301"/>
                      <a:pt x="95" y="1301"/>
                    </a:cubicBezTo>
                    <a:lnTo>
                      <a:pt x="162" y="1301"/>
                    </a:lnTo>
                    <a:lnTo>
                      <a:pt x="1623" y="1288"/>
                    </a:lnTo>
                    <a:lnTo>
                      <a:pt x="1677" y="1288"/>
                    </a:lnTo>
                    <a:lnTo>
                      <a:pt x="4332" y="1275"/>
                    </a:lnTo>
                    <a:lnTo>
                      <a:pt x="6049" y="1275"/>
                    </a:lnTo>
                    <a:cubicBezTo>
                      <a:pt x="6076" y="1275"/>
                      <a:pt x="6103" y="1275"/>
                      <a:pt x="6116" y="1261"/>
                    </a:cubicBezTo>
                    <a:cubicBezTo>
                      <a:pt x="6183" y="1261"/>
                      <a:pt x="6250" y="1234"/>
                      <a:pt x="6317" y="1208"/>
                    </a:cubicBezTo>
                    <a:cubicBezTo>
                      <a:pt x="6518" y="1100"/>
                      <a:pt x="6653" y="872"/>
                      <a:pt x="6653" y="631"/>
                    </a:cubicBezTo>
                    <a:cubicBezTo>
                      <a:pt x="6653" y="282"/>
                      <a:pt x="6384" y="1"/>
                      <a:pt x="60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9"/>
              <p:cNvSpPr/>
              <p:nvPr/>
            </p:nvSpPr>
            <p:spPr>
              <a:xfrm>
                <a:off x="5863700" y="3740163"/>
                <a:ext cx="16775" cy="76475"/>
              </a:xfrm>
              <a:custGeom>
                <a:avLst/>
                <a:gdLst/>
                <a:ahLst/>
                <a:cxnLst/>
                <a:rect l="l" t="t" r="r" b="b"/>
                <a:pathLst>
                  <a:path w="671" h="3059" extrusionOk="0">
                    <a:moveTo>
                      <a:pt x="100" y="0"/>
                    </a:moveTo>
                    <a:cubicBezTo>
                      <a:pt x="84" y="0"/>
                      <a:pt x="68" y="4"/>
                      <a:pt x="54" y="14"/>
                    </a:cubicBezTo>
                    <a:cubicBezTo>
                      <a:pt x="13" y="27"/>
                      <a:pt x="0" y="81"/>
                      <a:pt x="27" y="121"/>
                    </a:cubicBezTo>
                    <a:cubicBezTo>
                      <a:pt x="27" y="121"/>
                      <a:pt x="27" y="135"/>
                      <a:pt x="40" y="148"/>
                    </a:cubicBezTo>
                    <a:cubicBezTo>
                      <a:pt x="121" y="349"/>
                      <a:pt x="671" y="1623"/>
                      <a:pt x="40" y="2897"/>
                    </a:cubicBezTo>
                    <a:cubicBezTo>
                      <a:pt x="40" y="2911"/>
                      <a:pt x="27" y="2924"/>
                      <a:pt x="27" y="2938"/>
                    </a:cubicBezTo>
                    <a:cubicBezTo>
                      <a:pt x="0" y="2991"/>
                      <a:pt x="13" y="3031"/>
                      <a:pt x="54" y="3058"/>
                    </a:cubicBezTo>
                    <a:lnTo>
                      <a:pt x="94" y="3058"/>
                    </a:lnTo>
                    <a:cubicBezTo>
                      <a:pt x="134" y="3058"/>
                      <a:pt x="161" y="3045"/>
                      <a:pt x="174" y="3018"/>
                    </a:cubicBezTo>
                    <a:cubicBezTo>
                      <a:pt x="188" y="2991"/>
                      <a:pt x="201" y="2964"/>
                      <a:pt x="215" y="2938"/>
                    </a:cubicBezTo>
                    <a:cubicBezTo>
                      <a:pt x="349" y="2656"/>
                      <a:pt x="429" y="2361"/>
                      <a:pt x="469" y="2093"/>
                    </a:cubicBezTo>
                    <a:lnTo>
                      <a:pt x="389" y="2093"/>
                    </a:lnTo>
                    <a:lnTo>
                      <a:pt x="389" y="2052"/>
                    </a:lnTo>
                    <a:lnTo>
                      <a:pt x="483" y="2052"/>
                    </a:lnTo>
                    <a:cubicBezTo>
                      <a:pt x="617" y="1060"/>
                      <a:pt x="268" y="242"/>
                      <a:pt x="188" y="81"/>
                    </a:cubicBezTo>
                    <a:cubicBezTo>
                      <a:pt x="188" y="54"/>
                      <a:pt x="174" y="54"/>
                      <a:pt x="174" y="41"/>
                    </a:cubicBezTo>
                    <a:cubicBezTo>
                      <a:pt x="157" y="15"/>
                      <a:pt x="129" y="0"/>
                      <a:pt x="1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9"/>
              <p:cNvSpPr/>
              <p:nvPr/>
            </p:nvSpPr>
            <p:spPr>
              <a:xfrm>
                <a:off x="6531225" y="3749563"/>
                <a:ext cx="25850" cy="38900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1556" extrusionOk="0">
                    <a:moveTo>
                      <a:pt x="1" y="0"/>
                    </a:moveTo>
                    <a:cubicBezTo>
                      <a:pt x="1" y="27"/>
                      <a:pt x="14" y="54"/>
                      <a:pt x="14" y="81"/>
                    </a:cubicBezTo>
                    <a:lnTo>
                      <a:pt x="14" y="121"/>
                    </a:lnTo>
                    <a:cubicBezTo>
                      <a:pt x="269" y="121"/>
                      <a:pt x="524" y="134"/>
                      <a:pt x="778" y="161"/>
                    </a:cubicBezTo>
                    <a:cubicBezTo>
                      <a:pt x="859" y="161"/>
                      <a:pt x="912" y="215"/>
                      <a:pt x="912" y="282"/>
                    </a:cubicBezTo>
                    <a:lnTo>
                      <a:pt x="912" y="1288"/>
                    </a:lnTo>
                    <a:cubicBezTo>
                      <a:pt x="912" y="1328"/>
                      <a:pt x="872" y="1381"/>
                      <a:pt x="819" y="1395"/>
                    </a:cubicBezTo>
                    <a:lnTo>
                      <a:pt x="819" y="1462"/>
                    </a:lnTo>
                    <a:lnTo>
                      <a:pt x="778" y="1462"/>
                    </a:lnTo>
                    <a:lnTo>
                      <a:pt x="778" y="1408"/>
                    </a:lnTo>
                    <a:cubicBezTo>
                      <a:pt x="524" y="1422"/>
                      <a:pt x="269" y="1435"/>
                      <a:pt x="14" y="1435"/>
                    </a:cubicBezTo>
                    <a:lnTo>
                      <a:pt x="14" y="1475"/>
                    </a:lnTo>
                    <a:cubicBezTo>
                      <a:pt x="14" y="1502"/>
                      <a:pt x="1" y="1529"/>
                      <a:pt x="1" y="1556"/>
                    </a:cubicBezTo>
                    <a:lnTo>
                      <a:pt x="14" y="1556"/>
                    </a:lnTo>
                    <a:cubicBezTo>
                      <a:pt x="269" y="1556"/>
                      <a:pt x="537" y="1556"/>
                      <a:pt x="792" y="1529"/>
                    </a:cubicBezTo>
                    <a:cubicBezTo>
                      <a:pt x="939" y="1516"/>
                      <a:pt x="1033" y="1408"/>
                      <a:pt x="1033" y="1288"/>
                    </a:cubicBezTo>
                    <a:lnTo>
                      <a:pt x="1033" y="282"/>
                    </a:lnTo>
                    <a:cubicBezTo>
                      <a:pt x="1033" y="148"/>
                      <a:pt x="939" y="40"/>
                      <a:pt x="792" y="27"/>
                    </a:cubicBezTo>
                    <a:cubicBezTo>
                      <a:pt x="537" y="14"/>
                      <a:pt x="269" y="0"/>
                      <a:pt x="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9"/>
              <p:cNvSpPr/>
              <p:nvPr/>
            </p:nvSpPr>
            <p:spPr>
              <a:xfrm>
                <a:off x="6507425" y="3795138"/>
                <a:ext cx="700" cy="375"/>
              </a:xfrm>
              <a:custGeom>
                <a:avLst/>
                <a:gdLst/>
                <a:ahLst/>
                <a:cxnLst/>
                <a:rect l="l" t="t" r="r" b="b"/>
                <a:pathLst>
                  <a:path w="28" h="15" extrusionOk="0">
                    <a:moveTo>
                      <a:pt x="14" y="1"/>
                    </a:moveTo>
                    <a:cubicBezTo>
                      <a:pt x="14" y="1"/>
                      <a:pt x="0" y="1"/>
                      <a:pt x="0" y="14"/>
                    </a:cubicBezTo>
                    <a:lnTo>
                      <a:pt x="27" y="14"/>
                    </a:lnTo>
                    <a:lnTo>
                      <a:pt x="1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9"/>
              <p:cNvSpPr/>
              <p:nvPr/>
            </p:nvSpPr>
            <p:spPr>
              <a:xfrm>
                <a:off x="6507425" y="3742513"/>
                <a:ext cx="24150" cy="52650"/>
              </a:xfrm>
              <a:custGeom>
                <a:avLst/>
                <a:gdLst/>
                <a:ahLst/>
                <a:cxnLst/>
                <a:rect l="l" t="t" r="r" b="b"/>
                <a:pathLst>
                  <a:path w="966" h="2106" extrusionOk="0">
                    <a:moveTo>
                      <a:pt x="0" y="0"/>
                    </a:moveTo>
                    <a:cubicBezTo>
                      <a:pt x="0" y="14"/>
                      <a:pt x="0" y="14"/>
                      <a:pt x="14" y="14"/>
                    </a:cubicBezTo>
                    <a:cubicBezTo>
                      <a:pt x="14" y="27"/>
                      <a:pt x="14" y="41"/>
                      <a:pt x="14" y="54"/>
                    </a:cubicBezTo>
                    <a:cubicBezTo>
                      <a:pt x="14" y="68"/>
                      <a:pt x="27" y="81"/>
                      <a:pt x="27" y="94"/>
                    </a:cubicBezTo>
                    <a:cubicBezTo>
                      <a:pt x="27" y="108"/>
                      <a:pt x="27" y="108"/>
                      <a:pt x="27" y="121"/>
                    </a:cubicBezTo>
                    <a:lnTo>
                      <a:pt x="27" y="135"/>
                    </a:lnTo>
                    <a:cubicBezTo>
                      <a:pt x="148" y="135"/>
                      <a:pt x="269" y="148"/>
                      <a:pt x="389" y="148"/>
                    </a:cubicBezTo>
                    <a:lnTo>
                      <a:pt x="389" y="121"/>
                    </a:lnTo>
                    <a:lnTo>
                      <a:pt x="429" y="121"/>
                    </a:lnTo>
                    <a:lnTo>
                      <a:pt x="429" y="161"/>
                    </a:lnTo>
                    <a:cubicBezTo>
                      <a:pt x="497" y="161"/>
                      <a:pt x="564" y="161"/>
                      <a:pt x="631" y="175"/>
                    </a:cubicBezTo>
                    <a:cubicBezTo>
                      <a:pt x="751" y="175"/>
                      <a:pt x="832" y="269"/>
                      <a:pt x="832" y="363"/>
                    </a:cubicBezTo>
                    <a:lnTo>
                      <a:pt x="832" y="1757"/>
                    </a:lnTo>
                    <a:cubicBezTo>
                      <a:pt x="832" y="1865"/>
                      <a:pt x="751" y="1945"/>
                      <a:pt x="631" y="1945"/>
                    </a:cubicBezTo>
                    <a:cubicBezTo>
                      <a:pt x="564" y="1958"/>
                      <a:pt x="510" y="1958"/>
                      <a:pt x="443" y="1958"/>
                    </a:cubicBezTo>
                    <a:lnTo>
                      <a:pt x="443" y="2026"/>
                    </a:lnTo>
                    <a:lnTo>
                      <a:pt x="403" y="2026"/>
                    </a:lnTo>
                    <a:lnTo>
                      <a:pt x="403" y="1958"/>
                    </a:lnTo>
                    <a:cubicBezTo>
                      <a:pt x="282" y="1972"/>
                      <a:pt x="148" y="1985"/>
                      <a:pt x="27" y="1985"/>
                    </a:cubicBezTo>
                    <a:cubicBezTo>
                      <a:pt x="27" y="2012"/>
                      <a:pt x="27" y="2026"/>
                      <a:pt x="14" y="2052"/>
                    </a:cubicBezTo>
                    <a:lnTo>
                      <a:pt x="94" y="2106"/>
                    </a:lnTo>
                    <a:cubicBezTo>
                      <a:pt x="269" y="2106"/>
                      <a:pt x="456" y="2093"/>
                      <a:pt x="644" y="2079"/>
                    </a:cubicBezTo>
                    <a:cubicBezTo>
                      <a:pt x="657" y="2079"/>
                      <a:pt x="684" y="2066"/>
                      <a:pt x="698" y="2066"/>
                    </a:cubicBezTo>
                    <a:lnTo>
                      <a:pt x="711" y="2066"/>
                    </a:lnTo>
                    <a:cubicBezTo>
                      <a:pt x="805" y="2039"/>
                      <a:pt x="885" y="1985"/>
                      <a:pt x="926" y="1905"/>
                    </a:cubicBezTo>
                    <a:cubicBezTo>
                      <a:pt x="939" y="1878"/>
                      <a:pt x="939" y="1865"/>
                      <a:pt x="953" y="1851"/>
                    </a:cubicBezTo>
                    <a:cubicBezTo>
                      <a:pt x="953" y="1824"/>
                      <a:pt x="966" y="1784"/>
                      <a:pt x="966" y="1757"/>
                    </a:cubicBezTo>
                    <a:lnTo>
                      <a:pt x="966" y="550"/>
                    </a:lnTo>
                    <a:lnTo>
                      <a:pt x="912" y="550"/>
                    </a:lnTo>
                    <a:lnTo>
                      <a:pt x="912" y="510"/>
                    </a:lnTo>
                    <a:lnTo>
                      <a:pt x="966" y="510"/>
                    </a:lnTo>
                    <a:lnTo>
                      <a:pt x="966" y="363"/>
                    </a:lnTo>
                    <a:cubicBezTo>
                      <a:pt x="966" y="336"/>
                      <a:pt x="953" y="309"/>
                      <a:pt x="953" y="282"/>
                    </a:cubicBezTo>
                    <a:cubicBezTo>
                      <a:pt x="912" y="148"/>
                      <a:pt x="792" y="54"/>
                      <a:pt x="644" y="41"/>
                    </a:cubicBezTo>
                    <a:cubicBezTo>
                      <a:pt x="429" y="27"/>
                      <a:pt x="215" y="14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9"/>
              <p:cNvSpPr/>
              <p:nvPr/>
            </p:nvSpPr>
            <p:spPr>
              <a:xfrm>
                <a:off x="6447075" y="3724063"/>
                <a:ext cx="3050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283" extrusionOk="0">
                    <a:moveTo>
                      <a:pt x="0" y="1"/>
                    </a:moveTo>
                    <a:lnTo>
                      <a:pt x="0" y="282"/>
                    </a:lnTo>
                    <a:lnTo>
                      <a:pt x="67" y="282"/>
                    </a:lnTo>
                    <a:cubicBezTo>
                      <a:pt x="81" y="282"/>
                      <a:pt x="108" y="282"/>
                      <a:pt x="121" y="269"/>
                    </a:cubicBezTo>
                    <a:lnTo>
                      <a:pt x="121" y="1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9"/>
              <p:cNvSpPr/>
              <p:nvPr/>
            </p:nvSpPr>
            <p:spPr>
              <a:xfrm>
                <a:off x="6462150" y="3726088"/>
                <a:ext cx="3050" cy="437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175" extrusionOk="0">
                    <a:moveTo>
                      <a:pt x="1" y="0"/>
                    </a:moveTo>
                    <a:lnTo>
                      <a:pt x="1" y="175"/>
                    </a:lnTo>
                    <a:lnTo>
                      <a:pt x="122" y="175"/>
                    </a:lnTo>
                    <a:lnTo>
                      <a:pt x="122" y="1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9"/>
              <p:cNvSpPr/>
              <p:nvPr/>
            </p:nvSpPr>
            <p:spPr>
              <a:xfrm>
                <a:off x="6444050" y="3806888"/>
                <a:ext cx="4725" cy="35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14" extrusionOk="0">
                    <a:moveTo>
                      <a:pt x="188" y="14"/>
                    </a:moveTo>
                    <a:cubicBezTo>
                      <a:pt x="121" y="0"/>
                      <a:pt x="68" y="0"/>
                      <a:pt x="1" y="0"/>
                    </a:cubicBezTo>
                    <a:cubicBezTo>
                      <a:pt x="68" y="0"/>
                      <a:pt x="121" y="0"/>
                      <a:pt x="188" y="1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9"/>
              <p:cNvSpPr/>
              <p:nvPr/>
            </p:nvSpPr>
            <p:spPr>
              <a:xfrm>
                <a:off x="6424275" y="3733113"/>
                <a:ext cx="5725" cy="1050"/>
              </a:xfrm>
              <a:custGeom>
                <a:avLst/>
                <a:gdLst/>
                <a:ahLst/>
                <a:cxnLst/>
                <a:rect l="l" t="t" r="r" b="b"/>
                <a:pathLst>
                  <a:path w="229" h="42" extrusionOk="0">
                    <a:moveTo>
                      <a:pt x="228" y="1"/>
                    </a:moveTo>
                    <a:cubicBezTo>
                      <a:pt x="188" y="1"/>
                      <a:pt x="161" y="14"/>
                      <a:pt x="134" y="14"/>
                    </a:cubicBezTo>
                    <a:lnTo>
                      <a:pt x="0" y="41"/>
                    </a:lnTo>
                    <a:cubicBezTo>
                      <a:pt x="81" y="28"/>
                      <a:pt x="148" y="14"/>
                      <a:pt x="2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29"/>
              <p:cNvSpPr/>
              <p:nvPr/>
            </p:nvSpPr>
            <p:spPr>
              <a:xfrm>
                <a:off x="6453100" y="3807213"/>
                <a:ext cx="8425" cy="375"/>
              </a:xfrm>
              <a:custGeom>
                <a:avLst/>
                <a:gdLst/>
                <a:ahLst/>
                <a:cxnLst/>
                <a:rect l="l" t="t" r="r" b="b"/>
                <a:pathLst>
                  <a:path w="337" h="15" extrusionOk="0">
                    <a:moveTo>
                      <a:pt x="336" y="14"/>
                    </a:moveTo>
                    <a:cubicBezTo>
                      <a:pt x="229" y="14"/>
                      <a:pt x="108" y="14"/>
                      <a:pt x="1" y="1"/>
                    </a:cubicBezTo>
                    <a:cubicBezTo>
                      <a:pt x="108" y="14"/>
                      <a:pt x="229" y="14"/>
                      <a:pt x="336" y="1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9"/>
              <p:cNvSpPr/>
              <p:nvPr/>
            </p:nvSpPr>
            <p:spPr>
              <a:xfrm>
                <a:off x="6417575" y="3734813"/>
                <a:ext cx="4700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188" h="148" extrusionOk="0">
                    <a:moveTo>
                      <a:pt x="148" y="13"/>
                    </a:moveTo>
                    <a:cubicBezTo>
                      <a:pt x="161" y="13"/>
                      <a:pt x="175" y="0"/>
                      <a:pt x="188" y="0"/>
                    </a:cubicBezTo>
                    <a:cubicBezTo>
                      <a:pt x="175" y="0"/>
                      <a:pt x="161" y="13"/>
                      <a:pt x="148" y="13"/>
                    </a:cubicBezTo>
                    <a:cubicBezTo>
                      <a:pt x="81" y="54"/>
                      <a:pt x="40" y="94"/>
                      <a:pt x="0" y="148"/>
                    </a:cubicBezTo>
                    <a:cubicBezTo>
                      <a:pt x="40" y="94"/>
                      <a:pt x="81" y="54"/>
                      <a:pt x="148" y="1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9"/>
              <p:cNvSpPr/>
              <p:nvPr/>
            </p:nvSpPr>
            <p:spPr>
              <a:xfrm>
                <a:off x="6415900" y="3745938"/>
                <a:ext cx="1025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41" h="1983" extrusionOk="0">
                    <a:moveTo>
                      <a:pt x="5" y="0"/>
                    </a:moveTo>
                    <a:cubicBezTo>
                      <a:pt x="28" y="310"/>
                      <a:pt x="40" y="619"/>
                      <a:pt x="40" y="929"/>
                    </a:cubicBezTo>
                    <a:lnTo>
                      <a:pt x="40" y="929"/>
                    </a:lnTo>
                    <a:cubicBezTo>
                      <a:pt x="40" y="620"/>
                      <a:pt x="28" y="310"/>
                      <a:pt x="5" y="0"/>
                    </a:cubicBezTo>
                    <a:close/>
                    <a:moveTo>
                      <a:pt x="40" y="929"/>
                    </a:moveTo>
                    <a:lnTo>
                      <a:pt x="40" y="929"/>
                    </a:lnTo>
                    <a:cubicBezTo>
                      <a:pt x="40" y="1256"/>
                      <a:pt x="27" y="1580"/>
                      <a:pt x="0" y="1902"/>
                    </a:cubicBezTo>
                    <a:cubicBezTo>
                      <a:pt x="0" y="1906"/>
                      <a:pt x="0" y="1910"/>
                      <a:pt x="0" y="1915"/>
                    </a:cubicBezTo>
                    <a:lnTo>
                      <a:pt x="0" y="1915"/>
                    </a:lnTo>
                    <a:cubicBezTo>
                      <a:pt x="27" y="1586"/>
                      <a:pt x="40" y="1258"/>
                      <a:pt x="40" y="929"/>
                    </a:cubicBezTo>
                    <a:close/>
                    <a:moveTo>
                      <a:pt x="0" y="1915"/>
                    </a:moveTo>
                    <a:cubicBezTo>
                      <a:pt x="0" y="1915"/>
                      <a:pt x="0" y="1915"/>
                      <a:pt x="0" y="1915"/>
                    </a:cubicBezTo>
                    <a:lnTo>
                      <a:pt x="0" y="1929"/>
                    </a:lnTo>
                    <a:cubicBezTo>
                      <a:pt x="0" y="1942"/>
                      <a:pt x="0" y="1956"/>
                      <a:pt x="14" y="1982"/>
                    </a:cubicBezTo>
                    <a:cubicBezTo>
                      <a:pt x="2" y="1960"/>
                      <a:pt x="0" y="1937"/>
                      <a:pt x="0" y="19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9"/>
              <p:cNvSpPr/>
              <p:nvPr/>
            </p:nvSpPr>
            <p:spPr>
              <a:xfrm>
                <a:off x="6424275" y="3804213"/>
                <a:ext cx="6400" cy="1025"/>
              </a:xfrm>
              <a:custGeom>
                <a:avLst/>
                <a:gdLst/>
                <a:ahLst/>
                <a:cxnLst/>
                <a:rect l="l" t="t" r="r" b="b"/>
                <a:pathLst>
                  <a:path w="256" h="4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1" y="13"/>
                      <a:pt x="175" y="27"/>
                      <a:pt x="255" y="40"/>
                    </a:cubicBezTo>
                    <a:cubicBezTo>
                      <a:pt x="215" y="27"/>
                      <a:pt x="175" y="27"/>
                      <a:pt x="134" y="1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9"/>
              <p:cNvSpPr/>
              <p:nvPr/>
            </p:nvSpPr>
            <p:spPr>
              <a:xfrm>
                <a:off x="6416225" y="3796488"/>
                <a:ext cx="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28" h="68" extrusionOk="0">
                    <a:moveTo>
                      <a:pt x="27" y="68"/>
                    </a:moveTo>
                    <a:cubicBezTo>
                      <a:pt x="14" y="41"/>
                      <a:pt x="1" y="14"/>
                      <a:pt x="1" y="1"/>
                    </a:cubicBezTo>
                    <a:cubicBezTo>
                      <a:pt x="1" y="14"/>
                      <a:pt x="14" y="41"/>
                      <a:pt x="27" y="6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29"/>
              <p:cNvSpPr/>
              <p:nvPr/>
            </p:nvSpPr>
            <p:spPr>
              <a:xfrm>
                <a:off x="6437350" y="3731788"/>
                <a:ext cx="3375" cy="35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4" extrusionOk="0">
                    <a:moveTo>
                      <a:pt x="0" y="14"/>
                    </a:moveTo>
                    <a:cubicBezTo>
                      <a:pt x="41" y="14"/>
                      <a:pt x="94" y="0"/>
                      <a:pt x="135" y="0"/>
                    </a:cubicBezTo>
                    <a:cubicBezTo>
                      <a:pt x="94" y="0"/>
                      <a:pt x="41" y="14"/>
                      <a:pt x="0" y="1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9"/>
              <p:cNvSpPr/>
              <p:nvPr/>
            </p:nvSpPr>
            <p:spPr>
              <a:xfrm>
                <a:off x="6417225" y="3798838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54" y="68"/>
                    </a:moveTo>
                    <a:cubicBezTo>
                      <a:pt x="28" y="54"/>
                      <a:pt x="14" y="27"/>
                      <a:pt x="1" y="1"/>
                    </a:cubicBezTo>
                    <a:cubicBezTo>
                      <a:pt x="14" y="27"/>
                      <a:pt x="28" y="54"/>
                      <a:pt x="54" y="6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9"/>
              <p:cNvSpPr/>
              <p:nvPr/>
            </p:nvSpPr>
            <p:spPr>
              <a:xfrm>
                <a:off x="6418900" y="3801188"/>
                <a:ext cx="3375" cy="23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95" extrusionOk="0">
                    <a:moveTo>
                      <a:pt x="1" y="0"/>
                    </a:moveTo>
                    <a:cubicBezTo>
                      <a:pt x="28" y="27"/>
                      <a:pt x="54" y="41"/>
                      <a:pt x="95" y="67"/>
                    </a:cubicBezTo>
                    <a:cubicBezTo>
                      <a:pt x="108" y="81"/>
                      <a:pt x="122" y="81"/>
                      <a:pt x="135" y="94"/>
                    </a:cubicBezTo>
                    <a:cubicBezTo>
                      <a:pt x="122" y="81"/>
                      <a:pt x="108" y="81"/>
                      <a:pt x="95" y="67"/>
                    </a:cubicBezTo>
                    <a:cubicBezTo>
                      <a:pt x="54" y="41"/>
                      <a:pt x="28" y="27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9"/>
              <p:cNvSpPr/>
              <p:nvPr/>
            </p:nvSpPr>
            <p:spPr>
              <a:xfrm>
                <a:off x="6435000" y="3805888"/>
                <a:ext cx="4375" cy="35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14" extrusionOk="0">
                    <a:moveTo>
                      <a:pt x="175" y="14"/>
                    </a:moveTo>
                    <a:cubicBezTo>
                      <a:pt x="121" y="14"/>
                      <a:pt x="54" y="0"/>
                      <a:pt x="1" y="0"/>
                    </a:cubicBezTo>
                    <a:cubicBezTo>
                      <a:pt x="54" y="0"/>
                      <a:pt x="121" y="14"/>
                      <a:pt x="175" y="1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9"/>
              <p:cNvSpPr/>
              <p:nvPr/>
            </p:nvSpPr>
            <p:spPr>
              <a:xfrm>
                <a:off x="6503400" y="3795138"/>
                <a:ext cx="4375" cy="5725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29" extrusionOk="0">
                    <a:moveTo>
                      <a:pt x="175" y="1"/>
                    </a:moveTo>
                    <a:cubicBezTo>
                      <a:pt x="161" y="1"/>
                      <a:pt x="161" y="1"/>
                      <a:pt x="161" y="14"/>
                    </a:cubicBezTo>
                    <a:cubicBezTo>
                      <a:pt x="157" y="28"/>
                      <a:pt x="151" y="42"/>
                      <a:pt x="145" y="55"/>
                    </a:cubicBezTo>
                    <a:lnTo>
                      <a:pt x="145" y="55"/>
                    </a:lnTo>
                    <a:cubicBezTo>
                      <a:pt x="156" y="37"/>
                      <a:pt x="166" y="19"/>
                      <a:pt x="175" y="1"/>
                    </a:cubicBezTo>
                    <a:close/>
                    <a:moveTo>
                      <a:pt x="145" y="55"/>
                    </a:moveTo>
                    <a:cubicBezTo>
                      <a:pt x="109" y="117"/>
                      <a:pt x="63" y="177"/>
                      <a:pt x="0" y="229"/>
                    </a:cubicBezTo>
                    <a:cubicBezTo>
                      <a:pt x="67" y="184"/>
                      <a:pt x="116" y="121"/>
                      <a:pt x="145" y="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29"/>
              <p:cNvSpPr/>
              <p:nvPr/>
            </p:nvSpPr>
            <p:spPr>
              <a:xfrm>
                <a:off x="6465175" y="3806538"/>
                <a:ext cx="12775" cy="1050"/>
              </a:xfrm>
              <a:custGeom>
                <a:avLst/>
                <a:gdLst/>
                <a:ahLst/>
                <a:cxnLst/>
                <a:rect l="l" t="t" r="r" b="b"/>
                <a:pathLst>
                  <a:path w="511" h="42" extrusionOk="0">
                    <a:moveTo>
                      <a:pt x="510" y="1"/>
                    </a:moveTo>
                    <a:cubicBezTo>
                      <a:pt x="483" y="5"/>
                      <a:pt x="457" y="9"/>
                      <a:pt x="432" y="12"/>
                    </a:cubicBezTo>
                    <a:lnTo>
                      <a:pt x="432" y="12"/>
                    </a:lnTo>
                    <a:cubicBezTo>
                      <a:pt x="458" y="9"/>
                      <a:pt x="484" y="5"/>
                      <a:pt x="510" y="1"/>
                    </a:cubicBezTo>
                    <a:close/>
                    <a:moveTo>
                      <a:pt x="432" y="12"/>
                    </a:moveTo>
                    <a:lnTo>
                      <a:pt x="432" y="12"/>
                    </a:lnTo>
                    <a:cubicBezTo>
                      <a:pt x="403" y="16"/>
                      <a:pt x="375" y="19"/>
                      <a:pt x="347" y="22"/>
                    </a:cubicBezTo>
                    <a:lnTo>
                      <a:pt x="347" y="22"/>
                    </a:lnTo>
                    <a:cubicBezTo>
                      <a:pt x="375" y="20"/>
                      <a:pt x="403" y="16"/>
                      <a:pt x="432" y="12"/>
                    </a:cubicBezTo>
                    <a:close/>
                    <a:moveTo>
                      <a:pt x="347" y="22"/>
                    </a:moveTo>
                    <a:lnTo>
                      <a:pt x="347" y="22"/>
                    </a:lnTo>
                    <a:cubicBezTo>
                      <a:pt x="313" y="26"/>
                      <a:pt x="279" y="28"/>
                      <a:pt x="242" y="28"/>
                    </a:cubicBezTo>
                    <a:cubicBezTo>
                      <a:pt x="200" y="28"/>
                      <a:pt x="150" y="36"/>
                      <a:pt x="104" y="40"/>
                    </a:cubicBezTo>
                    <a:lnTo>
                      <a:pt x="104" y="40"/>
                    </a:lnTo>
                    <a:cubicBezTo>
                      <a:pt x="186" y="37"/>
                      <a:pt x="266" y="31"/>
                      <a:pt x="347" y="22"/>
                    </a:cubicBezTo>
                    <a:close/>
                    <a:moveTo>
                      <a:pt x="104" y="40"/>
                    </a:moveTo>
                    <a:cubicBezTo>
                      <a:pt x="70" y="41"/>
                      <a:pt x="36" y="41"/>
                      <a:pt x="1" y="41"/>
                    </a:cubicBezTo>
                    <a:lnTo>
                      <a:pt x="68" y="41"/>
                    </a:lnTo>
                    <a:cubicBezTo>
                      <a:pt x="79" y="41"/>
                      <a:pt x="92" y="41"/>
                      <a:pt x="104" y="4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9"/>
              <p:cNvSpPr/>
              <p:nvPr/>
            </p:nvSpPr>
            <p:spPr>
              <a:xfrm>
                <a:off x="6507750" y="3793813"/>
                <a:ext cx="3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" h="1" extrusionOk="0">
                    <a:moveTo>
                      <a:pt x="14" y="0"/>
                    </a:moveTo>
                    <a:lnTo>
                      <a:pt x="14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9"/>
              <p:cNvSpPr/>
              <p:nvPr/>
            </p:nvSpPr>
            <p:spPr>
              <a:xfrm>
                <a:off x="6448750" y="3730788"/>
                <a:ext cx="5725" cy="350"/>
              </a:xfrm>
              <a:custGeom>
                <a:avLst/>
                <a:gdLst/>
                <a:ahLst/>
                <a:cxnLst/>
                <a:rect l="l" t="t" r="r" b="b"/>
                <a:pathLst>
                  <a:path w="229" h="14" extrusionOk="0">
                    <a:moveTo>
                      <a:pt x="54" y="0"/>
                    </a:moveTo>
                    <a:cubicBezTo>
                      <a:pt x="41" y="0"/>
                      <a:pt x="14" y="0"/>
                      <a:pt x="0" y="13"/>
                    </a:cubicBezTo>
                    <a:cubicBezTo>
                      <a:pt x="67" y="0"/>
                      <a:pt x="148" y="0"/>
                      <a:pt x="2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9"/>
              <p:cNvSpPr/>
              <p:nvPr/>
            </p:nvSpPr>
            <p:spPr>
              <a:xfrm>
                <a:off x="6455125" y="3730438"/>
                <a:ext cx="10075" cy="375"/>
              </a:xfrm>
              <a:custGeom>
                <a:avLst/>
                <a:gdLst/>
                <a:ahLst/>
                <a:cxnLst/>
                <a:rect l="l" t="t" r="r" b="b"/>
                <a:pathLst>
                  <a:path w="403" h="15" extrusionOk="0">
                    <a:moveTo>
                      <a:pt x="156" y="5"/>
                    </a:moveTo>
                    <a:lnTo>
                      <a:pt x="156" y="5"/>
                    </a:lnTo>
                    <a:cubicBezTo>
                      <a:pt x="104" y="6"/>
                      <a:pt x="52" y="9"/>
                      <a:pt x="0" y="14"/>
                    </a:cubicBezTo>
                    <a:cubicBezTo>
                      <a:pt x="52" y="14"/>
                      <a:pt x="104" y="8"/>
                      <a:pt x="156" y="5"/>
                    </a:cubicBezTo>
                    <a:close/>
                    <a:moveTo>
                      <a:pt x="242" y="1"/>
                    </a:moveTo>
                    <a:cubicBezTo>
                      <a:pt x="213" y="1"/>
                      <a:pt x="185" y="2"/>
                      <a:pt x="156" y="5"/>
                    </a:cubicBezTo>
                    <a:lnTo>
                      <a:pt x="156" y="5"/>
                    </a:lnTo>
                    <a:cubicBezTo>
                      <a:pt x="171" y="4"/>
                      <a:pt x="186" y="4"/>
                      <a:pt x="201" y="4"/>
                    </a:cubicBezTo>
                    <a:cubicBezTo>
                      <a:pt x="268" y="4"/>
                      <a:pt x="335" y="7"/>
                      <a:pt x="403" y="14"/>
                    </a:cubicBezTo>
                    <a:lnTo>
                      <a:pt x="4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9"/>
              <p:cNvSpPr/>
              <p:nvPr/>
            </p:nvSpPr>
            <p:spPr>
              <a:xfrm>
                <a:off x="6440025" y="3803188"/>
                <a:ext cx="10425" cy="1050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2" extrusionOk="0">
                    <a:moveTo>
                      <a:pt x="1" y="1"/>
                    </a:moveTo>
                    <a:cubicBezTo>
                      <a:pt x="135" y="14"/>
                      <a:pt x="282" y="28"/>
                      <a:pt x="416" y="41"/>
                    </a:cubicBezTo>
                    <a:cubicBezTo>
                      <a:pt x="282" y="28"/>
                      <a:pt x="135" y="14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29"/>
              <p:cNvSpPr/>
              <p:nvPr/>
            </p:nvSpPr>
            <p:spPr>
              <a:xfrm>
                <a:off x="6431650" y="3802188"/>
                <a:ext cx="4375" cy="375"/>
              </a:xfrm>
              <a:custGeom>
                <a:avLst/>
                <a:gdLst/>
                <a:ahLst/>
                <a:cxnLst/>
                <a:rect l="l" t="t" r="r" b="b"/>
                <a:pathLst>
                  <a:path w="175" h="15" extrusionOk="0">
                    <a:moveTo>
                      <a:pt x="0" y="1"/>
                    </a:moveTo>
                    <a:cubicBezTo>
                      <a:pt x="54" y="1"/>
                      <a:pt x="108" y="14"/>
                      <a:pt x="175" y="14"/>
                    </a:cubicBezTo>
                    <a:cubicBezTo>
                      <a:pt x="108" y="14"/>
                      <a:pt x="54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29"/>
              <p:cNvSpPr/>
              <p:nvPr/>
            </p:nvSpPr>
            <p:spPr>
              <a:xfrm>
                <a:off x="6453775" y="3804213"/>
                <a:ext cx="47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89" h="1" extrusionOk="0">
                    <a:moveTo>
                      <a:pt x="1" y="0"/>
                    </a:moveTo>
                    <a:cubicBezTo>
                      <a:pt x="68" y="0"/>
                      <a:pt x="121" y="0"/>
                      <a:pt x="188" y="0"/>
                    </a:cubicBezTo>
                    <a:cubicBezTo>
                      <a:pt x="121" y="0"/>
                      <a:pt x="68" y="0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9"/>
              <p:cNvSpPr/>
              <p:nvPr/>
            </p:nvSpPr>
            <p:spPr>
              <a:xfrm>
                <a:off x="6441025" y="3734138"/>
                <a:ext cx="7400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27" extrusionOk="0">
                    <a:moveTo>
                      <a:pt x="1" y="27"/>
                    </a:moveTo>
                    <a:cubicBezTo>
                      <a:pt x="95" y="14"/>
                      <a:pt x="189" y="14"/>
                      <a:pt x="296" y="0"/>
                    </a:cubicBezTo>
                    <a:cubicBezTo>
                      <a:pt x="189" y="14"/>
                      <a:pt x="95" y="14"/>
                      <a:pt x="1" y="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9"/>
              <p:cNvSpPr/>
              <p:nvPr/>
            </p:nvSpPr>
            <p:spPr>
              <a:xfrm>
                <a:off x="6418900" y="3747538"/>
                <a:ext cx="1375" cy="46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1852" extrusionOk="0">
                    <a:moveTo>
                      <a:pt x="14" y="1"/>
                    </a:moveTo>
                    <a:cubicBezTo>
                      <a:pt x="54" y="618"/>
                      <a:pt x="54" y="1234"/>
                      <a:pt x="1" y="1851"/>
                    </a:cubicBezTo>
                    <a:cubicBezTo>
                      <a:pt x="54" y="1234"/>
                      <a:pt x="54" y="618"/>
                      <a:pt x="1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9"/>
              <p:cNvSpPr/>
              <p:nvPr/>
            </p:nvSpPr>
            <p:spPr>
              <a:xfrm>
                <a:off x="6418900" y="3741163"/>
                <a:ext cx="7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28" h="135" extrusionOk="0">
                    <a:moveTo>
                      <a:pt x="1" y="135"/>
                    </a:moveTo>
                    <a:lnTo>
                      <a:pt x="1" y="135"/>
                    </a:lnTo>
                    <a:cubicBezTo>
                      <a:pt x="1" y="81"/>
                      <a:pt x="14" y="41"/>
                      <a:pt x="28" y="1"/>
                    </a:cubicBezTo>
                    <a:cubicBezTo>
                      <a:pt x="14" y="41"/>
                      <a:pt x="1" y="81"/>
                      <a:pt x="1" y="13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9"/>
              <p:cNvSpPr/>
              <p:nvPr/>
            </p:nvSpPr>
            <p:spPr>
              <a:xfrm>
                <a:off x="6429975" y="3735463"/>
                <a:ext cx="7050" cy="700"/>
              </a:xfrm>
              <a:custGeom>
                <a:avLst/>
                <a:gdLst/>
                <a:ahLst/>
                <a:cxnLst/>
                <a:rect l="l" t="t" r="r" b="b"/>
                <a:pathLst>
                  <a:path w="282" h="28" extrusionOk="0">
                    <a:moveTo>
                      <a:pt x="282" y="1"/>
                    </a:moveTo>
                    <a:lnTo>
                      <a:pt x="282" y="1"/>
                    </a:lnTo>
                    <a:cubicBezTo>
                      <a:pt x="188" y="1"/>
                      <a:pt x="94" y="14"/>
                      <a:pt x="0" y="28"/>
                    </a:cubicBezTo>
                    <a:cubicBezTo>
                      <a:pt x="94" y="14"/>
                      <a:pt x="188" y="1"/>
                      <a:pt x="2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9"/>
              <p:cNvSpPr/>
              <p:nvPr/>
            </p:nvSpPr>
            <p:spPr>
              <a:xfrm>
                <a:off x="6420250" y="3797488"/>
                <a:ext cx="1025" cy="1375"/>
              </a:xfrm>
              <a:custGeom>
                <a:avLst/>
                <a:gdLst/>
                <a:ahLst/>
                <a:cxnLst/>
                <a:rect l="l" t="t" r="r" b="b"/>
                <a:pathLst>
                  <a:path w="41" h="55" extrusionOk="0">
                    <a:moveTo>
                      <a:pt x="41" y="55"/>
                    </a:moveTo>
                    <a:cubicBezTo>
                      <a:pt x="14" y="41"/>
                      <a:pt x="0" y="28"/>
                      <a:pt x="0" y="1"/>
                    </a:cubicBezTo>
                    <a:cubicBezTo>
                      <a:pt x="0" y="28"/>
                      <a:pt x="14" y="41"/>
                      <a:pt x="41" y="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9"/>
              <p:cNvSpPr/>
              <p:nvPr/>
            </p:nvSpPr>
            <p:spPr>
              <a:xfrm>
                <a:off x="6423925" y="3800513"/>
                <a:ext cx="1050" cy="350"/>
              </a:xfrm>
              <a:custGeom>
                <a:avLst/>
                <a:gdLst/>
                <a:ahLst/>
                <a:cxnLst/>
                <a:rect l="l" t="t" r="r" b="b"/>
                <a:pathLst>
                  <a:path w="42" h="14" extrusionOk="0">
                    <a:moveTo>
                      <a:pt x="41" y="14"/>
                    </a:moveTo>
                    <a:lnTo>
                      <a:pt x="41" y="14"/>
                    </a:lnTo>
                    <a:cubicBezTo>
                      <a:pt x="28" y="14"/>
                      <a:pt x="14" y="14"/>
                      <a:pt x="1" y="1"/>
                    </a:cubicBezTo>
                    <a:cubicBezTo>
                      <a:pt x="14" y="14"/>
                      <a:pt x="28" y="14"/>
                      <a:pt x="41" y="1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9"/>
              <p:cNvSpPr/>
              <p:nvPr/>
            </p:nvSpPr>
            <p:spPr>
              <a:xfrm>
                <a:off x="6418900" y="3793813"/>
                <a:ext cx="1050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42" h="148" extrusionOk="0">
                    <a:moveTo>
                      <a:pt x="1" y="0"/>
                    </a:moveTo>
                    <a:cubicBezTo>
                      <a:pt x="1" y="54"/>
                      <a:pt x="14" y="108"/>
                      <a:pt x="41" y="148"/>
                    </a:cubicBezTo>
                    <a:cubicBezTo>
                      <a:pt x="14" y="94"/>
                      <a:pt x="1" y="41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9"/>
              <p:cNvSpPr/>
              <p:nvPr/>
            </p:nvSpPr>
            <p:spPr>
              <a:xfrm>
                <a:off x="6476900" y="3803188"/>
                <a:ext cx="3725" cy="37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5" extrusionOk="0">
                    <a:moveTo>
                      <a:pt x="148" y="1"/>
                    </a:moveTo>
                    <a:lnTo>
                      <a:pt x="148" y="1"/>
                    </a:lnTo>
                    <a:cubicBezTo>
                      <a:pt x="95" y="1"/>
                      <a:pt x="55" y="14"/>
                      <a:pt x="1" y="14"/>
                    </a:cubicBezTo>
                    <a:cubicBezTo>
                      <a:pt x="55" y="14"/>
                      <a:pt x="95" y="1"/>
                      <a:pt x="1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9"/>
              <p:cNvSpPr/>
              <p:nvPr/>
            </p:nvSpPr>
            <p:spPr>
              <a:xfrm>
                <a:off x="6505750" y="3739838"/>
                <a:ext cx="700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28" h="27" extrusionOk="0">
                    <a:moveTo>
                      <a:pt x="0" y="0"/>
                    </a:moveTo>
                    <a:cubicBezTo>
                      <a:pt x="14" y="14"/>
                      <a:pt x="14" y="14"/>
                      <a:pt x="27" y="27"/>
                    </a:cubicBezTo>
                    <a:cubicBezTo>
                      <a:pt x="14" y="14"/>
                      <a:pt x="14" y="14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9"/>
              <p:cNvSpPr/>
              <p:nvPr/>
            </p:nvSpPr>
            <p:spPr>
              <a:xfrm>
                <a:off x="6506750" y="3741513"/>
                <a:ext cx="350" cy="700"/>
              </a:xfrm>
              <a:custGeom>
                <a:avLst/>
                <a:gdLst/>
                <a:ahLst/>
                <a:cxnLst/>
                <a:rect l="l" t="t" r="r" b="b"/>
                <a:pathLst>
                  <a:path w="14" h="28" extrusionOk="0">
                    <a:moveTo>
                      <a:pt x="1" y="0"/>
                    </a:moveTo>
                    <a:cubicBezTo>
                      <a:pt x="14" y="0"/>
                      <a:pt x="14" y="14"/>
                      <a:pt x="14" y="27"/>
                    </a:cubicBezTo>
                    <a:cubicBezTo>
                      <a:pt x="14" y="14"/>
                      <a:pt x="14" y="0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9"/>
              <p:cNvSpPr/>
              <p:nvPr/>
            </p:nvSpPr>
            <p:spPr>
              <a:xfrm>
                <a:off x="6495350" y="3734463"/>
                <a:ext cx="5400" cy="1375"/>
              </a:xfrm>
              <a:custGeom>
                <a:avLst/>
                <a:gdLst/>
                <a:ahLst/>
                <a:cxnLst/>
                <a:rect l="l" t="t" r="r" b="b"/>
                <a:pathLst>
                  <a:path w="216" h="55" extrusionOk="0">
                    <a:moveTo>
                      <a:pt x="215" y="54"/>
                    </a:moveTo>
                    <a:cubicBezTo>
                      <a:pt x="202" y="54"/>
                      <a:pt x="188" y="54"/>
                      <a:pt x="175" y="41"/>
                    </a:cubicBezTo>
                    <a:cubicBezTo>
                      <a:pt x="121" y="27"/>
                      <a:pt x="54" y="14"/>
                      <a:pt x="1" y="1"/>
                    </a:cubicBezTo>
                    <a:cubicBezTo>
                      <a:pt x="54" y="14"/>
                      <a:pt x="121" y="27"/>
                      <a:pt x="175" y="41"/>
                    </a:cubicBezTo>
                    <a:cubicBezTo>
                      <a:pt x="188" y="54"/>
                      <a:pt x="202" y="54"/>
                      <a:pt x="215" y="5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9"/>
              <p:cNvSpPr/>
              <p:nvPr/>
            </p:nvSpPr>
            <p:spPr>
              <a:xfrm>
                <a:off x="6504750" y="3738488"/>
                <a:ext cx="350" cy="700"/>
              </a:xfrm>
              <a:custGeom>
                <a:avLst/>
                <a:gdLst/>
                <a:ahLst/>
                <a:cxnLst/>
                <a:rect l="l" t="t" r="r" b="b"/>
                <a:pathLst>
                  <a:path w="14" h="28" extrusionOk="0">
                    <a:moveTo>
                      <a:pt x="0" y="1"/>
                    </a:moveTo>
                    <a:cubicBezTo>
                      <a:pt x="0" y="1"/>
                      <a:pt x="13" y="14"/>
                      <a:pt x="13" y="27"/>
                    </a:cubicBezTo>
                    <a:cubicBezTo>
                      <a:pt x="13" y="14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9"/>
              <p:cNvSpPr/>
              <p:nvPr/>
            </p:nvSpPr>
            <p:spPr>
              <a:xfrm>
                <a:off x="6501725" y="3736138"/>
                <a:ext cx="700" cy="700"/>
              </a:xfrm>
              <a:custGeom>
                <a:avLst/>
                <a:gdLst/>
                <a:ahLst/>
                <a:cxnLst/>
                <a:rect l="l" t="t" r="r" b="b"/>
                <a:pathLst>
                  <a:path w="28" h="28" extrusionOk="0">
                    <a:moveTo>
                      <a:pt x="0" y="1"/>
                    </a:moveTo>
                    <a:cubicBezTo>
                      <a:pt x="0" y="14"/>
                      <a:pt x="14" y="14"/>
                      <a:pt x="27" y="27"/>
                    </a:cubicBezTo>
                    <a:cubicBezTo>
                      <a:pt x="14" y="14"/>
                      <a:pt x="0" y="14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29"/>
              <p:cNvSpPr/>
              <p:nvPr/>
            </p:nvSpPr>
            <p:spPr>
              <a:xfrm>
                <a:off x="6503075" y="3737138"/>
                <a:ext cx="675" cy="700"/>
              </a:xfrm>
              <a:custGeom>
                <a:avLst/>
                <a:gdLst/>
                <a:ahLst/>
                <a:cxnLst/>
                <a:rect l="l" t="t" r="r" b="b"/>
                <a:pathLst>
                  <a:path w="27" h="28" extrusionOk="0">
                    <a:moveTo>
                      <a:pt x="0" y="1"/>
                    </a:moveTo>
                    <a:cubicBezTo>
                      <a:pt x="13" y="14"/>
                      <a:pt x="13" y="14"/>
                      <a:pt x="27" y="28"/>
                    </a:cubicBezTo>
                    <a:cubicBezTo>
                      <a:pt x="27" y="14"/>
                      <a:pt x="13" y="14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9"/>
              <p:cNvSpPr/>
              <p:nvPr/>
            </p:nvSpPr>
            <p:spPr>
              <a:xfrm>
                <a:off x="6507075" y="3746863"/>
                <a:ext cx="1050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42" h="1704" extrusionOk="0">
                    <a:moveTo>
                      <a:pt x="41" y="1"/>
                    </a:moveTo>
                    <a:lnTo>
                      <a:pt x="41" y="1"/>
                    </a:lnTo>
                    <a:lnTo>
                      <a:pt x="41" y="1"/>
                    </a:lnTo>
                    <a:cubicBezTo>
                      <a:pt x="1" y="564"/>
                      <a:pt x="1" y="1141"/>
                      <a:pt x="41" y="1704"/>
                    </a:cubicBezTo>
                    <a:cubicBezTo>
                      <a:pt x="1" y="1141"/>
                      <a:pt x="1" y="564"/>
                      <a:pt x="4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9"/>
              <p:cNvSpPr/>
              <p:nvPr/>
            </p:nvSpPr>
            <p:spPr>
              <a:xfrm>
                <a:off x="6507750" y="3742838"/>
                <a:ext cx="25" cy="1050"/>
              </a:xfrm>
              <a:custGeom>
                <a:avLst/>
                <a:gdLst/>
                <a:ahLst/>
                <a:cxnLst/>
                <a:rect l="l" t="t" r="r" b="b"/>
                <a:pathLst>
                  <a:path w="1" h="42" extrusionOk="0">
                    <a:moveTo>
                      <a:pt x="1" y="1"/>
                    </a:moveTo>
                    <a:cubicBezTo>
                      <a:pt x="1" y="14"/>
                      <a:pt x="1" y="28"/>
                      <a:pt x="1" y="41"/>
                    </a:cubicBezTo>
                    <a:cubicBezTo>
                      <a:pt x="1" y="28"/>
                      <a:pt x="1" y="14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9"/>
              <p:cNvSpPr/>
              <p:nvPr/>
            </p:nvSpPr>
            <p:spPr>
              <a:xfrm>
                <a:off x="6508100" y="3744863"/>
                <a:ext cx="25" cy="7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8" extrusionOk="0">
                    <a:moveTo>
                      <a:pt x="0" y="0"/>
                    </a:moveTo>
                    <a:cubicBezTo>
                      <a:pt x="0" y="14"/>
                      <a:pt x="0" y="14"/>
                      <a:pt x="0" y="27"/>
                    </a:cubicBezTo>
                    <a:cubicBezTo>
                      <a:pt x="0" y="14"/>
                      <a:pt x="0" y="14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9"/>
              <p:cNvSpPr/>
              <p:nvPr/>
            </p:nvSpPr>
            <p:spPr>
              <a:xfrm>
                <a:off x="6464850" y="3803188"/>
                <a:ext cx="157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31" h="68" extrusionOk="0">
                    <a:moveTo>
                      <a:pt x="630" y="1"/>
                    </a:moveTo>
                    <a:cubicBezTo>
                      <a:pt x="577" y="1"/>
                      <a:pt x="537" y="14"/>
                      <a:pt x="483" y="14"/>
                    </a:cubicBezTo>
                    <a:cubicBezTo>
                      <a:pt x="429" y="14"/>
                      <a:pt x="389" y="28"/>
                      <a:pt x="349" y="28"/>
                    </a:cubicBezTo>
                    <a:cubicBezTo>
                      <a:pt x="242" y="41"/>
                      <a:pt x="121" y="41"/>
                      <a:pt x="14" y="41"/>
                    </a:cubicBezTo>
                    <a:lnTo>
                      <a:pt x="0" y="41"/>
                    </a:lnTo>
                    <a:lnTo>
                      <a:pt x="0" y="68"/>
                    </a:lnTo>
                    <a:lnTo>
                      <a:pt x="14" y="68"/>
                    </a:lnTo>
                    <a:cubicBezTo>
                      <a:pt x="228" y="68"/>
                      <a:pt x="429" y="54"/>
                      <a:pt x="630" y="14"/>
                    </a:cubicBezTo>
                    <a:lnTo>
                      <a:pt x="63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9"/>
              <p:cNvSpPr/>
              <p:nvPr/>
            </p:nvSpPr>
            <p:spPr>
              <a:xfrm>
                <a:off x="6482275" y="3804863"/>
                <a:ext cx="7725" cy="1375"/>
              </a:xfrm>
              <a:custGeom>
                <a:avLst/>
                <a:gdLst/>
                <a:ahLst/>
                <a:cxnLst/>
                <a:rect l="l" t="t" r="r" b="b"/>
                <a:pathLst>
                  <a:path w="309" h="55" extrusionOk="0">
                    <a:moveTo>
                      <a:pt x="1" y="55"/>
                    </a:moveTo>
                    <a:lnTo>
                      <a:pt x="1" y="55"/>
                    </a:lnTo>
                    <a:cubicBezTo>
                      <a:pt x="108" y="41"/>
                      <a:pt x="202" y="14"/>
                      <a:pt x="309" y="1"/>
                    </a:cubicBezTo>
                    <a:cubicBezTo>
                      <a:pt x="202" y="14"/>
                      <a:pt x="108" y="41"/>
                      <a:pt x="1" y="5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9"/>
              <p:cNvSpPr/>
              <p:nvPr/>
            </p:nvSpPr>
            <p:spPr>
              <a:xfrm>
                <a:off x="6499700" y="3795138"/>
                <a:ext cx="7750" cy="742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97" extrusionOk="0">
                    <a:moveTo>
                      <a:pt x="309" y="1"/>
                    </a:moveTo>
                    <a:cubicBezTo>
                      <a:pt x="291" y="55"/>
                      <a:pt x="261" y="109"/>
                      <a:pt x="219" y="159"/>
                    </a:cubicBezTo>
                    <a:lnTo>
                      <a:pt x="219" y="159"/>
                    </a:lnTo>
                    <a:cubicBezTo>
                      <a:pt x="261" y="112"/>
                      <a:pt x="292" y="58"/>
                      <a:pt x="309" y="1"/>
                    </a:cubicBezTo>
                    <a:close/>
                    <a:moveTo>
                      <a:pt x="219" y="159"/>
                    </a:moveTo>
                    <a:cubicBezTo>
                      <a:pt x="162" y="223"/>
                      <a:pt x="86" y="273"/>
                      <a:pt x="1" y="296"/>
                    </a:cubicBezTo>
                    <a:cubicBezTo>
                      <a:pt x="55" y="283"/>
                      <a:pt x="108" y="256"/>
                      <a:pt x="148" y="229"/>
                    </a:cubicBezTo>
                    <a:cubicBezTo>
                      <a:pt x="175" y="207"/>
                      <a:pt x="198" y="184"/>
                      <a:pt x="219" y="15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9"/>
              <p:cNvSpPr/>
              <p:nvPr/>
            </p:nvSpPr>
            <p:spPr>
              <a:xfrm>
                <a:off x="6415900" y="3730438"/>
                <a:ext cx="64725" cy="76800"/>
              </a:xfrm>
              <a:custGeom>
                <a:avLst/>
                <a:gdLst/>
                <a:ahLst/>
                <a:cxnLst/>
                <a:rect l="l" t="t" r="r" b="b"/>
                <a:pathLst>
                  <a:path w="2589" h="3072" extrusionOk="0">
                    <a:moveTo>
                      <a:pt x="1542" y="1"/>
                    </a:moveTo>
                    <a:cubicBezTo>
                      <a:pt x="1462" y="1"/>
                      <a:pt x="1395" y="14"/>
                      <a:pt x="1314" y="14"/>
                    </a:cubicBezTo>
                    <a:lnTo>
                      <a:pt x="1247" y="14"/>
                    </a:lnTo>
                    <a:cubicBezTo>
                      <a:pt x="1167" y="27"/>
                      <a:pt x="1086" y="41"/>
                      <a:pt x="993" y="41"/>
                    </a:cubicBezTo>
                    <a:cubicBezTo>
                      <a:pt x="952" y="54"/>
                      <a:pt x="912" y="54"/>
                      <a:pt x="858" y="54"/>
                    </a:cubicBezTo>
                    <a:cubicBezTo>
                      <a:pt x="765" y="68"/>
                      <a:pt x="671" y="81"/>
                      <a:pt x="563" y="108"/>
                    </a:cubicBezTo>
                    <a:cubicBezTo>
                      <a:pt x="496" y="108"/>
                      <a:pt x="416" y="121"/>
                      <a:pt x="349" y="135"/>
                    </a:cubicBezTo>
                    <a:cubicBezTo>
                      <a:pt x="335" y="135"/>
                      <a:pt x="322" y="148"/>
                      <a:pt x="322" y="148"/>
                    </a:cubicBezTo>
                    <a:cubicBezTo>
                      <a:pt x="295" y="148"/>
                      <a:pt x="282" y="162"/>
                      <a:pt x="255" y="162"/>
                    </a:cubicBezTo>
                    <a:cubicBezTo>
                      <a:pt x="242" y="175"/>
                      <a:pt x="228" y="175"/>
                      <a:pt x="215" y="188"/>
                    </a:cubicBezTo>
                    <a:cubicBezTo>
                      <a:pt x="161" y="215"/>
                      <a:pt x="107" y="269"/>
                      <a:pt x="81" y="323"/>
                    </a:cubicBezTo>
                    <a:cubicBezTo>
                      <a:pt x="27" y="390"/>
                      <a:pt x="0" y="483"/>
                      <a:pt x="0" y="564"/>
                    </a:cubicBezTo>
                    <a:cubicBezTo>
                      <a:pt x="54" y="1208"/>
                      <a:pt x="54" y="1865"/>
                      <a:pt x="0" y="2522"/>
                    </a:cubicBezTo>
                    <a:cubicBezTo>
                      <a:pt x="0" y="2549"/>
                      <a:pt x="0" y="2562"/>
                      <a:pt x="14" y="2602"/>
                    </a:cubicBezTo>
                    <a:cubicBezTo>
                      <a:pt x="14" y="2616"/>
                      <a:pt x="14" y="2629"/>
                      <a:pt x="14" y="2629"/>
                    </a:cubicBezTo>
                    <a:cubicBezTo>
                      <a:pt x="27" y="2656"/>
                      <a:pt x="27" y="2683"/>
                      <a:pt x="40" y="2696"/>
                    </a:cubicBezTo>
                    <a:cubicBezTo>
                      <a:pt x="40" y="2710"/>
                      <a:pt x="54" y="2723"/>
                      <a:pt x="54" y="2737"/>
                    </a:cubicBezTo>
                    <a:cubicBezTo>
                      <a:pt x="67" y="2763"/>
                      <a:pt x="94" y="2777"/>
                      <a:pt x="107" y="2804"/>
                    </a:cubicBezTo>
                    <a:cubicBezTo>
                      <a:pt x="107" y="2817"/>
                      <a:pt x="121" y="2817"/>
                      <a:pt x="121" y="2817"/>
                    </a:cubicBezTo>
                    <a:cubicBezTo>
                      <a:pt x="148" y="2844"/>
                      <a:pt x="174" y="2871"/>
                      <a:pt x="215" y="2897"/>
                    </a:cubicBezTo>
                    <a:cubicBezTo>
                      <a:pt x="228" y="2897"/>
                      <a:pt x="242" y="2911"/>
                      <a:pt x="255" y="2911"/>
                    </a:cubicBezTo>
                    <a:cubicBezTo>
                      <a:pt x="282" y="2924"/>
                      <a:pt x="309" y="2938"/>
                      <a:pt x="335" y="2938"/>
                    </a:cubicBezTo>
                    <a:cubicBezTo>
                      <a:pt x="416" y="2951"/>
                      <a:pt x="510" y="2964"/>
                      <a:pt x="590" y="2978"/>
                    </a:cubicBezTo>
                    <a:cubicBezTo>
                      <a:pt x="644" y="2991"/>
                      <a:pt x="711" y="3005"/>
                      <a:pt x="765" y="3005"/>
                    </a:cubicBezTo>
                    <a:cubicBezTo>
                      <a:pt x="818" y="3018"/>
                      <a:pt x="885" y="3018"/>
                      <a:pt x="939" y="3032"/>
                    </a:cubicBezTo>
                    <a:cubicBezTo>
                      <a:pt x="1006" y="3032"/>
                      <a:pt x="1060" y="3045"/>
                      <a:pt x="1127" y="3045"/>
                    </a:cubicBezTo>
                    <a:cubicBezTo>
                      <a:pt x="1194" y="3045"/>
                      <a:pt x="1247" y="3058"/>
                      <a:pt x="1314" y="3058"/>
                    </a:cubicBezTo>
                    <a:cubicBezTo>
                      <a:pt x="1368" y="3058"/>
                      <a:pt x="1435" y="3072"/>
                      <a:pt x="1489" y="3072"/>
                    </a:cubicBezTo>
                    <a:lnTo>
                      <a:pt x="1972" y="3072"/>
                    </a:lnTo>
                    <a:cubicBezTo>
                      <a:pt x="2146" y="3072"/>
                      <a:pt x="2307" y="3058"/>
                      <a:pt x="2481" y="3045"/>
                    </a:cubicBezTo>
                    <a:cubicBezTo>
                      <a:pt x="2521" y="3045"/>
                      <a:pt x="2548" y="3032"/>
                      <a:pt x="2588" y="3032"/>
                    </a:cubicBezTo>
                    <a:lnTo>
                      <a:pt x="2588" y="3018"/>
                    </a:lnTo>
                    <a:cubicBezTo>
                      <a:pt x="2387" y="3045"/>
                      <a:pt x="2173" y="3058"/>
                      <a:pt x="1972" y="3058"/>
                    </a:cubicBezTo>
                    <a:lnTo>
                      <a:pt x="1851" y="3058"/>
                    </a:lnTo>
                    <a:cubicBezTo>
                      <a:pt x="1381" y="3058"/>
                      <a:pt x="912" y="3018"/>
                      <a:pt x="469" y="2938"/>
                    </a:cubicBezTo>
                    <a:lnTo>
                      <a:pt x="429" y="2938"/>
                    </a:lnTo>
                    <a:lnTo>
                      <a:pt x="429" y="2897"/>
                    </a:lnTo>
                    <a:lnTo>
                      <a:pt x="429" y="2884"/>
                    </a:lnTo>
                    <a:cubicBezTo>
                      <a:pt x="429" y="2857"/>
                      <a:pt x="429" y="2844"/>
                      <a:pt x="429" y="2830"/>
                    </a:cubicBezTo>
                    <a:cubicBezTo>
                      <a:pt x="416" y="2830"/>
                      <a:pt x="389" y="2830"/>
                      <a:pt x="362" y="2817"/>
                    </a:cubicBezTo>
                    <a:cubicBezTo>
                      <a:pt x="349" y="2817"/>
                      <a:pt x="335" y="2817"/>
                      <a:pt x="322" y="2804"/>
                    </a:cubicBezTo>
                    <a:cubicBezTo>
                      <a:pt x="309" y="2804"/>
                      <a:pt x="295" y="2790"/>
                      <a:pt x="268" y="2790"/>
                    </a:cubicBezTo>
                    <a:cubicBezTo>
                      <a:pt x="268" y="2777"/>
                      <a:pt x="268" y="2777"/>
                      <a:pt x="255" y="2777"/>
                    </a:cubicBezTo>
                    <a:cubicBezTo>
                      <a:pt x="255" y="2790"/>
                      <a:pt x="255" y="2817"/>
                      <a:pt x="255" y="2830"/>
                    </a:cubicBezTo>
                    <a:lnTo>
                      <a:pt x="215" y="2830"/>
                    </a:lnTo>
                    <a:cubicBezTo>
                      <a:pt x="215" y="2804"/>
                      <a:pt x="215" y="2777"/>
                      <a:pt x="228" y="2750"/>
                    </a:cubicBezTo>
                    <a:cubicBezTo>
                      <a:pt x="215" y="2737"/>
                      <a:pt x="215" y="2737"/>
                      <a:pt x="215" y="2737"/>
                    </a:cubicBezTo>
                    <a:cubicBezTo>
                      <a:pt x="188" y="2723"/>
                      <a:pt x="174" y="2696"/>
                      <a:pt x="174" y="2683"/>
                    </a:cubicBezTo>
                    <a:lnTo>
                      <a:pt x="161" y="2683"/>
                    </a:lnTo>
                    <a:cubicBezTo>
                      <a:pt x="134" y="2629"/>
                      <a:pt x="121" y="2576"/>
                      <a:pt x="121" y="2535"/>
                    </a:cubicBezTo>
                    <a:cubicBezTo>
                      <a:pt x="174" y="1918"/>
                      <a:pt x="174" y="1302"/>
                      <a:pt x="134" y="685"/>
                    </a:cubicBezTo>
                    <a:cubicBezTo>
                      <a:pt x="134" y="644"/>
                      <a:pt x="134" y="604"/>
                      <a:pt x="121" y="551"/>
                    </a:cubicBezTo>
                    <a:cubicBezTo>
                      <a:pt x="121" y="510"/>
                      <a:pt x="134" y="470"/>
                      <a:pt x="148" y="430"/>
                    </a:cubicBezTo>
                    <a:cubicBezTo>
                      <a:pt x="161" y="403"/>
                      <a:pt x="188" y="363"/>
                      <a:pt x="215" y="336"/>
                    </a:cubicBezTo>
                    <a:cubicBezTo>
                      <a:pt x="215" y="323"/>
                      <a:pt x="215" y="309"/>
                      <a:pt x="215" y="296"/>
                    </a:cubicBezTo>
                    <a:lnTo>
                      <a:pt x="255" y="296"/>
                    </a:lnTo>
                    <a:lnTo>
                      <a:pt x="255" y="309"/>
                    </a:lnTo>
                    <a:cubicBezTo>
                      <a:pt x="255" y="309"/>
                      <a:pt x="268" y="296"/>
                      <a:pt x="268" y="296"/>
                    </a:cubicBezTo>
                    <a:cubicBezTo>
                      <a:pt x="295" y="282"/>
                      <a:pt x="335" y="269"/>
                      <a:pt x="362" y="269"/>
                    </a:cubicBezTo>
                    <a:cubicBezTo>
                      <a:pt x="389" y="255"/>
                      <a:pt x="416" y="255"/>
                      <a:pt x="429" y="255"/>
                    </a:cubicBezTo>
                    <a:cubicBezTo>
                      <a:pt x="429" y="229"/>
                      <a:pt x="429" y="215"/>
                      <a:pt x="429" y="202"/>
                    </a:cubicBezTo>
                    <a:lnTo>
                      <a:pt x="429" y="175"/>
                    </a:lnTo>
                    <a:lnTo>
                      <a:pt x="429" y="148"/>
                    </a:lnTo>
                    <a:lnTo>
                      <a:pt x="469" y="135"/>
                    </a:lnTo>
                    <a:cubicBezTo>
                      <a:pt x="751" y="95"/>
                      <a:pt x="1046" y="54"/>
                      <a:pt x="1341" y="41"/>
                    </a:cubicBezTo>
                    <a:lnTo>
                      <a:pt x="1395" y="27"/>
                    </a:lnTo>
                    <a:cubicBezTo>
                      <a:pt x="1516" y="27"/>
                      <a:pt x="1650" y="14"/>
                      <a:pt x="1811" y="14"/>
                    </a:cubicBezTo>
                    <a:lnTo>
                      <a:pt x="1851" y="14"/>
                    </a:lnTo>
                    <a:lnTo>
                      <a:pt x="1851" y="27"/>
                    </a:lnTo>
                    <a:cubicBezTo>
                      <a:pt x="1878" y="27"/>
                      <a:pt x="1904" y="22"/>
                      <a:pt x="1931" y="22"/>
                    </a:cubicBezTo>
                    <a:cubicBezTo>
                      <a:pt x="1945" y="22"/>
                      <a:pt x="1958" y="23"/>
                      <a:pt x="1972" y="27"/>
                    </a:cubicBezTo>
                    <a:cubicBezTo>
                      <a:pt x="2173" y="27"/>
                      <a:pt x="2387" y="41"/>
                      <a:pt x="2588" y="68"/>
                    </a:cubicBezTo>
                    <a:lnTo>
                      <a:pt x="2588" y="41"/>
                    </a:lnTo>
                    <a:cubicBezTo>
                      <a:pt x="2387" y="14"/>
                      <a:pt x="2173" y="1"/>
                      <a:pt x="197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9"/>
              <p:cNvSpPr/>
              <p:nvPr/>
            </p:nvSpPr>
            <p:spPr>
              <a:xfrm>
                <a:off x="6507750" y="3791138"/>
                <a:ext cx="375" cy="2700"/>
              </a:xfrm>
              <a:custGeom>
                <a:avLst/>
                <a:gdLst/>
                <a:ahLst/>
                <a:cxnLst/>
                <a:rect l="l" t="t" r="r" b="b"/>
                <a:pathLst>
                  <a:path w="15" h="108" extrusionOk="0">
                    <a:moveTo>
                      <a:pt x="14" y="0"/>
                    </a:moveTo>
                    <a:cubicBezTo>
                      <a:pt x="14" y="40"/>
                      <a:pt x="14" y="81"/>
                      <a:pt x="1" y="107"/>
                    </a:cubicBezTo>
                    <a:lnTo>
                      <a:pt x="14" y="107"/>
                    </a:lnTo>
                    <a:cubicBezTo>
                      <a:pt x="14" y="81"/>
                      <a:pt x="14" y="67"/>
                      <a:pt x="14" y="40"/>
                    </a:cubicBezTo>
                    <a:cubicBezTo>
                      <a:pt x="14" y="27"/>
                      <a:pt x="14" y="13"/>
                      <a:pt x="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9"/>
              <p:cNvSpPr/>
              <p:nvPr/>
            </p:nvSpPr>
            <p:spPr>
              <a:xfrm>
                <a:off x="6428975" y="3734813"/>
                <a:ext cx="805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322" h="68" extrusionOk="0">
                    <a:moveTo>
                      <a:pt x="322" y="0"/>
                    </a:moveTo>
                    <a:cubicBezTo>
                      <a:pt x="215" y="13"/>
                      <a:pt x="107" y="27"/>
                      <a:pt x="0" y="40"/>
                    </a:cubicBezTo>
                    <a:lnTo>
                      <a:pt x="0" y="67"/>
                    </a:lnTo>
                    <a:cubicBezTo>
                      <a:pt x="14" y="67"/>
                      <a:pt x="27" y="67"/>
                      <a:pt x="40" y="54"/>
                    </a:cubicBezTo>
                    <a:cubicBezTo>
                      <a:pt x="134" y="40"/>
                      <a:pt x="228" y="27"/>
                      <a:pt x="322" y="27"/>
                    </a:cubicBezTo>
                    <a:lnTo>
                      <a:pt x="32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9"/>
              <p:cNvSpPr/>
              <p:nvPr/>
            </p:nvSpPr>
            <p:spPr>
              <a:xfrm>
                <a:off x="6428975" y="3801513"/>
                <a:ext cx="3487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95" h="135" extrusionOk="0">
                    <a:moveTo>
                      <a:pt x="0" y="1"/>
                    </a:moveTo>
                    <a:lnTo>
                      <a:pt x="0" y="28"/>
                    </a:lnTo>
                    <a:cubicBezTo>
                      <a:pt x="443" y="108"/>
                      <a:pt x="926" y="135"/>
                      <a:pt x="1395" y="135"/>
                    </a:cubicBezTo>
                    <a:lnTo>
                      <a:pt x="1395" y="108"/>
                    </a:lnTo>
                    <a:lnTo>
                      <a:pt x="993" y="108"/>
                    </a:lnTo>
                    <a:cubicBezTo>
                      <a:pt x="952" y="108"/>
                      <a:pt x="912" y="108"/>
                      <a:pt x="858" y="95"/>
                    </a:cubicBezTo>
                    <a:cubicBezTo>
                      <a:pt x="724" y="95"/>
                      <a:pt x="590" y="81"/>
                      <a:pt x="443" y="68"/>
                    </a:cubicBezTo>
                    <a:cubicBezTo>
                      <a:pt x="389" y="54"/>
                      <a:pt x="335" y="54"/>
                      <a:pt x="282" y="41"/>
                    </a:cubicBezTo>
                    <a:cubicBezTo>
                      <a:pt x="215" y="41"/>
                      <a:pt x="161" y="28"/>
                      <a:pt x="107" y="28"/>
                    </a:cubicBezTo>
                    <a:cubicBezTo>
                      <a:pt x="67" y="14"/>
                      <a:pt x="27" y="14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9"/>
              <p:cNvSpPr/>
              <p:nvPr/>
            </p:nvSpPr>
            <p:spPr>
              <a:xfrm>
                <a:off x="6462500" y="3733113"/>
                <a:ext cx="181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68" extrusionOk="0">
                    <a:moveTo>
                      <a:pt x="0" y="1"/>
                    </a:moveTo>
                    <a:cubicBezTo>
                      <a:pt x="0" y="14"/>
                      <a:pt x="0" y="14"/>
                      <a:pt x="0" y="28"/>
                    </a:cubicBezTo>
                    <a:lnTo>
                      <a:pt x="108" y="28"/>
                    </a:lnTo>
                    <a:cubicBezTo>
                      <a:pt x="309" y="28"/>
                      <a:pt x="523" y="41"/>
                      <a:pt x="724" y="68"/>
                    </a:cubicBezTo>
                    <a:lnTo>
                      <a:pt x="724" y="55"/>
                    </a:lnTo>
                    <a:cubicBezTo>
                      <a:pt x="523" y="14"/>
                      <a:pt x="309" y="1"/>
                      <a:pt x="10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9"/>
              <p:cNvSpPr/>
              <p:nvPr/>
            </p:nvSpPr>
            <p:spPr>
              <a:xfrm>
                <a:off x="6438025" y="3733463"/>
                <a:ext cx="1175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470" h="68" extrusionOk="0">
                    <a:moveTo>
                      <a:pt x="470" y="0"/>
                    </a:moveTo>
                    <a:cubicBezTo>
                      <a:pt x="309" y="14"/>
                      <a:pt x="148" y="27"/>
                      <a:pt x="0" y="41"/>
                    </a:cubicBezTo>
                    <a:lnTo>
                      <a:pt x="0" y="67"/>
                    </a:lnTo>
                    <a:cubicBezTo>
                      <a:pt x="40" y="67"/>
                      <a:pt x="81" y="54"/>
                      <a:pt x="108" y="54"/>
                    </a:cubicBezTo>
                    <a:cubicBezTo>
                      <a:pt x="215" y="41"/>
                      <a:pt x="309" y="41"/>
                      <a:pt x="416" y="27"/>
                    </a:cubicBezTo>
                    <a:lnTo>
                      <a:pt x="470" y="27"/>
                    </a:lnTo>
                    <a:cubicBezTo>
                      <a:pt x="470" y="27"/>
                      <a:pt x="470" y="14"/>
                      <a:pt x="4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9"/>
              <p:cNvSpPr/>
              <p:nvPr/>
            </p:nvSpPr>
            <p:spPr>
              <a:xfrm>
                <a:off x="6462150" y="3731113"/>
                <a:ext cx="1847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739" h="135" extrusionOk="0">
                    <a:moveTo>
                      <a:pt x="1" y="0"/>
                    </a:moveTo>
                    <a:lnTo>
                      <a:pt x="1" y="27"/>
                    </a:lnTo>
                    <a:cubicBezTo>
                      <a:pt x="14" y="54"/>
                      <a:pt x="14" y="68"/>
                      <a:pt x="14" y="81"/>
                    </a:cubicBezTo>
                    <a:lnTo>
                      <a:pt x="122" y="81"/>
                    </a:lnTo>
                    <a:cubicBezTo>
                      <a:pt x="323" y="81"/>
                      <a:pt x="537" y="108"/>
                      <a:pt x="738" y="135"/>
                    </a:cubicBezTo>
                    <a:lnTo>
                      <a:pt x="738" y="94"/>
                    </a:lnTo>
                    <a:lnTo>
                      <a:pt x="738" y="41"/>
                    </a:lnTo>
                    <a:cubicBezTo>
                      <a:pt x="537" y="14"/>
                      <a:pt x="336" y="0"/>
                      <a:pt x="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9"/>
              <p:cNvSpPr/>
              <p:nvPr/>
            </p:nvSpPr>
            <p:spPr>
              <a:xfrm>
                <a:off x="6426625" y="3731438"/>
                <a:ext cx="54000" cy="75800"/>
              </a:xfrm>
              <a:custGeom>
                <a:avLst/>
                <a:gdLst/>
                <a:ahLst/>
                <a:cxnLst/>
                <a:rect l="l" t="t" r="r" b="b"/>
                <a:pathLst>
                  <a:path w="2160" h="3032" extrusionOk="0">
                    <a:moveTo>
                      <a:pt x="912" y="1"/>
                    </a:moveTo>
                    <a:cubicBezTo>
                      <a:pt x="617" y="28"/>
                      <a:pt x="322" y="55"/>
                      <a:pt x="40" y="108"/>
                    </a:cubicBezTo>
                    <a:lnTo>
                      <a:pt x="0" y="108"/>
                    </a:lnTo>
                    <a:lnTo>
                      <a:pt x="0" y="148"/>
                    </a:lnTo>
                    <a:lnTo>
                      <a:pt x="0" y="162"/>
                    </a:lnTo>
                    <a:cubicBezTo>
                      <a:pt x="0" y="189"/>
                      <a:pt x="0" y="202"/>
                      <a:pt x="0" y="215"/>
                    </a:cubicBezTo>
                    <a:cubicBezTo>
                      <a:pt x="67" y="1074"/>
                      <a:pt x="67" y="1945"/>
                      <a:pt x="0" y="2790"/>
                    </a:cubicBezTo>
                    <a:cubicBezTo>
                      <a:pt x="0" y="2817"/>
                      <a:pt x="0" y="2831"/>
                      <a:pt x="0" y="2844"/>
                    </a:cubicBezTo>
                    <a:lnTo>
                      <a:pt x="0" y="2871"/>
                    </a:lnTo>
                    <a:lnTo>
                      <a:pt x="0" y="2898"/>
                    </a:lnTo>
                    <a:lnTo>
                      <a:pt x="40" y="2911"/>
                    </a:lnTo>
                    <a:cubicBezTo>
                      <a:pt x="483" y="2992"/>
                      <a:pt x="952" y="3032"/>
                      <a:pt x="1422" y="3032"/>
                    </a:cubicBezTo>
                    <a:lnTo>
                      <a:pt x="1543" y="3032"/>
                    </a:lnTo>
                    <a:cubicBezTo>
                      <a:pt x="1744" y="3018"/>
                      <a:pt x="1958" y="3005"/>
                      <a:pt x="2159" y="2978"/>
                    </a:cubicBezTo>
                    <a:lnTo>
                      <a:pt x="2159" y="2924"/>
                    </a:lnTo>
                    <a:lnTo>
                      <a:pt x="2159" y="2898"/>
                    </a:lnTo>
                    <a:cubicBezTo>
                      <a:pt x="1958" y="2924"/>
                      <a:pt x="1744" y="2938"/>
                      <a:pt x="1543" y="2938"/>
                    </a:cubicBezTo>
                    <a:lnTo>
                      <a:pt x="1529" y="2938"/>
                    </a:lnTo>
                    <a:lnTo>
                      <a:pt x="1529" y="2978"/>
                    </a:lnTo>
                    <a:lnTo>
                      <a:pt x="1489" y="2978"/>
                    </a:lnTo>
                    <a:lnTo>
                      <a:pt x="1489" y="2938"/>
                    </a:lnTo>
                    <a:cubicBezTo>
                      <a:pt x="1006" y="2938"/>
                      <a:pt x="537" y="2911"/>
                      <a:pt x="94" y="2831"/>
                    </a:cubicBezTo>
                    <a:lnTo>
                      <a:pt x="94" y="2804"/>
                    </a:lnTo>
                    <a:cubicBezTo>
                      <a:pt x="148" y="1945"/>
                      <a:pt x="148" y="1074"/>
                      <a:pt x="94" y="202"/>
                    </a:cubicBezTo>
                    <a:lnTo>
                      <a:pt x="94" y="175"/>
                    </a:lnTo>
                    <a:cubicBezTo>
                      <a:pt x="201" y="162"/>
                      <a:pt x="309" y="148"/>
                      <a:pt x="416" y="135"/>
                    </a:cubicBezTo>
                    <a:lnTo>
                      <a:pt x="416" y="108"/>
                    </a:lnTo>
                    <a:lnTo>
                      <a:pt x="456" y="108"/>
                    </a:lnTo>
                    <a:lnTo>
                      <a:pt x="456" y="135"/>
                    </a:lnTo>
                    <a:cubicBezTo>
                      <a:pt x="604" y="108"/>
                      <a:pt x="765" y="95"/>
                      <a:pt x="926" y="95"/>
                    </a:cubicBezTo>
                    <a:lnTo>
                      <a:pt x="926" y="55"/>
                    </a:lnTo>
                    <a:lnTo>
                      <a:pt x="9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9"/>
              <p:cNvSpPr/>
              <p:nvPr/>
            </p:nvSpPr>
            <p:spPr>
              <a:xfrm>
                <a:off x="6481275" y="3771013"/>
                <a:ext cx="1025" cy="20150"/>
              </a:xfrm>
              <a:custGeom>
                <a:avLst/>
                <a:gdLst/>
                <a:ahLst/>
                <a:cxnLst/>
                <a:rect l="l" t="t" r="r" b="b"/>
                <a:pathLst>
                  <a:path w="41" h="806" extrusionOk="0">
                    <a:moveTo>
                      <a:pt x="27" y="0"/>
                    </a:moveTo>
                    <a:cubicBezTo>
                      <a:pt x="27" y="269"/>
                      <a:pt x="14" y="537"/>
                      <a:pt x="0" y="805"/>
                    </a:cubicBezTo>
                    <a:lnTo>
                      <a:pt x="27" y="805"/>
                    </a:lnTo>
                    <a:cubicBezTo>
                      <a:pt x="41" y="537"/>
                      <a:pt x="41" y="269"/>
                      <a:pt x="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9"/>
              <p:cNvSpPr/>
              <p:nvPr/>
            </p:nvSpPr>
            <p:spPr>
              <a:xfrm>
                <a:off x="6480600" y="3792138"/>
                <a:ext cx="27175" cy="14100"/>
              </a:xfrm>
              <a:custGeom>
                <a:avLst/>
                <a:gdLst/>
                <a:ahLst/>
                <a:cxnLst/>
                <a:rect l="l" t="t" r="r" b="b"/>
                <a:pathLst>
                  <a:path w="1087" h="564" extrusionOk="0">
                    <a:moveTo>
                      <a:pt x="27" y="0"/>
                    </a:moveTo>
                    <a:cubicBezTo>
                      <a:pt x="27" y="148"/>
                      <a:pt x="14" y="295"/>
                      <a:pt x="0" y="443"/>
                    </a:cubicBezTo>
                    <a:lnTo>
                      <a:pt x="0" y="470"/>
                    </a:lnTo>
                    <a:lnTo>
                      <a:pt x="0" y="496"/>
                    </a:lnTo>
                    <a:lnTo>
                      <a:pt x="0" y="550"/>
                    </a:lnTo>
                    <a:lnTo>
                      <a:pt x="0" y="564"/>
                    </a:lnTo>
                    <a:lnTo>
                      <a:pt x="81" y="564"/>
                    </a:lnTo>
                    <a:cubicBezTo>
                      <a:pt x="175" y="550"/>
                      <a:pt x="282" y="523"/>
                      <a:pt x="376" y="510"/>
                    </a:cubicBezTo>
                    <a:lnTo>
                      <a:pt x="523" y="483"/>
                    </a:lnTo>
                    <a:cubicBezTo>
                      <a:pt x="604" y="456"/>
                      <a:pt x="684" y="443"/>
                      <a:pt x="778" y="416"/>
                    </a:cubicBezTo>
                    <a:cubicBezTo>
                      <a:pt x="926" y="376"/>
                      <a:pt x="1033" y="255"/>
                      <a:pt x="1087" y="121"/>
                    </a:cubicBezTo>
                    <a:lnTo>
                      <a:pt x="1073" y="108"/>
                    </a:lnTo>
                    <a:cubicBezTo>
                      <a:pt x="1020" y="242"/>
                      <a:pt x="912" y="349"/>
                      <a:pt x="765" y="389"/>
                    </a:cubicBezTo>
                    <a:cubicBezTo>
                      <a:pt x="537" y="456"/>
                      <a:pt x="309" y="510"/>
                      <a:pt x="68" y="537"/>
                    </a:cubicBezTo>
                    <a:lnTo>
                      <a:pt x="14" y="550"/>
                    </a:lnTo>
                    <a:lnTo>
                      <a:pt x="27" y="496"/>
                    </a:lnTo>
                    <a:cubicBezTo>
                      <a:pt x="41" y="322"/>
                      <a:pt x="41" y="161"/>
                      <a:pt x="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9"/>
              <p:cNvSpPr/>
              <p:nvPr/>
            </p:nvSpPr>
            <p:spPr>
              <a:xfrm>
                <a:off x="6480600" y="3731788"/>
                <a:ext cx="27525" cy="62375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2495" extrusionOk="0">
                    <a:moveTo>
                      <a:pt x="0" y="0"/>
                    </a:moveTo>
                    <a:lnTo>
                      <a:pt x="0" y="27"/>
                    </a:lnTo>
                    <a:lnTo>
                      <a:pt x="0" y="81"/>
                    </a:lnTo>
                    <a:lnTo>
                      <a:pt x="0" y="108"/>
                    </a:lnTo>
                    <a:lnTo>
                      <a:pt x="0" y="134"/>
                    </a:lnTo>
                    <a:cubicBezTo>
                      <a:pt x="27" y="590"/>
                      <a:pt x="54" y="1060"/>
                      <a:pt x="41" y="1529"/>
                    </a:cubicBezTo>
                    <a:lnTo>
                      <a:pt x="68" y="1529"/>
                    </a:lnTo>
                    <a:cubicBezTo>
                      <a:pt x="68" y="1046"/>
                      <a:pt x="54" y="564"/>
                      <a:pt x="14" y="81"/>
                    </a:cubicBezTo>
                    <a:lnTo>
                      <a:pt x="14" y="27"/>
                    </a:lnTo>
                    <a:lnTo>
                      <a:pt x="68" y="27"/>
                    </a:lnTo>
                    <a:cubicBezTo>
                      <a:pt x="295" y="67"/>
                      <a:pt x="537" y="121"/>
                      <a:pt x="751" y="175"/>
                    </a:cubicBezTo>
                    <a:cubicBezTo>
                      <a:pt x="939" y="228"/>
                      <a:pt x="1073" y="403"/>
                      <a:pt x="1073" y="590"/>
                    </a:cubicBezTo>
                    <a:lnTo>
                      <a:pt x="1073" y="617"/>
                    </a:lnTo>
                    <a:cubicBezTo>
                      <a:pt x="1033" y="1194"/>
                      <a:pt x="1033" y="1797"/>
                      <a:pt x="1073" y="2387"/>
                    </a:cubicBezTo>
                    <a:cubicBezTo>
                      <a:pt x="1073" y="2411"/>
                      <a:pt x="1073" y="2446"/>
                      <a:pt x="1073" y="2481"/>
                    </a:cubicBezTo>
                    <a:lnTo>
                      <a:pt x="1087" y="2495"/>
                    </a:lnTo>
                    <a:cubicBezTo>
                      <a:pt x="1100" y="2455"/>
                      <a:pt x="1100" y="2414"/>
                      <a:pt x="1100" y="2374"/>
                    </a:cubicBezTo>
                    <a:cubicBezTo>
                      <a:pt x="1100" y="2347"/>
                      <a:pt x="1100" y="2334"/>
                      <a:pt x="1100" y="2307"/>
                    </a:cubicBezTo>
                    <a:cubicBezTo>
                      <a:pt x="1060" y="1744"/>
                      <a:pt x="1060" y="1167"/>
                      <a:pt x="1100" y="604"/>
                    </a:cubicBezTo>
                    <a:lnTo>
                      <a:pt x="1100" y="577"/>
                    </a:lnTo>
                    <a:lnTo>
                      <a:pt x="1100" y="564"/>
                    </a:lnTo>
                    <a:lnTo>
                      <a:pt x="1100" y="550"/>
                    </a:lnTo>
                    <a:cubicBezTo>
                      <a:pt x="1100" y="550"/>
                      <a:pt x="1100" y="537"/>
                      <a:pt x="1100" y="523"/>
                    </a:cubicBezTo>
                    <a:cubicBezTo>
                      <a:pt x="1100" y="510"/>
                      <a:pt x="1100" y="497"/>
                      <a:pt x="1087" y="483"/>
                    </a:cubicBezTo>
                    <a:cubicBezTo>
                      <a:pt x="1087" y="470"/>
                      <a:pt x="1087" y="470"/>
                      <a:pt x="1087" y="456"/>
                    </a:cubicBezTo>
                    <a:cubicBezTo>
                      <a:pt x="1087" y="443"/>
                      <a:pt x="1087" y="443"/>
                      <a:pt x="1073" y="443"/>
                    </a:cubicBezTo>
                    <a:cubicBezTo>
                      <a:pt x="1073" y="429"/>
                      <a:pt x="1073" y="416"/>
                      <a:pt x="1073" y="416"/>
                    </a:cubicBezTo>
                    <a:cubicBezTo>
                      <a:pt x="1060" y="403"/>
                      <a:pt x="1060" y="389"/>
                      <a:pt x="1060" y="389"/>
                    </a:cubicBezTo>
                    <a:cubicBezTo>
                      <a:pt x="1047" y="376"/>
                      <a:pt x="1033" y="362"/>
                      <a:pt x="1033" y="349"/>
                    </a:cubicBezTo>
                    <a:cubicBezTo>
                      <a:pt x="1033" y="336"/>
                      <a:pt x="1020" y="336"/>
                      <a:pt x="1020" y="322"/>
                    </a:cubicBezTo>
                    <a:cubicBezTo>
                      <a:pt x="1006" y="309"/>
                      <a:pt x="993" y="295"/>
                      <a:pt x="979" y="282"/>
                    </a:cubicBezTo>
                    <a:cubicBezTo>
                      <a:pt x="979" y="282"/>
                      <a:pt x="966" y="269"/>
                      <a:pt x="966" y="269"/>
                    </a:cubicBezTo>
                    <a:cubicBezTo>
                      <a:pt x="953" y="255"/>
                      <a:pt x="939" y="242"/>
                      <a:pt x="926" y="242"/>
                    </a:cubicBezTo>
                    <a:cubicBezTo>
                      <a:pt x="926" y="228"/>
                      <a:pt x="912" y="228"/>
                      <a:pt x="912" y="215"/>
                    </a:cubicBezTo>
                    <a:cubicBezTo>
                      <a:pt x="899" y="215"/>
                      <a:pt x="886" y="201"/>
                      <a:pt x="872" y="201"/>
                    </a:cubicBezTo>
                    <a:cubicBezTo>
                      <a:pt x="859" y="188"/>
                      <a:pt x="845" y="188"/>
                      <a:pt x="845" y="188"/>
                    </a:cubicBezTo>
                    <a:cubicBezTo>
                      <a:pt x="832" y="175"/>
                      <a:pt x="819" y="175"/>
                      <a:pt x="805" y="175"/>
                    </a:cubicBezTo>
                    <a:cubicBezTo>
                      <a:pt x="792" y="161"/>
                      <a:pt x="778" y="161"/>
                      <a:pt x="765" y="161"/>
                    </a:cubicBezTo>
                    <a:cubicBezTo>
                      <a:pt x="711" y="134"/>
                      <a:pt x="644" y="121"/>
                      <a:pt x="591" y="108"/>
                    </a:cubicBezTo>
                    <a:cubicBezTo>
                      <a:pt x="416" y="67"/>
                      <a:pt x="242" y="41"/>
                      <a:pt x="68" y="1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9"/>
              <p:cNvSpPr/>
              <p:nvPr/>
            </p:nvSpPr>
            <p:spPr>
              <a:xfrm>
                <a:off x="6480925" y="3732113"/>
                <a:ext cx="26850" cy="73800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2952" extrusionOk="0">
                    <a:moveTo>
                      <a:pt x="95" y="108"/>
                    </a:moveTo>
                    <a:lnTo>
                      <a:pt x="95" y="108"/>
                    </a:lnTo>
                    <a:cubicBezTo>
                      <a:pt x="309" y="135"/>
                      <a:pt x="524" y="188"/>
                      <a:pt x="725" y="242"/>
                    </a:cubicBezTo>
                    <a:cubicBezTo>
                      <a:pt x="873" y="282"/>
                      <a:pt x="980" y="416"/>
                      <a:pt x="980" y="564"/>
                    </a:cubicBezTo>
                    <a:lnTo>
                      <a:pt x="980" y="577"/>
                    </a:lnTo>
                    <a:cubicBezTo>
                      <a:pt x="940" y="1181"/>
                      <a:pt x="940" y="1771"/>
                      <a:pt x="980" y="2374"/>
                    </a:cubicBezTo>
                    <a:cubicBezTo>
                      <a:pt x="993" y="2522"/>
                      <a:pt x="886" y="2670"/>
                      <a:pt x="725" y="2710"/>
                    </a:cubicBezTo>
                    <a:cubicBezTo>
                      <a:pt x="685" y="2723"/>
                      <a:pt x="645" y="2737"/>
                      <a:pt x="591" y="2750"/>
                    </a:cubicBezTo>
                    <a:lnTo>
                      <a:pt x="591" y="2790"/>
                    </a:lnTo>
                    <a:lnTo>
                      <a:pt x="551" y="2790"/>
                    </a:lnTo>
                    <a:lnTo>
                      <a:pt x="551" y="2750"/>
                    </a:lnTo>
                    <a:cubicBezTo>
                      <a:pt x="403" y="2790"/>
                      <a:pt x="242" y="2830"/>
                      <a:pt x="95" y="2844"/>
                    </a:cubicBezTo>
                    <a:cubicBezTo>
                      <a:pt x="148" y="2093"/>
                      <a:pt x="148" y="1342"/>
                      <a:pt x="122" y="591"/>
                    </a:cubicBezTo>
                    <a:lnTo>
                      <a:pt x="95" y="591"/>
                    </a:lnTo>
                    <a:lnTo>
                      <a:pt x="95" y="551"/>
                    </a:lnTo>
                    <a:lnTo>
                      <a:pt x="122" y="551"/>
                    </a:lnTo>
                    <a:cubicBezTo>
                      <a:pt x="108" y="403"/>
                      <a:pt x="108" y="256"/>
                      <a:pt x="95" y="108"/>
                    </a:cubicBezTo>
                    <a:close/>
                    <a:moveTo>
                      <a:pt x="1" y="1"/>
                    </a:moveTo>
                    <a:lnTo>
                      <a:pt x="14" y="54"/>
                    </a:lnTo>
                    <a:cubicBezTo>
                      <a:pt x="41" y="537"/>
                      <a:pt x="55" y="1020"/>
                      <a:pt x="55" y="1516"/>
                    </a:cubicBezTo>
                    <a:lnTo>
                      <a:pt x="95" y="1516"/>
                    </a:lnTo>
                    <a:lnTo>
                      <a:pt x="95" y="1556"/>
                    </a:lnTo>
                    <a:lnTo>
                      <a:pt x="55" y="1556"/>
                    </a:lnTo>
                    <a:cubicBezTo>
                      <a:pt x="55" y="1825"/>
                      <a:pt x="55" y="2093"/>
                      <a:pt x="41" y="2361"/>
                    </a:cubicBezTo>
                    <a:lnTo>
                      <a:pt x="55" y="2361"/>
                    </a:lnTo>
                    <a:lnTo>
                      <a:pt x="55" y="2401"/>
                    </a:lnTo>
                    <a:lnTo>
                      <a:pt x="41" y="2401"/>
                    </a:lnTo>
                    <a:cubicBezTo>
                      <a:pt x="28" y="2562"/>
                      <a:pt x="14" y="2723"/>
                      <a:pt x="14" y="2897"/>
                    </a:cubicBezTo>
                    <a:lnTo>
                      <a:pt x="1" y="2951"/>
                    </a:lnTo>
                    <a:lnTo>
                      <a:pt x="55" y="2938"/>
                    </a:lnTo>
                    <a:cubicBezTo>
                      <a:pt x="296" y="2911"/>
                      <a:pt x="524" y="2857"/>
                      <a:pt x="752" y="2790"/>
                    </a:cubicBezTo>
                    <a:cubicBezTo>
                      <a:pt x="899" y="2750"/>
                      <a:pt x="1007" y="2643"/>
                      <a:pt x="1047" y="2509"/>
                    </a:cubicBezTo>
                    <a:lnTo>
                      <a:pt x="1034" y="2495"/>
                    </a:lnTo>
                    <a:lnTo>
                      <a:pt x="1060" y="2468"/>
                    </a:lnTo>
                    <a:cubicBezTo>
                      <a:pt x="1060" y="2442"/>
                      <a:pt x="1074" y="2401"/>
                      <a:pt x="1074" y="2361"/>
                    </a:cubicBezTo>
                    <a:cubicBezTo>
                      <a:pt x="1034" y="1771"/>
                      <a:pt x="1034" y="1181"/>
                      <a:pt x="1074" y="591"/>
                    </a:cubicBezTo>
                    <a:lnTo>
                      <a:pt x="1074" y="564"/>
                    </a:lnTo>
                    <a:cubicBezTo>
                      <a:pt x="1074" y="390"/>
                      <a:pt x="940" y="215"/>
                      <a:pt x="752" y="162"/>
                    </a:cubicBezTo>
                    <a:cubicBezTo>
                      <a:pt x="524" y="95"/>
                      <a:pt x="296" y="41"/>
                      <a:pt x="55" y="14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9"/>
              <p:cNvSpPr/>
              <p:nvPr/>
            </p:nvSpPr>
            <p:spPr>
              <a:xfrm>
                <a:off x="6449425" y="3731113"/>
                <a:ext cx="15100" cy="32200"/>
              </a:xfrm>
              <a:custGeom>
                <a:avLst/>
                <a:gdLst/>
                <a:ahLst/>
                <a:cxnLst/>
                <a:rect l="l" t="t" r="r" b="b"/>
                <a:pathLst>
                  <a:path w="604" h="1288" extrusionOk="0">
                    <a:moveTo>
                      <a:pt x="443" y="81"/>
                    </a:moveTo>
                    <a:cubicBezTo>
                      <a:pt x="496" y="456"/>
                      <a:pt x="510" y="819"/>
                      <a:pt x="510" y="1194"/>
                    </a:cubicBezTo>
                    <a:lnTo>
                      <a:pt x="175" y="1194"/>
                    </a:lnTo>
                    <a:cubicBezTo>
                      <a:pt x="175" y="832"/>
                      <a:pt x="161" y="456"/>
                      <a:pt x="108" y="94"/>
                    </a:cubicBezTo>
                    <a:cubicBezTo>
                      <a:pt x="201" y="94"/>
                      <a:pt x="309" y="81"/>
                      <a:pt x="443" y="81"/>
                    </a:cubicBezTo>
                    <a:close/>
                    <a:moveTo>
                      <a:pt x="470" y="0"/>
                    </a:moveTo>
                    <a:cubicBezTo>
                      <a:pt x="309" y="0"/>
                      <a:pt x="175" y="0"/>
                      <a:pt x="54" y="14"/>
                    </a:cubicBezTo>
                    <a:lnTo>
                      <a:pt x="0" y="14"/>
                    </a:lnTo>
                    <a:lnTo>
                      <a:pt x="0" y="27"/>
                    </a:lnTo>
                    <a:lnTo>
                      <a:pt x="14" y="68"/>
                    </a:lnTo>
                    <a:lnTo>
                      <a:pt x="14" y="94"/>
                    </a:lnTo>
                    <a:cubicBezTo>
                      <a:pt x="14" y="108"/>
                      <a:pt x="14" y="108"/>
                      <a:pt x="14" y="121"/>
                    </a:cubicBezTo>
                    <a:cubicBezTo>
                      <a:pt x="67" y="483"/>
                      <a:pt x="94" y="859"/>
                      <a:pt x="94" y="1248"/>
                    </a:cubicBezTo>
                    <a:lnTo>
                      <a:pt x="94" y="1288"/>
                    </a:lnTo>
                    <a:lnTo>
                      <a:pt x="590" y="1288"/>
                    </a:lnTo>
                    <a:lnTo>
                      <a:pt x="590" y="1248"/>
                    </a:lnTo>
                    <a:cubicBezTo>
                      <a:pt x="604" y="859"/>
                      <a:pt x="577" y="483"/>
                      <a:pt x="523" y="108"/>
                    </a:cubicBezTo>
                    <a:cubicBezTo>
                      <a:pt x="523" y="94"/>
                      <a:pt x="523" y="94"/>
                      <a:pt x="523" y="94"/>
                    </a:cubicBezTo>
                    <a:cubicBezTo>
                      <a:pt x="523" y="68"/>
                      <a:pt x="523" y="54"/>
                      <a:pt x="523" y="41"/>
                    </a:cubicBezTo>
                    <a:lnTo>
                      <a:pt x="5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9"/>
              <p:cNvSpPr/>
              <p:nvPr/>
            </p:nvSpPr>
            <p:spPr>
              <a:xfrm>
                <a:off x="6421250" y="3737813"/>
                <a:ext cx="3050" cy="6372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2549" extrusionOk="0">
                    <a:moveTo>
                      <a:pt x="1" y="1"/>
                    </a:moveTo>
                    <a:cubicBezTo>
                      <a:pt x="1" y="14"/>
                      <a:pt x="1" y="28"/>
                      <a:pt x="1" y="54"/>
                    </a:cubicBezTo>
                    <a:cubicBezTo>
                      <a:pt x="28" y="390"/>
                      <a:pt x="81" y="1664"/>
                      <a:pt x="14" y="2455"/>
                    </a:cubicBezTo>
                    <a:cubicBezTo>
                      <a:pt x="1" y="2482"/>
                      <a:pt x="1" y="2509"/>
                      <a:pt x="1" y="2535"/>
                    </a:cubicBezTo>
                    <a:lnTo>
                      <a:pt x="41" y="2549"/>
                    </a:lnTo>
                    <a:lnTo>
                      <a:pt x="41" y="2482"/>
                    </a:lnTo>
                    <a:cubicBezTo>
                      <a:pt x="121" y="1677"/>
                      <a:pt x="54" y="323"/>
                      <a:pt x="41" y="14"/>
                    </a:cubicBezTo>
                    <a:lnTo>
                      <a:pt x="4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9"/>
              <p:cNvSpPr/>
              <p:nvPr/>
            </p:nvSpPr>
            <p:spPr>
              <a:xfrm>
                <a:off x="6437025" y="3734138"/>
                <a:ext cx="46275" cy="36900"/>
              </a:xfrm>
              <a:custGeom>
                <a:avLst/>
                <a:gdLst/>
                <a:ahLst/>
                <a:cxnLst/>
                <a:rect l="l" t="t" r="r" b="b"/>
                <a:pathLst>
                  <a:path w="1851" h="1476" extrusionOk="0">
                    <a:moveTo>
                      <a:pt x="0" y="0"/>
                    </a:moveTo>
                    <a:lnTo>
                      <a:pt x="0" y="40"/>
                    </a:lnTo>
                    <a:lnTo>
                      <a:pt x="0" y="1140"/>
                    </a:lnTo>
                    <a:cubicBezTo>
                      <a:pt x="0" y="1328"/>
                      <a:pt x="148" y="1475"/>
                      <a:pt x="349" y="1475"/>
                    </a:cubicBezTo>
                    <a:lnTo>
                      <a:pt x="1851" y="1475"/>
                    </a:lnTo>
                    <a:lnTo>
                      <a:pt x="1851" y="1435"/>
                    </a:lnTo>
                    <a:lnTo>
                      <a:pt x="349" y="1435"/>
                    </a:lnTo>
                    <a:cubicBezTo>
                      <a:pt x="174" y="1435"/>
                      <a:pt x="40" y="1301"/>
                      <a:pt x="40" y="1140"/>
                    </a:cubicBez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9"/>
              <p:cNvSpPr/>
              <p:nvPr/>
            </p:nvSpPr>
            <p:spPr>
              <a:xfrm>
                <a:off x="6483275" y="3745863"/>
                <a:ext cx="12425" cy="56350"/>
              </a:xfrm>
              <a:custGeom>
                <a:avLst/>
                <a:gdLst/>
                <a:ahLst/>
                <a:cxnLst/>
                <a:rect l="l" t="t" r="r" b="b"/>
                <a:pathLst>
                  <a:path w="497" h="2254" extrusionOk="0">
                    <a:moveTo>
                      <a:pt x="1" y="1"/>
                    </a:moveTo>
                    <a:lnTo>
                      <a:pt x="1" y="41"/>
                    </a:lnTo>
                    <a:lnTo>
                      <a:pt x="309" y="41"/>
                    </a:lnTo>
                    <a:cubicBezTo>
                      <a:pt x="390" y="41"/>
                      <a:pt x="457" y="108"/>
                      <a:pt x="457" y="188"/>
                    </a:cubicBezTo>
                    <a:lnTo>
                      <a:pt x="457" y="2254"/>
                    </a:lnTo>
                    <a:lnTo>
                      <a:pt x="497" y="2254"/>
                    </a:lnTo>
                    <a:lnTo>
                      <a:pt x="497" y="2200"/>
                    </a:lnTo>
                    <a:lnTo>
                      <a:pt x="497" y="188"/>
                    </a:lnTo>
                    <a:cubicBezTo>
                      <a:pt x="497" y="81"/>
                      <a:pt x="416" y="1"/>
                      <a:pt x="3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9"/>
              <p:cNvSpPr/>
              <p:nvPr/>
            </p:nvSpPr>
            <p:spPr>
              <a:xfrm>
                <a:off x="6512775" y="3745538"/>
                <a:ext cx="5725" cy="47950"/>
              </a:xfrm>
              <a:custGeom>
                <a:avLst/>
                <a:gdLst/>
                <a:ahLst/>
                <a:cxnLst/>
                <a:rect l="l" t="t" r="r" b="b"/>
                <a:pathLst>
                  <a:path w="229" h="1918" extrusionOk="0">
                    <a:moveTo>
                      <a:pt x="175" y="0"/>
                    </a:moveTo>
                    <a:lnTo>
                      <a:pt x="175" y="40"/>
                    </a:lnTo>
                    <a:lnTo>
                      <a:pt x="175" y="644"/>
                    </a:lnTo>
                    <a:lnTo>
                      <a:pt x="1" y="644"/>
                    </a:lnTo>
                    <a:lnTo>
                      <a:pt x="1" y="1180"/>
                    </a:lnTo>
                    <a:lnTo>
                      <a:pt x="189" y="1180"/>
                    </a:lnTo>
                    <a:lnTo>
                      <a:pt x="189" y="1851"/>
                    </a:lnTo>
                    <a:lnTo>
                      <a:pt x="189" y="1918"/>
                    </a:lnTo>
                    <a:lnTo>
                      <a:pt x="229" y="1918"/>
                    </a:lnTo>
                    <a:lnTo>
                      <a:pt x="229" y="1837"/>
                    </a:lnTo>
                    <a:lnTo>
                      <a:pt x="229" y="1140"/>
                    </a:lnTo>
                    <a:lnTo>
                      <a:pt x="41" y="1140"/>
                    </a:lnTo>
                    <a:lnTo>
                      <a:pt x="41" y="684"/>
                    </a:lnTo>
                    <a:lnTo>
                      <a:pt x="229" y="684"/>
                    </a:lnTo>
                    <a:lnTo>
                      <a:pt x="229" y="40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9"/>
              <p:cNvSpPr/>
              <p:nvPr/>
            </p:nvSpPr>
            <p:spPr>
              <a:xfrm>
                <a:off x="6530225" y="3755263"/>
                <a:ext cx="21475" cy="30850"/>
              </a:xfrm>
              <a:custGeom>
                <a:avLst/>
                <a:gdLst/>
                <a:ahLst/>
                <a:cxnLst/>
                <a:rect l="l" t="t" r="r" b="b"/>
                <a:pathLst>
                  <a:path w="859" h="1234" extrusionOk="0">
                    <a:moveTo>
                      <a:pt x="0" y="0"/>
                    </a:moveTo>
                    <a:lnTo>
                      <a:pt x="0" y="40"/>
                    </a:lnTo>
                    <a:lnTo>
                      <a:pt x="54" y="40"/>
                    </a:lnTo>
                    <a:lnTo>
                      <a:pt x="818" y="67"/>
                    </a:lnTo>
                    <a:lnTo>
                      <a:pt x="818" y="1180"/>
                    </a:lnTo>
                    <a:lnTo>
                      <a:pt x="818" y="1234"/>
                    </a:lnTo>
                    <a:lnTo>
                      <a:pt x="859" y="1234"/>
                    </a:lnTo>
                    <a:lnTo>
                      <a:pt x="859" y="1167"/>
                    </a:lnTo>
                    <a:lnTo>
                      <a:pt x="859" y="27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9"/>
              <p:cNvSpPr/>
              <p:nvPr/>
            </p:nvSpPr>
            <p:spPr>
              <a:xfrm>
                <a:off x="6463825" y="3791138"/>
                <a:ext cx="18475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739" h="591" extrusionOk="0">
                    <a:moveTo>
                      <a:pt x="175" y="0"/>
                    </a:moveTo>
                    <a:cubicBezTo>
                      <a:pt x="81" y="0"/>
                      <a:pt x="1" y="67"/>
                      <a:pt x="1" y="174"/>
                    </a:cubicBezTo>
                    <a:lnTo>
                      <a:pt x="1" y="590"/>
                    </a:lnTo>
                    <a:lnTo>
                      <a:pt x="41" y="590"/>
                    </a:lnTo>
                    <a:lnTo>
                      <a:pt x="41" y="174"/>
                    </a:lnTo>
                    <a:cubicBezTo>
                      <a:pt x="41" y="94"/>
                      <a:pt x="108" y="40"/>
                      <a:pt x="175" y="40"/>
                    </a:cubicBezTo>
                    <a:lnTo>
                      <a:pt x="739" y="40"/>
                    </a:lnTo>
                    <a:lnTo>
                      <a:pt x="73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9"/>
              <p:cNvSpPr/>
              <p:nvPr/>
            </p:nvSpPr>
            <p:spPr>
              <a:xfrm>
                <a:off x="6702550" y="3771338"/>
                <a:ext cx="26175" cy="39250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1570" extrusionOk="0">
                    <a:moveTo>
                      <a:pt x="1" y="1"/>
                    </a:moveTo>
                    <a:cubicBezTo>
                      <a:pt x="14" y="28"/>
                      <a:pt x="14" y="54"/>
                      <a:pt x="14" y="95"/>
                    </a:cubicBezTo>
                    <a:lnTo>
                      <a:pt x="14" y="135"/>
                    </a:lnTo>
                    <a:cubicBezTo>
                      <a:pt x="269" y="135"/>
                      <a:pt x="537" y="135"/>
                      <a:pt x="792" y="162"/>
                    </a:cubicBezTo>
                    <a:cubicBezTo>
                      <a:pt x="859" y="175"/>
                      <a:pt x="913" y="215"/>
                      <a:pt x="913" y="282"/>
                    </a:cubicBezTo>
                    <a:lnTo>
                      <a:pt x="913" y="1288"/>
                    </a:lnTo>
                    <a:cubicBezTo>
                      <a:pt x="913" y="1342"/>
                      <a:pt x="886" y="1382"/>
                      <a:pt x="832" y="1396"/>
                    </a:cubicBezTo>
                    <a:lnTo>
                      <a:pt x="832" y="1463"/>
                    </a:lnTo>
                    <a:lnTo>
                      <a:pt x="778" y="1463"/>
                    </a:lnTo>
                    <a:lnTo>
                      <a:pt x="778" y="1409"/>
                    </a:lnTo>
                    <a:cubicBezTo>
                      <a:pt x="524" y="1436"/>
                      <a:pt x="269" y="1449"/>
                      <a:pt x="14" y="1449"/>
                    </a:cubicBezTo>
                    <a:lnTo>
                      <a:pt x="14" y="1489"/>
                    </a:lnTo>
                    <a:cubicBezTo>
                      <a:pt x="14" y="1516"/>
                      <a:pt x="14" y="1543"/>
                      <a:pt x="1" y="1570"/>
                    </a:cubicBezTo>
                    <a:lnTo>
                      <a:pt x="14" y="1570"/>
                    </a:lnTo>
                    <a:cubicBezTo>
                      <a:pt x="269" y="1570"/>
                      <a:pt x="537" y="1556"/>
                      <a:pt x="805" y="1530"/>
                    </a:cubicBezTo>
                    <a:cubicBezTo>
                      <a:pt x="939" y="1530"/>
                      <a:pt x="1047" y="1422"/>
                      <a:pt x="1047" y="1288"/>
                    </a:cubicBezTo>
                    <a:lnTo>
                      <a:pt x="1047" y="282"/>
                    </a:lnTo>
                    <a:cubicBezTo>
                      <a:pt x="1047" y="162"/>
                      <a:pt x="939" y="54"/>
                      <a:pt x="805" y="41"/>
                    </a:cubicBezTo>
                    <a:cubicBezTo>
                      <a:pt x="537" y="14"/>
                      <a:pt x="269" y="1"/>
                      <a:pt x="1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9"/>
              <p:cNvSpPr/>
              <p:nvPr/>
            </p:nvSpPr>
            <p:spPr>
              <a:xfrm>
                <a:off x="6678750" y="3764638"/>
                <a:ext cx="24150" cy="52675"/>
              </a:xfrm>
              <a:custGeom>
                <a:avLst/>
                <a:gdLst/>
                <a:ahLst/>
                <a:cxnLst/>
                <a:rect l="l" t="t" r="r" b="b"/>
                <a:pathLst>
                  <a:path w="966" h="2107" extrusionOk="0">
                    <a:moveTo>
                      <a:pt x="14" y="1"/>
                    </a:moveTo>
                    <a:cubicBezTo>
                      <a:pt x="14" y="1"/>
                      <a:pt x="14" y="14"/>
                      <a:pt x="14" y="14"/>
                    </a:cubicBezTo>
                    <a:cubicBezTo>
                      <a:pt x="14" y="27"/>
                      <a:pt x="14" y="41"/>
                      <a:pt x="14" y="41"/>
                    </a:cubicBezTo>
                    <a:lnTo>
                      <a:pt x="27" y="54"/>
                    </a:lnTo>
                    <a:cubicBezTo>
                      <a:pt x="27" y="68"/>
                      <a:pt x="27" y="68"/>
                      <a:pt x="27" y="81"/>
                    </a:cubicBezTo>
                    <a:cubicBezTo>
                      <a:pt x="27" y="94"/>
                      <a:pt x="27" y="108"/>
                      <a:pt x="27" y="121"/>
                    </a:cubicBezTo>
                    <a:lnTo>
                      <a:pt x="27" y="135"/>
                    </a:lnTo>
                    <a:cubicBezTo>
                      <a:pt x="161" y="135"/>
                      <a:pt x="282" y="148"/>
                      <a:pt x="403" y="148"/>
                    </a:cubicBezTo>
                    <a:lnTo>
                      <a:pt x="403" y="121"/>
                    </a:lnTo>
                    <a:lnTo>
                      <a:pt x="443" y="121"/>
                    </a:lnTo>
                    <a:lnTo>
                      <a:pt x="443" y="162"/>
                    </a:lnTo>
                    <a:cubicBezTo>
                      <a:pt x="510" y="162"/>
                      <a:pt x="577" y="162"/>
                      <a:pt x="631" y="175"/>
                    </a:cubicBezTo>
                    <a:cubicBezTo>
                      <a:pt x="751" y="175"/>
                      <a:pt x="832" y="255"/>
                      <a:pt x="832" y="363"/>
                    </a:cubicBezTo>
                    <a:lnTo>
                      <a:pt x="832" y="1757"/>
                    </a:lnTo>
                    <a:cubicBezTo>
                      <a:pt x="832" y="1851"/>
                      <a:pt x="751" y="1945"/>
                      <a:pt x="631" y="1945"/>
                    </a:cubicBezTo>
                    <a:cubicBezTo>
                      <a:pt x="577" y="1959"/>
                      <a:pt x="510" y="1959"/>
                      <a:pt x="443" y="1959"/>
                    </a:cubicBezTo>
                    <a:lnTo>
                      <a:pt x="443" y="2026"/>
                    </a:lnTo>
                    <a:lnTo>
                      <a:pt x="403" y="2026"/>
                    </a:lnTo>
                    <a:lnTo>
                      <a:pt x="403" y="1959"/>
                    </a:lnTo>
                    <a:cubicBezTo>
                      <a:pt x="282" y="1972"/>
                      <a:pt x="161" y="1985"/>
                      <a:pt x="27" y="1985"/>
                    </a:cubicBezTo>
                    <a:cubicBezTo>
                      <a:pt x="27" y="1999"/>
                      <a:pt x="27" y="2026"/>
                      <a:pt x="27" y="2039"/>
                    </a:cubicBezTo>
                    <a:cubicBezTo>
                      <a:pt x="14" y="2066"/>
                      <a:pt x="14" y="2093"/>
                      <a:pt x="0" y="2106"/>
                    </a:cubicBezTo>
                    <a:cubicBezTo>
                      <a:pt x="215" y="2106"/>
                      <a:pt x="430" y="2093"/>
                      <a:pt x="644" y="2079"/>
                    </a:cubicBezTo>
                    <a:cubicBezTo>
                      <a:pt x="792" y="2066"/>
                      <a:pt x="912" y="1972"/>
                      <a:pt x="953" y="1838"/>
                    </a:cubicBezTo>
                    <a:cubicBezTo>
                      <a:pt x="953" y="1811"/>
                      <a:pt x="966" y="1784"/>
                      <a:pt x="966" y="1757"/>
                    </a:cubicBezTo>
                    <a:lnTo>
                      <a:pt x="966" y="550"/>
                    </a:lnTo>
                    <a:lnTo>
                      <a:pt x="912" y="550"/>
                    </a:lnTo>
                    <a:lnTo>
                      <a:pt x="912" y="510"/>
                    </a:lnTo>
                    <a:lnTo>
                      <a:pt x="966" y="510"/>
                    </a:lnTo>
                    <a:lnTo>
                      <a:pt x="966" y="363"/>
                    </a:lnTo>
                    <a:cubicBezTo>
                      <a:pt x="966" y="322"/>
                      <a:pt x="953" y="296"/>
                      <a:pt x="953" y="269"/>
                    </a:cubicBezTo>
                    <a:cubicBezTo>
                      <a:pt x="912" y="148"/>
                      <a:pt x="792" y="54"/>
                      <a:pt x="644" y="41"/>
                    </a:cubicBezTo>
                    <a:cubicBezTo>
                      <a:pt x="443" y="27"/>
                      <a:pt x="228" y="14"/>
                      <a:pt x="1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9"/>
              <p:cNvSpPr/>
              <p:nvPr/>
            </p:nvSpPr>
            <p:spPr>
              <a:xfrm>
                <a:off x="6618400" y="3746188"/>
                <a:ext cx="3375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283" extrusionOk="0">
                    <a:moveTo>
                      <a:pt x="0" y="1"/>
                    </a:moveTo>
                    <a:lnTo>
                      <a:pt x="0" y="283"/>
                    </a:lnTo>
                    <a:cubicBezTo>
                      <a:pt x="14" y="283"/>
                      <a:pt x="27" y="283"/>
                      <a:pt x="41" y="269"/>
                    </a:cubicBezTo>
                    <a:lnTo>
                      <a:pt x="135" y="269"/>
                    </a:lnTo>
                    <a:lnTo>
                      <a:pt x="135" y="1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9"/>
              <p:cNvSpPr/>
              <p:nvPr/>
            </p:nvSpPr>
            <p:spPr>
              <a:xfrm>
                <a:off x="6633475" y="3747888"/>
                <a:ext cx="3375" cy="47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88" extrusionOk="0">
                    <a:moveTo>
                      <a:pt x="1" y="0"/>
                    </a:moveTo>
                    <a:lnTo>
                      <a:pt x="1" y="188"/>
                    </a:lnTo>
                    <a:lnTo>
                      <a:pt x="135" y="188"/>
                    </a:lnTo>
                    <a:lnTo>
                      <a:pt x="135" y="2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9"/>
              <p:cNvSpPr/>
              <p:nvPr/>
            </p:nvSpPr>
            <p:spPr>
              <a:xfrm>
                <a:off x="6676725" y="3761288"/>
                <a:ext cx="700" cy="700"/>
              </a:xfrm>
              <a:custGeom>
                <a:avLst/>
                <a:gdLst/>
                <a:ahLst/>
                <a:cxnLst/>
                <a:rect l="l" t="t" r="r" b="b"/>
                <a:pathLst>
                  <a:path w="28" h="2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5" y="0"/>
                      <a:pt x="9" y="3"/>
                      <a:pt x="12" y="6"/>
                    </a:cubicBezTo>
                    <a:lnTo>
                      <a:pt x="12" y="6"/>
                    </a:lnTo>
                    <a:cubicBezTo>
                      <a:pt x="9" y="2"/>
                      <a:pt x="6" y="0"/>
                      <a:pt x="1" y="0"/>
                    </a:cubicBezTo>
                    <a:close/>
                    <a:moveTo>
                      <a:pt x="12" y="6"/>
                    </a:moveTo>
                    <a:lnTo>
                      <a:pt x="12" y="6"/>
                    </a:lnTo>
                    <a:cubicBezTo>
                      <a:pt x="16" y="11"/>
                      <a:pt x="20" y="19"/>
                      <a:pt x="28" y="27"/>
                    </a:cubicBezTo>
                    <a:cubicBezTo>
                      <a:pt x="28" y="27"/>
                      <a:pt x="21" y="14"/>
                      <a:pt x="12" y="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9"/>
              <p:cNvSpPr/>
              <p:nvPr/>
            </p:nvSpPr>
            <p:spPr>
              <a:xfrm>
                <a:off x="6595600" y="3755913"/>
                <a:ext cx="3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4" h="1" extrusionOk="0">
                    <a:moveTo>
                      <a:pt x="14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9"/>
              <p:cNvSpPr/>
              <p:nvPr/>
            </p:nvSpPr>
            <p:spPr>
              <a:xfrm>
                <a:off x="6588900" y="3757263"/>
                <a:ext cx="370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9" extrusionOk="0">
                    <a:moveTo>
                      <a:pt x="148" y="1"/>
                    </a:moveTo>
                    <a:cubicBezTo>
                      <a:pt x="148" y="1"/>
                      <a:pt x="148" y="1"/>
                      <a:pt x="148" y="1"/>
                    </a:cubicBezTo>
                    <a:cubicBezTo>
                      <a:pt x="148" y="1"/>
                      <a:pt x="148" y="1"/>
                      <a:pt x="148" y="1"/>
                    </a:cubicBezTo>
                    <a:cubicBezTo>
                      <a:pt x="81" y="41"/>
                      <a:pt x="40" y="81"/>
                      <a:pt x="0" y="148"/>
                    </a:cubicBezTo>
                    <a:cubicBezTo>
                      <a:pt x="40" y="81"/>
                      <a:pt x="81" y="41"/>
                      <a:pt x="1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9"/>
              <p:cNvSpPr/>
              <p:nvPr/>
            </p:nvSpPr>
            <p:spPr>
              <a:xfrm>
                <a:off x="6677750" y="3762638"/>
                <a:ext cx="675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27" h="27" extrusionOk="0">
                    <a:moveTo>
                      <a:pt x="27" y="27"/>
                    </a:moveTo>
                    <a:lnTo>
                      <a:pt x="27" y="27"/>
                    </a:lnTo>
                    <a:cubicBezTo>
                      <a:pt x="14" y="14"/>
                      <a:pt x="14" y="0"/>
                      <a:pt x="0" y="0"/>
                    </a:cubicBezTo>
                    <a:lnTo>
                      <a:pt x="0" y="0"/>
                    </a:lnTo>
                    <a:cubicBezTo>
                      <a:pt x="14" y="0"/>
                      <a:pt x="14" y="14"/>
                      <a:pt x="27" y="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9"/>
              <p:cNvSpPr/>
              <p:nvPr/>
            </p:nvSpPr>
            <p:spPr>
              <a:xfrm>
                <a:off x="6608675" y="3753588"/>
                <a:ext cx="4050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162" h="27" extrusionOk="0">
                    <a:moveTo>
                      <a:pt x="0" y="27"/>
                    </a:moveTo>
                    <a:cubicBezTo>
                      <a:pt x="54" y="13"/>
                      <a:pt x="108" y="13"/>
                      <a:pt x="161" y="0"/>
                    </a:cubicBezTo>
                    <a:cubicBezTo>
                      <a:pt x="108" y="13"/>
                      <a:pt x="54" y="13"/>
                      <a:pt x="0" y="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9"/>
              <p:cNvSpPr/>
              <p:nvPr/>
            </p:nvSpPr>
            <p:spPr>
              <a:xfrm>
                <a:off x="6595925" y="3754913"/>
                <a:ext cx="5725" cy="1025"/>
              </a:xfrm>
              <a:custGeom>
                <a:avLst/>
                <a:gdLst/>
                <a:ahLst/>
                <a:cxnLst/>
                <a:rect l="l" t="t" r="r" b="b"/>
                <a:pathLst>
                  <a:path w="229" h="41" extrusionOk="0">
                    <a:moveTo>
                      <a:pt x="229" y="1"/>
                    </a:moveTo>
                    <a:lnTo>
                      <a:pt x="229" y="1"/>
                    </a:lnTo>
                    <a:cubicBezTo>
                      <a:pt x="148" y="14"/>
                      <a:pt x="81" y="27"/>
                      <a:pt x="1" y="41"/>
                    </a:cubicBezTo>
                    <a:lnTo>
                      <a:pt x="122" y="27"/>
                    </a:lnTo>
                    <a:cubicBezTo>
                      <a:pt x="162" y="14"/>
                      <a:pt x="189" y="14"/>
                      <a:pt x="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9"/>
              <p:cNvSpPr/>
              <p:nvPr/>
            </p:nvSpPr>
            <p:spPr>
              <a:xfrm>
                <a:off x="6678750" y="3763963"/>
                <a:ext cx="350" cy="1025"/>
              </a:xfrm>
              <a:custGeom>
                <a:avLst/>
                <a:gdLst/>
                <a:ahLst/>
                <a:cxnLst/>
                <a:rect l="l" t="t" r="r" b="b"/>
                <a:pathLst>
                  <a:path w="14" h="41" extrusionOk="0">
                    <a:moveTo>
                      <a:pt x="0" y="1"/>
                    </a:moveTo>
                    <a:cubicBezTo>
                      <a:pt x="0" y="13"/>
                      <a:pt x="0" y="25"/>
                      <a:pt x="10" y="27"/>
                    </a:cubicBezTo>
                    <a:lnTo>
                      <a:pt x="10" y="27"/>
                    </a:lnTo>
                    <a:cubicBezTo>
                      <a:pt x="6" y="18"/>
                      <a:pt x="0" y="10"/>
                      <a:pt x="0" y="1"/>
                    </a:cubicBezTo>
                    <a:close/>
                    <a:moveTo>
                      <a:pt x="10" y="27"/>
                    </a:moveTo>
                    <a:cubicBezTo>
                      <a:pt x="12" y="32"/>
                      <a:pt x="14" y="36"/>
                      <a:pt x="14" y="41"/>
                    </a:cubicBezTo>
                    <a:cubicBezTo>
                      <a:pt x="14" y="41"/>
                      <a:pt x="14" y="28"/>
                      <a:pt x="14" y="28"/>
                    </a:cubicBezTo>
                    <a:cubicBezTo>
                      <a:pt x="12" y="28"/>
                      <a:pt x="11" y="27"/>
                      <a:pt x="10" y="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9"/>
              <p:cNvSpPr/>
              <p:nvPr/>
            </p:nvSpPr>
            <p:spPr>
              <a:xfrm>
                <a:off x="6660300" y="3754913"/>
                <a:ext cx="2375" cy="700"/>
              </a:xfrm>
              <a:custGeom>
                <a:avLst/>
                <a:gdLst/>
                <a:ahLst/>
                <a:cxnLst/>
                <a:rect l="l" t="t" r="r" b="b"/>
                <a:pathLst>
                  <a:path w="95" h="28" extrusionOk="0">
                    <a:moveTo>
                      <a:pt x="1" y="1"/>
                    </a:moveTo>
                    <a:cubicBezTo>
                      <a:pt x="28" y="14"/>
                      <a:pt x="54" y="14"/>
                      <a:pt x="95" y="27"/>
                    </a:cubicBezTo>
                    <a:cubicBezTo>
                      <a:pt x="68" y="14"/>
                      <a:pt x="28" y="14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9"/>
              <p:cNvSpPr/>
              <p:nvPr/>
            </p:nvSpPr>
            <p:spPr>
              <a:xfrm>
                <a:off x="6633825" y="3828688"/>
                <a:ext cx="16125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27" extrusionOk="0">
                    <a:moveTo>
                      <a:pt x="0" y="27"/>
                    </a:moveTo>
                    <a:lnTo>
                      <a:pt x="0" y="27"/>
                    </a:lnTo>
                    <a:lnTo>
                      <a:pt x="121" y="27"/>
                    </a:lnTo>
                    <a:cubicBezTo>
                      <a:pt x="295" y="27"/>
                      <a:pt x="470" y="13"/>
                      <a:pt x="644" y="0"/>
                    </a:cubicBezTo>
                    <a:cubicBezTo>
                      <a:pt x="470" y="13"/>
                      <a:pt x="295" y="27"/>
                      <a:pt x="121" y="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9"/>
              <p:cNvSpPr/>
              <p:nvPr/>
            </p:nvSpPr>
            <p:spPr>
              <a:xfrm>
                <a:off x="6615375" y="3828688"/>
                <a:ext cx="4725" cy="35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14" extrusionOk="0">
                    <a:moveTo>
                      <a:pt x="188" y="13"/>
                    </a:moveTo>
                    <a:cubicBezTo>
                      <a:pt x="121" y="13"/>
                      <a:pt x="68" y="13"/>
                      <a:pt x="1" y="0"/>
                    </a:cubicBezTo>
                    <a:cubicBezTo>
                      <a:pt x="68" y="13"/>
                      <a:pt x="121" y="13"/>
                      <a:pt x="188" y="1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9"/>
              <p:cNvSpPr/>
              <p:nvPr/>
            </p:nvSpPr>
            <p:spPr>
              <a:xfrm>
                <a:off x="6590225" y="3822988"/>
                <a:ext cx="2375" cy="2025"/>
              </a:xfrm>
              <a:custGeom>
                <a:avLst/>
                <a:gdLst/>
                <a:ahLst/>
                <a:cxnLst/>
                <a:rect l="l" t="t" r="r" b="b"/>
                <a:pathLst>
                  <a:path w="95" h="81" extrusionOk="0">
                    <a:moveTo>
                      <a:pt x="1" y="0"/>
                    </a:moveTo>
                    <a:cubicBezTo>
                      <a:pt x="28" y="27"/>
                      <a:pt x="68" y="54"/>
                      <a:pt x="95" y="81"/>
                    </a:cubicBezTo>
                    <a:cubicBezTo>
                      <a:pt x="81" y="67"/>
                      <a:pt x="68" y="54"/>
                      <a:pt x="55" y="40"/>
                    </a:cubicBezTo>
                    <a:cubicBezTo>
                      <a:pt x="41" y="27"/>
                      <a:pt x="14" y="14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9"/>
              <p:cNvSpPr/>
              <p:nvPr/>
            </p:nvSpPr>
            <p:spPr>
              <a:xfrm>
                <a:off x="6624775" y="3829338"/>
                <a:ext cx="70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" extrusionOk="0">
                    <a:moveTo>
                      <a:pt x="282" y="1"/>
                    </a:moveTo>
                    <a:cubicBezTo>
                      <a:pt x="188" y="1"/>
                      <a:pt x="94" y="1"/>
                      <a:pt x="0" y="1"/>
                    </a:cubicBezTo>
                    <a:cubicBezTo>
                      <a:pt x="94" y="1"/>
                      <a:pt x="175" y="1"/>
                      <a:pt x="2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29"/>
              <p:cNvSpPr/>
              <p:nvPr/>
            </p:nvSpPr>
            <p:spPr>
              <a:xfrm>
                <a:off x="6653925" y="3828013"/>
                <a:ext cx="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8" h="1" extrusionOk="0">
                    <a:moveTo>
                      <a:pt x="28" y="0"/>
                    </a:moveTo>
                    <a:cubicBezTo>
                      <a:pt x="28" y="0"/>
                      <a:pt x="14" y="0"/>
                      <a:pt x="1" y="0"/>
                    </a:cubicBezTo>
                    <a:cubicBezTo>
                      <a:pt x="14" y="0"/>
                      <a:pt x="14" y="0"/>
                      <a:pt x="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9"/>
              <p:cNvSpPr/>
              <p:nvPr/>
            </p:nvSpPr>
            <p:spPr>
              <a:xfrm>
                <a:off x="6606325" y="3827663"/>
                <a:ext cx="4725" cy="70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28" extrusionOk="0">
                    <a:moveTo>
                      <a:pt x="1" y="1"/>
                    </a:moveTo>
                    <a:cubicBezTo>
                      <a:pt x="34" y="8"/>
                      <a:pt x="64" y="11"/>
                      <a:pt x="94" y="14"/>
                    </a:cubicBezTo>
                    <a:lnTo>
                      <a:pt x="94" y="14"/>
                    </a:lnTo>
                    <a:lnTo>
                      <a:pt x="1" y="1"/>
                    </a:lnTo>
                    <a:close/>
                    <a:moveTo>
                      <a:pt x="94" y="14"/>
                    </a:moveTo>
                    <a:lnTo>
                      <a:pt x="188" y="28"/>
                    </a:lnTo>
                    <a:cubicBezTo>
                      <a:pt x="155" y="21"/>
                      <a:pt x="125" y="18"/>
                      <a:pt x="94" y="1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29"/>
              <p:cNvSpPr/>
              <p:nvPr/>
            </p:nvSpPr>
            <p:spPr>
              <a:xfrm>
                <a:off x="6588550" y="3820963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1"/>
                    </a:moveTo>
                    <a:cubicBezTo>
                      <a:pt x="14" y="27"/>
                      <a:pt x="41" y="41"/>
                      <a:pt x="54" y="68"/>
                    </a:cubicBezTo>
                    <a:cubicBezTo>
                      <a:pt x="41" y="41"/>
                      <a:pt x="14" y="27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9"/>
              <p:cNvSpPr/>
              <p:nvPr/>
            </p:nvSpPr>
            <p:spPr>
              <a:xfrm>
                <a:off x="6674400" y="3815613"/>
                <a:ext cx="5050" cy="7400"/>
              </a:xfrm>
              <a:custGeom>
                <a:avLst/>
                <a:gdLst/>
                <a:ahLst/>
                <a:cxnLst/>
                <a:rect l="l" t="t" r="r" b="b"/>
                <a:pathLst>
                  <a:path w="202" h="296" extrusionOk="0">
                    <a:moveTo>
                      <a:pt x="201" y="0"/>
                    </a:moveTo>
                    <a:lnTo>
                      <a:pt x="201" y="0"/>
                    </a:lnTo>
                    <a:cubicBezTo>
                      <a:pt x="188" y="62"/>
                      <a:pt x="163" y="120"/>
                      <a:pt x="129" y="171"/>
                    </a:cubicBezTo>
                    <a:lnTo>
                      <a:pt x="129" y="171"/>
                    </a:lnTo>
                    <a:cubicBezTo>
                      <a:pt x="152" y="139"/>
                      <a:pt x="172" y="104"/>
                      <a:pt x="188" y="67"/>
                    </a:cubicBezTo>
                    <a:cubicBezTo>
                      <a:pt x="188" y="54"/>
                      <a:pt x="201" y="27"/>
                      <a:pt x="201" y="0"/>
                    </a:cubicBezTo>
                    <a:close/>
                    <a:moveTo>
                      <a:pt x="129" y="171"/>
                    </a:moveTo>
                    <a:lnTo>
                      <a:pt x="129" y="171"/>
                    </a:lnTo>
                    <a:cubicBezTo>
                      <a:pt x="93" y="220"/>
                      <a:pt x="49" y="263"/>
                      <a:pt x="0" y="295"/>
                    </a:cubicBezTo>
                    <a:cubicBezTo>
                      <a:pt x="53" y="262"/>
                      <a:pt x="95" y="220"/>
                      <a:pt x="129" y="17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9"/>
              <p:cNvSpPr/>
              <p:nvPr/>
            </p:nvSpPr>
            <p:spPr>
              <a:xfrm>
                <a:off x="6595925" y="3825988"/>
                <a:ext cx="6400" cy="1050"/>
              </a:xfrm>
              <a:custGeom>
                <a:avLst/>
                <a:gdLst/>
                <a:ahLst/>
                <a:cxnLst/>
                <a:rect l="l" t="t" r="r" b="b"/>
                <a:pathLst>
                  <a:path w="256" h="42" extrusionOk="0">
                    <a:moveTo>
                      <a:pt x="1" y="1"/>
                    </a:moveTo>
                    <a:lnTo>
                      <a:pt x="122" y="28"/>
                    </a:lnTo>
                    <a:cubicBezTo>
                      <a:pt x="162" y="28"/>
                      <a:pt x="202" y="41"/>
                      <a:pt x="256" y="41"/>
                    </a:cubicBezTo>
                    <a:cubicBezTo>
                      <a:pt x="162" y="28"/>
                      <a:pt x="81" y="14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29"/>
              <p:cNvSpPr/>
              <p:nvPr/>
            </p:nvSpPr>
            <p:spPr>
              <a:xfrm>
                <a:off x="6587550" y="3818288"/>
                <a:ext cx="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28" h="68" extrusionOk="0">
                    <a:moveTo>
                      <a:pt x="1" y="0"/>
                    </a:moveTo>
                    <a:cubicBezTo>
                      <a:pt x="14" y="27"/>
                      <a:pt x="14" y="54"/>
                      <a:pt x="27" y="67"/>
                    </a:cubicBezTo>
                    <a:cubicBezTo>
                      <a:pt x="14" y="54"/>
                      <a:pt x="14" y="27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9"/>
              <p:cNvSpPr/>
              <p:nvPr/>
            </p:nvSpPr>
            <p:spPr>
              <a:xfrm>
                <a:off x="6587225" y="3766663"/>
                <a:ext cx="1025" cy="50650"/>
              </a:xfrm>
              <a:custGeom>
                <a:avLst/>
                <a:gdLst/>
                <a:ahLst/>
                <a:cxnLst/>
                <a:rect l="l" t="t" r="r" b="b"/>
                <a:pathLst>
                  <a:path w="41" h="2026" extrusionOk="0">
                    <a:moveTo>
                      <a:pt x="0" y="0"/>
                    </a:moveTo>
                    <a:cubicBezTo>
                      <a:pt x="27" y="322"/>
                      <a:pt x="40" y="647"/>
                      <a:pt x="40" y="972"/>
                    </a:cubicBezTo>
                    <a:lnTo>
                      <a:pt x="40" y="925"/>
                    </a:lnTo>
                    <a:cubicBezTo>
                      <a:pt x="40" y="617"/>
                      <a:pt x="27" y="309"/>
                      <a:pt x="0" y="0"/>
                    </a:cubicBezTo>
                    <a:close/>
                    <a:moveTo>
                      <a:pt x="40" y="973"/>
                    </a:moveTo>
                    <a:cubicBezTo>
                      <a:pt x="40" y="1298"/>
                      <a:pt x="27" y="1623"/>
                      <a:pt x="0" y="1945"/>
                    </a:cubicBezTo>
                    <a:cubicBezTo>
                      <a:pt x="0" y="1949"/>
                      <a:pt x="0" y="1953"/>
                      <a:pt x="0" y="1957"/>
                    </a:cubicBezTo>
                    <a:lnTo>
                      <a:pt x="0" y="1957"/>
                    </a:lnTo>
                    <a:cubicBezTo>
                      <a:pt x="27" y="1676"/>
                      <a:pt x="40" y="1381"/>
                      <a:pt x="40" y="1100"/>
                    </a:cubicBezTo>
                    <a:lnTo>
                      <a:pt x="40" y="973"/>
                    </a:lnTo>
                    <a:close/>
                    <a:moveTo>
                      <a:pt x="0" y="1957"/>
                    </a:moveTo>
                    <a:cubicBezTo>
                      <a:pt x="0" y="1958"/>
                      <a:pt x="0" y="1958"/>
                      <a:pt x="0" y="1958"/>
                    </a:cubicBezTo>
                    <a:lnTo>
                      <a:pt x="0" y="1971"/>
                    </a:lnTo>
                    <a:cubicBezTo>
                      <a:pt x="0" y="1998"/>
                      <a:pt x="0" y="2012"/>
                      <a:pt x="14" y="2025"/>
                    </a:cubicBezTo>
                    <a:cubicBezTo>
                      <a:pt x="2" y="2003"/>
                      <a:pt x="1" y="1980"/>
                      <a:pt x="0" y="195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9"/>
              <p:cNvSpPr/>
              <p:nvPr/>
            </p:nvSpPr>
            <p:spPr>
              <a:xfrm>
                <a:off x="6679425" y="3765988"/>
                <a:ext cx="25" cy="7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14"/>
                      <a:pt x="0" y="14"/>
                      <a:pt x="0" y="27"/>
                    </a:cubicBezTo>
                    <a:lnTo>
                      <a:pt x="0" y="27"/>
                    </a:lnTo>
                    <a:cubicBezTo>
                      <a:pt x="0" y="14"/>
                      <a:pt x="0" y="14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9"/>
              <p:cNvSpPr/>
              <p:nvPr/>
            </p:nvSpPr>
            <p:spPr>
              <a:xfrm>
                <a:off x="6679425" y="3767663"/>
                <a:ext cx="350" cy="700"/>
              </a:xfrm>
              <a:custGeom>
                <a:avLst/>
                <a:gdLst/>
                <a:ahLst/>
                <a:cxnLst/>
                <a:rect l="l" t="t" r="r" b="b"/>
                <a:pathLst>
                  <a:path w="14" h="28" extrusionOk="0">
                    <a:moveTo>
                      <a:pt x="0" y="0"/>
                    </a:moveTo>
                    <a:cubicBezTo>
                      <a:pt x="0" y="0"/>
                      <a:pt x="14" y="14"/>
                      <a:pt x="14" y="27"/>
                    </a:cubicBezTo>
                    <a:lnTo>
                      <a:pt x="1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29"/>
              <p:cNvSpPr/>
              <p:nvPr/>
            </p:nvSpPr>
            <p:spPr>
              <a:xfrm>
                <a:off x="6619400" y="3752563"/>
                <a:ext cx="4725" cy="375"/>
              </a:xfrm>
              <a:custGeom>
                <a:avLst/>
                <a:gdLst/>
                <a:ahLst/>
                <a:cxnLst/>
                <a:rect l="l" t="t" r="r" b="b"/>
                <a:pathLst>
                  <a:path w="189" h="15" extrusionOk="0">
                    <a:moveTo>
                      <a:pt x="188" y="1"/>
                    </a:moveTo>
                    <a:cubicBezTo>
                      <a:pt x="135" y="14"/>
                      <a:pt x="68" y="14"/>
                      <a:pt x="1" y="14"/>
                    </a:cubicBezTo>
                    <a:lnTo>
                      <a:pt x="188" y="14"/>
                    </a:lnTo>
                    <a:lnTo>
                      <a:pt x="18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9"/>
              <p:cNvSpPr/>
              <p:nvPr/>
            </p:nvSpPr>
            <p:spPr>
              <a:xfrm>
                <a:off x="6629125" y="3752563"/>
                <a:ext cx="22825" cy="105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42" extrusionOk="0">
                    <a:moveTo>
                      <a:pt x="309" y="1"/>
                    </a:moveTo>
                    <a:cubicBezTo>
                      <a:pt x="510" y="1"/>
                      <a:pt x="711" y="14"/>
                      <a:pt x="913" y="41"/>
                    </a:cubicBezTo>
                    <a:lnTo>
                      <a:pt x="913" y="41"/>
                    </a:lnTo>
                    <a:cubicBezTo>
                      <a:pt x="711" y="14"/>
                      <a:pt x="510" y="1"/>
                      <a:pt x="309" y="1"/>
                    </a:cubicBezTo>
                    <a:lnTo>
                      <a:pt x="309" y="1"/>
                    </a:lnTo>
                    <a:lnTo>
                      <a:pt x="175" y="1"/>
                    </a:lnTo>
                    <a:lnTo>
                      <a:pt x="148" y="1"/>
                    </a:lnTo>
                    <a:cubicBezTo>
                      <a:pt x="94" y="1"/>
                      <a:pt x="54" y="1"/>
                      <a:pt x="1" y="1"/>
                    </a:cubicBezTo>
                    <a:cubicBezTo>
                      <a:pt x="108" y="1"/>
                      <a:pt x="202" y="1"/>
                      <a:pt x="3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29"/>
              <p:cNvSpPr/>
              <p:nvPr/>
            </p:nvSpPr>
            <p:spPr>
              <a:xfrm>
                <a:off x="6596275" y="3758938"/>
                <a:ext cx="3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4" h="1" extrusionOk="0">
                    <a:moveTo>
                      <a:pt x="0" y="1"/>
                    </a:moveTo>
                    <a:lnTo>
                      <a:pt x="1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29"/>
              <p:cNvSpPr/>
              <p:nvPr/>
            </p:nvSpPr>
            <p:spPr>
              <a:xfrm>
                <a:off x="6590425" y="3762963"/>
                <a:ext cx="85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34" h="135" extrusionOk="0">
                    <a:moveTo>
                      <a:pt x="33" y="1"/>
                    </a:moveTo>
                    <a:cubicBezTo>
                      <a:pt x="13" y="31"/>
                      <a:pt x="0" y="61"/>
                      <a:pt x="1" y="97"/>
                    </a:cubicBezTo>
                    <a:lnTo>
                      <a:pt x="1" y="97"/>
                    </a:lnTo>
                    <a:cubicBezTo>
                      <a:pt x="2" y="65"/>
                      <a:pt x="14" y="29"/>
                      <a:pt x="33" y="1"/>
                    </a:cubicBezTo>
                    <a:close/>
                    <a:moveTo>
                      <a:pt x="1" y="97"/>
                    </a:moveTo>
                    <a:cubicBezTo>
                      <a:pt x="1" y="110"/>
                      <a:pt x="2" y="123"/>
                      <a:pt x="6" y="135"/>
                    </a:cubicBezTo>
                    <a:cubicBezTo>
                      <a:pt x="3" y="121"/>
                      <a:pt x="1" y="109"/>
                      <a:pt x="1" y="9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29"/>
              <p:cNvSpPr/>
              <p:nvPr/>
            </p:nvSpPr>
            <p:spPr>
              <a:xfrm>
                <a:off x="6601300" y="3757263"/>
                <a:ext cx="7075" cy="1025"/>
              </a:xfrm>
              <a:custGeom>
                <a:avLst/>
                <a:gdLst/>
                <a:ahLst/>
                <a:cxnLst/>
                <a:rect l="l" t="t" r="r" b="b"/>
                <a:pathLst>
                  <a:path w="283" h="41" extrusionOk="0">
                    <a:moveTo>
                      <a:pt x="282" y="1"/>
                    </a:moveTo>
                    <a:lnTo>
                      <a:pt x="282" y="1"/>
                    </a:lnTo>
                    <a:cubicBezTo>
                      <a:pt x="188" y="14"/>
                      <a:pt x="94" y="27"/>
                      <a:pt x="0" y="41"/>
                    </a:cubicBezTo>
                    <a:cubicBezTo>
                      <a:pt x="94" y="27"/>
                      <a:pt x="188" y="14"/>
                      <a:pt x="2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29"/>
              <p:cNvSpPr/>
              <p:nvPr/>
            </p:nvSpPr>
            <p:spPr>
              <a:xfrm>
                <a:off x="6612375" y="3756263"/>
                <a:ext cx="7400" cy="7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28" extrusionOk="0">
                    <a:moveTo>
                      <a:pt x="0" y="27"/>
                    </a:moveTo>
                    <a:cubicBezTo>
                      <a:pt x="94" y="14"/>
                      <a:pt x="201" y="0"/>
                      <a:pt x="295" y="0"/>
                    </a:cubicBezTo>
                    <a:cubicBezTo>
                      <a:pt x="201" y="0"/>
                      <a:pt x="94" y="14"/>
                      <a:pt x="0" y="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29"/>
              <p:cNvSpPr/>
              <p:nvPr/>
            </p:nvSpPr>
            <p:spPr>
              <a:xfrm>
                <a:off x="6591575" y="3819288"/>
                <a:ext cx="10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41" h="68" extrusionOk="0">
                    <a:moveTo>
                      <a:pt x="41" y="68"/>
                    </a:moveTo>
                    <a:cubicBezTo>
                      <a:pt x="27" y="41"/>
                      <a:pt x="14" y="27"/>
                      <a:pt x="1" y="1"/>
                    </a:cubicBezTo>
                    <a:cubicBezTo>
                      <a:pt x="14" y="27"/>
                      <a:pt x="27" y="41"/>
                      <a:pt x="41" y="6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29"/>
              <p:cNvSpPr/>
              <p:nvPr/>
            </p:nvSpPr>
            <p:spPr>
              <a:xfrm>
                <a:off x="6590225" y="3815613"/>
                <a:ext cx="1375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148" extrusionOk="0">
                    <a:moveTo>
                      <a:pt x="14" y="0"/>
                    </a:moveTo>
                    <a:lnTo>
                      <a:pt x="14" y="0"/>
                    </a:lnTo>
                    <a:cubicBezTo>
                      <a:pt x="1" y="54"/>
                      <a:pt x="28" y="107"/>
                      <a:pt x="55" y="148"/>
                    </a:cubicBezTo>
                    <a:cubicBezTo>
                      <a:pt x="28" y="107"/>
                      <a:pt x="14" y="54"/>
                      <a:pt x="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9"/>
              <p:cNvSpPr/>
              <p:nvPr/>
            </p:nvSpPr>
            <p:spPr>
              <a:xfrm>
                <a:off x="6595600" y="3822638"/>
                <a:ext cx="700" cy="375"/>
              </a:xfrm>
              <a:custGeom>
                <a:avLst/>
                <a:gdLst/>
                <a:ahLst/>
                <a:cxnLst/>
                <a:rect l="l" t="t" r="r" b="b"/>
                <a:pathLst>
                  <a:path w="28" h="15" extrusionOk="0">
                    <a:moveTo>
                      <a:pt x="27" y="14"/>
                    </a:moveTo>
                    <a:lnTo>
                      <a:pt x="27" y="14"/>
                    </a:lnTo>
                    <a:cubicBezTo>
                      <a:pt x="27" y="14"/>
                      <a:pt x="14" y="1"/>
                      <a:pt x="0" y="1"/>
                    </a:cubicBezTo>
                    <a:cubicBezTo>
                      <a:pt x="14" y="1"/>
                      <a:pt x="27" y="14"/>
                      <a:pt x="27" y="1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9"/>
              <p:cNvSpPr/>
              <p:nvPr/>
            </p:nvSpPr>
            <p:spPr>
              <a:xfrm>
                <a:off x="6625450" y="3826338"/>
                <a:ext cx="40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61" h="1" extrusionOk="0">
                    <a:moveTo>
                      <a:pt x="0" y="0"/>
                    </a:moveTo>
                    <a:cubicBezTo>
                      <a:pt x="54" y="0"/>
                      <a:pt x="107" y="0"/>
                      <a:pt x="161" y="0"/>
                    </a:cubicBezTo>
                    <a:cubicBezTo>
                      <a:pt x="107" y="0"/>
                      <a:pt x="54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9"/>
              <p:cNvSpPr/>
              <p:nvPr/>
            </p:nvSpPr>
            <p:spPr>
              <a:xfrm>
                <a:off x="6613025" y="3825313"/>
                <a:ext cx="7400" cy="70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28" extrusionOk="0">
                    <a:moveTo>
                      <a:pt x="1" y="1"/>
                    </a:moveTo>
                    <a:cubicBezTo>
                      <a:pt x="95" y="1"/>
                      <a:pt x="189" y="14"/>
                      <a:pt x="296" y="28"/>
                    </a:cubicBezTo>
                    <a:cubicBezTo>
                      <a:pt x="189" y="14"/>
                      <a:pt x="95" y="1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9"/>
              <p:cNvSpPr/>
              <p:nvPr/>
            </p:nvSpPr>
            <p:spPr>
              <a:xfrm>
                <a:off x="6590575" y="3769338"/>
                <a:ext cx="1025" cy="45275"/>
              </a:xfrm>
              <a:custGeom>
                <a:avLst/>
                <a:gdLst/>
                <a:ahLst/>
                <a:cxnLst/>
                <a:rect l="l" t="t" r="r" b="b"/>
                <a:pathLst>
                  <a:path w="41" h="1811" extrusionOk="0">
                    <a:moveTo>
                      <a:pt x="0" y="0"/>
                    </a:moveTo>
                    <a:cubicBezTo>
                      <a:pt x="41" y="604"/>
                      <a:pt x="41" y="1207"/>
                      <a:pt x="0" y="1811"/>
                    </a:cubicBezTo>
                    <a:cubicBezTo>
                      <a:pt x="41" y="1207"/>
                      <a:pt x="41" y="604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9"/>
              <p:cNvSpPr/>
              <p:nvPr/>
            </p:nvSpPr>
            <p:spPr>
              <a:xfrm>
                <a:off x="6603650" y="3823988"/>
                <a:ext cx="3375" cy="7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28" extrusionOk="0">
                    <a:moveTo>
                      <a:pt x="0" y="0"/>
                    </a:moveTo>
                    <a:cubicBezTo>
                      <a:pt x="41" y="14"/>
                      <a:pt x="94" y="14"/>
                      <a:pt x="134" y="27"/>
                    </a:cubicBezTo>
                    <a:cubicBezTo>
                      <a:pt x="94" y="14"/>
                      <a:pt x="41" y="14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9"/>
              <p:cNvSpPr/>
              <p:nvPr/>
            </p:nvSpPr>
            <p:spPr>
              <a:xfrm>
                <a:off x="6676075" y="3760288"/>
                <a:ext cx="675" cy="700"/>
              </a:xfrm>
              <a:custGeom>
                <a:avLst/>
                <a:gdLst/>
                <a:ahLst/>
                <a:cxnLst/>
                <a:rect l="l" t="t" r="r" b="b"/>
                <a:pathLst>
                  <a:path w="27" h="28" extrusionOk="0">
                    <a:moveTo>
                      <a:pt x="0" y="0"/>
                    </a:moveTo>
                    <a:cubicBezTo>
                      <a:pt x="0" y="0"/>
                      <a:pt x="7" y="14"/>
                      <a:pt x="16" y="22"/>
                    </a:cubicBezTo>
                    <a:lnTo>
                      <a:pt x="16" y="22"/>
                    </a:lnTo>
                    <a:cubicBezTo>
                      <a:pt x="12" y="17"/>
                      <a:pt x="8" y="8"/>
                      <a:pt x="0" y="0"/>
                    </a:cubicBezTo>
                    <a:close/>
                    <a:moveTo>
                      <a:pt x="16" y="22"/>
                    </a:moveTo>
                    <a:cubicBezTo>
                      <a:pt x="19" y="25"/>
                      <a:pt x="22" y="27"/>
                      <a:pt x="27" y="27"/>
                    </a:cubicBezTo>
                    <a:cubicBezTo>
                      <a:pt x="23" y="27"/>
                      <a:pt x="19" y="25"/>
                      <a:pt x="16" y="2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9"/>
              <p:cNvSpPr/>
              <p:nvPr/>
            </p:nvSpPr>
            <p:spPr>
              <a:xfrm>
                <a:off x="6674725" y="3759288"/>
                <a:ext cx="700" cy="350"/>
              </a:xfrm>
              <a:custGeom>
                <a:avLst/>
                <a:gdLst/>
                <a:ahLst/>
                <a:cxnLst/>
                <a:rect l="l" t="t" r="r" b="b"/>
                <a:pathLst>
                  <a:path w="28" h="14" extrusionOk="0">
                    <a:moveTo>
                      <a:pt x="0" y="0"/>
                    </a:moveTo>
                    <a:cubicBezTo>
                      <a:pt x="0" y="0"/>
                      <a:pt x="14" y="13"/>
                      <a:pt x="27" y="13"/>
                    </a:cubicBezTo>
                    <a:cubicBezTo>
                      <a:pt x="14" y="13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9"/>
              <p:cNvSpPr/>
              <p:nvPr/>
            </p:nvSpPr>
            <p:spPr>
              <a:xfrm>
                <a:off x="6670025" y="3757263"/>
                <a:ext cx="1375" cy="350"/>
              </a:xfrm>
              <a:custGeom>
                <a:avLst/>
                <a:gdLst/>
                <a:ahLst/>
                <a:cxnLst/>
                <a:rect l="l" t="t" r="r" b="b"/>
                <a:pathLst>
                  <a:path w="55" h="14" extrusionOk="0">
                    <a:moveTo>
                      <a:pt x="1" y="1"/>
                    </a:moveTo>
                    <a:cubicBezTo>
                      <a:pt x="11" y="1"/>
                      <a:pt x="22" y="9"/>
                      <a:pt x="39" y="12"/>
                    </a:cubicBezTo>
                    <a:lnTo>
                      <a:pt x="39" y="12"/>
                    </a:lnTo>
                    <a:cubicBezTo>
                      <a:pt x="27" y="1"/>
                      <a:pt x="14" y="1"/>
                      <a:pt x="1" y="1"/>
                    </a:cubicBezTo>
                    <a:close/>
                    <a:moveTo>
                      <a:pt x="39" y="12"/>
                    </a:moveTo>
                    <a:lnTo>
                      <a:pt x="39" y="12"/>
                    </a:lnTo>
                    <a:cubicBezTo>
                      <a:pt x="40" y="13"/>
                      <a:pt x="40" y="13"/>
                      <a:pt x="41" y="14"/>
                    </a:cubicBezTo>
                    <a:lnTo>
                      <a:pt x="54" y="14"/>
                    </a:lnTo>
                    <a:cubicBezTo>
                      <a:pt x="49" y="14"/>
                      <a:pt x="44" y="13"/>
                      <a:pt x="39" y="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9"/>
              <p:cNvSpPr/>
              <p:nvPr/>
            </p:nvSpPr>
            <p:spPr>
              <a:xfrm>
                <a:off x="6673050" y="3758263"/>
                <a:ext cx="700" cy="375"/>
              </a:xfrm>
              <a:custGeom>
                <a:avLst/>
                <a:gdLst/>
                <a:ahLst/>
                <a:cxnLst/>
                <a:rect l="l" t="t" r="r" b="b"/>
                <a:pathLst>
                  <a:path w="28" h="15" extrusionOk="0">
                    <a:moveTo>
                      <a:pt x="0" y="1"/>
                    </a:moveTo>
                    <a:cubicBezTo>
                      <a:pt x="0" y="1"/>
                      <a:pt x="14" y="14"/>
                      <a:pt x="27" y="14"/>
                    </a:cubicBezTo>
                    <a:cubicBezTo>
                      <a:pt x="14" y="14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9"/>
              <p:cNvSpPr/>
              <p:nvPr/>
            </p:nvSpPr>
            <p:spPr>
              <a:xfrm>
                <a:off x="6663325" y="3813263"/>
                <a:ext cx="16400" cy="13100"/>
              </a:xfrm>
              <a:custGeom>
                <a:avLst/>
                <a:gdLst/>
                <a:ahLst/>
                <a:cxnLst/>
                <a:rect l="l" t="t" r="r" b="b"/>
                <a:pathLst>
                  <a:path w="656" h="524" extrusionOk="0">
                    <a:moveTo>
                      <a:pt x="644" y="0"/>
                    </a:moveTo>
                    <a:cubicBezTo>
                      <a:pt x="645" y="11"/>
                      <a:pt x="645" y="23"/>
                      <a:pt x="645" y="34"/>
                    </a:cubicBezTo>
                    <a:lnTo>
                      <a:pt x="645" y="34"/>
                    </a:lnTo>
                    <a:cubicBezTo>
                      <a:pt x="648" y="23"/>
                      <a:pt x="656" y="11"/>
                      <a:pt x="644" y="0"/>
                    </a:cubicBezTo>
                    <a:close/>
                    <a:moveTo>
                      <a:pt x="645" y="34"/>
                    </a:moveTo>
                    <a:cubicBezTo>
                      <a:pt x="645" y="36"/>
                      <a:pt x="644" y="38"/>
                      <a:pt x="644" y="40"/>
                    </a:cubicBezTo>
                    <a:cubicBezTo>
                      <a:pt x="644" y="44"/>
                      <a:pt x="644" y="48"/>
                      <a:pt x="644" y="52"/>
                    </a:cubicBezTo>
                    <a:lnTo>
                      <a:pt x="644" y="52"/>
                    </a:lnTo>
                    <a:cubicBezTo>
                      <a:pt x="645" y="46"/>
                      <a:pt x="645" y="40"/>
                      <a:pt x="645" y="34"/>
                    </a:cubicBezTo>
                    <a:close/>
                    <a:moveTo>
                      <a:pt x="644" y="52"/>
                    </a:moveTo>
                    <a:cubicBezTo>
                      <a:pt x="634" y="200"/>
                      <a:pt x="536" y="348"/>
                      <a:pt x="385" y="416"/>
                    </a:cubicBezTo>
                    <a:lnTo>
                      <a:pt x="385" y="416"/>
                    </a:lnTo>
                    <a:cubicBezTo>
                      <a:pt x="408" y="407"/>
                      <a:pt x="429" y="398"/>
                      <a:pt x="456" y="389"/>
                    </a:cubicBezTo>
                    <a:cubicBezTo>
                      <a:pt x="550" y="309"/>
                      <a:pt x="617" y="215"/>
                      <a:pt x="644" y="94"/>
                    </a:cubicBezTo>
                    <a:cubicBezTo>
                      <a:pt x="644" y="84"/>
                      <a:pt x="644" y="66"/>
                      <a:pt x="644" y="52"/>
                    </a:cubicBezTo>
                    <a:close/>
                    <a:moveTo>
                      <a:pt x="385" y="416"/>
                    </a:moveTo>
                    <a:lnTo>
                      <a:pt x="385" y="416"/>
                    </a:lnTo>
                    <a:cubicBezTo>
                      <a:pt x="374" y="421"/>
                      <a:pt x="362" y="425"/>
                      <a:pt x="349" y="429"/>
                    </a:cubicBezTo>
                    <a:cubicBezTo>
                      <a:pt x="340" y="429"/>
                      <a:pt x="332" y="435"/>
                      <a:pt x="323" y="439"/>
                    </a:cubicBezTo>
                    <a:lnTo>
                      <a:pt x="323" y="439"/>
                    </a:lnTo>
                    <a:cubicBezTo>
                      <a:pt x="344" y="433"/>
                      <a:pt x="365" y="425"/>
                      <a:pt x="385" y="416"/>
                    </a:cubicBezTo>
                    <a:close/>
                    <a:moveTo>
                      <a:pt x="323" y="439"/>
                    </a:moveTo>
                    <a:lnTo>
                      <a:pt x="323" y="439"/>
                    </a:lnTo>
                    <a:cubicBezTo>
                      <a:pt x="318" y="440"/>
                      <a:pt x="314" y="442"/>
                      <a:pt x="309" y="443"/>
                    </a:cubicBezTo>
                    <a:cubicBezTo>
                      <a:pt x="314" y="443"/>
                      <a:pt x="318" y="441"/>
                      <a:pt x="323" y="439"/>
                    </a:cubicBezTo>
                    <a:close/>
                    <a:moveTo>
                      <a:pt x="309" y="443"/>
                    </a:moveTo>
                    <a:lnTo>
                      <a:pt x="309" y="443"/>
                    </a:lnTo>
                    <a:cubicBezTo>
                      <a:pt x="278" y="452"/>
                      <a:pt x="246" y="460"/>
                      <a:pt x="212" y="469"/>
                    </a:cubicBezTo>
                    <a:lnTo>
                      <a:pt x="212" y="469"/>
                    </a:lnTo>
                    <a:cubicBezTo>
                      <a:pt x="249" y="467"/>
                      <a:pt x="284" y="455"/>
                      <a:pt x="309" y="443"/>
                    </a:cubicBezTo>
                    <a:close/>
                    <a:moveTo>
                      <a:pt x="212" y="469"/>
                    </a:moveTo>
                    <a:cubicBezTo>
                      <a:pt x="209" y="469"/>
                      <a:pt x="205" y="470"/>
                      <a:pt x="202" y="470"/>
                    </a:cubicBezTo>
                    <a:cubicBezTo>
                      <a:pt x="195" y="472"/>
                      <a:pt x="188" y="475"/>
                      <a:pt x="181" y="478"/>
                    </a:cubicBezTo>
                    <a:lnTo>
                      <a:pt x="181" y="478"/>
                    </a:lnTo>
                    <a:cubicBezTo>
                      <a:pt x="191" y="475"/>
                      <a:pt x="202" y="472"/>
                      <a:pt x="212" y="469"/>
                    </a:cubicBezTo>
                    <a:close/>
                    <a:moveTo>
                      <a:pt x="181" y="478"/>
                    </a:moveTo>
                    <a:lnTo>
                      <a:pt x="181" y="478"/>
                    </a:lnTo>
                    <a:cubicBezTo>
                      <a:pt x="122" y="493"/>
                      <a:pt x="61" y="508"/>
                      <a:pt x="0" y="523"/>
                    </a:cubicBezTo>
                    <a:cubicBezTo>
                      <a:pt x="61" y="511"/>
                      <a:pt x="121" y="499"/>
                      <a:pt x="181" y="47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9"/>
              <p:cNvSpPr/>
              <p:nvPr/>
            </p:nvSpPr>
            <p:spPr>
              <a:xfrm>
                <a:off x="6678750" y="3768988"/>
                <a:ext cx="1025" cy="41600"/>
              </a:xfrm>
              <a:custGeom>
                <a:avLst/>
                <a:gdLst/>
                <a:ahLst/>
                <a:cxnLst/>
                <a:rect l="l" t="t" r="r" b="b"/>
                <a:pathLst>
                  <a:path w="41" h="1664" extrusionOk="0">
                    <a:moveTo>
                      <a:pt x="41" y="1"/>
                    </a:moveTo>
                    <a:lnTo>
                      <a:pt x="41" y="1"/>
                    </a:lnTo>
                    <a:lnTo>
                      <a:pt x="41" y="1"/>
                    </a:lnTo>
                    <a:cubicBezTo>
                      <a:pt x="0" y="551"/>
                      <a:pt x="0" y="1114"/>
                      <a:pt x="27" y="1664"/>
                    </a:cubicBezTo>
                    <a:cubicBezTo>
                      <a:pt x="0" y="1114"/>
                      <a:pt x="0" y="551"/>
                      <a:pt x="4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29"/>
              <p:cNvSpPr/>
              <p:nvPr/>
            </p:nvSpPr>
            <p:spPr>
              <a:xfrm>
                <a:off x="6679075" y="3764963"/>
                <a:ext cx="375" cy="700"/>
              </a:xfrm>
              <a:custGeom>
                <a:avLst/>
                <a:gdLst/>
                <a:ahLst/>
                <a:cxnLst/>
                <a:rect l="l" t="t" r="r" b="b"/>
                <a:pathLst>
                  <a:path w="15" h="2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4"/>
                      <a:pt x="1" y="28"/>
                      <a:pt x="14" y="28"/>
                    </a:cubicBezTo>
                    <a:lnTo>
                      <a:pt x="14" y="28"/>
                    </a:lnTo>
                    <a:cubicBezTo>
                      <a:pt x="1" y="28"/>
                      <a:pt x="1" y="14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29"/>
              <p:cNvSpPr/>
              <p:nvPr/>
            </p:nvSpPr>
            <p:spPr>
              <a:xfrm>
                <a:off x="6679425" y="3766663"/>
                <a:ext cx="25" cy="1025"/>
              </a:xfrm>
              <a:custGeom>
                <a:avLst/>
                <a:gdLst/>
                <a:ahLst/>
                <a:cxnLst/>
                <a:rect l="l" t="t" r="r" b="b"/>
                <a:pathLst>
                  <a:path w="1" h="4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13"/>
                      <a:pt x="0" y="27"/>
                      <a:pt x="0" y="40"/>
                    </a:cubicBezTo>
                    <a:lnTo>
                      <a:pt x="0" y="40"/>
                    </a:lnTo>
                    <a:cubicBezTo>
                      <a:pt x="0" y="27"/>
                      <a:pt x="0" y="13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29"/>
              <p:cNvSpPr/>
              <p:nvPr/>
            </p:nvSpPr>
            <p:spPr>
              <a:xfrm>
                <a:off x="6636175" y="3824988"/>
                <a:ext cx="16100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644" h="82" extrusionOk="0">
                    <a:moveTo>
                      <a:pt x="644" y="1"/>
                    </a:moveTo>
                    <a:cubicBezTo>
                      <a:pt x="429" y="27"/>
                      <a:pt x="228" y="54"/>
                      <a:pt x="14" y="54"/>
                    </a:cubicBezTo>
                    <a:lnTo>
                      <a:pt x="0" y="54"/>
                    </a:lnTo>
                    <a:lnTo>
                      <a:pt x="0" y="81"/>
                    </a:lnTo>
                    <a:lnTo>
                      <a:pt x="27" y="81"/>
                    </a:lnTo>
                    <a:cubicBezTo>
                      <a:pt x="228" y="68"/>
                      <a:pt x="429" y="54"/>
                      <a:pt x="644" y="27"/>
                    </a:cubicBezTo>
                    <a:lnTo>
                      <a:pt x="6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29"/>
              <p:cNvSpPr/>
              <p:nvPr/>
            </p:nvSpPr>
            <p:spPr>
              <a:xfrm>
                <a:off x="6678400" y="3763288"/>
                <a:ext cx="375" cy="700"/>
              </a:xfrm>
              <a:custGeom>
                <a:avLst/>
                <a:gdLst/>
                <a:ahLst/>
                <a:cxnLst/>
                <a:rect l="l" t="t" r="r" b="b"/>
                <a:pathLst>
                  <a:path w="15" h="28" extrusionOk="0">
                    <a:moveTo>
                      <a:pt x="1" y="1"/>
                    </a:moveTo>
                    <a:cubicBezTo>
                      <a:pt x="1" y="14"/>
                      <a:pt x="1" y="28"/>
                      <a:pt x="14" y="28"/>
                    </a:cubicBezTo>
                    <a:cubicBezTo>
                      <a:pt x="14" y="28"/>
                      <a:pt x="1" y="14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29"/>
              <p:cNvSpPr/>
              <p:nvPr/>
            </p:nvSpPr>
            <p:spPr>
              <a:xfrm>
                <a:off x="6677400" y="3761963"/>
                <a:ext cx="375" cy="700"/>
              </a:xfrm>
              <a:custGeom>
                <a:avLst/>
                <a:gdLst/>
                <a:ahLst/>
                <a:cxnLst/>
                <a:rect l="l" t="t" r="r" b="b"/>
                <a:pathLst>
                  <a:path w="15" h="28" extrusionOk="0">
                    <a:moveTo>
                      <a:pt x="14" y="27"/>
                    </a:moveTo>
                    <a:lnTo>
                      <a:pt x="14" y="27"/>
                    </a:lnTo>
                    <a:cubicBezTo>
                      <a:pt x="14" y="14"/>
                      <a:pt x="1" y="0"/>
                      <a:pt x="1" y="0"/>
                    </a:cubicBezTo>
                    <a:lnTo>
                      <a:pt x="1" y="0"/>
                    </a:lnTo>
                    <a:cubicBezTo>
                      <a:pt x="1" y="0"/>
                      <a:pt x="14" y="14"/>
                      <a:pt x="14" y="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29"/>
              <p:cNvSpPr/>
              <p:nvPr/>
            </p:nvSpPr>
            <p:spPr>
              <a:xfrm>
                <a:off x="6587225" y="3752563"/>
                <a:ext cx="64725" cy="76800"/>
              </a:xfrm>
              <a:custGeom>
                <a:avLst/>
                <a:gdLst/>
                <a:ahLst/>
                <a:cxnLst/>
                <a:rect l="l" t="t" r="r" b="b"/>
                <a:pathLst>
                  <a:path w="2589" h="3072" extrusionOk="0">
                    <a:moveTo>
                      <a:pt x="1489" y="1"/>
                    </a:moveTo>
                    <a:cubicBezTo>
                      <a:pt x="1422" y="14"/>
                      <a:pt x="1355" y="14"/>
                      <a:pt x="1288" y="14"/>
                    </a:cubicBezTo>
                    <a:lnTo>
                      <a:pt x="1247" y="14"/>
                    </a:lnTo>
                    <a:cubicBezTo>
                      <a:pt x="1180" y="28"/>
                      <a:pt x="1100" y="28"/>
                      <a:pt x="1019" y="41"/>
                    </a:cubicBezTo>
                    <a:cubicBezTo>
                      <a:pt x="966" y="41"/>
                      <a:pt x="912" y="54"/>
                      <a:pt x="858" y="54"/>
                    </a:cubicBezTo>
                    <a:cubicBezTo>
                      <a:pt x="765" y="68"/>
                      <a:pt x="671" y="81"/>
                      <a:pt x="577" y="95"/>
                    </a:cubicBezTo>
                    <a:cubicBezTo>
                      <a:pt x="496" y="108"/>
                      <a:pt x="429" y="121"/>
                      <a:pt x="349" y="135"/>
                    </a:cubicBezTo>
                    <a:cubicBezTo>
                      <a:pt x="295" y="148"/>
                      <a:pt x="255" y="162"/>
                      <a:pt x="228" y="175"/>
                    </a:cubicBezTo>
                    <a:cubicBezTo>
                      <a:pt x="228" y="175"/>
                      <a:pt x="215" y="175"/>
                      <a:pt x="215" y="189"/>
                    </a:cubicBezTo>
                    <a:cubicBezTo>
                      <a:pt x="148" y="215"/>
                      <a:pt x="107" y="269"/>
                      <a:pt x="67" y="323"/>
                    </a:cubicBezTo>
                    <a:cubicBezTo>
                      <a:pt x="27" y="403"/>
                      <a:pt x="0" y="484"/>
                      <a:pt x="0" y="564"/>
                    </a:cubicBezTo>
                    <a:cubicBezTo>
                      <a:pt x="54" y="1208"/>
                      <a:pt x="54" y="1865"/>
                      <a:pt x="0" y="2509"/>
                    </a:cubicBezTo>
                    <a:cubicBezTo>
                      <a:pt x="0" y="2535"/>
                      <a:pt x="14" y="2562"/>
                      <a:pt x="14" y="2589"/>
                    </a:cubicBezTo>
                    <a:cubicBezTo>
                      <a:pt x="14" y="2603"/>
                      <a:pt x="14" y="2616"/>
                      <a:pt x="14" y="2629"/>
                    </a:cubicBezTo>
                    <a:cubicBezTo>
                      <a:pt x="27" y="2656"/>
                      <a:pt x="27" y="2670"/>
                      <a:pt x="40" y="2696"/>
                    </a:cubicBezTo>
                    <a:cubicBezTo>
                      <a:pt x="54" y="2710"/>
                      <a:pt x="54" y="2723"/>
                      <a:pt x="54" y="2737"/>
                    </a:cubicBezTo>
                    <a:cubicBezTo>
                      <a:pt x="67" y="2750"/>
                      <a:pt x="94" y="2777"/>
                      <a:pt x="107" y="2804"/>
                    </a:cubicBezTo>
                    <a:lnTo>
                      <a:pt x="121" y="2817"/>
                    </a:lnTo>
                    <a:cubicBezTo>
                      <a:pt x="148" y="2844"/>
                      <a:pt x="188" y="2871"/>
                      <a:pt x="215" y="2884"/>
                    </a:cubicBezTo>
                    <a:cubicBezTo>
                      <a:pt x="215" y="2884"/>
                      <a:pt x="228" y="2898"/>
                      <a:pt x="228" y="2898"/>
                    </a:cubicBezTo>
                    <a:lnTo>
                      <a:pt x="242" y="2898"/>
                    </a:lnTo>
                    <a:cubicBezTo>
                      <a:pt x="282" y="2924"/>
                      <a:pt x="309" y="2924"/>
                      <a:pt x="349" y="2938"/>
                    </a:cubicBezTo>
                    <a:cubicBezTo>
                      <a:pt x="429" y="2951"/>
                      <a:pt x="510" y="2965"/>
                      <a:pt x="604" y="2978"/>
                    </a:cubicBezTo>
                    <a:cubicBezTo>
                      <a:pt x="657" y="2991"/>
                      <a:pt x="711" y="2991"/>
                      <a:pt x="765" y="3005"/>
                    </a:cubicBezTo>
                    <a:cubicBezTo>
                      <a:pt x="832" y="3018"/>
                      <a:pt x="885" y="3018"/>
                      <a:pt x="952" y="3018"/>
                    </a:cubicBezTo>
                    <a:cubicBezTo>
                      <a:pt x="1006" y="3032"/>
                      <a:pt x="1073" y="3032"/>
                      <a:pt x="1140" y="3045"/>
                    </a:cubicBezTo>
                    <a:cubicBezTo>
                      <a:pt x="1194" y="3045"/>
                      <a:pt x="1261" y="3058"/>
                      <a:pt x="1314" y="3058"/>
                    </a:cubicBezTo>
                    <a:cubicBezTo>
                      <a:pt x="1382" y="3058"/>
                      <a:pt x="1435" y="3058"/>
                      <a:pt x="1502" y="3072"/>
                    </a:cubicBezTo>
                    <a:lnTo>
                      <a:pt x="1985" y="3072"/>
                    </a:lnTo>
                    <a:cubicBezTo>
                      <a:pt x="2159" y="3072"/>
                      <a:pt x="2334" y="3058"/>
                      <a:pt x="2508" y="3045"/>
                    </a:cubicBezTo>
                    <a:cubicBezTo>
                      <a:pt x="2535" y="3032"/>
                      <a:pt x="2562" y="3032"/>
                      <a:pt x="2589" y="3032"/>
                    </a:cubicBezTo>
                    <a:lnTo>
                      <a:pt x="2589" y="3005"/>
                    </a:lnTo>
                    <a:cubicBezTo>
                      <a:pt x="2387" y="3032"/>
                      <a:pt x="2186" y="3058"/>
                      <a:pt x="1972" y="3058"/>
                    </a:cubicBezTo>
                    <a:lnTo>
                      <a:pt x="1864" y="3058"/>
                    </a:lnTo>
                    <a:cubicBezTo>
                      <a:pt x="1382" y="3058"/>
                      <a:pt x="926" y="3018"/>
                      <a:pt x="470" y="2938"/>
                    </a:cubicBezTo>
                    <a:lnTo>
                      <a:pt x="429" y="2938"/>
                    </a:lnTo>
                    <a:lnTo>
                      <a:pt x="429" y="2898"/>
                    </a:lnTo>
                    <a:lnTo>
                      <a:pt x="429" y="2871"/>
                    </a:lnTo>
                    <a:cubicBezTo>
                      <a:pt x="429" y="2857"/>
                      <a:pt x="429" y="2844"/>
                      <a:pt x="443" y="2831"/>
                    </a:cubicBezTo>
                    <a:cubicBezTo>
                      <a:pt x="416" y="2817"/>
                      <a:pt x="389" y="2817"/>
                      <a:pt x="362" y="2817"/>
                    </a:cubicBezTo>
                    <a:cubicBezTo>
                      <a:pt x="362" y="2817"/>
                      <a:pt x="349" y="2804"/>
                      <a:pt x="335" y="2804"/>
                    </a:cubicBezTo>
                    <a:cubicBezTo>
                      <a:pt x="322" y="2804"/>
                      <a:pt x="295" y="2790"/>
                      <a:pt x="282" y="2777"/>
                    </a:cubicBezTo>
                    <a:lnTo>
                      <a:pt x="268" y="2777"/>
                    </a:lnTo>
                    <a:cubicBezTo>
                      <a:pt x="268" y="2790"/>
                      <a:pt x="268" y="2817"/>
                      <a:pt x="255" y="2831"/>
                    </a:cubicBezTo>
                    <a:lnTo>
                      <a:pt x="215" y="2831"/>
                    </a:lnTo>
                    <a:cubicBezTo>
                      <a:pt x="228" y="2804"/>
                      <a:pt x="228" y="2763"/>
                      <a:pt x="228" y="2737"/>
                    </a:cubicBezTo>
                    <a:lnTo>
                      <a:pt x="215" y="2737"/>
                    </a:lnTo>
                    <a:cubicBezTo>
                      <a:pt x="201" y="2710"/>
                      <a:pt x="188" y="2696"/>
                      <a:pt x="175" y="2670"/>
                    </a:cubicBezTo>
                    <a:cubicBezTo>
                      <a:pt x="148" y="2629"/>
                      <a:pt x="134" y="2576"/>
                      <a:pt x="134" y="2522"/>
                    </a:cubicBezTo>
                    <a:cubicBezTo>
                      <a:pt x="134" y="2509"/>
                      <a:pt x="134" y="2495"/>
                      <a:pt x="134" y="2482"/>
                    </a:cubicBezTo>
                    <a:cubicBezTo>
                      <a:pt x="175" y="1878"/>
                      <a:pt x="175" y="1275"/>
                      <a:pt x="134" y="671"/>
                    </a:cubicBezTo>
                    <a:cubicBezTo>
                      <a:pt x="134" y="631"/>
                      <a:pt x="134" y="591"/>
                      <a:pt x="134" y="551"/>
                    </a:cubicBezTo>
                    <a:cubicBezTo>
                      <a:pt x="134" y="510"/>
                      <a:pt x="148" y="457"/>
                      <a:pt x="161" y="417"/>
                    </a:cubicBezTo>
                    <a:cubicBezTo>
                      <a:pt x="175" y="390"/>
                      <a:pt x="201" y="363"/>
                      <a:pt x="228" y="336"/>
                    </a:cubicBezTo>
                    <a:cubicBezTo>
                      <a:pt x="228" y="323"/>
                      <a:pt x="228" y="309"/>
                      <a:pt x="228" y="296"/>
                    </a:cubicBezTo>
                    <a:lnTo>
                      <a:pt x="268" y="296"/>
                    </a:lnTo>
                    <a:lnTo>
                      <a:pt x="268" y="309"/>
                    </a:lnTo>
                    <a:cubicBezTo>
                      <a:pt x="268" y="309"/>
                      <a:pt x="282" y="296"/>
                      <a:pt x="282" y="296"/>
                    </a:cubicBezTo>
                    <a:cubicBezTo>
                      <a:pt x="309" y="282"/>
                      <a:pt x="335" y="269"/>
                      <a:pt x="362" y="256"/>
                    </a:cubicBezTo>
                    <a:lnTo>
                      <a:pt x="443" y="256"/>
                    </a:lnTo>
                    <a:cubicBezTo>
                      <a:pt x="443" y="229"/>
                      <a:pt x="443" y="215"/>
                      <a:pt x="443" y="202"/>
                    </a:cubicBezTo>
                    <a:lnTo>
                      <a:pt x="443" y="175"/>
                    </a:lnTo>
                    <a:lnTo>
                      <a:pt x="443" y="148"/>
                    </a:lnTo>
                    <a:lnTo>
                      <a:pt x="470" y="135"/>
                    </a:lnTo>
                    <a:cubicBezTo>
                      <a:pt x="765" y="81"/>
                      <a:pt x="1060" y="54"/>
                      <a:pt x="1355" y="41"/>
                    </a:cubicBezTo>
                    <a:lnTo>
                      <a:pt x="1355" y="28"/>
                    </a:lnTo>
                    <a:lnTo>
                      <a:pt x="1395" y="28"/>
                    </a:lnTo>
                    <a:cubicBezTo>
                      <a:pt x="1529" y="28"/>
                      <a:pt x="1663" y="14"/>
                      <a:pt x="1824" y="14"/>
                    </a:cubicBezTo>
                    <a:lnTo>
                      <a:pt x="1985" y="14"/>
                    </a:lnTo>
                    <a:cubicBezTo>
                      <a:pt x="2186" y="14"/>
                      <a:pt x="2387" y="41"/>
                      <a:pt x="2589" y="68"/>
                    </a:cubicBezTo>
                    <a:lnTo>
                      <a:pt x="2589" y="41"/>
                    </a:lnTo>
                    <a:cubicBezTo>
                      <a:pt x="2387" y="14"/>
                      <a:pt x="2186" y="1"/>
                      <a:pt x="19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29"/>
              <p:cNvSpPr/>
              <p:nvPr/>
            </p:nvSpPr>
            <p:spPr>
              <a:xfrm>
                <a:off x="6653925" y="3826663"/>
                <a:ext cx="8750" cy="1375"/>
              </a:xfrm>
              <a:custGeom>
                <a:avLst/>
                <a:gdLst/>
                <a:ahLst/>
                <a:cxnLst/>
                <a:rect l="l" t="t" r="r" b="b"/>
                <a:pathLst>
                  <a:path w="350" h="55" extrusionOk="0">
                    <a:moveTo>
                      <a:pt x="350" y="1"/>
                    </a:moveTo>
                    <a:lnTo>
                      <a:pt x="350" y="1"/>
                    </a:lnTo>
                    <a:cubicBezTo>
                      <a:pt x="278" y="10"/>
                      <a:pt x="207" y="24"/>
                      <a:pt x="136" y="37"/>
                    </a:cubicBezTo>
                    <a:lnTo>
                      <a:pt x="136" y="37"/>
                    </a:lnTo>
                    <a:cubicBezTo>
                      <a:pt x="205" y="28"/>
                      <a:pt x="277" y="17"/>
                      <a:pt x="350" y="1"/>
                    </a:cubicBezTo>
                    <a:close/>
                    <a:moveTo>
                      <a:pt x="136" y="37"/>
                    </a:moveTo>
                    <a:lnTo>
                      <a:pt x="136" y="37"/>
                    </a:lnTo>
                    <a:cubicBezTo>
                      <a:pt x="89" y="43"/>
                      <a:pt x="44" y="49"/>
                      <a:pt x="1" y="54"/>
                    </a:cubicBezTo>
                    <a:lnTo>
                      <a:pt x="28" y="54"/>
                    </a:lnTo>
                    <a:cubicBezTo>
                      <a:pt x="64" y="50"/>
                      <a:pt x="100" y="44"/>
                      <a:pt x="136" y="3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29"/>
              <p:cNvSpPr/>
              <p:nvPr/>
            </p:nvSpPr>
            <p:spPr>
              <a:xfrm>
                <a:off x="6600300" y="3756588"/>
                <a:ext cx="8075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323" h="82" extrusionOk="0">
                    <a:moveTo>
                      <a:pt x="322" y="1"/>
                    </a:moveTo>
                    <a:cubicBezTo>
                      <a:pt x="215" y="14"/>
                      <a:pt x="107" y="28"/>
                      <a:pt x="0" y="54"/>
                    </a:cubicBezTo>
                    <a:lnTo>
                      <a:pt x="0" y="68"/>
                    </a:lnTo>
                    <a:lnTo>
                      <a:pt x="0" y="81"/>
                    </a:lnTo>
                    <a:cubicBezTo>
                      <a:pt x="14" y="68"/>
                      <a:pt x="27" y="68"/>
                      <a:pt x="54" y="68"/>
                    </a:cubicBezTo>
                    <a:cubicBezTo>
                      <a:pt x="134" y="54"/>
                      <a:pt x="228" y="41"/>
                      <a:pt x="322" y="28"/>
                    </a:cubicBez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29"/>
              <p:cNvSpPr/>
              <p:nvPr/>
            </p:nvSpPr>
            <p:spPr>
              <a:xfrm>
                <a:off x="6600300" y="3823638"/>
                <a:ext cx="348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95" h="136" extrusionOk="0">
                    <a:moveTo>
                      <a:pt x="0" y="1"/>
                    </a:moveTo>
                    <a:lnTo>
                      <a:pt x="0" y="28"/>
                    </a:lnTo>
                    <a:cubicBezTo>
                      <a:pt x="456" y="95"/>
                      <a:pt x="926" y="135"/>
                      <a:pt x="1395" y="135"/>
                    </a:cubicBezTo>
                    <a:lnTo>
                      <a:pt x="1395" y="108"/>
                    </a:lnTo>
                    <a:lnTo>
                      <a:pt x="1006" y="108"/>
                    </a:lnTo>
                    <a:cubicBezTo>
                      <a:pt x="939" y="95"/>
                      <a:pt x="872" y="95"/>
                      <a:pt x="791" y="95"/>
                    </a:cubicBezTo>
                    <a:cubicBezTo>
                      <a:pt x="698" y="81"/>
                      <a:pt x="604" y="68"/>
                      <a:pt x="496" y="68"/>
                    </a:cubicBezTo>
                    <a:cubicBezTo>
                      <a:pt x="429" y="55"/>
                      <a:pt x="349" y="55"/>
                      <a:pt x="268" y="41"/>
                    </a:cubicBezTo>
                    <a:cubicBezTo>
                      <a:pt x="228" y="28"/>
                      <a:pt x="175" y="28"/>
                      <a:pt x="134" y="14"/>
                    </a:cubicBezTo>
                    <a:cubicBezTo>
                      <a:pt x="81" y="14"/>
                      <a:pt x="40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29"/>
              <p:cNvSpPr/>
              <p:nvPr/>
            </p:nvSpPr>
            <p:spPr>
              <a:xfrm>
                <a:off x="6633825" y="3755263"/>
                <a:ext cx="1845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738" h="68" extrusionOk="0">
                    <a:moveTo>
                      <a:pt x="0" y="0"/>
                    </a:moveTo>
                    <a:cubicBezTo>
                      <a:pt x="0" y="0"/>
                      <a:pt x="0" y="13"/>
                      <a:pt x="0" y="13"/>
                    </a:cubicBezTo>
                    <a:lnTo>
                      <a:pt x="108" y="13"/>
                    </a:lnTo>
                    <a:cubicBezTo>
                      <a:pt x="322" y="13"/>
                      <a:pt x="523" y="40"/>
                      <a:pt x="738" y="67"/>
                    </a:cubicBezTo>
                    <a:lnTo>
                      <a:pt x="738" y="40"/>
                    </a:lnTo>
                    <a:cubicBezTo>
                      <a:pt x="523" y="13"/>
                      <a:pt x="322" y="0"/>
                      <a:pt x="10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29"/>
              <p:cNvSpPr/>
              <p:nvPr/>
            </p:nvSpPr>
            <p:spPr>
              <a:xfrm>
                <a:off x="6609350" y="3755588"/>
                <a:ext cx="121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484" h="68" extrusionOk="0">
                    <a:moveTo>
                      <a:pt x="483" y="0"/>
                    </a:moveTo>
                    <a:cubicBezTo>
                      <a:pt x="322" y="14"/>
                      <a:pt x="161" y="27"/>
                      <a:pt x="0" y="41"/>
                    </a:cubicBezTo>
                    <a:lnTo>
                      <a:pt x="0" y="68"/>
                    </a:lnTo>
                    <a:cubicBezTo>
                      <a:pt x="41" y="54"/>
                      <a:pt x="81" y="54"/>
                      <a:pt x="121" y="41"/>
                    </a:cubicBezTo>
                    <a:cubicBezTo>
                      <a:pt x="215" y="41"/>
                      <a:pt x="322" y="27"/>
                      <a:pt x="416" y="27"/>
                    </a:cubicBezTo>
                    <a:cubicBezTo>
                      <a:pt x="443" y="27"/>
                      <a:pt x="456" y="14"/>
                      <a:pt x="483" y="14"/>
                    </a:cubicBezTo>
                    <a:cubicBezTo>
                      <a:pt x="483" y="14"/>
                      <a:pt x="483" y="0"/>
                      <a:pt x="4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29"/>
              <p:cNvSpPr/>
              <p:nvPr/>
            </p:nvSpPr>
            <p:spPr>
              <a:xfrm>
                <a:off x="6633475" y="3752913"/>
                <a:ext cx="188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752" h="135" extrusionOk="0">
                    <a:moveTo>
                      <a:pt x="135" y="0"/>
                    </a:moveTo>
                    <a:lnTo>
                      <a:pt x="135" y="14"/>
                    </a:lnTo>
                    <a:lnTo>
                      <a:pt x="1" y="14"/>
                    </a:lnTo>
                    <a:lnTo>
                      <a:pt x="14" y="40"/>
                    </a:lnTo>
                    <a:cubicBezTo>
                      <a:pt x="14" y="54"/>
                      <a:pt x="14" y="81"/>
                      <a:pt x="14" y="94"/>
                    </a:cubicBezTo>
                    <a:lnTo>
                      <a:pt x="135" y="94"/>
                    </a:lnTo>
                    <a:cubicBezTo>
                      <a:pt x="336" y="94"/>
                      <a:pt x="537" y="107"/>
                      <a:pt x="752" y="134"/>
                    </a:cubicBezTo>
                    <a:lnTo>
                      <a:pt x="752" y="107"/>
                    </a:lnTo>
                    <a:lnTo>
                      <a:pt x="739" y="54"/>
                    </a:lnTo>
                    <a:cubicBezTo>
                      <a:pt x="537" y="27"/>
                      <a:pt x="336" y="14"/>
                      <a:pt x="1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29"/>
              <p:cNvSpPr/>
              <p:nvPr/>
            </p:nvSpPr>
            <p:spPr>
              <a:xfrm>
                <a:off x="6598275" y="3753588"/>
                <a:ext cx="54000" cy="75450"/>
              </a:xfrm>
              <a:custGeom>
                <a:avLst/>
                <a:gdLst/>
                <a:ahLst/>
                <a:cxnLst/>
                <a:rect l="l" t="t" r="r" b="b"/>
                <a:pathLst>
                  <a:path w="2160" h="3018" extrusionOk="0">
                    <a:moveTo>
                      <a:pt x="913" y="0"/>
                    </a:moveTo>
                    <a:cubicBezTo>
                      <a:pt x="618" y="13"/>
                      <a:pt x="323" y="54"/>
                      <a:pt x="28" y="94"/>
                    </a:cubicBezTo>
                    <a:lnTo>
                      <a:pt x="1" y="107"/>
                    </a:lnTo>
                    <a:lnTo>
                      <a:pt x="1" y="134"/>
                    </a:lnTo>
                    <a:lnTo>
                      <a:pt x="1" y="161"/>
                    </a:lnTo>
                    <a:cubicBezTo>
                      <a:pt x="1" y="174"/>
                      <a:pt x="1" y="188"/>
                      <a:pt x="1" y="215"/>
                    </a:cubicBezTo>
                    <a:cubicBezTo>
                      <a:pt x="68" y="1073"/>
                      <a:pt x="68" y="1931"/>
                      <a:pt x="1" y="2790"/>
                    </a:cubicBezTo>
                    <a:cubicBezTo>
                      <a:pt x="1" y="2803"/>
                      <a:pt x="1" y="2816"/>
                      <a:pt x="1" y="2830"/>
                    </a:cubicBezTo>
                    <a:lnTo>
                      <a:pt x="1" y="2857"/>
                    </a:lnTo>
                    <a:lnTo>
                      <a:pt x="1" y="2897"/>
                    </a:lnTo>
                    <a:lnTo>
                      <a:pt x="28" y="2897"/>
                    </a:lnTo>
                    <a:cubicBezTo>
                      <a:pt x="484" y="2977"/>
                      <a:pt x="953" y="3017"/>
                      <a:pt x="1422" y="3017"/>
                    </a:cubicBezTo>
                    <a:lnTo>
                      <a:pt x="1543" y="3017"/>
                    </a:lnTo>
                    <a:cubicBezTo>
                      <a:pt x="1744" y="3017"/>
                      <a:pt x="1945" y="3004"/>
                      <a:pt x="2147" y="2977"/>
                    </a:cubicBezTo>
                    <a:lnTo>
                      <a:pt x="2160" y="2924"/>
                    </a:lnTo>
                    <a:lnTo>
                      <a:pt x="2160" y="2883"/>
                    </a:lnTo>
                    <a:cubicBezTo>
                      <a:pt x="1945" y="2910"/>
                      <a:pt x="1744" y="2937"/>
                      <a:pt x="1530" y="2937"/>
                    </a:cubicBezTo>
                    <a:lnTo>
                      <a:pt x="1516" y="2937"/>
                    </a:lnTo>
                    <a:lnTo>
                      <a:pt x="1516" y="2977"/>
                    </a:lnTo>
                    <a:lnTo>
                      <a:pt x="1476" y="2977"/>
                    </a:lnTo>
                    <a:lnTo>
                      <a:pt x="1476" y="2937"/>
                    </a:lnTo>
                    <a:cubicBezTo>
                      <a:pt x="1007" y="2937"/>
                      <a:pt x="537" y="2897"/>
                      <a:pt x="81" y="2830"/>
                    </a:cubicBezTo>
                    <a:lnTo>
                      <a:pt x="81" y="2803"/>
                    </a:lnTo>
                    <a:cubicBezTo>
                      <a:pt x="148" y="1931"/>
                      <a:pt x="148" y="1059"/>
                      <a:pt x="81" y="201"/>
                    </a:cubicBezTo>
                    <a:lnTo>
                      <a:pt x="81" y="174"/>
                    </a:lnTo>
                    <a:cubicBezTo>
                      <a:pt x="188" y="161"/>
                      <a:pt x="296" y="134"/>
                      <a:pt x="403" y="121"/>
                    </a:cubicBezTo>
                    <a:lnTo>
                      <a:pt x="403" y="107"/>
                    </a:lnTo>
                    <a:lnTo>
                      <a:pt x="443" y="107"/>
                    </a:lnTo>
                    <a:lnTo>
                      <a:pt x="443" y="121"/>
                    </a:lnTo>
                    <a:cubicBezTo>
                      <a:pt x="604" y="107"/>
                      <a:pt x="765" y="94"/>
                      <a:pt x="926" y="80"/>
                    </a:cubicBezTo>
                    <a:lnTo>
                      <a:pt x="913" y="40"/>
                    </a:lnTo>
                    <a:lnTo>
                      <a:pt x="9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9"/>
              <p:cNvSpPr/>
              <p:nvPr/>
            </p:nvSpPr>
            <p:spPr>
              <a:xfrm>
                <a:off x="6652925" y="3792813"/>
                <a:ext cx="1025" cy="20125"/>
              </a:xfrm>
              <a:custGeom>
                <a:avLst/>
                <a:gdLst/>
                <a:ahLst/>
                <a:cxnLst/>
                <a:rect l="l" t="t" r="r" b="b"/>
                <a:pathLst>
                  <a:path w="41" h="805" extrusionOk="0">
                    <a:moveTo>
                      <a:pt x="14" y="0"/>
                    </a:moveTo>
                    <a:cubicBezTo>
                      <a:pt x="14" y="268"/>
                      <a:pt x="14" y="537"/>
                      <a:pt x="1" y="805"/>
                    </a:cubicBezTo>
                    <a:lnTo>
                      <a:pt x="14" y="805"/>
                    </a:lnTo>
                    <a:cubicBezTo>
                      <a:pt x="28" y="537"/>
                      <a:pt x="41" y="268"/>
                      <a:pt x="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29"/>
              <p:cNvSpPr/>
              <p:nvPr/>
            </p:nvSpPr>
            <p:spPr>
              <a:xfrm>
                <a:off x="6651925" y="3753238"/>
                <a:ext cx="27850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1114" h="2992" extrusionOk="0">
                    <a:moveTo>
                      <a:pt x="1" y="1"/>
                    </a:moveTo>
                    <a:lnTo>
                      <a:pt x="1" y="14"/>
                    </a:lnTo>
                    <a:lnTo>
                      <a:pt x="1" y="27"/>
                    </a:lnTo>
                    <a:lnTo>
                      <a:pt x="14" y="81"/>
                    </a:lnTo>
                    <a:lnTo>
                      <a:pt x="14" y="121"/>
                    </a:lnTo>
                    <a:lnTo>
                      <a:pt x="14" y="135"/>
                    </a:lnTo>
                    <a:cubicBezTo>
                      <a:pt x="41" y="604"/>
                      <a:pt x="54" y="1073"/>
                      <a:pt x="54" y="1543"/>
                    </a:cubicBezTo>
                    <a:lnTo>
                      <a:pt x="81" y="1543"/>
                    </a:lnTo>
                    <a:cubicBezTo>
                      <a:pt x="81" y="1060"/>
                      <a:pt x="54" y="564"/>
                      <a:pt x="27" y="81"/>
                    </a:cubicBezTo>
                    <a:lnTo>
                      <a:pt x="27" y="41"/>
                    </a:lnTo>
                    <a:lnTo>
                      <a:pt x="81" y="41"/>
                    </a:lnTo>
                    <a:cubicBezTo>
                      <a:pt x="309" y="81"/>
                      <a:pt x="537" y="121"/>
                      <a:pt x="765" y="188"/>
                    </a:cubicBezTo>
                    <a:cubicBezTo>
                      <a:pt x="899" y="229"/>
                      <a:pt x="1020" y="336"/>
                      <a:pt x="1060" y="457"/>
                    </a:cubicBezTo>
                    <a:cubicBezTo>
                      <a:pt x="1073" y="510"/>
                      <a:pt x="1087" y="550"/>
                      <a:pt x="1087" y="591"/>
                    </a:cubicBezTo>
                    <a:lnTo>
                      <a:pt x="1087" y="618"/>
                    </a:lnTo>
                    <a:cubicBezTo>
                      <a:pt x="1047" y="1208"/>
                      <a:pt x="1047" y="1798"/>
                      <a:pt x="1087" y="2388"/>
                    </a:cubicBezTo>
                    <a:cubicBezTo>
                      <a:pt x="1100" y="2576"/>
                      <a:pt x="966" y="2763"/>
                      <a:pt x="765" y="2817"/>
                    </a:cubicBezTo>
                    <a:cubicBezTo>
                      <a:pt x="537" y="2884"/>
                      <a:pt x="309" y="2938"/>
                      <a:pt x="81" y="2964"/>
                    </a:cubicBezTo>
                    <a:lnTo>
                      <a:pt x="27" y="2978"/>
                    </a:lnTo>
                    <a:lnTo>
                      <a:pt x="27" y="2924"/>
                    </a:lnTo>
                    <a:cubicBezTo>
                      <a:pt x="41" y="2763"/>
                      <a:pt x="41" y="2589"/>
                      <a:pt x="54" y="2428"/>
                    </a:cubicBezTo>
                    <a:lnTo>
                      <a:pt x="27" y="2428"/>
                    </a:lnTo>
                    <a:cubicBezTo>
                      <a:pt x="27" y="2576"/>
                      <a:pt x="14" y="2723"/>
                      <a:pt x="14" y="2871"/>
                    </a:cubicBezTo>
                    <a:lnTo>
                      <a:pt x="14" y="2897"/>
                    </a:lnTo>
                    <a:lnTo>
                      <a:pt x="14" y="2924"/>
                    </a:lnTo>
                    <a:lnTo>
                      <a:pt x="1" y="2978"/>
                    </a:lnTo>
                    <a:lnTo>
                      <a:pt x="1" y="2991"/>
                    </a:lnTo>
                    <a:lnTo>
                      <a:pt x="81" y="2991"/>
                    </a:lnTo>
                    <a:cubicBezTo>
                      <a:pt x="202" y="2978"/>
                      <a:pt x="309" y="2951"/>
                      <a:pt x="430" y="2924"/>
                    </a:cubicBezTo>
                    <a:lnTo>
                      <a:pt x="470" y="2924"/>
                    </a:lnTo>
                    <a:cubicBezTo>
                      <a:pt x="564" y="2897"/>
                      <a:pt x="671" y="2871"/>
                      <a:pt x="778" y="2844"/>
                    </a:cubicBezTo>
                    <a:cubicBezTo>
                      <a:pt x="980" y="2790"/>
                      <a:pt x="1114" y="2589"/>
                      <a:pt x="1114" y="2401"/>
                    </a:cubicBezTo>
                    <a:lnTo>
                      <a:pt x="1100" y="2294"/>
                    </a:lnTo>
                    <a:cubicBezTo>
                      <a:pt x="1073" y="1744"/>
                      <a:pt x="1073" y="1181"/>
                      <a:pt x="1114" y="631"/>
                    </a:cubicBezTo>
                    <a:lnTo>
                      <a:pt x="1114" y="618"/>
                    </a:lnTo>
                    <a:lnTo>
                      <a:pt x="1114" y="604"/>
                    </a:lnTo>
                    <a:cubicBezTo>
                      <a:pt x="1114" y="591"/>
                      <a:pt x="1100" y="577"/>
                      <a:pt x="1100" y="577"/>
                    </a:cubicBezTo>
                    <a:cubicBezTo>
                      <a:pt x="1100" y="564"/>
                      <a:pt x="1100" y="550"/>
                      <a:pt x="1100" y="537"/>
                    </a:cubicBezTo>
                    <a:cubicBezTo>
                      <a:pt x="1100" y="524"/>
                      <a:pt x="1100" y="510"/>
                      <a:pt x="1100" y="497"/>
                    </a:cubicBezTo>
                    <a:cubicBezTo>
                      <a:pt x="1087" y="483"/>
                      <a:pt x="1087" y="483"/>
                      <a:pt x="1087" y="470"/>
                    </a:cubicBezTo>
                    <a:cubicBezTo>
                      <a:pt x="1087" y="457"/>
                      <a:pt x="1073" y="443"/>
                      <a:pt x="1073" y="430"/>
                    </a:cubicBezTo>
                    <a:cubicBezTo>
                      <a:pt x="1060" y="416"/>
                      <a:pt x="1060" y="416"/>
                      <a:pt x="1060" y="403"/>
                    </a:cubicBezTo>
                    <a:cubicBezTo>
                      <a:pt x="1047" y="390"/>
                      <a:pt x="1047" y="376"/>
                      <a:pt x="1033" y="363"/>
                    </a:cubicBezTo>
                    <a:cubicBezTo>
                      <a:pt x="1033" y="363"/>
                      <a:pt x="1020" y="349"/>
                      <a:pt x="1020" y="336"/>
                    </a:cubicBezTo>
                    <a:cubicBezTo>
                      <a:pt x="1006" y="336"/>
                      <a:pt x="1006" y="322"/>
                      <a:pt x="993" y="322"/>
                    </a:cubicBezTo>
                    <a:lnTo>
                      <a:pt x="993" y="309"/>
                    </a:lnTo>
                    <a:cubicBezTo>
                      <a:pt x="980" y="296"/>
                      <a:pt x="980" y="296"/>
                      <a:pt x="966" y="282"/>
                    </a:cubicBezTo>
                    <a:lnTo>
                      <a:pt x="939" y="255"/>
                    </a:lnTo>
                    <a:cubicBezTo>
                      <a:pt x="926" y="242"/>
                      <a:pt x="912" y="242"/>
                      <a:pt x="912" y="242"/>
                    </a:cubicBezTo>
                    <a:cubicBezTo>
                      <a:pt x="899" y="229"/>
                      <a:pt x="886" y="215"/>
                      <a:pt x="872" y="215"/>
                    </a:cubicBezTo>
                    <a:cubicBezTo>
                      <a:pt x="859" y="202"/>
                      <a:pt x="845" y="202"/>
                      <a:pt x="845" y="202"/>
                    </a:cubicBezTo>
                    <a:cubicBezTo>
                      <a:pt x="819" y="188"/>
                      <a:pt x="805" y="175"/>
                      <a:pt x="778" y="175"/>
                    </a:cubicBezTo>
                    <a:cubicBezTo>
                      <a:pt x="752" y="162"/>
                      <a:pt x="738" y="162"/>
                      <a:pt x="725" y="162"/>
                    </a:cubicBezTo>
                    <a:cubicBezTo>
                      <a:pt x="631" y="135"/>
                      <a:pt x="524" y="108"/>
                      <a:pt x="430" y="81"/>
                    </a:cubicBezTo>
                    <a:cubicBezTo>
                      <a:pt x="403" y="81"/>
                      <a:pt x="363" y="68"/>
                      <a:pt x="336" y="68"/>
                    </a:cubicBezTo>
                    <a:cubicBezTo>
                      <a:pt x="255" y="54"/>
                      <a:pt x="161" y="27"/>
                      <a:pt x="81" y="14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9"/>
              <p:cNvSpPr/>
              <p:nvPr/>
            </p:nvSpPr>
            <p:spPr>
              <a:xfrm>
                <a:off x="6652600" y="3754238"/>
                <a:ext cx="26850" cy="73450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2938" extrusionOk="0">
                    <a:moveTo>
                      <a:pt x="94" y="95"/>
                    </a:moveTo>
                    <a:lnTo>
                      <a:pt x="94" y="95"/>
                    </a:lnTo>
                    <a:cubicBezTo>
                      <a:pt x="309" y="135"/>
                      <a:pt x="510" y="175"/>
                      <a:pt x="711" y="229"/>
                    </a:cubicBezTo>
                    <a:cubicBezTo>
                      <a:pt x="872" y="282"/>
                      <a:pt x="979" y="417"/>
                      <a:pt x="979" y="564"/>
                    </a:cubicBezTo>
                    <a:lnTo>
                      <a:pt x="979" y="578"/>
                    </a:lnTo>
                    <a:cubicBezTo>
                      <a:pt x="939" y="1168"/>
                      <a:pt x="939" y="1771"/>
                      <a:pt x="979" y="2361"/>
                    </a:cubicBezTo>
                    <a:cubicBezTo>
                      <a:pt x="993" y="2509"/>
                      <a:pt x="872" y="2656"/>
                      <a:pt x="725" y="2710"/>
                    </a:cubicBezTo>
                    <a:cubicBezTo>
                      <a:pt x="671" y="2723"/>
                      <a:pt x="631" y="2723"/>
                      <a:pt x="590" y="2737"/>
                    </a:cubicBezTo>
                    <a:lnTo>
                      <a:pt x="590" y="2790"/>
                    </a:lnTo>
                    <a:lnTo>
                      <a:pt x="550" y="2790"/>
                    </a:lnTo>
                    <a:lnTo>
                      <a:pt x="550" y="2750"/>
                    </a:lnTo>
                    <a:cubicBezTo>
                      <a:pt x="389" y="2790"/>
                      <a:pt x="242" y="2817"/>
                      <a:pt x="94" y="2844"/>
                    </a:cubicBezTo>
                    <a:cubicBezTo>
                      <a:pt x="134" y="2093"/>
                      <a:pt x="148" y="1329"/>
                      <a:pt x="108" y="578"/>
                    </a:cubicBezTo>
                    <a:lnTo>
                      <a:pt x="81" y="578"/>
                    </a:lnTo>
                    <a:lnTo>
                      <a:pt x="81" y="537"/>
                    </a:lnTo>
                    <a:lnTo>
                      <a:pt x="108" y="537"/>
                    </a:lnTo>
                    <a:cubicBezTo>
                      <a:pt x="108" y="390"/>
                      <a:pt x="94" y="242"/>
                      <a:pt x="94" y="95"/>
                    </a:cubicBezTo>
                    <a:close/>
                    <a:moveTo>
                      <a:pt x="0" y="1"/>
                    </a:moveTo>
                    <a:lnTo>
                      <a:pt x="0" y="54"/>
                    </a:lnTo>
                    <a:cubicBezTo>
                      <a:pt x="41" y="537"/>
                      <a:pt x="54" y="1020"/>
                      <a:pt x="54" y="1503"/>
                    </a:cubicBezTo>
                    <a:lnTo>
                      <a:pt x="81" y="1503"/>
                    </a:lnTo>
                    <a:lnTo>
                      <a:pt x="81" y="1543"/>
                    </a:lnTo>
                    <a:lnTo>
                      <a:pt x="54" y="1543"/>
                    </a:lnTo>
                    <a:cubicBezTo>
                      <a:pt x="54" y="1811"/>
                      <a:pt x="41" y="2080"/>
                      <a:pt x="27" y="2348"/>
                    </a:cubicBezTo>
                    <a:lnTo>
                      <a:pt x="41" y="2348"/>
                    </a:lnTo>
                    <a:lnTo>
                      <a:pt x="41" y="2388"/>
                    </a:lnTo>
                    <a:lnTo>
                      <a:pt x="27" y="2388"/>
                    </a:lnTo>
                    <a:cubicBezTo>
                      <a:pt x="27" y="2562"/>
                      <a:pt x="14" y="2723"/>
                      <a:pt x="0" y="2884"/>
                    </a:cubicBezTo>
                    <a:lnTo>
                      <a:pt x="0" y="2938"/>
                    </a:lnTo>
                    <a:lnTo>
                      <a:pt x="54" y="2938"/>
                    </a:lnTo>
                    <a:cubicBezTo>
                      <a:pt x="282" y="2898"/>
                      <a:pt x="510" y="2857"/>
                      <a:pt x="738" y="2790"/>
                    </a:cubicBezTo>
                    <a:cubicBezTo>
                      <a:pt x="939" y="2737"/>
                      <a:pt x="1073" y="2549"/>
                      <a:pt x="1060" y="2361"/>
                    </a:cubicBezTo>
                    <a:cubicBezTo>
                      <a:pt x="1020" y="1771"/>
                      <a:pt x="1020" y="1168"/>
                      <a:pt x="1060" y="591"/>
                    </a:cubicBezTo>
                    <a:lnTo>
                      <a:pt x="1060" y="564"/>
                    </a:lnTo>
                    <a:cubicBezTo>
                      <a:pt x="1060" y="510"/>
                      <a:pt x="1046" y="470"/>
                      <a:pt x="1033" y="430"/>
                    </a:cubicBezTo>
                    <a:cubicBezTo>
                      <a:pt x="993" y="296"/>
                      <a:pt x="872" y="189"/>
                      <a:pt x="738" y="148"/>
                    </a:cubicBezTo>
                    <a:cubicBezTo>
                      <a:pt x="523" y="95"/>
                      <a:pt x="282" y="41"/>
                      <a:pt x="54" y="1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9"/>
              <p:cNvSpPr/>
              <p:nvPr/>
            </p:nvSpPr>
            <p:spPr>
              <a:xfrm>
                <a:off x="6621075" y="3753238"/>
                <a:ext cx="14775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1275" extrusionOk="0">
                    <a:moveTo>
                      <a:pt x="430" y="81"/>
                    </a:moveTo>
                    <a:cubicBezTo>
                      <a:pt x="483" y="443"/>
                      <a:pt x="510" y="819"/>
                      <a:pt x="497" y="1194"/>
                    </a:cubicBezTo>
                    <a:lnTo>
                      <a:pt x="162" y="1194"/>
                    </a:lnTo>
                    <a:cubicBezTo>
                      <a:pt x="175" y="819"/>
                      <a:pt x="148" y="443"/>
                      <a:pt x="95" y="81"/>
                    </a:cubicBezTo>
                    <a:close/>
                    <a:moveTo>
                      <a:pt x="470" y="1"/>
                    </a:moveTo>
                    <a:cubicBezTo>
                      <a:pt x="309" y="1"/>
                      <a:pt x="175" y="1"/>
                      <a:pt x="41" y="14"/>
                    </a:cubicBezTo>
                    <a:lnTo>
                      <a:pt x="1" y="14"/>
                    </a:lnTo>
                    <a:lnTo>
                      <a:pt x="1" y="54"/>
                    </a:lnTo>
                    <a:lnTo>
                      <a:pt x="14" y="94"/>
                    </a:lnTo>
                    <a:cubicBezTo>
                      <a:pt x="14" y="94"/>
                      <a:pt x="14" y="108"/>
                      <a:pt x="14" y="108"/>
                    </a:cubicBezTo>
                    <a:cubicBezTo>
                      <a:pt x="68" y="483"/>
                      <a:pt x="95" y="859"/>
                      <a:pt x="81" y="1234"/>
                    </a:cubicBezTo>
                    <a:lnTo>
                      <a:pt x="81" y="1275"/>
                    </a:lnTo>
                    <a:lnTo>
                      <a:pt x="577" y="1275"/>
                    </a:lnTo>
                    <a:lnTo>
                      <a:pt x="577" y="1234"/>
                    </a:lnTo>
                    <a:cubicBezTo>
                      <a:pt x="591" y="859"/>
                      <a:pt x="564" y="470"/>
                      <a:pt x="524" y="94"/>
                    </a:cubicBezTo>
                    <a:cubicBezTo>
                      <a:pt x="524" y="94"/>
                      <a:pt x="524" y="81"/>
                      <a:pt x="510" y="81"/>
                    </a:cubicBezTo>
                    <a:cubicBezTo>
                      <a:pt x="510" y="68"/>
                      <a:pt x="510" y="54"/>
                      <a:pt x="510" y="27"/>
                    </a:cubicBezTo>
                    <a:lnTo>
                      <a:pt x="5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9"/>
              <p:cNvSpPr/>
              <p:nvPr/>
            </p:nvSpPr>
            <p:spPr>
              <a:xfrm>
                <a:off x="6592575" y="3759938"/>
                <a:ext cx="3050" cy="63400"/>
              </a:xfrm>
              <a:custGeom>
                <a:avLst/>
                <a:gdLst/>
                <a:ahLst/>
                <a:cxnLst/>
                <a:rect l="l" t="t" r="r" b="b"/>
                <a:pathLst>
                  <a:path w="122" h="2536" extrusionOk="0">
                    <a:moveTo>
                      <a:pt x="14" y="1"/>
                    </a:moveTo>
                    <a:cubicBezTo>
                      <a:pt x="14" y="14"/>
                      <a:pt x="14" y="28"/>
                      <a:pt x="14" y="41"/>
                    </a:cubicBezTo>
                    <a:cubicBezTo>
                      <a:pt x="28" y="390"/>
                      <a:pt x="81" y="1664"/>
                      <a:pt x="14" y="2442"/>
                    </a:cubicBezTo>
                    <a:cubicBezTo>
                      <a:pt x="14" y="2468"/>
                      <a:pt x="14" y="2509"/>
                      <a:pt x="1" y="2536"/>
                    </a:cubicBezTo>
                    <a:lnTo>
                      <a:pt x="41" y="2536"/>
                    </a:lnTo>
                    <a:lnTo>
                      <a:pt x="54" y="2482"/>
                    </a:lnTo>
                    <a:cubicBezTo>
                      <a:pt x="121" y="1677"/>
                      <a:pt x="68" y="309"/>
                      <a:pt x="54" y="14"/>
                    </a:cubicBezTo>
                    <a:lnTo>
                      <a:pt x="5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29"/>
              <p:cNvSpPr/>
              <p:nvPr/>
            </p:nvSpPr>
            <p:spPr>
              <a:xfrm>
                <a:off x="6608350" y="3755913"/>
                <a:ext cx="46275" cy="36925"/>
              </a:xfrm>
              <a:custGeom>
                <a:avLst/>
                <a:gdLst/>
                <a:ahLst/>
                <a:cxnLst/>
                <a:rect l="l" t="t" r="r" b="b"/>
                <a:pathLst>
                  <a:path w="1851" h="1477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0" y="1154"/>
                    </a:lnTo>
                    <a:cubicBezTo>
                      <a:pt x="0" y="1329"/>
                      <a:pt x="161" y="1476"/>
                      <a:pt x="349" y="1476"/>
                    </a:cubicBezTo>
                    <a:lnTo>
                      <a:pt x="1851" y="1476"/>
                    </a:lnTo>
                    <a:lnTo>
                      <a:pt x="1851" y="1436"/>
                    </a:lnTo>
                    <a:lnTo>
                      <a:pt x="349" y="1436"/>
                    </a:lnTo>
                    <a:cubicBezTo>
                      <a:pt x="174" y="1436"/>
                      <a:pt x="40" y="1315"/>
                      <a:pt x="40" y="1154"/>
                    </a:cubicBezTo>
                    <a:lnTo>
                      <a:pt x="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9"/>
              <p:cNvSpPr/>
              <p:nvPr/>
            </p:nvSpPr>
            <p:spPr>
              <a:xfrm>
                <a:off x="6654600" y="3767663"/>
                <a:ext cx="12775" cy="56350"/>
              </a:xfrm>
              <a:custGeom>
                <a:avLst/>
                <a:gdLst/>
                <a:ahLst/>
                <a:cxnLst/>
                <a:rect l="l" t="t" r="r" b="b"/>
                <a:pathLst>
                  <a:path w="511" h="2254" extrusionOk="0">
                    <a:moveTo>
                      <a:pt x="1" y="0"/>
                    </a:moveTo>
                    <a:lnTo>
                      <a:pt x="1" y="54"/>
                    </a:lnTo>
                    <a:lnTo>
                      <a:pt x="309" y="54"/>
                    </a:lnTo>
                    <a:cubicBezTo>
                      <a:pt x="390" y="54"/>
                      <a:pt x="470" y="108"/>
                      <a:pt x="470" y="188"/>
                    </a:cubicBezTo>
                    <a:lnTo>
                      <a:pt x="470" y="2253"/>
                    </a:lnTo>
                    <a:lnTo>
                      <a:pt x="510" y="2253"/>
                    </a:lnTo>
                    <a:lnTo>
                      <a:pt x="510" y="188"/>
                    </a:lnTo>
                    <a:cubicBezTo>
                      <a:pt x="510" y="94"/>
                      <a:pt x="417" y="0"/>
                      <a:pt x="30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29"/>
              <p:cNvSpPr/>
              <p:nvPr/>
            </p:nvSpPr>
            <p:spPr>
              <a:xfrm>
                <a:off x="6684100" y="3767663"/>
                <a:ext cx="6075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243" h="1905" extrusionOk="0">
                    <a:moveTo>
                      <a:pt x="189" y="0"/>
                    </a:moveTo>
                    <a:lnTo>
                      <a:pt x="189" y="27"/>
                    </a:lnTo>
                    <a:lnTo>
                      <a:pt x="189" y="631"/>
                    </a:lnTo>
                    <a:lnTo>
                      <a:pt x="1" y="631"/>
                    </a:lnTo>
                    <a:lnTo>
                      <a:pt x="1" y="1167"/>
                    </a:lnTo>
                    <a:lnTo>
                      <a:pt x="189" y="1167"/>
                    </a:lnTo>
                    <a:lnTo>
                      <a:pt x="189" y="1838"/>
                    </a:lnTo>
                    <a:lnTo>
                      <a:pt x="189" y="1905"/>
                    </a:lnTo>
                    <a:lnTo>
                      <a:pt x="242" y="1905"/>
                    </a:lnTo>
                    <a:lnTo>
                      <a:pt x="242" y="1838"/>
                    </a:lnTo>
                    <a:lnTo>
                      <a:pt x="242" y="1127"/>
                    </a:lnTo>
                    <a:lnTo>
                      <a:pt x="41" y="1127"/>
                    </a:lnTo>
                    <a:lnTo>
                      <a:pt x="41" y="671"/>
                    </a:lnTo>
                    <a:lnTo>
                      <a:pt x="229" y="671"/>
                    </a:lnTo>
                    <a:lnTo>
                      <a:pt x="229" y="27"/>
                    </a:lnTo>
                    <a:lnTo>
                      <a:pt x="2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29"/>
              <p:cNvSpPr/>
              <p:nvPr/>
            </p:nvSpPr>
            <p:spPr>
              <a:xfrm>
                <a:off x="6701550" y="3777388"/>
                <a:ext cx="2182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873" h="1235" extrusionOk="0">
                    <a:moveTo>
                      <a:pt x="0" y="0"/>
                    </a:moveTo>
                    <a:lnTo>
                      <a:pt x="0" y="40"/>
                    </a:lnTo>
                    <a:lnTo>
                      <a:pt x="54" y="40"/>
                    </a:lnTo>
                    <a:lnTo>
                      <a:pt x="818" y="67"/>
                    </a:lnTo>
                    <a:lnTo>
                      <a:pt x="818" y="1167"/>
                    </a:lnTo>
                    <a:lnTo>
                      <a:pt x="818" y="1234"/>
                    </a:lnTo>
                    <a:lnTo>
                      <a:pt x="872" y="1234"/>
                    </a:lnTo>
                    <a:lnTo>
                      <a:pt x="872" y="1154"/>
                    </a:lnTo>
                    <a:lnTo>
                      <a:pt x="872" y="14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29"/>
              <p:cNvSpPr/>
              <p:nvPr/>
            </p:nvSpPr>
            <p:spPr>
              <a:xfrm>
                <a:off x="6635150" y="3812913"/>
                <a:ext cx="18475" cy="15125"/>
              </a:xfrm>
              <a:custGeom>
                <a:avLst/>
                <a:gdLst/>
                <a:ahLst/>
                <a:cxnLst/>
                <a:rect l="l" t="t" r="r" b="b"/>
                <a:pathLst>
                  <a:path w="739" h="605" extrusionOk="0">
                    <a:moveTo>
                      <a:pt x="189" y="1"/>
                    </a:moveTo>
                    <a:cubicBezTo>
                      <a:pt x="81" y="1"/>
                      <a:pt x="1" y="81"/>
                      <a:pt x="1" y="175"/>
                    </a:cubicBezTo>
                    <a:lnTo>
                      <a:pt x="1" y="604"/>
                    </a:lnTo>
                    <a:lnTo>
                      <a:pt x="41" y="604"/>
                    </a:lnTo>
                    <a:lnTo>
                      <a:pt x="41" y="175"/>
                    </a:lnTo>
                    <a:cubicBezTo>
                      <a:pt x="41" y="108"/>
                      <a:pt x="108" y="41"/>
                      <a:pt x="189" y="41"/>
                    </a:cubicBezTo>
                    <a:lnTo>
                      <a:pt x="739" y="41"/>
                    </a:lnTo>
                    <a:lnTo>
                      <a:pt x="73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29"/>
              <p:cNvSpPr/>
              <p:nvPr/>
            </p:nvSpPr>
            <p:spPr>
              <a:xfrm>
                <a:off x="6873875" y="3794488"/>
                <a:ext cx="26175" cy="38900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1556" extrusionOk="0">
                    <a:moveTo>
                      <a:pt x="1" y="0"/>
                    </a:moveTo>
                    <a:cubicBezTo>
                      <a:pt x="14" y="27"/>
                      <a:pt x="14" y="54"/>
                      <a:pt x="14" y="81"/>
                    </a:cubicBezTo>
                    <a:lnTo>
                      <a:pt x="14" y="121"/>
                    </a:lnTo>
                    <a:cubicBezTo>
                      <a:pt x="282" y="121"/>
                      <a:pt x="537" y="134"/>
                      <a:pt x="792" y="161"/>
                    </a:cubicBezTo>
                    <a:cubicBezTo>
                      <a:pt x="872" y="161"/>
                      <a:pt x="926" y="215"/>
                      <a:pt x="926" y="282"/>
                    </a:cubicBezTo>
                    <a:lnTo>
                      <a:pt x="926" y="1288"/>
                    </a:lnTo>
                    <a:cubicBezTo>
                      <a:pt x="926" y="1328"/>
                      <a:pt x="886" y="1381"/>
                      <a:pt x="832" y="1395"/>
                    </a:cubicBezTo>
                    <a:lnTo>
                      <a:pt x="805" y="1395"/>
                    </a:lnTo>
                    <a:cubicBezTo>
                      <a:pt x="805" y="1395"/>
                      <a:pt x="805" y="1408"/>
                      <a:pt x="792" y="1408"/>
                    </a:cubicBezTo>
                    <a:cubicBezTo>
                      <a:pt x="537" y="1422"/>
                      <a:pt x="282" y="1435"/>
                      <a:pt x="14" y="1435"/>
                    </a:cubicBezTo>
                    <a:lnTo>
                      <a:pt x="14" y="1475"/>
                    </a:lnTo>
                    <a:cubicBezTo>
                      <a:pt x="14" y="1502"/>
                      <a:pt x="14" y="1529"/>
                      <a:pt x="1" y="1556"/>
                    </a:cubicBezTo>
                    <a:lnTo>
                      <a:pt x="14" y="1556"/>
                    </a:lnTo>
                    <a:cubicBezTo>
                      <a:pt x="282" y="1556"/>
                      <a:pt x="551" y="1556"/>
                      <a:pt x="805" y="1529"/>
                    </a:cubicBezTo>
                    <a:cubicBezTo>
                      <a:pt x="939" y="1516"/>
                      <a:pt x="1047" y="1408"/>
                      <a:pt x="1047" y="1288"/>
                    </a:cubicBezTo>
                    <a:lnTo>
                      <a:pt x="1047" y="282"/>
                    </a:lnTo>
                    <a:cubicBezTo>
                      <a:pt x="1047" y="148"/>
                      <a:pt x="939" y="40"/>
                      <a:pt x="805" y="27"/>
                    </a:cubicBezTo>
                    <a:cubicBezTo>
                      <a:pt x="551" y="14"/>
                      <a:pt x="282" y="0"/>
                      <a:pt x="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29"/>
              <p:cNvSpPr/>
              <p:nvPr/>
            </p:nvSpPr>
            <p:spPr>
              <a:xfrm>
                <a:off x="6850400" y="3787763"/>
                <a:ext cx="23850" cy="52675"/>
              </a:xfrm>
              <a:custGeom>
                <a:avLst/>
                <a:gdLst/>
                <a:ahLst/>
                <a:cxnLst/>
                <a:rect l="l" t="t" r="r" b="b"/>
                <a:pathLst>
                  <a:path w="954" h="2107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14"/>
                    </a:cubicBezTo>
                    <a:cubicBezTo>
                      <a:pt x="14" y="14"/>
                      <a:pt x="14" y="28"/>
                      <a:pt x="14" y="41"/>
                    </a:cubicBezTo>
                    <a:cubicBezTo>
                      <a:pt x="14" y="55"/>
                      <a:pt x="14" y="68"/>
                      <a:pt x="28" y="81"/>
                    </a:cubicBezTo>
                    <a:cubicBezTo>
                      <a:pt x="28" y="95"/>
                      <a:pt x="28" y="108"/>
                      <a:pt x="28" y="108"/>
                    </a:cubicBezTo>
                    <a:lnTo>
                      <a:pt x="28" y="122"/>
                    </a:lnTo>
                    <a:cubicBezTo>
                      <a:pt x="148" y="135"/>
                      <a:pt x="269" y="135"/>
                      <a:pt x="390" y="148"/>
                    </a:cubicBezTo>
                    <a:lnTo>
                      <a:pt x="390" y="55"/>
                    </a:lnTo>
                    <a:lnTo>
                      <a:pt x="430" y="55"/>
                    </a:lnTo>
                    <a:lnTo>
                      <a:pt x="430" y="148"/>
                    </a:lnTo>
                    <a:cubicBezTo>
                      <a:pt x="497" y="148"/>
                      <a:pt x="564" y="148"/>
                      <a:pt x="631" y="162"/>
                    </a:cubicBezTo>
                    <a:cubicBezTo>
                      <a:pt x="738" y="175"/>
                      <a:pt x="832" y="256"/>
                      <a:pt x="832" y="350"/>
                    </a:cubicBezTo>
                    <a:lnTo>
                      <a:pt x="832" y="1744"/>
                    </a:lnTo>
                    <a:cubicBezTo>
                      <a:pt x="832" y="1852"/>
                      <a:pt x="738" y="1932"/>
                      <a:pt x="631" y="1946"/>
                    </a:cubicBezTo>
                    <a:cubicBezTo>
                      <a:pt x="564" y="1946"/>
                      <a:pt x="510" y="1946"/>
                      <a:pt x="443" y="1959"/>
                    </a:cubicBezTo>
                    <a:lnTo>
                      <a:pt x="403" y="1959"/>
                    </a:lnTo>
                    <a:cubicBezTo>
                      <a:pt x="269" y="1959"/>
                      <a:pt x="148" y="1972"/>
                      <a:pt x="28" y="1972"/>
                    </a:cubicBezTo>
                    <a:cubicBezTo>
                      <a:pt x="28" y="1999"/>
                      <a:pt x="28" y="2026"/>
                      <a:pt x="14" y="2053"/>
                    </a:cubicBezTo>
                    <a:cubicBezTo>
                      <a:pt x="14" y="2066"/>
                      <a:pt x="1" y="2080"/>
                      <a:pt x="1" y="2106"/>
                    </a:cubicBezTo>
                    <a:cubicBezTo>
                      <a:pt x="215" y="2093"/>
                      <a:pt x="430" y="2080"/>
                      <a:pt x="645" y="2066"/>
                    </a:cubicBezTo>
                    <a:cubicBezTo>
                      <a:pt x="792" y="2053"/>
                      <a:pt x="899" y="1959"/>
                      <a:pt x="940" y="1838"/>
                    </a:cubicBezTo>
                    <a:cubicBezTo>
                      <a:pt x="953" y="1811"/>
                      <a:pt x="953" y="1771"/>
                      <a:pt x="953" y="1744"/>
                    </a:cubicBezTo>
                    <a:lnTo>
                      <a:pt x="953" y="484"/>
                    </a:lnTo>
                    <a:lnTo>
                      <a:pt x="913" y="484"/>
                    </a:lnTo>
                    <a:lnTo>
                      <a:pt x="913" y="444"/>
                    </a:lnTo>
                    <a:lnTo>
                      <a:pt x="953" y="444"/>
                    </a:lnTo>
                    <a:lnTo>
                      <a:pt x="953" y="350"/>
                    </a:lnTo>
                    <a:cubicBezTo>
                      <a:pt x="953" y="323"/>
                      <a:pt x="953" y="296"/>
                      <a:pt x="940" y="269"/>
                    </a:cubicBezTo>
                    <a:cubicBezTo>
                      <a:pt x="940" y="256"/>
                      <a:pt x="940" y="256"/>
                      <a:pt x="940" y="256"/>
                    </a:cubicBezTo>
                    <a:cubicBezTo>
                      <a:pt x="913" y="189"/>
                      <a:pt x="873" y="122"/>
                      <a:pt x="806" y="81"/>
                    </a:cubicBezTo>
                    <a:cubicBezTo>
                      <a:pt x="752" y="55"/>
                      <a:pt x="698" y="41"/>
                      <a:pt x="645" y="28"/>
                    </a:cubicBezTo>
                    <a:cubicBezTo>
                      <a:pt x="430" y="14"/>
                      <a:pt x="215" y="1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29"/>
              <p:cNvSpPr/>
              <p:nvPr/>
            </p:nvSpPr>
            <p:spPr>
              <a:xfrm>
                <a:off x="6790050" y="3767988"/>
                <a:ext cx="8750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350" h="323" extrusionOk="0">
                    <a:moveTo>
                      <a:pt x="1" y="1"/>
                    </a:moveTo>
                    <a:lnTo>
                      <a:pt x="1" y="323"/>
                    </a:lnTo>
                    <a:lnTo>
                      <a:pt x="55" y="323"/>
                    </a:lnTo>
                    <a:cubicBezTo>
                      <a:pt x="68" y="323"/>
                      <a:pt x="95" y="323"/>
                      <a:pt x="122" y="309"/>
                    </a:cubicBezTo>
                    <a:lnTo>
                      <a:pt x="122" y="54"/>
                    </a:lnTo>
                    <a:lnTo>
                      <a:pt x="350" y="5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29"/>
              <p:cNvSpPr/>
              <p:nvPr/>
            </p:nvSpPr>
            <p:spPr>
              <a:xfrm>
                <a:off x="6805150" y="3770013"/>
                <a:ext cx="3050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215" extrusionOk="0">
                    <a:moveTo>
                      <a:pt x="0" y="0"/>
                    </a:moveTo>
                    <a:lnTo>
                      <a:pt x="0" y="215"/>
                    </a:lnTo>
                    <a:lnTo>
                      <a:pt x="121" y="215"/>
                    </a:lnTo>
                    <a:lnTo>
                      <a:pt x="121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29"/>
              <p:cNvSpPr/>
              <p:nvPr/>
            </p:nvSpPr>
            <p:spPr>
              <a:xfrm>
                <a:off x="6760225" y="3780063"/>
                <a:ext cx="3700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62" extrusionOk="0">
                    <a:moveTo>
                      <a:pt x="148" y="0"/>
                    </a:moveTo>
                    <a:cubicBezTo>
                      <a:pt x="81" y="41"/>
                      <a:pt x="41" y="94"/>
                      <a:pt x="0" y="161"/>
                    </a:cubicBezTo>
                    <a:cubicBezTo>
                      <a:pt x="41" y="94"/>
                      <a:pt x="94" y="41"/>
                      <a:pt x="1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9"/>
              <p:cNvSpPr/>
              <p:nvPr/>
            </p:nvSpPr>
            <p:spPr>
              <a:xfrm>
                <a:off x="6780000" y="3776713"/>
                <a:ext cx="4050" cy="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14" extrusionOk="0">
                    <a:moveTo>
                      <a:pt x="161" y="0"/>
                    </a:moveTo>
                    <a:cubicBezTo>
                      <a:pt x="108" y="0"/>
                      <a:pt x="54" y="0"/>
                      <a:pt x="1" y="14"/>
                    </a:cubicBezTo>
                    <a:cubicBezTo>
                      <a:pt x="54" y="14"/>
                      <a:pt x="108" y="0"/>
                      <a:pt x="1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29"/>
              <p:cNvSpPr/>
              <p:nvPr/>
            </p:nvSpPr>
            <p:spPr>
              <a:xfrm>
                <a:off x="6767250" y="3779063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29"/>
              <p:cNvSpPr/>
              <p:nvPr/>
            </p:nvSpPr>
            <p:spPr>
              <a:xfrm>
                <a:off x="6767250" y="3778063"/>
                <a:ext cx="5725" cy="1025"/>
              </a:xfrm>
              <a:custGeom>
                <a:avLst/>
                <a:gdLst/>
                <a:ahLst/>
                <a:cxnLst/>
                <a:rect l="l" t="t" r="r" b="b"/>
                <a:pathLst>
                  <a:path w="229" h="41" extrusionOk="0">
                    <a:moveTo>
                      <a:pt x="229" y="0"/>
                    </a:moveTo>
                    <a:cubicBezTo>
                      <a:pt x="189" y="0"/>
                      <a:pt x="162" y="13"/>
                      <a:pt x="122" y="13"/>
                    </a:cubicBezTo>
                    <a:lnTo>
                      <a:pt x="1" y="40"/>
                    </a:lnTo>
                    <a:cubicBezTo>
                      <a:pt x="81" y="27"/>
                      <a:pt x="148" y="13"/>
                      <a:pt x="22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9"/>
              <p:cNvSpPr/>
              <p:nvPr/>
            </p:nvSpPr>
            <p:spPr>
              <a:xfrm>
                <a:off x="6805150" y="3851138"/>
                <a:ext cx="18450" cy="1375"/>
              </a:xfrm>
              <a:custGeom>
                <a:avLst/>
                <a:gdLst/>
                <a:ahLst/>
                <a:cxnLst/>
                <a:rect l="l" t="t" r="r" b="b"/>
                <a:pathLst>
                  <a:path w="738" h="55" extrusionOk="0">
                    <a:moveTo>
                      <a:pt x="121" y="54"/>
                    </a:moveTo>
                    <a:lnTo>
                      <a:pt x="0" y="54"/>
                    </a:lnTo>
                    <a:lnTo>
                      <a:pt x="0" y="54"/>
                    </a:lnTo>
                    <a:lnTo>
                      <a:pt x="121" y="54"/>
                    </a:lnTo>
                    <a:cubicBezTo>
                      <a:pt x="322" y="54"/>
                      <a:pt x="523" y="27"/>
                      <a:pt x="738" y="1"/>
                    </a:cubicBezTo>
                    <a:lnTo>
                      <a:pt x="738" y="1"/>
                    </a:lnTo>
                    <a:cubicBezTo>
                      <a:pt x="523" y="27"/>
                      <a:pt x="322" y="54"/>
                      <a:pt x="121" y="5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29"/>
              <p:cNvSpPr/>
              <p:nvPr/>
            </p:nvSpPr>
            <p:spPr>
              <a:xfrm>
                <a:off x="6761900" y="3846113"/>
                <a:ext cx="2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95" h="68" extrusionOk="0">
                    <a:moveTo>
                      <a:pt x="0" y="0"/>
                    </a:moveTo>
                    <a:cubicBezTo>
                      <a:pt x="27" y="27"/>
                      <a:pt x="54" y="54"/>
                      <a:pt x="94" y="68"/>
                    </a:cubicBezTo>
                    <a:cubicBezTo>
                      <a:pt x="94" y="68"/>
                      <a:pt x="94" y="68"/>
                      <a:pt x="94" y="68"/>
                    </a:cubicBezTo>
                    <a:cubicBezTo>
                      <a:pt x="94" y="68"/>
                      <a:pt x="94" y="68"/>
                      <a:pt x="94" y="68"/>
                    </a:cubicBezTo>
                    <a:cubicBezTo>
                      <a:pt x="54" y="54"/>
                      <a:pt x="27" y="27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29"/>
              <p:cNvSpPr/>
              <p:nvPr/>
            </p:nvSpPr>
            <p:spPr>
              <a:xfrm>
                <a:off x="6787050" y="3851488"/>
                <a:ext cx="4700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7" extrusionOk="0">
                    <a:moveTo>
                      <a:pt x="188" y="27"/>
                    </a:moveTo>
                    <a:cubicBezTo>
                      <a:pt x="121" y="13"/>
                      <a:pt x="54" y="13"/>
                      <a:pt x="0" y="0"/>
                    </a:cubicBezTo>
                    <a:cubicBezTo>
                      <a:pt x="54" y="13"/>
                      <a:pt x="121" y="13"/>
                      <a:pt x="188" y="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29"/>
              <p:cNvSpPr/>
              <p:nvPr/>
            </p:nvSpPr>
            <p:spPr>
              <a:xfrm>
                <a:off x="6825275" y="3850138"/>
                <a:ext cx="5375" cy="1025"/>
              </a:xfrm>
              <a:custGeom>
                <a:avLst/>
                <a:gdLst/>
                <a:ahLst/>
                <a:cxnLst/>
                <a:rect l="l" t="t" r="r" b="b"/>
                <a:pathLst>
                  <a:path w="215" h="41" extrusionOk="0">
                    <a:moveTo>
                      <a:pt x="215" y="0"/>
                    </a:moveTo>
                    <a:cubicBezTo>
                      <a:pt x="148" y="14"/>
                      <a:pt x="81" y="27"/>
                      <a:pt x="0" y="41"/>
                    </a:cubicBezTo>
                    <a:cubicBezTo>
                      <a:pt x="81" y="27"/>
                      <a:pt x="148" y="14"/>
                      <a:pt x="2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29"/>
              <p:cNvSpPr/>
              <p:nvPr/>
            </p:nvSpPr>
            <p:spPr>
              <a:xfrm>
                <a:off x="6767250" y="3849138"/>
                <a:ext cx="6075" cy="1025"/>
              </a:xfrm>
              <a:custGeom>
                <a:avLst/>
                <a:gdLst/>
                <a:ahLst/>
                <a:cxnLst/>
                <a:rect l="l" t="t" r="r" b="b"/>
                <a:pathLst>
                  <a:path w="243" h="41" extrusionOk="0">
                    <a:moveTo>
                      <a:pt x="1" y="0"/>
                    </a:moveTo>
                    <a:cubicBezTo>
                      <a:pt x="81" y="14"/>
                      <a:pt x="162" y="27"/>
                      <a:pt x="242" y="40"/>
                    </a:cubicBezTo>
                    <a:cubicBezTo>
                      <a:pt x="202" y="27"/>
                      <a:pt x="162" y="27"/>
                      <a:pt x="122" y="1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29"/>
              <p:cNvSpPr/>
              <p:nvPr/>
            </p:nvSpPr>
            <p:spPr>
              <a:xfrm>
                <a:off x="6778000" y="3850813"/>
                <a:ext cx="4375" cy="35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14" extrusionOk="0">
                    <a:moveTo>
                      <a:pt x="174" y="14"/>
                    </a:moveTo>
                    <a:cubicBezTo>
                      <a:pt x="107" y="14"/>
                      <a:pt x="54" y="0"/>
                      <a:pt x="0" y="0"/>
                    </a:cubicBezTo>
                    <a:cubicBezTo>
                      <a:pt x="54" y="0"/>
                      <a:pt x="107" y="14"/>
                      <a:pt x="174" y="1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29"/>
              <p:cNvSpPr/>
              <p:nvPr/>
            </p:nvSpPr>
            <p:spPr>
              <a:xfrm>
                <a:off x="6796100" y="3852138"/>
                <a:ext cx="8400" cy="375"/>
              </a:xfrm>
              <a:custGeom>
                <a:avLst/>
                <a:gdLst/>
                <a:ahLst/>
                <a:cxnLst/>
                <a:rect l="l" t="t" r="r" b="b"/>
                <a:pathLst>
                  <a:path w="336" h="15" extrusionOk="0">
                    <a:moveTo>
                      <a:pt x="336" y="14"/>
                    </a:moveTo>
                    <a:cubicBezTo>
                      <a:pt x="228" y="14"/>
                      <a:pt x="108" y="14"/>
                      <a:pt x="0" y="1"/>
                    </a:cubicBezTo>
                    <a:cubicBezTo>
                      <a:pt x="108" y="14"/>
                      <a:pt x="228" y="14"/>
                      <a:pt x="336" y="1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29"/>
              <p:cNvSpPr/>
              <p:nvPr/>
            </p:nvSpPr>
            <p:spPr>
              <a:xfrm>
                <a:off x="6847050" y="3839063"/>
                <a:ext cx="3725" cy="607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3" extrusionOk="0">
                    <a:moveTo>
                      <a:pt x="148" y="1"/>
                    </a:moveTo>
                    <a:cubicBezTo>
                      <a:pt x="146" y="9"/>
                      <a:pt x="144" y="16"/>
                      <a:pt x="141" y="24"/>
                    </a:cubicBezTo>
                    <a:lnTo>
                      <a:pt x="141" y="24"/>
                    </a:lnTo>
                    <a:cubicBezTo>
                      <a:pt x="145" y="15"/>
                      <a:pt x="148" y="8"/>
                      <a:pt x="148" y="1"/>
                    </a:cubicBezTo>
                    <a:close/>
                    <a:moveTo>
                      <a:pt x="141" y="24"/>
                    </a:moveTo>
                    <a:lnTo>
                      <a:pt x="141" y="24"/>
                    </a:lnTo>
                    <a:cubicBezTo>
                      <a:pt x="140" y="26"/>
                      <a:pt x="139" y="29"/>
                      <a:pt x="138" y="32"/>
                    </a:cubicBezTo>
                    <a:lnTo>
                      <a:pt x="138" y="32"/>
                    </a:lnTo>
                    <a:cubicBezTo>
                      <a:pt x="139" y="29"/>
                      <a:pt x="140" y="27"/>
                      <a:pt x="141" y="24"/>
                    </a:cubicBezTo>
                    <a:close/>
                    <a:moveTo>
                      <a:pt x="138" y="32"/>
                    </a:moveTo>
                    <a:cubicBezTo>
                      <a:pt x="109" y="113"/>
                      <a:pt x="60" y="183"/>
                      <a:pt x="1" y="242"/>
                    </a:cubicBezTo>
                    <a:cubicBezTo>
                      <a:pt x="54" y="189"/>
                      <a:pt x="108" y="122"/>
                      <a:pt x="135" y="54"/>
                    </a:cubicBezTo>
                    <a:cubicBezTo>
                      <a:pt x="135" y="46"/>
                      <a:pt x="136" y="38"/>
                      <a:pt x="138" y="3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29"/>
              <p:cNvSpPr/>
              <p:nvPr/>
            </p:nvSpPr>
            <p:spPr>
              <a:xfrm>
                <a:off x="6759225" y="3841413"/>
                <a:ext cx="6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27" h="68" extrusionOk="0">
                    <a:moveTo>
                      <a:pt x="0" y="1"/>
                    </a:moveTo>
                    <a:cubicBezTo>
                      <a:pt x="0" y="28"/>
                      <a:pt x="13" y="41"/>
                      <a:pt x="27" y="68"/>
                    </a:cubicBezTo>
                    <a:cubicBezTo>
                      <a:pt x="13" y="41"/>
                      <a:pt x="0" y="14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29"/>
              <p:cNvSpPr/>
              <p:nvPr/>
            </p:nvSpPr>
            <p:spPr>
              <a:xfrm>
                <a:off x="6758875" y="3789463"/>
                <a:ext cx="1025" cy="49300"/>
              </a:xfrm>
              <a:custGeom>
                <a:avLst/>
                <a:gdLst/>
                <a:ahLst/>
                <a:cxnLst/>
                <a:rect l="l" t="t" r="r" b="b"/>
                <a:pathLst>
                  <a:path w="41" h="1972" extrusionOk="0">
                    <a:moveTo>
                      <a:pt x="1" y="0"/>
                    </a:moveTo>
                    <a:lnTo>
                      <a:pt x="1" y="27"/>
                    </a:lnTo>
                    <a:cubicBezTo>
                      <a:pt x="1" y="75"/>
                      <a:pt x="1" y="123"/>
                      <a:pt x="10" y="170"/>
                    </a:cubicBezTo>
                    <a:lnTo>
                      <a:pt x="10" y="170"/>
                    </a:lnTo>
                    <a:cubicBezTo>
                      <a:pt x="7" y="114"/>
                      <a:pt x="4" y="57"/>
                      <a:pt x="1" y="0"/>
                    </a:cubicBezTo>
                    <a:close/>
                    <a:moveTo>
                      <a:pt x="10" y="170"/>
                    </a:moveTo>
                    <a:cubicBezTo>
                      <a:pt x="33" y="617"/>
                      <a:pt x="37" y="1064"/>
                      <a:pt x="22" y="1506"/>
                    </a:cubicBezTo>
                    <a:lnTo>
                      <a:pt x="22" y="1506"/>
                    </a:lnTo>
                    <a:cubicBezTo>
                      <a:pt x="24" y="1478"/>
                      <a:pt x="25" y="1450"/>
                      <a:pt x="27" y="1422"/>
                    </a:cubicBezTo>
                    <a:lnTo>
                      <a:pt x="27" y="1381"/>
                    </a:lnTo>
                    <a:cubicBezTo>
                      <a:pt x="41" y="979"/>
                      <a:pt x="27" y="590"/>
                      <a:pt x="14" y="188"/>
                    </a:cubicBezTo>
                    <a:cubicBezTo>
                      <a:pt x="13" y="182"/>
                      <a:pt x="11" y="176"/>
                      <a:pt x="10" y="170"/>
                    </a:cubicBezTo>
                    <a:close/>
                    <a:moveTo>
                      <a:pt x="22" y="1506"/>
                    </a:moveTo>
                    <a:cubicBezTo>
                      <a:pt x="17" y="1594"/>
                      <a:pt x="15" y="1680"/>
                      <a:pt x="11" y="1767"/>
                    </a:cubicBezTo>
                    <a:lnTo>
                      <a:pt x="11" y="1767"/>
                    </a:lnTo>
                    <a:cubicBezTo>
                      <a:pt x="16" y="1680"/>
                      <a:pt x="19" y="1593"/>
                      <a:pt x="22" y="1506"/>
                    </a:cubicBezTo>
                    <a:close/>
                    <a:moveTo>
                      <a:pt x="11" y="1767"/>
                    </a:moveTo>
                    <a:cubicBezTo>
                      <a:pt x="8" y="1830"/>
                      <a:pt x="5" y="1894"/>
                      <a:pt x="1" y="1958"/>
                    </a:cubicBezTo>
                    <a:cubicBezTo>
                      <a:pt x="1" y="1962"/>
                      <a:pt x="1" y="1967"/>
                      <a:pt x="1" y="1971"/>
                    </a:cubicBezTo>
                    <a:cubicBezTo>
                      <a:pt x="6" y="1902"/>
                      <a:pt x="9" y="1834"/>
                      <a:pt x="11" y="17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29"/>
              <p:cNvSpPr/>
              <p:nvPr/>
            </p:nvSpPr>
            <p:spPr>
              <a:xfrm>
                <a:off x="6760225" y="3843763"/>
                <a:ext cx="135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4" h="68" extrusionOk="0">
                    <a:moveTo>
                      <a:pt x="0" y="1"/>
                    </a:moveTo>
                    <a:cubicBezTo>
                      <a:pt x="14" y="27"/>
                      <a:pt x="27" y="54"/>
                      <a:pt x="54" y="68"/>
                    </a:cubicBezTo>
                    <a:cubicBezTo>
                      <a:pt x="27" y="54"/>
                      <a:pt x="14" y="27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29"/>
              <p:cNvSpPr/>
              <p:nvPr/>
            </p:nvSpPr>
            <p:spPr>
              <a:xfrm>
                <a:off x="6791400" y="3775713"/>
                <a:ext cx="4050" cy="35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14" extrusionOk="0">
                    <a:moveTo>
                      <a:pt x="68" y="0"/>
                    </a:moveTo>
                    <a:cubicBezTo>
                      <a:pt x="41" y="0"/>
                      <a:pt x="27" y="14"/>
                      <a:pt x="1" y="14"/>
                    </a:cubicBezTo>
                    <a:cubicBezTo>
                      <a:pt x="54" y="14"/>
                      <a:pt x="108" y="0"/>
                      <a:pt x="1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29"/>
              <p:cNvSpPr/>
              <p:nvPr/>
            </p:nvSpPr>
            <p:spPr>
              <a:xfrm>
                <a:off x="6800800" y="3775363"/>
                <a:ext cx="7400" cy="37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5" extrusionOk="0">
                    <a:moveTo>
                      <a:pt x="134" y="1"/>
                    </a:moveTo>
                    <a:cubicBezTo>
                      <a:pt x="94" y="1"/>
                      <a:pt x="54" y="14"/>
                      <a:pt x="0" y="14"/>
                    </a:cubicBezTo>
                    <a:cubicBezTo>
                      <a:pt x="94" y="14"/>
                      <a:pt x="201" y="1"/>
                      <a:pt x="2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29"/>
              <p:cNvSpPr/>
              <p:nvPr/>
            </p:nvSpPr>
            <p:spPr>
              <a:xfrm>
                <a:off x="6767925" y="3782063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9"/>
              <p:cNvSpPr/>
              <p:nvPr/>
            </p:nvSpPr>
            <p:spPr>
              <a:xfrm>
                <a:off x="6783700" y="3779063"/>
                <a:ext cx="7725" cy="700"/>
              </a:xfrm>
              <a:custGeom>
                <a:avLst/>
                <a:gdLst/>
                <a:ahLst/>
                <a:cxnLst/>
                <a:rect l="l" t="t" r="r" b="b"/>
                <a:pathLst>
                  <a:path w="309" h="28" extrusionOk="0">
                    <a:moveTo>
                      <a:pt x="0" y="27"/>
                    </a:moveTo>
                    <a:cubicBezTo>
                      <a:pt x="107" y="27"/>
                      <a:pt x="201" y="14"/>
                      <a:pt x="309" y="0"/>
                    </a:cubicBezTo>
                    <a:cubicBezTo>
                      <a:pt x="201" y="14"/>
                      <a:pt x="107" y="27"/>
                      <a:pt x="0" y="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9"/>
              <p:cNvSpPr/>
              <p:nvPr/>
            </p:nvSpPr>
            <p:spPr>
              <a:xfrm>
                <a:off x="6772950" y="3780388"/>
                <a:ext cx="6750" cy="1050"/>
              </a:xfrm>
              <a:custGeom>
                <a:avLst/>
                <a:gdLst/>
                <a:ahLst/>
                <a:cxnLst/>
                <a:rect l="l" t="t" r="r" b="b"/>
                <a:pathLst>
                  <a:path w="270" h="42" extrusionOk="0">
                    <a:moveTo>
                      <a:pt x="269" y="1"/>
                    </a:moveTo>
                    <a:cubicBezTo>
                      <a:pt x="189" y="1"/>
                      <a:pt x="95" y="14"/>
                      <a:pt x="1" y="41"/>
                    </a:cubicBezTo>
                    <a:cubicBezTo>
                      <a:pt x="95" y="14"/>
                      <a:pt x="175" y="14"/>
                      <a:pt x="2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9"/>
              <p:cNvSpPr/>
              <p:nvPr/>
            </p:nvSpPr>
            <p:spPr>
              <a:xfrm>
                <a:off x="6761900" y="3785763"/>
                <a:ext cx="1025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41" h="148" extrusionOk="0">
                    <a:moveTo>
                      <a:pt x="0" y="148"/>
                    </a:moveTo>
                    <a:lnTo>
                      <a:pt x="0" y="148"/>
                    </a:lnTo>
                    <a:cubicBezTo>
                      <a:pt x="0" y="94"/>
                      <a:pt x="14" y="41"/>
                      <a:pt x="41" y="0"/>
                    </a:cubicBezTo>
                    <a:cubicBezTo>
                      <a:pt x="14" y="41"/>
                      <a:pt x="0" y="94"/>
                      <a:pt x="0" y="14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9"/>
              <p:cNvSpPr/>
              <p:nvPr/>
            </p:nvSpPr>
            <p:spPr>
              <a:xfrm>
                <a:off x="6822925" y="3848113"/>
                <a:ext cx="6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7" h="1" extrusionOk="0">
                    <a:moveTo>
                      <a:pt x="27" y="1"/>
                    </a:moveTo>
                    <a:lnTo>
                      <a:pt x="27" y="1"/>
                    </a:lnTo>
                    <a:cubicBezTo>
                      <a:pt x="14" y="1"/>
                      <a:pt x="0" y="1"/>
                      <a:pt x="0" y="1"/>
                    </a:cubicBezTo>
                    <a:cubicBezTo>
                      <a:pt x="0" y="1"/>
                      <a:pt x="14" y="1"/>
                      <a:pt x="2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9"/>
              <p:cNvSpPr/>
              <p:nvPr/>
            </p:nvSpPr>
            <p:spPr>
              <a:xfrm>
                <a:off x="6796775" y="3849138"/>
                <a:ext cx="43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75" h="1" extrusionOk="0">
                    <a:moveTo>
                      <a:pt x="174" y="0"/>
                    </a:moveTo>
                    <a:cubicBezTo>
                      <a:pt x="121" y="0"/>
                      <a:pt x="54" y="0"/>
                      <a:pt x="0" y="0"/>
                    </a:cubicBezTo>
                    <a:cubicBezTo>
                      <a:pt x="54" y="0"/>
                      <a:pt x="121" y="0"/>
                      <a:pt x="1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29"/>
              <p:cNvSpPr/>
              <p:nvPr/>
            </p:nvSpPr>
            <p:spPr>
              <a:xfrm>
                <a:off x="6774625" y="3847113"/>
                <a:ext cx="4050" cy="7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28" extrusionOk="0">
                    <a:moveTo>
                      <a:pt x="162" y="28"/>
                    </a:moveTo>
                    <a:cubicBezTo>
                      <a:pt x="108" y="14"/>
                      <a:pt x="55" y="1"/>
                      <a:pt x="1" y="1"/>
                    </a:cubicBezTo>
                    <a:cubicBezTo>
                      <a:pt x="55" y="1"/>
                      <a:pt x="108" y="14"/>
                      <a:pt x="162" y="2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29"/>
              <p:cNvSpPr/>
              <p:nvPr/>
            </p:nvSpPr>
            <p:spPr>
              <a:xfrm>
                <a:off x="6783350" y="3848113"/>
                <a:ext cx="9425" cy="700"/>
              </a:xfrm>
              <a:custGeom>
                <a:avLst/>
                <a:gdLst/>
                <a:ahLst/>
                <a:cxnLst/>
                <a:rect l="l" t="t" r="r" b="b"/>
                <a:pathLst>
                  <a:path w="377" h="28" extrusionOk="0">
                    <a:moveTo>
                      <a:pt x="376" y="28"/>
                    </a:moveTo>
                    <a:cubicBezTo>
                      <a:pt x="255" y="28"/>
                      <a:pt x="121" y="14"/>
                      <a:pt x="1" y="1"/>
                    </a:cubicBezTo>
                    <a:cubicBezTo>
                      <a:pt x="121" y="14"/>
                      <a:pt x="255" y="28"/>
                      <a:pt x="376" y="2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9"/>
              <p:cNvSpPr/>
              <p:nvPr/>
            </p:nvSpPr>
            <p:spPr>
              <a:xfrm>
                <a:off x="6761900" y="3838738"/>
                <a:ext cx="2025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81" h="202" extrusionOk="0">
                    <a:moveTo>
                      <a:pt x="0" y="1"/>
                    </a:moveTo>
                    <a:cubicBezTo>
                      <a:pt x="0" y="81"/>
                      <a:pt x="27" y="148"/>
                      <a:pt x="81" y="202"/>
                    </a:cubicBezTo>
                    <a:cubicBezTo>
                      <a:pt x="27" y="148"/>
                      <a:pt x="0" y="68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9"/>
              <p:cNvSpPr/>
              <p:nvPr/>
            </p:nvSpPr>
            <p:spPr>
              <a:xfrm>
                <a:off x="6767250" y="3845788"/>
                <a:ext cx="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8" h="1" extrusionOk="0">
                    <a:moveTo>
                      <a:pt x="28" y="0"/>
                    </a:moveTo>
                    <a:lnTo>
                      <a:pt x="28" y="0"/>
                    </a:lnTo>
                    <a:cubicBezTo>
                      <a:pt x="28" y="0"/>
                      <a:pt x="14" y="0"/>
                      <a:pt x="1" y="0"/>
                    </a:cubicBezTo>
                    <a:cubicBezTo>
                      <a:pt x="14" y="0"/>
                      <a:pt x="14" y="0"/>
                      <a:pt x="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9"/>
              <p:cNvSpPr/>
              <p:nvPr/>
            </p:nvSpPr>
            <p:spPr>
              <a:xfrm>
                <a:off x="6761900" y="3791463"/>
                <a:ext cx="1350" cy="47300"/>
              </a:xfrm>
              <a:custGeom>
                <a:avLst/>
                <a:gdLst/>
                <a:ahLst/>
                <a:cxnLst/>
                <a:rect l="l" t="t" r="r" b="b"/>
                <a:pathLst>
                  <a:path w="54" h="1892" extrusionOk="0">
                    <a:moveTo>
                      <a:pt x="0" y="0"/>
                    </a:moveTo>
                    <a:cubicBezTo>
                      <a:pt x="54" y="631"/>
                      <a:pt x="54" y="1261"/>
                      <a:pt x="0" y="1891"/>
                    </a:cubicBezTo>
                    <a:cubicBezTo>
                      <a:pt x="54" y="1261"/>
                      <a:pt x="54" y="631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9"/>
              <p:cNvSpPr/>
              <p:nvPr/>
            </p:nvSpPr>
            <p:spPr>
              <a:xfrm>
                <a:off x="6847725" y="3783413"/>
                <a:ext cx="350" cy="700"/>
              </a:xfrm>
              <a:custGeom>
                <a:avLst/>
                <a:gdLst/>
                <a:ahLst/>
                <a:cxnLst/>
                <a:rect l="l" t="t" r="r" b="b"/>
                <a:pathLst>
                  <a:path w="14" h="28" extrusionOk="0">
                    <a:moveTo>
                      <a:pt x="1" y="1"/>
                    </a:moveTo>
                    <a:cubicBezTo>
                      <a:pt x="1" y="14"/>
                      <a:pt x="1" y="14"/>
                      <a:pt x="14" y="27"/>
                    </a:cubicBezTo>
                    <a:cubicBezTo>
                      <a:pt x="1" y="14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9"/>
              <p:cNvSpPr/>
              <p:nvPr/>
            </p:nvSpPr>
            <p:spPr>
              <a:xfrm>
                <a:off x="6848725" y="3784763"/>
                <a:ext cx="375" cy="700"/>
              </a:xfrm>
              <a:custGeom>
                <a:avLst/>
                <a:gdLst/>
                <a:ahLst/>
                <a:cxnLst/>
                <a:rect l="l" t="t" r="r" b="b"/>
                <a:pathLst>
                  <a:path w="15" h="28" extrusionOk="0">
                    <a:moveTo>
                      <a:pt x="1" y="0"/>
                    </a:moveTo>
                    <a:cubicBezTo>
                      <a:pt x="1" y="1"/>
                      <a:pt x="14" y="14"/>
                      <a:pt x="14" y="27"/>
                    </a:cubicBezTo>
                    <a:cubicBezTo>
                      <a:pt x="14" y="14"/>
                      <a:pt x="14" y="14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9"/>
              <p:cNvSpPr/>
              <p:nvPr/>
            </p:nvSpPr>
            <p:spPr>
              <a:xfrm>
                <a:off x="6846050" y="3782063"/>
                <a:ext cx="700" cy="700"/>
              </a:xfrm>
              <a:custGeom>
                <a:avLst/>
                <a:gdLst/>
                <a:ahLst/>
                <a:cxnLst/>
                <a:rect l="l" t="t" r="r" b="b"/>
                <a:pathLst>
                  <a:path w="28" h="28" extrusionOk="0">
                    <a:moveTo>
                      <a:pt x="1" y="1"/>
                    </a:moveTo>
                    <a:cubicBezTo>
                      <a:pt x="1" y="1"/>
                      <a:pt x="14" y="14"/>
                      <a:pt x="27" y="28"/>
                    </a:cubicBezTo>
                    <a:cubicBezTo>
                      <a:pt x="14" y="14"/>
                      <a:pt x="14" y="14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9"/>
              <p:cNvSpPr/>
              <p:nvPr/>
            </p:nvSpPr>
            <p:spPr>
              <a:xfrm>
                <a:off x="6849750" y="3786438"/>
                <a:ext cx="350" cy="700"/>
              </a:xfrm>
              <a:custGeom>
                <a:avLst/>
                <a:gdLst/>
                <a:ahLst/>
                <a:cxnLst/>
                <a:rect l="l" t="t" r="r" b="b"/>
                <a:pathLst>
                  <a:path w="14" h="28" extrusionOk="0">
                    <a:moveTo>
                      <a:pt x="0" y="0"/>
                    </a:moveTo>
                    <a:cubicBezTo>
                      <a:pt x="13" y="0"/>
                      <a:pt x="13" y="14"/>
                      <a:pt x="13" y="27"/>
                    </a:cubicBezTo>
                    <a:cubicBezTo>
                      <a:pt x="13" y="14"/>
                      <a:pt x="13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9"/>
              <p:cNvSpPr/>
              <p:nvPr/>
            </p:nvSpPr>
            <p:spPr>
              <a:xfrm>
                <a:off x="6844375" y="3781413"/>
                <a:ext cx="700" cy="350"/>
              </a:xfrm>
              <a:custGeom>
                <a:avLst/>
                <a:gdLst/>
                <a:ahLst/>
                <a:cxnLst/>
                <a:rect l="l" t="t" r="r" b="b"/>
                <a:pathLst>
                  <a:path w="28" h="14" extrusionOk="0">
                    <a:moveTo>
                      <a:pt x="0" y="0"/>
                    </a:moveTo>
                    <a:cubicBezTo>
                      <a:pt x="0" y="0"/>
                      <a:pt x="14" y="0"/>
                      <a:pt x="27" y="14"/>
                    </a:cubicBezTo>
                    <a:cubicBezTo>
                      <a:pt x="14" y="0"/>
                      <a:pt x="14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9"/>
              <p:cNvSpPr/>
              <p:nvPr/>
            </p:nvSpPr>
            <p:spPr>
              <a:xfrm>
                <a:off x="6837325" y="3779388"/>
                <a:ext cx="5400" cy="1375"/>
              </a:xfrm>
              <a:custGeom>
                <a:avLst/>
                <a:gdLst/>
                <a:ahLst/>
                <a:cxnLst/>
                <a:rect l="l" t="t" r="r" b="b"/>
                <a:pathLst>
                  <a:path w="216" h="55" extrusionOk="0">
                    <a:moveTo>
                      <a:pt x="1" y="1"/>
                    </a:moveTo>
                    <a:cubicBezTo>
                      <a:pt x="68" y="14"/>
                      <a:pt x="148" y="27"/>
                      <a:pt x="215" y="54"/>
                    </a:cubicBezTo>
                    <a:cubicBezTo>
                      <a:pt x="148" y="27"/>
                      <a:pt x="81" y="14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9"/>
              <p:cNvSpPr/>
              <p:nvPr/>
            </p:nvSpPr>
            <p:spPr>
              <a:xfrm>
                <a:off x="6842700" y="3836063"/>
                <a:ext cx="8500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340" h="457" extrusionOk="0">
                    <a:moveTo>
                      <a:pt x="336" y="0"/>
                    </a:moveTo>
                    <a:cubicBezTo>
                      <a:pt x="336" y="14"/>
                      <a:pt x="336" y="27"/>
                      <a:pt x="336" y="40"/>
                    </a:cubicBezTo>
                    <a:cubicBezTo>
                      <a:pt x="336" y="67"/>
                      <a:pt x="322" y="94"/>
                      <a:pt x="322" y="121"/>
                    </a:cubicBezTo>
                    <a:cubicBezTo>
                      <a:pt x="321" y="130"/>
                      <a:pt x="319" y="139"/>
                      <a:pt x="317" y="148"/>
                    </a:cubicBezTo>
                    <a:lnTo>
                      <a:pt x="317" y="148"/>
                    </a:lnTo>
                    <a:cubicBezTo>
                      <a:pt x="332" y="101"/>
                      <a:pt x="339" y="51"/>
                      <a:pt x="336" y="0"/>
                    </a:cubicBezTo>
                    <a:close/>
                    <a:moveTo>
                      <a:pt x="317" y="148"/>
                    </a:moveTo>
                    <a:cubicBezTo>
                      <a:pt x="271" y="288"/>
                      <a:pt x="151" y="406"/>
                      <a:pt x="0" y="456"/>
                    </a:cubicBezTo>
                    <a:cubicBezTo>
                      <a:pt x="67" y="443"/>
                      <a:pt x="121" y="402"/>
                      <a:pt x="175" y="362"/>
                    </a:cubicBezTo>
                    <a:cubicBezTo>
                      <a:pt x="235" y="302"/>
                      <a:pt x="296" y="230"/>
                      <a:pt x="317" y="14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29"/>
              <p:cNvSpPr/>
              <p:nvPr/>
            </p:nvSpPr>
            <p:spPr>
              <a:xfrm>
                <a:off x="6850325" y="3791788"/>
                <a:ext cx="775" cy="41950"/>
              </a:xfrm>
              <a:custGeom>
                <a:avLst/>
                <a:gdLst/>
                <a:ahLst/>
                <a:cxnLst/>
                <a:rect l="l" t="t" r="r" b="b"/>
                <a:pathLst>
                  <a:path w="31" h="1678" extrusionOk="0">
                    <a:moveTo>
                      <a:pt x="31" y="1"/>
                    </a:moveTo>
                    <a:cubicBezTo>
                      <a:pt x="11" y="277"/>
                      <a:pt x="0" y="556"/>
                      <a:pt x="1" y="837"/>
                    </a:cubicBezTo>
                    <a:lnTo>
                      <a:pt x="1" y="837"/>
                    </a:lnTo>
                    <a:cubicBezTo>
                      <a:pt x="1" y="559"/>
                      <a:pt x="11" y="282"/>
                      <a:pt x="31" y="1"/>
                    </a:cubicBezTo>
                    <a:close/>
                    <a:moveTo>
                      <a:pt x="1" y="837"/>
                    </a:moveTo>
                    <a:cubicBezTo>
                      <a:pt x="0" y="1116"/>
                      <a:pt x="11" y="1395"/>
                      <a:pt x="31" y="1677"/>
                    </a:cubicBezTo>
                    <a:cubicBezTo>
                      <a:pt x="11" y="1396"/>
                      <a:pt x="1" y="1116"/>
                      <a:pt x="1" y="83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29"/>
              <p:cNvSpPr/>
              <p:nvPr/>
            </p:nvSpPr>
            <p:spPr>
              <a:xfrm>
                <a:off x="6850400" y="3788113"/>
                <a:ext cx="375" cy="700"/>
              </a:xfrm>
              <a:custGeom>
                <a:avLst/>
                <a:gdLst/>
                <a:ahLst/>
                <a:cxnLst/>
                <a:rect l="l" t="t" r="r" b="b"/>
                <a:pathLst>
                  <a:path w="15" h="28" extrusionOk="0">
                    <a:moveTo>
                      <a:pt x="1" y="0"/>
                    </a:moveTo>
                    <a:cubicBezTo>
                      <a:pt x="14" y="0"/>
                      <a:pt x="14" y="14"/>
                      <a:pt x="14" y="27"/>
                    </a:cubicBezTo>
                    <a:cubicBezTo>
                      <a:pt x="14" y="14"/>
                      <a:pt x="14" y="0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9"/>
              <p:cNvSpPr/>
              <p:nvPr/>
            </p:nvSpPr>
            <p:spPr>
              <a:xfrm>
                <a:off x="6851075" y="3789788"/>
                <a:ext cx="25" cy="700"/>
              </a:xfrm>
              <a:custGeom>
                <a:avLst/>
                <a:gdLst/>
                <a:ahLst/>
                <a:cxnLst/>
                <a:rect l="l" t="t" r="r" b="b"/>
                <a:pathLst>
                  <a:path w="1" h="28" extrusionOk="0">
                    <a:moveTo>
                      <a:pt x="1" y="27"/>
                    </a:moveTo>
                    <a:cubicBezTo>
                      <a:pt x="1" y="27"/>
                      <a:pt x="1" y="14"/>
                      <a:pt x="1" y="0"/>
                    </a:cubicBezTo>
                    <a:cubicBezTo>
                      <a:pt x="1" y="14"/>
                      <a:pt x="1" y="14"/>
                      <a:pt x="1" y="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9"/>
              <p:cNvSpPr/>
              <p:nvPr/>
            </p:nvSpPr>
            <p:spPr>
              <a:xfrm>
                <a:off x="6780675" y="3778713"/>
                <a:ext cx="12100" cy="1375"/>
              </a:xfrm>
              <a:custGeom>
                <a:avLst/>
                <a:gdLst/>
                <a:ahLst/>
                <a:cxnLst/>
                <a:rect l="l" t="t" r="r" b="b"/>
                <a:pathLst>
                  <a:path w="484" h="55" extrusionOk="0">
                    <a:moveTo>
                      <a:pt x="470" y="1"/>
                    </a:moveTo>
                    <a:cubicBezTo>
                      <a:pt x="322" y="1"/>
                      <a:pt x="161" y="14"/>
                      <a:pt x="0" y="41"/>
                    </a:cubicBezTo>
                    <a:lnTo>
                      <a:pt x="0" y="54"/>
                    </a:lnTo>
                    <a:lnTo>
                      <a:pt x="14" y="54"/>
                    </a:lnTo>
                    <a:cubicBezTo>
                      <a:pt x="41" y="54"/>
                      <a:pt x="81" y="54"/>
                      <a:pt x="121" y="41"/>
                    </a:cubicBezTo>
                    <a:cubicBezTo>
                      <a:pt x="215" y="28"/>
                      <a:pt x="322" y="28"/>
                      <a:pt x="416" y="14"/>
                    </a:cubicBezTo>
                    <a:lnTo>
                      <a:pt x="483" y="14"/>
                    </a:lnTo>
                    <a:cubicBezTo>
                      <a:pt x="483" y="14"/>
                      <a:pt x="483" y="1"/>
                      <a:pt x="4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29"/>
              <p:cNvSpPr/>
              <p:nvPr/>
            </p:nvSpPr>
            <p:spPr>
              <a:xfrm>
                <a:off x="6771950" y="3846438"/>
                <a:ext cx="5165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066" h="138" extrusionOk="0">
                    <a:moveTo>
                      <a:pt x="1" y="1"/>
                    </a:moveTo>
                    <a:lnTo>
                      <a:pt x="1" y="28"/>
                    </a:lnTo>
                    <a:cubicBezTo>
                      <a:pt x="410" y="98"/>
                      <a:pt x="830" y="138"/>
                      <a:pt x="1261" y="138"/>
                    </a:cubicBezTo>
                    <a:cubicBezTo>
                      <a:pt x="1323" y="138"/>
                      <a:pt x="1386" y="137"/>
                      <a:pt x="1449" y="135"/>
                    </a:cubicBezTo>
                    <a:cubicBezTo>
                      <a:pt x="1664" y="135"/>
                      <a:pt x="1865" y="122"/>
                      <a:pt x="2066" y="95"/>
                    </a:cubicBezTo>
                    <a:lnTo>
                      <a:pt x="2066" y="68"/>
                    </a:lnTo>
                    <a:lnTo>
                      <a:pt x="2039" y="68"/>
                    </a:lnTo>
                    <a:cubicBezTo>
                      <a:pt x="1838" y="95"/>
                      <a:pt x="1650" y="108"/>
                      <a:pt x="1449" y="108"/>
                    </a:cubicBezTo>
                    <a:lnTo>
                      <a:pt x="1449" y="122"/>
                    </a:lnTo>
                    <a:lnTo>
                      <a:pt x="1395" y="122"/>
                    </a:lnTo>
                    <a:cubicBezTo>
                      <a:pt x="1315" y="122"/>
                      <a:pt x="1235" y="122"/>
                      <a:pt x="1167" y="108"/>
                    </a:cubicBezTo>
                    <a:lnTo>
                      <a:pt x="993" y="108"/>
                    </a:lnTo>
                    <a:cubicBezTo>
                      <a:pt x="939" y="108"/>
                      <a:pt x="886" y="108"/>
                      <a:pt x="832" y="95"/>
                    </a:cubicBezTo>
                    <a:cubicBezTo>
                      <a:pt x="711" y="95"/>
                      <a:pt x="577" y="81"/>
                      <a:pt x="457" y="68"/>
                    </a:cubicBezTo>
                    <a:cubicBezTo>
                      <a:pt x="390" y="68"/>
                      <a:pt x="336" y="55"/>
                      <a:pt x="282" y="55"/>
                    </a:cubicBezTo>
                    <a:cubicBezTo>
                      <a:pt x="215" y="41"/>
                      <a:pt x="162" y="28"/>
                      <a:pt x="108" y="28"/>
                    </a:cubicBezTo>
                    <a:cubicBezTo>
                      <a:pt x="68" y="14"/>
                      <a:pt x="28" y="14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9"/>
              <p:cNvSpPr/>
              <p:nvPr/>
            </p:nvSpPr>
            <p:spPr>
              <a:xfrm>
                <a:off x="6758550" y="3775713"/>
                <a:ext cx="64725" cy="76800"/>
              </a:xfrm>
              <a:custGeom>
                <a:avLst/>
                <a:gdLst/>
                <a:ahLst/>
                <a:cxnLst/>
                <a:rect l="l" t="t" r="r" b="b"/>
                <a:pathLst>
                  <a:path w="2589" h="3072" extrusionOk="0">
                    <a:moveTo>
                      <a:pt x="1475" y="0"/>
                    </a:moveTo>
                    <a:cubicBezTo>
                      <a:pt x="1422" y="0"/>
                      <a:pt x="1368" y="14"/>
                      <a:pt x="1315" y="14"/>
                    </a:cubicBezTo>
                    <a:lnTo>
                      <a:pt x="1261" y="14"/>
                    </a:lnTo>
                    <a:cubicBezTo>
                      <a:pt x="1167" y="27"/>
                      <a:pt x="1087" y="27"/>
                      <a:pt x="1006" y="40"/>
                    </a:cubicBezTo>
                    <a:cubicBezTo>
                      <a:pt x="966" y="40"/>
                      <a:pt x="912" y="54"/>
                      <a:pt x="859" y="54"/>
                    </a:cubicBezTo>
                    <a:cubicBezTo>
                      <a:pt x="765" y="67"/>
                      <a:pt x="671" y="81"/>
                      <a:pt x="577" y="94"/>
                    </a:cubicBezTo>
                    <a:cubicBezTo>
                      <a:pt x="496" y="107"/>
                      <a:pt x="416" y="121"/>
                      <a:pt x="349" y="134"/>
                    </a:cubicBezTo>
                    <a:cubicBezTo>
                      <a:pt x="309" y="148"/>
                      <a:pt x="268" y="161"/>
                      <a:pt x="228" y="174"/>
                    </a:cubicBezTo>
                    <a:lnTo>
                      <a:pt x="215" y="174"/>
                    </a:lnTo>
                    <a:cubicBezTo>
                      <a:pt x="161" y="215"/>
                      <a:pt x="108" y="268"/>
                      <a:pt x="67" y="335"/>
                    </a:cubicBezTo>
                    <a:cubicBezTo>
                      <a:pt x="27" y="402"/>
                      <a:pt x="0" y="483"/>
                      <a:pt x="14" y="550"/>
                    </a:cubicBezTo>
                    <a:cubicBezTo>
                      <a:pt x="54" y="1207"/>
                      <a:pt x="54" y="1864"/>
                      <a:pt x="14" y="2508"/>
                    </a:cubicBezTo>
                    <a:cubicBezTo>
                      <a:pt x="14" y="2535"/>
                      <a:pt x="14" y="2562"/>
                      <a:pt x="14" y="2588"/>
                    </a:cubicBezTo>
                    <a:cubicBezTo>
                      <a:pt x="14" y="2602"/>
                      <a:pt x="14" y="2615"/>
                      <a:pt x="27" y="2629"/>
                    </a:cubicBezTo>
                    <a:cubicBezTo>
                      <a:pt x="27" y="2656"/>
                      <a:pt x="40" y="2669"/>
                      <a:pt x="40" y="2696"/>
                    </a:cubicBezTo>
                    <a:cubicBezTo>
                      <a:pt x="54" y="2709"/>
                      <a:pt x="54" y="2723"/>
                      <a:pt x="67" y="2723"/>
                    </a:cubicBezTo>
                    <a:cubicBezTo>
                      <a:pt x="81" y="2749"/>
                      <a:pt x="94" y="2776"/>
                      <a:pt x="108" y="2803"/>
                    </a:cubicBezTo>
                    <a:cubicBezTo>
                      <a:pt x="121" y="2803"/>
                      <a:pt x="121" y="2816"/>
                      <a:pt x="121" y="2816"/>
                    </a:cubicBezTo>
                    <a:cubicBezTo>
                      <a:pt x="148" y="2843"/>
                      <a:pt x="188" y="2870"/>
                      <a:pt x="215" y="2884"/>
                    </a:cubicBezTo>
                    <a:lnTo>
                      <a:pt x="228" y="2884"/>
                    </a:lnTo>
                    <a:cubicBezTo>
                      <a:pt x="268" y="2910"/>
                      <a:pt x="309" y="2924"/>
                      <a:pt x="349" y="2937"/>
                    </a:cubicBezTo>
                    <a:cubicBezTo>
                      <a:pt x="429" y="2951"/>
                      <a:pt x="510" y="2964"/>
                      <a:pt x="590" y="2977"/>
                    </a:cubicBezTo>
                    <a:cubicBezTo>
                      <a:pt x="657" y="2977"/>
                      <a:pt x="711" y="2991"/>
                      <a:pt x="778" y="3004"/>
                    </a:cubicBezTo>
                    <a:cubicBezTo>
                      <a:pt x="832" y="3004"/>
                      <a:pt x="885" y="3018"/>
                      <a:pt x="952" y="3018"/>
                    </a:cubicBezTo>
                    <a:cubicBezTo>
                      <a:pt x="1006" y="3031"/>
                      <a:pt x="1073" y="3031"/>
                      <a:pt x="1140" y="3044"/>
                    </a:cubicBezTo>
                    <a:cubicBezTo>
                      <a:pt x="1194" y="3044"/>
                      <a:pt x="1261" y="3044"/>
                      <a:pt x="1328" y="3058"/>
                    </a:cubicBezTo>
                    <a:lnTo>
                      <a:pt x="1502" y="3058"/>
                    </a:lnTo>
                    <a:cubicBezTo>
                      <a:pt x="1610" y="3071"/>
                      <a:pt x="1730" y="3071"/>
                      <a:pt x="1838" y="3071"/>
                    </a:cubicBezTo>
                    <a:lnTo>
                      <a:pt x="1985" y="3071"/>
                    </a:lnTo>
                    <a:cubicBezTo>
                      <a:pt x="2186" y="3071"/>
                      <a:pt x="2387" y="3044"/>
                      <a:pt x="2589" y="3018"/>
                    </a:cubicBezTo>
                    <a:lnTo>
                      <a:pt x="2589" y="3004"/>
                    </a:lnTo>
                    <a:cubicBezTo>
                      <a:pt x="2387" y="3031"/>
                      <a:pt x="2186" y="3044"/>
                      <a:pt x="1985" y="3044"/>
                    </a:cubicBezTo>
                    <a:lnTo>
                      <a:pt x="1864" y="3044"/>
                    </a:lnTo>
                    <a:cubicBezTo>
                      <a:pt x="1395" y="3044"/>
                      <a:pt x="926" y="3018"/>
                      <a:pt x="483" y="2937"/>
                    </a:cubicBezTo>
                    <a:lnTo>
                      <a:pt x="443" y="2924"/>
                    </a:lnTo>
                    <a:lnTo>
                      <a:pt x="443" y="2884"/>
                    </a:lnTo>
                    <a:lnTo>
                      <a:pt x="443" y="2870"/>
                    </a:lnTo>
                    <a:cubicBezTo>
                      <a:pt x="443" y="2843"/>
                      <a:pt x="443" y="2830"/>
                      <a:pt x="443" y="2816"/>
                    </a:cubicBezTo>
                    <a:cubicBezTo>
                      <a:pt x="416" y="2816"/>
                      <a:pt x="403" y="2816"/>
                      <a:pt x="376" y="2803"/>
                    </a:cubicBezTo>
                    <a:lnTo>
                      <a:pt x="349" y="2803"/>
                    </a:lnTo>
                    <a:cubicBezTo>
                      <a:pt x="322" y="2790"/>
                      <a:pt x="309" y="2790"/>
                      <a:pt x="282" y="2776"/>
                    </a:cubicBezTo>
                    <a:cubicBezTo>
                      <a:pt x="282" y="2776"/>
                      <a:pt x="268" y="2763"/>
                      <a:pt x="268" y="2763"/>
                    </a:cubicBezTo>
                    <a:lnTo>
                      <a:pt x="228" y="2763"/>
                    </a:lnTo>
                    <a:cubicBezTo>
                      <a:pt x="228" y="2749"/>
                      <a:pt x="228" y="2736"/>
                      <a:pt x="228" y="2736"/>
                    </a:cubicBezTo>
                    <a:cubicBezTo>
                      <a:pt x="228" y="2723"/>
                      <a:pt x="228" y="2723"/>
                      <a:pt x="215" y="2723"/>
                    </a:cubicBezTo>
                    <a:cubicBezTo>
                      <a:pt x="161" y="2669"/>
                      <a:pt x="134" y="2588"/>
                      <a:pt x="134" y="2521"/>
                    </a:cubicBezTo>
                    <a:cubicBezTo>
                      <a:pt x="188" y="1891"/>
                      <a:pt x="188" y="1261"/>
                      <a:pt x="134" y="630"/>
                    </a:cubicBezTo>
                    <a:cubicBezTo>
                      <a:pt x="134" y="604"/>
                      <a:pt x="134" y="577"/>
                      <a:pt x="134" y="550"/>
                    </a:cubicBezTo>
                    <a:cubicBezTo>
                      <a:pt x="134" y="496"/>
                      <a:pt x="148" y="443"/>
                      <a:pt x="175" y="402"/>
                    </a:cubicBezTo>
                    <a:cubicBezTo>
                      <a:pt x="188" y="376"/>
                      <a:pt x="215" y="349"/>
                      <a:pt x="228" y="322"/>
                    </a:cubicBezTo>
                    <a:cubicBezTo>
                      <a:pt x="228" y="282"/>
                      <a:pt x="228" y="255"/>
                      <a:pt x="228" y="228"/>
                    </a:cubicBezTo>
                    <a:lnTo>
                      <a:pt x="268" y="228"/>
                    </a:lnTo>
                    <a:cubicBezTo>
                      <a:pt x="268" y="242"/>
                      <a:pt x="268" y="268"/>
                      <a:pt x="268" y="295"/>
                    </a:cubicBezTo>
                    <a:lnTo>
                      <a:pt x="282" y="295"/>
                    </a:lnTo>
                    <a:cubicBezTo>
                      <a:pt x="309" y="268"/>
                      <a:pt x="336" y="268"/>
                      <a:pt x="362" y="255"/>
                    </a:cubicBezTo>
                    <a:lnTo>
                      <a:pt x="376" y="255"/>
                    </a:lnTo>
                    <a:lnTo>
                      <a:pt x="443" y="242"/>
                    </a:lnTo>
                    <a:cubicBezTo>
                      <a:pt x="443" y="228"/>
                      <a:pt x="443" y="215"/>
                      <a:pt x="443" y="201"/>
                    </a:cubicBezTo>
                    <a:lnTo>
                      <a:pt x="443" y="174"/>
                    </a:lnTo>
                    <a:lnTo>
                      <a:pt x="443" y="134"/>
                    </a:lnTo>
                    <a:lnTo>
                      <a:pt x="470" y="134"/>
                    </a:lnTo>
                    <a:cubicBezTo>
                      <a:pt x="604" y="107"/>
                      <a:pt x="724" y="94"/>
                      <a:pt x="845" y="81"/>
                    </a:cubicBezTo>
                    <a:lnTo>
                      <a:pt x="845" y="67"/>
                    </a:lnTo>
                    <a:lnTo>
                      <a:pt x="872" y="67"/>
                    </a:lnTo>
                    <a:cubicBezTo>
                      <a:pt x="1234" y="27"/>
                      <a:pt x="1610" y="14"/>
                      <a:pt x="1985" y="14"/>
                    </a:cubicBezTo>
                    <a:cubicBezTo>
                      <a:pt x="2186" y="14"/>
                      <a:pt x="2387" y="40"/>
                      <a:pt x="2589" y="67"/>
                    </a:cubicBezTo>
                    <a:lnTo>
                      <a:pt x="2589" y="40"/>
                    </a:lnTo>
                    <a:cubicBezTo>
                      <a:pt x="2387" y="14"/>
                      <a:pt x="2186" y="0"/>
                      <a:pt x="19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9"/>
              <p:cNvSpPr/>
              <p:nvPr/>
            </p:nvSpPr>
            <p:spPr>
              <a:xfrm>
                <a:off x="6825275" y="3849788"/>
                <a:ext cx="7050" cy="1375"/>
              </a:xfrm>
              <a:custGeom>
                <a:avLst/>
                <a:gdLst/>
                <a:ahLst/>
                <a:cxnLst/>
                <a:rect l="l" t="t" r="r" b="b"/>
                <a:pathLst>
                  <a:path w="282" h="55" extrusionOk="0">
                    <a:moveTo>
                      <a:pt x="282" y="1"/>
                    </a:moveTo>
                    <a:cubicBezTo>
                      <a:pt x="272" y="1"/>
                      <a:pt x="265" y="3"/>
                      <a:pt x="257" y="5"/>
                    </a:cubicBezTo>
                    <a:lnTo>
                      <a:pt x="257" y="5"/>
                    </a:lnTo>
                    <a:cubicBezTo>
                      <a:pt x="265" y="3"/>
                      <a:pt x="274" y="2"/>
                      <a:pt x="282" y="1"/>
                    </a:cubicBezTo>
                    <a:close/>
                    <a:moveTo>
                      <a:pt x="257" y="5"/>
                    </a:moveTo>
                    <a:lnTo>
                      <a:pt x="257" y="5"/>
                    </a:lnTo>
                    <a:cubicBezTo>
                      <a:pt x="198" y="15"/>
                      <a:pt x="139" y="29"/>
                      <a:pt x="80" y="41"/>
                    </a:cubicBezTo>
                    <a:lnTo>
                      <a:pt x="80" y="41"/>
                    </a:lnTo>
                    <a:cubicBezTo>
                      <a:pt x="127" y="32"/>
                      <a:pt x="171" y="23"/>
                      <a:pt x="215" y="14"/>
                    </a:cubicBezTo>
                    <a:cubicBezTo>
                      <a:pt x="232" y="14"/>
                      <a:pt x="244" y="9"/>
                      <a:pt x="257" y="5"/>
                    </a:cubicBezTo>
                    <a:close/>
                    <a:moveTo>
                      <a:pt x="80" y="41"/>
                    </a:moveTo>
                    <a:lnTo>
                      <a:pt x="80" y="41"/>
                    </a:lnTo>
                    <a:cubicBezTo>
                      <a:pt x="54" y="45"/>
                      <a:pt x="28" y="50"/>
                      <a:pt x="0" y="55"/>
                    </a:cubicBezTo>
                    <a:cubicBezTo>
                      <a:pt x="27" y="51"/>
                      <a:pt x="53" y="46"/>
                      <a:pt x="80" y="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29"/>
              <p:cNvSpPr/>
              <p:nvPr/>
            </p:nvSpPr>
            <p:spPr>
              <a:xfrm>
                <a:off x="6771625" y="3779738"/>
                <a:ext cx="80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323" h="68" extrusionOk="0">
                    <a:moveTo>
                      <a:pt x="322" y="0"/>
                    </a:moveTo>
                    <a:cubicBezTo>
                      <a:pt x="215" y="13"/>
                      <a:pt x="108" y="27"/>
                      <a:pt x="0" y="40"/>
                    </a:cubicBezTo>
                    <a:lnTo>
                      <a:pt x="0" y="67"/>
                    </a:lnTo>
                    <a:cubicBezTo>
                      <a:pt x="27" y="67"/>
                      <a:pt x="41" y="67"/>
                      <a:pt x="54" y="54"/>
                    </a:cubicBezTo>
                    <a:cubicBezTo>
                      <a:pt x="148" y="40"/>
                      <a:pt x="242" y="27"/>
                      <a:pt x="322" y="13"/>
                    </a:cubicBezTo>
                    <a:lnTo>
                      <a:pt x="32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9"/>
              <p:cNvSpPr/>
              <p:nvPr/>
            </p:nvSpPr>
            <p:spPr>
              <a:xfrm>
                <a:off x="6805150" y="3778063"/>
                <a:ext cx="1845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738" h="68" extrusionOk="0">
                    <a:moveTo>
                      <a:pt x="0" y="0"/>
                    </a:moveTo>
                    <a:cubicBezTo>
                      <a:pt x="0" y="13"/>
                      <a:pt x="0" y="13"/>
                      <a:pt x="0" y="27"/>
                    </a:cubicBezTo>
                    <a:lnTo>
                      <a:pt x="121" y="27"/>
                    </a:lnTo>
                    <a:cubicBezTo>
                      <a:pt x="322" y="27"/>
                      <a:pt x="523" y="40"/>
                      <a:pt x="738" y="67"/>
                    </a:cubicBezTo>
                    <a:lnTo>
                      <a:pt x="738" y="54"/>
                    </a:lnTo>
                    <a:cubicBezTo>
                      <a:pt x="537" y="27"/>
                      <a:pt x="322" y="0"/>
                      <a:pt x="12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9"/>
              <p:cNvSpPr/>
              <p:nvPr/>
            </p:nvSpPr>
            <p:spPr>
              <a:xfrm>
                <a:off x="6780675" y="3776038"/>
                <a:ext cx="42925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717" h="149" extrusionOk="0">
                    <a:moveTo>
                      <a:pt x="1100" y="1"/>
                    </a:moveTo>
                    <a:cubicBezTo>
                      <a:pt x="725" y="1"/>
                      <a:pt x="349" y="14"/>
                      <a:pt x="0" y="54"/>
                    </a:cubicBezTo>
                    <a:lnTo>
                      <a:pt x="14" y="54"/>
                    </a:lnTo>
                    <a:lnTo>
                      <a:pt x="14" y="148"/>
                    </a:lnTo>
                    <a:cubicBezTo>
                      <a:pt x="161" y="121"/>
                      <a:pt x="322" y="108"/>
                      <a:pt x="483" y="108"/>
                    </a:cubicBezTo>
                    <a:lnTo>
                      <a:pt x="483" y="94"/>
                    </a:lnTo>
                    <a:lnTo>
                      <a:pt x="470" y="41"/>
                    </a:lnTo>
                    <a:lnTo>
                      <a:pt x="523" y="41"/>
                    </a:lnTo>
                    <a:cubicBezTo>
                      <a:pt x="644" y="41"/>
                      <a:pt x="778" y="27"/>
                      <a:pt x="939" y="27"/>
                    </a:cubicBezTo>
                    <a:lnTo>
                      <a:pt x="979" y="27"/>
                    </a:lnTo>
                    <a:lnTo>
                      <a:pt x="979" y="68"/>
                    </a:lnTo>
                    <a:cubicBezTo>
                      <a:pt x="979" y="68"/>
                      <a:pt x="979" y="81"/>
                      <a:pt x="979" y="81"/>
                    </a:cubicBezTo>
                    <a:lnTo>
                      <a:pt x="1100" y="81"/>
                    </a:lnTo>
                    <a:cubicBezTo>
                      <a:pt x="1301" y="94"/>
                      <a:pt x="1516" y="108"/>
                      <a:pt x="1717" y="135"/>
                    </a:cubicBezTo>
                    <a:lnTo>
                      <a:pt x="1717" y="94"/>
                    </a:lnTo>
                    <a:lnTo>
                      <a:pt x="1717" y="41"/>
                    </a:lnTo>
                    <a:cubicBezTo>
                      <a:pt x="1516" y="14"/>
                      <a:pt x="1301" y="1"/>
                      <a:pt x="11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9"/>
              <p:cNvSpPr/>
              <p:nvPr/>
            </p:nvSpPr>
            <p:spPr>
              <a:xfrm>
                <a:off x="6769600" y="3777713"/>
                <a:ext cx="54000" cy="74450"/>
              </a:xfrm>
              <a:custGeom>
                <a:avLst/>
                <a:gdLst/>
                <a:ahLst/>
                <a:cxnLst/>
                <a:rect l="l" t="t" r="r" b="b"/>
                <a:pathLst>
                  <a:path w="2160" h="2978" extrusionOk="0">
                    <a:moveTo>
                      <a:pt x="403" y="1"/>
                    </a:moveTo>
                    <a:cubicBezTo>
                      <a:pt x="282" y="14"/>
                      <a:pt x="162" y="27"/>
                      <a:pt x="28" y="54"/>
                    </a:cubicBezTo>
                    <a:lnTo>
                      <a:pt x="1" y="54"/>
                    </a:lnTo>
                    <a:lnTo>
                      <a:pt x="1" y="94"/>
                    </a:lnTo>
                    <a:lnTo>
                      <a:pt x="1" y="108"/>
                    </a:lnTo>
                    <a:cubicBezTo>
                      <a:pt x="1" y="135"/>
                      <a:pt x="1" y="148"/>
                      <a:pt x="1" y="162"/>
                    </a:cubicBezTo>
                    <a:cubicBezTo>
                      <a:pt x="68" y="1020"/>
                      <a:pt x="68" y="1892"/>
                      <a:pt x="1" y="2736"/>
                    </a:cubicBezTo>
                    <a:cubicBezTo>
                      <a:pt x="1" y="2763"/>
                      <a:pt x="1" y="2777"/>
                      <a:pt x="1" y="2790"/>
                    </a:cubicBezTo>
                    <a:lnTo>
                      <a:pt x="1" y="2817"/>
                    </a:lnTo>
                    <a:lnTo>
                      <a:pt x="1" y="2844"/>
                    </a:lnTo>
                    <a:lnTo>
                      <a:pt x="28" y="2857"/>
                    </a:lnTo>
                    <a:cubicBezTo>
                      <a:pt x="484" y="2938"/>
                      <a:pt x="953" y="2978"/>
                      <a:pt x="1422" y="2978"/>
                    </a:cubicBezTo>
                    <a:lnTo>
                      <a:pt x="1543" y="2978"/>
                    </a:lnTo>
                    <a:cubicBezTo>
                      <a:pt x="1744" y="2964"/>
                      <a:pt x="1945" y="2951"/>
                      <a:pt x="2147" y="2924"/>
                    </a:cubicBezTo>
                    <a:lnTo>
                      <a:pt x="2160" y="2871"/>
                    </a:lnTo>
                    <a:lnTo>
                      <a:pt x="2160" y="2844"/>
                    </a:lnTo>
                    <a:cubicBezTo>
                      <a:pt x="1945" y="2871"/>
                      <a:pt x="1744" y="2884"/>
                      <a:pt x="1543" y="2897"/>
                    </a:cubicBezTo>
                    <a:cubicBezTo>
                      <a:pt x="1047" y="2897"/>
                      <a:pt x="551" y="2857"/>
                      <a:pt x="81" y="2777"/>
                    </a:cubicBezTo>
                    <a:lnTo>
                      <a:pt x="81" y="2750"/>
                    </a:lnTo>
                    <a:cubicBezTo>
                      <a:pt x="148" y="1892"/>
                      <a:pt x="148" y="1020"/>
                      <a:pt x="81" y="148"/>
                    </a:cubicBezTo>
                    <a:lnTo>
                      <a:pt x="81" y="121"/>
                    </a:lnTo>
                    <a:cubicBezTo>
                      <a:pt x="189" y="108"/>
                      <a:pt x="296" y="94"/>
                      <a:pt x="403" y="81"/>
                    </a:cubicBezTo>
                    <a:lnTo>
                      <a:pt x="4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29"/>
              <p:cNvSpPr/>
              <p:nvPr/>
            </p:nvSpPr>
            <p:spPr>
              <a:xfrm>
                <a:off x="6824250" y="3814263"/>
                <a:ext cx="1050" cy="20150"/>
              </a:xfrm>
              <a:custGeom>
                <a:avLst/>
                <a:gdLst/>
                <a:ahLst/>
                <a:cxnLst/>
                <a:rect l="l" t="t" r="r" b="b"/>
                <a:pathLst>
                  <a:path w="42" h="806" extrusionOk="0">
                    <a:moveTo>
                      <a:pt x="28" y="0"/>
                    </a:moveTo>
                    <a:cubicBezTo>
                      <a:pt x="28" y="269"/>
                      <a:pt x="14" y="537"/>
                      <a:pt x="1" y="805"/>
                    </a:cubicBezTo>
                    <a:lnTo>
                      <a:pt x="28" y="805"/>
                    </a:lnTo>
                    <a:cubicBezTo>
                      <a:pt x="41" y="537"/>
                      <a:pt x="41" y="269"/>
                      <a:pt x="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29"/>
              <p:cNvSpPr/>
              <p:nvPr/>
            </p:nvSpPr>
            <p:spPr>
              <a:xfrm>
                <a:off x="6823250" y="3776713"/>
                <a:ext cx="28200" cy="74800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2992" extrusionOk="0">
                    <a:moveTo>
                      <a:pt x="14" y="0"/>
                    </a:moveTo>
                    <a:lnTo>
                      <a:pt x="14" y="27"/>
                    </a:lnTo>
                    <a:lnTo>
                      <a:pt x="14" y="81"/>
                    </a:lnTo>
                    <a:lnTo>
                      <a:pt x="14" y="108"/>
                    </a:lnTo>
                    <a:lnTo>
                      <a:pt x="14" y="134"/>
                    </a:lnTo>
                    <a:cubicBezTo>
                      <a:pt x="41" y="577"/>
                      <a:pt x="54" y="1020"/>
                      <a:pt x="54" y="1462"/>
                    </a:cubicBezTo>
                    <a:lnTo>
                      <a:pt x="81" y="1462"/>
                    </a:lnTo>
                    <a:cubicBezTo>
                      <a:pt x="81" y="1006"/>
                      <a:pt x="68" y="537"/>
                      <a:pt x="27" y="81"/>
                    </a:cubicBezTo>
                    <a:lnTo>
                      <a:pt x="27" y="27"/>
                    </a:lnTo>
                    <a:lnTo>
                      <a:pt x="81" y="27"/>
                    </a:lnTo>
                    <a:cubicBezTo>
                      <a:pt x="309" y="67"/>
                      <a:pt x="550" y="121"/>
                      <a:pt x="765" y="175"/>
                    </a:cubicBezTo>
                    <a:cubicBezTo>
                      <a:pt x="953" y="228"/>
                      <a:pt x="1087" y="403"/>
                      <a:pt x="1087" y="590"/>
                    </a:cubicBezTo>
                    <a:lnTo>
                      <a:pt x="1087" y="617"/>
                    </a:lnTo>
                    <a:cubicBezTo>
                      <a:pt x="1047" y="1194"/>
                      <a:pt x="1047" y="1797"/>
                      <a:pt x="1087" y="2388"/>
                    </a:cubicBezTo>
                    <a:cubicBezTo>
                      <a:pt x="1100" y="2575"/>
                      <a:pt x="966" y="2750"/>
                      <a:pt x="765" y="2817"/>
                    </a:cubicBezTo>
                    <a:cubicBezTo>
                      <a:pt x="537" y="2870"/>
                      <a:pt x="309" y="2924"/>
                      <a:pt x="81" y="2964"/>
                    </a:cubicBezTo>
                    <a:lnTo>
                      <a:pt x="27" y="2964"/>
                    </a:lnTo>
                    <a:lnTo>
                      <a:pt x="27" y="2911"/>
                    </a:lnTo>
                    <a:cubicBezTo>
                      <a:pt x="41" y="2723"/>
                      <a:pt x="54" y="2535"/>
                      <a:pt x="54" y="2361"/>
                    </a:cubicBezTo>
                    <a:lnTo>
                      <a:pt x="41" y="2361"/>
                    </a:lnTo>
                    <a:cubicBezTo>
                      <a:pt x="27" y="2522"/>
                      <a:pt x="27" y="2696"/>
                      <a:pt x="14" y="2857"/>
                    </a:cubicBezTo>
                    <a:lnTo>
                      <a:pt x="14" y="2884"/>
                    </a:lnTo>
                    <a:lnTo>
                      <a:pt x="14" y="2911"/>
                    </a:lnTo>
                    <a:lnTo>
                      <a:pt x="1" y="2964"/>
                    </a:lnTo>
                    <a:lnTo>
                      <a:pt x="1" y="2991"/>
                    </a:lnTo>
                    <a:lnTo>
                      <a:pt x="81" y="2978"/>
                    </a:lnTo>
                    <a:cubicBezTo>
                      <a:pt x="175" y="2964"/>
                      <a:pt x="269" y="2951"/>
                      <a:pt x="363" y="2924"/>
                    </a:cubicBezTo>
                    <a:cubicBezTo>
                      <a:pt x="430" y="2911"/>
                      <a:pt x="510" y="2897"/>
                      <a:pt x="577" y="2884"/>
                    </a:cubicBezTo>
                    <a:cubicBezTo>
                      <a:pt x="644" y="2870"/>
                      <a:pt x="711" y="2857"/>
                      <a:pt x="778" y="2830"/>
                    </a:cubicBezTo>
                    <a:cubicBezTo>
                      <a:pt x="980" y="2776"/>
                      <a:pt x="1127" y="2575"/>
                      <a:pt x="1114" y="2374"/>
                    </a:cubicBezTo>
                    <a:lnTo>
                      <a:pt x="1114" y="2280"/>
                    </a:lnTo>
                    <a:cubicBezTo>
                      <a:pt x="1073" y="1730"/>
                      <a:pt x="1073" y="1167"/>
                      <a:pt x="1114" y="617"/>
                    </a:cubicBezTo>
                    <a:lnTo>
                      <a:pt x="1114" y="604"/>
                    </a:lnTo>
                    <a:lnTo>
                      <a:pt x="1114" y="590"/>
                    </a:lnTo>
                    <a:lnTo>
                      <a:pt x="1114" y="564"/>
                    </a:lnTo>
                    <a:lnTo>
                      <a:pt x="1114" y="550"/>
                    </a:lnTo>
                    <a:cubicBezTo>
                      <a:pt x="1114" y="550"/>
                      <a:pt x="1114" y="537"/>
                      <a:pt x="1114" y="523"/>
                    </a:cubicBezTo>
                    <a:cubicBezTo>
                      <a:pt x="1114" y="510"/>
                      <a:pt x="1100" y="497"/>
                      <a:pt x="1100" y="483"/>
                    </a:cubicBezTo>
                    <a:cubicBezTo>
                      <a:pt x="1100" y="470"/>
                      <a:pt x="1100" y="470"/>
                      <a:pt x="1100" y="456"/>
                    </a:cubicBezTo>
                    <a:cubicBezTo>
                      <a:pt x="1100" y="456"/>
                      <a:pt x="1087" y="443"/>
                      <a:pt x="1087" y="443"/>
                    </a:cubicBezTo>
                    <a:cubicBezTo>
                      <a:pt x="1087" y="430"/>
                      <a:pt x="1087" y="430"/>
                      <a:pt x="1073" y="416"/>
                    </a:cubicBezTo>
                    <a:cubicBezTo>
                      <a:pt x="1073" y="403"/>
                      <a:pt x="1073" y="403"/>
                      <a:pt x="1060" y="389"/>
                    </a:cubicBezTo>
                    <a:cubicBezTo>
                      <a:pt x="1060" y="376"/>
                      <a:pt x="1047" y="362"/>
                      <a:pt x="1047" y="349"/>
                    </a:cubicBezTo>
                    <a:cubicBezTo>
                      <a:pt x="1033" y="336"/>
                      <a:pt x="1033" y="336"/>
                      <a:pt x="1020" y="322"/>
                    </a:cubicBezTo>
                    <a:cubicBezTo>
                      <a:pt x="1020" y="309"/>
                      <a:pt x="1006" y="295"/>
                      <a:pt x="993" y="295"/>
                    </a:cubicBezTo>
                    <a:cubicBezTo>
                      <a:pt x="993" y="282"/>
                      <a:pt x="980" y="282"/>
                      <a:pt x="980" y="269"/>
                    </a:cubicBezTo>
                    <a:cubicBezTo>
                      <a:pt x="966" y="255"/>
                      <a:pt x="953" y="255"/>
                      <a:pt x="939" y="242"/>
                    </a:cubicBezTo>
                    <a:cubicBezTo>
                      <a:pt x="926" y="228"/>
                      <a:pt x="926" y="228"/>
                      <a:pt x="913" y="215"/>
                    </a:cubicBezTo>
                    <a:cubicBezTo>
                      <a:pt x="899" y="215"/>
                      <a:pt x="886" y="202"/>
                      <a:pt x="872" y="202"/>
                    </a:cubicBezTo>
                    <a:cubicBezTo>
                      <a:pt x="859" y="188"/>
                      <a:pt x="859" y="188"/>
                      <a:pt x="845" y="188"/>
                    </a:cubicBezTo>
                    <a:cubicBezTo>
                      <a:pt x="832" y="175"/>
                      <a:pt x="819" y="175"/>
                      <a:pt x="805" y="161"/>
                    </a:cubicBezTo>
                    <a:lnTo>
                      <a:pt x="778" y="161"/>
                    </a:lnTo>
                    <a:cubicBezTo>
                      <a:pt x="711" y="134"/>
                      <a:pt x="644" y="121"/>
                      <a:pt x="564" y="108"/>
                    </a:cubicBezTo>
                    <a:cubicBezTo>
                      <a:pt x="416" y="67"/>
                      <a:pt x="242" y="27"/>
                      <a:pt x="81" y="14"/>
                    </a:cubicBezTo>
                    <a:lnTo>
                      <a:pt x="1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9"/>
              <p:cNvSpPr/>
              <p:nvPr/>
            </p:nvSpPr>
            <p:spPr>
              <a:xfrm>
                <a:off x="6823925" y="3777038"/>
                <a:ext cx="26850" cy="73800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2952" extrusionOk="0">
                    <a:moveTo>
                      <a:pt x="94" y="108"/>
                    </a:moveTo>
                    <a:cubicBezTo>
                      <a:pt x="309" y="135"/>
                      <a:pt x="523" y="189"/>
                      <a:pt x="725" y="242"/>
                    </a:cubicBezTo>
                    <a:cubicBezTo>
                      <a:pt x="872" y="282"/>
                      <a:pt x="979" y="417"/>
                      <a:pt x="979" y="564"/>
                    </a:cubicBezTo>
                    <a:lnTo>
                      <a:pt x="979" y="591"/>
                    </a:lnTo>
                    <a:cubicBezTo>
                      <a:pt x="939" y="1181"/>
                      <a:pt x="939" y="1784"/>
                      <a:pt x="979" y="2375"/>
                    </a:cubicBezTo>
                    <a:cubicBezTo>
                      <a:pt x="993" y="2522"/>
                      <a:pt x="872" y="2670"/>
                      <a:pt x="725" y="2710"/>
                    </a:cubicBezTo>
                    <a:cubicBezTo>
                      <a:pt x="510" y="2777"/>
                      <a:pt x="309" y="2817"/>
                      <a:pt x="94" y="2844"/>
                    </a:cubicBezTo>
                    <a:cubicBezTo>
                      <a:pt x="148" y="2079"/>
                      <a:pt x="148" y="1302"/>
                      <a:pt x="121" y="524"/>
                    </a:cubicBezTo>
                    <a:lnTo>
                      <a:pt x="94" y="524"/>
                    </a:lnTo>
                    <a:lnTo>
                      <a:pt x="94" y="484"/>
                    </a:lnTo>
                    <a:lnTo>
                      <a:pt x="108" y="484"/>
                    </a:lnTo>
                    <a:cubicBezTo>
                      <a:pt x="108" y="363"/>
                      <a:pt x="108" y="229"/>
                      <a:pt x="94" y="108"/>
                    </a:cubicBezTo>
                    <a:close/>
                    <a:moveTo>
                      <a:pt x="0" y="1"/>
                    </a:moveTo>
                    <a:lnTo>
                      <a:pt x="0" y="54"/>
                    </a:lnTo>
                    <a:cubicBezTo>
                      <a:pt x="41" y="524"/>
                      <a:pt x="54" y="980"/>
                      <a:pt x="54" y="1449"/>
                    </a:cubicBezTo>
                    <a:lnTo>
                      <a:pt x="81" y="1449"/>
                    </a:lnTo>
                    <a:lnTo>
                      <a:pt x="81" y="1489"/>
                    </a:lnTo>
                    <a:lnTo>
                      <a:pt x="54" y="1489"/>
                    </a:lnTo>
                    <a:cubicBezTo>
                      <a:pt x="54" y="1758"/>
                      <a:pt x="54" y="2026"/>
                      <a:pt x="41" y="2294"/>
                    </a:cubicBezTo>
                    <a:lnTo>
                      <a:pt x="54" y="2294"/>
                    </a:lnTo>
                    <a:lnTo>
                      <a:pt x="54" y="2334"/>
                    </a:lnTo>
                    <a:lnTo>
                      <a:pt x="41" y="2334"/>
                    </a:lnTo>
                    <a:cubicBezTo>
                      <a:pt x="27" y="2522"/>
                      <a:pt x="14" y="2710"/>
                      <a:pt x="0" y="2898"/>
                    </a:cubicBezTo>
                    <a:lnTo>
                      <a:pt x="0" y="2951"/>
                    </a:lnTo>
                    <a:lnTo>
                      <a:pt x="54" y="2938"/>
                    </a:lnTo>
                    <a:cubicBezTo>
                      <a:pt x="282" y="2911"/>
                      <a:pt x="523" y="2857"/>
                      <a:pt x="738" y="2790"/>
                    </a:cubicBezTo>
                    <a:cubicBezTo>
                      <a:pt x="939" y="2737"/>
                      <a:pt x="1073" y="2549"/>
                      <a:pt x="1060" y="2361"/>
                    </a:cubicBezTo>
                    <a:cubicBezTo>
                      <a:pt x="1020" y="1771"/>
                      <a:pt x="1020" y="1181"/>
                      <a:pt x="1060" y="591"/>
                    </a:cubicBezTo>
                    <a:lnTo>
                      <a:pt x="1060" y="564"/>
                    </a:lnTo>
                    <a:cubicBezTo>
                      <a:pt x="1060" y="390"/>
                      <a:pt x="926" y="215"/>
                      <a:pt x="738" y="162"/>
                    </a:cubicBezTo>
                    <a:cubicBezTo>
                      <a:pt x="523" y="95"/>
                      <a:pt x="282" y="54"/>
                      <a:pt x="54" y="1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9"/>
              <p:cNvSpPr/>
              <p:nvPr/>
            </p:nvSpPr>
            <p:spPr>
              <a:xfrm>
                <a:off x="6792400" y="3776713"/>
                <a:ext cx="14775" cy="32200"/>
              </a:xfrm>
              <a:custGeom>
                <a:avLst/>
                <a:gdLst/>
                <a:ahLst/>
                <a:cxnLst/>
                <a:rect l="l" t="t" r="r" b="b"/>
                <a:pathLst>
                  <a:path w="591" h="1288" extrusionOk="0">
                    <a:moveTo>
                      <a:pt x="430" y="94"/>
                    </a:moveTo>
                    <a:cubicBezTo>
                      <a:pt x="484" y="456"/>
                      <a:pt x="510" y="832"/>
                      <a:pt x="510" y="1207"/>
                    </a:cubicBezTo>
                    <a:lnTo>
                      <a:pt x="175" y="1207"/>
                    </a:lnTo>
                    <a:cubicBezTo>
                      <a:pt x="175" y="832"/>
                      <a:pt x="148" y="456"/>
                      <a:pt x="95" y="94"/>
                    </a:cubicBezTo>
                    <a:close/>
                    <a:moveTo>
                      <a:pt x="470" y="0"/>
                    </a:moveTo>
                    <a:cubicBezTo>
                      <a:pt x="309" y="0"/>
                      <a:pt x="175" y="14"/>
                      <a:pt x="54" y="14"/>
                    </a:cubicBezTo>
                    <a:lnTo>
                      <a:pt x="1" y="27"/>
                    </a:lnTo>
                    <a:lnTo>
                      <a:pt x="14" y="67"/>
                    </a:lnTo>
                    <a:lnTo>
                      <a:pt x="14" y="81"/>
                    </a:lnTo>
                    <a:cubicBezTo>
                      <a:pt x="14" y="81"/>
                      <a:pt x="14" y="94"/>
                      <a:pt x="14" y="94"/>
                    </a:cubicBezTo>
                    <a:cubicBezTo>
                      <a:pt x="68" y="470"/>
                      <a:pt x="95" y="859"/>
                      <a:pt x="81" y="1248"/>
                    </a:cubicBezTo>
                    <a:lnTo>
                      <a:pt x="81" y="1288"/>
                    </a:lnTo>
                    <a:lnTo>
                      <a:pt x="591" y="1288"/>
                    </a:lnTo>
                    <a:lnTo>
                      <a:pt x="591" y="1248"/>
                    </a:lnTo>
                    <a:cubicBezTo>
                      <a:pt x="591" y="859"/>
                      <a:pt x="577" y="456"/>
                      <a:pt x="524" y="81"/>
                    </a:cubicBezTo>
                    <a:cubicBezTo>
                      <a:pt x="524" y="67"/>
                      <a:pt x="524" y="67"/>
                      <a:pt x="510" y="67"/>
                    </a:cubicBezTo>
                    <a:cubicBezTo>
                      <a:pt x="510" y="54"/>
                      <a:pt x="510" y="41"/>
                      <a:pt x="510" y="41"/>
                    </a:cubicBezTo>
                    <a:lnTo>
                      <a:pt x="5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29"/>
              <p:cNvSpPr/>
              <p:nvPr/>
            </p:nvSpPr>
            <p:spPr>
              <a:xfrm>
                <a:off x="6764250" y="3781413"/>
                <a:ext cx="3025" cy="63375"/>
              </a:xfrm>
              <a:custGeom>
                <a:avLst/>
                <a:gdLst/>
                <a:ahLst/>
                <a:cxnLst/>
                <a:rect l="l" t="t" r="r" b="b"/>
                <a:pathLst>
                  <a:path w="121" h="2535" extrusionOk="0">
                    <a:moveTo>
                      <a:pt x="0" y="0"/>
                    </a:moveTo>
                    <a:cubicBezTo>
                      <a:pt x="0" y="27"/>
                      <a:pt x="0" y="54"/>
                      <a:pt x="0" y="107"/>
                    </a:cubicBezTo>
                    <a:cubicBezTo>
                      <a:pt x="27" y="523"/>
                      <a:pt x="67" y="1770"/>
                      <a:pt x="0" y="2508"/>
                    </a:cubicBezTo>
                    <a:cubicBezTo>
                      <a:pt x="0" y="2508"/>
                      <a:pt x="0" y="2521"/>
                      <a:pt x="0" y="2535"/>
                    </a:cubicBezTo>
                    <a:lnTo>
                      <a:pt x="40" y="2535"/>
                    </a:lnTo>
                    <a:cubicBezTo>
                      <a:pt x="121" y="1784"/>
                      <a:pt x="67" y="470"/>
                      <a:pt x="40" y="67"/>
                    </a:cubicBezTo>
                    <a:cubicBezTo>
                      <a:pt x="40" y="40"/>
                      <a:pt x="40" y="14"/>
                      <a:pt x="4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29"/>
              <p:cNvSpPr/>
              <p:nvPr/>
            </p:nvSpPr>
            <p:spPr>
              <a:xfrm>
                <a:off x="6779675" y="3777388"/>
                <a:ext cx="46275" cy="36900"/>
              </a:xfrm>
              <a:custGeom>
                <a:avLst/>
                <a:gdLst/>
                <a:ahLst/>
                <a:cxnLst/>
                <a:rect l="l" t="t" r="r" b="b"/>
                <a:pathLst>
                  <a:path w="1851" h="1476" extrusionOk="0">
                    <a:moveTo>
                      <a:pt x="0" y="0"/>
                    </a:moveTo>
                    <a:lnTo>
                      <a:pt x="0" y="107"/>
                    </a:lnTo>
                    <a:lnTo>
                      <a:pt x="0" y="1154"/>
                    </a:lnTo>
                    <a:cubicBezTo>
                      <a:pt x="0" y="1328"/>
                      <a:pt x="161" y="1475"/>
                      <a:pt x="349" y="1475"/>
                    </a:cubicBezTo>
                    <a:lnTo>
                      <a:pt x="1851" y="1475"/>
                    </a:lnTo>
                    <a:lnTo>
                      <a:pt x="1851" y="1435"/>
                    </a:lnTo>
                    <a:lnTo>
                      <a:pt x="349" y="1435"/>
                    </a:lnTo>
                    <a:cubicBezTo>
                      <a:pt x="188" y="1435"/>
                      <a:pt x="54" y="1314"/>
                      <a:pt x="54" y="1154"/>
                    </a:cubicBezTo>
                    <a:lnTo>
                      <a:pt x="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29"/>
              <p:cNvSpPr/>
              <p:nvPr/>
            </p:nvSpPr>
            <p:spPr>
              <a:xfrm>
                <a:off x="6825925" y="3789113"/>
                <a:ext cx="12775" cy="56350"/>
              </a:xfrm>
              <a:custGeom>
                <a:avLst/>
                <a:gdLst/>
                <a:ahLst/>
                <a:cxnLst/>
                <a:rect l="l" t="t" r="r" b="b"/>
                <a:pathLst>
                  <a:path w="511" h="2254" extrusionOk="0">
                    <a:moveTo>
                      <a:pt x="1" y="1"/>
                    </a:moveTo>
                    <a:lnTo>
                      <a:pt x="1" y="54"/>
                    </a:lnTo>
                    <a:lnTo>
                      <a:pt x="309" y="54"/>
                    </a:lnTo>
                    <a:cubicBezTo>
                      <a:pt x="403" y="54"/>
                      <a:pt x="470" y="108"/>
                      <a:pt x="470" y="188"/>
                    </a:cubicBezTo>
                    <a:lnTo>
                      <a:pt x="470" y="2254"/>
                    </a:lnTo>
                    <a:lnTo>
                      <a:pt x="510" y="2254"/>
                    </a:lnTo>
                    <a:lnTo>
                      <a:pt x="510" y="188"/>
                    </a:lnTo>
                    <a:cubicBezTo>
                      <a:pt x="510" y="94"/>
                      <a:pt x="417" y="1"/>
                      <a:pt x="3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9"/>
              <p:cNvSpPr/>
              <p:nvPr/>
            </p:nvSpPr>
            <p:spPr>
              <a:xfrm>
                <a:off x="6855450" y="3789113"/>
                <a:ext cx="605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905" extrusionOk="0">
                    <a:moveTo>
                      <a:pt x="188" y="1"/>
                    </a:moveTo>
                    <a:lnTo>
                      <a:pt x="188" y="94"/>
                    </a:lnTo>
                    <a:lnTo>
                      <a:pt x="188" y="631"/>
                    </a:lnTo>
                    <a:lnTo>
                      <a:pt x="0" y="631"/>
                    </a:lnTo>
                    <a:lnTo>
                      <a:pt x="0" y="1167"/>
                    </a:lnTo>
                    <a:lnTo>
                      <a:pt x="201" y="1167"/>
                    </a:lnTo>
                    <a:lnTo>
                      <a:pt x="201" y="1905"/>
                    </a:lnTo>
                    <a:lnTo>
                      <a:pt x="241" y="1905"/>
                    </a:lnTo>
                    <a:lnTo>
                      <a:pt x="241" y="1127"/>
                    </a:lnTo>
                    <a:lnTo>
                      <a:pt x="54" y="1127"/>
                    </a:lnTo>
                    <a:lnTo>
                      <a:pt x="54" y="671"/>
                    </a:lnTo>
                    <a:lnTo>
                      <a:pt x="228" y="671"/>
                    </a:lnTo>
                    <a:lnTo>
                      <a:pt x="228" y="94"/>
                    </a:lnTo>
                    <a:lnTo>
                      <a:pt x="22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29"/>
              <p:cNvSpPr/>
              <p:nvPr/>
            </p:nvSpPr>
            <p:spPr>
              <a:xfrm>
                <a:off x="6873200" y="3798838"/>
                <a:ext cx="21500" cy="30525"/>
              </a:xfrm>
              <a:custGeom>
                <a:avLst/>
                <a:gdLst/>
                <a:ahLst/>
                <a:cxnLst/>
                <a:rect l="l" t="t" r="r" b="b"/>
                <a:pathLst>
                  <a:path w="860" h="1221" extrusionOk="0">
                    <a:moveTo>
                      <a:pt x="1" y="1"/>
                    </a:moveTo>
                    <a:lnTo>
                      <a:pt x="1" y="41"/>
                    </a:lnTo>
                    <a:lnTo>
                      <a:pt x="41" y="41"/>
                    </a:lnTo>
                    <a:lnTo>
                      <a:pt x="819" y="54"/>
                    </a:lnTo>
                    <a:lnTo>
                      <a:pt x="819" y="1221"/>
                    </a:lnTo>
                    <a:lnTo>
                      <a:pt x="859" y="1221"/>
                    </a:lnTo>
                    <a:lnTo>
                      <a:pt x="859" y="14"/>
                    </a:lnTo>
                    <a:lnTo>
                      <a:pt x="4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9"/>
              <p:cNvSpPr/>
              <p:nvPr/>
            </p:nvSpPr>
            <p:spPr>
              <a:xfrm>
                <a:off x="6806500" y="3834388"/>
                <a:ext cx="18800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752" h="604" extrusionOk="0">
                    <a:moveTo>
                      <a:pt x="188" y="0"/>
                    </a:moveTo>
                    <a:cubicBezTo>
                      <a:pt x="94" y="0"/>
                      <a:pt x="0" y="81"/>
                      <a:pt x="0" y="174"/>
                    </a:cubicBezTo>
                    <a:lnTo>
                      <a:pt x="0" y="604"/>
                    </a:lnTo>
                    <a:lnTo>
                      <a:pt x="54" y="604"/>
                    </a:lnTo>
                    <a:lnTo>
                      <a:pt x="54" y="174"/>
                    </a:lnTo>
                    <a:cubicBezTo>
                      <a:pt x="54" y="107"/>
                      <a:pt x="107" y="40"/>
                      <a:pt x="188" y="40"/>
                    </a:cubicBezTo>
                    <a:lnTo>
                      <a:pt x="751" y="40"/>
                    </a:lnTo>
                    <a:lnTo>
                      <a:pt x="75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9"/>
              <p:cNvSpPr/>
              <p:nvPr/>
            </p:nvSpPr>
            <p:spPr>
              <a:xfrm>
                <a:off x="6954675" y="3692563"/>
                <a:ext cx="31875" cy="4375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75" extrusionOk="0">
                    <a:moveTo>
                      <a:pt x="1" y="0"/>
                    </a:moveTo>
                    <a:cubicBezTo>
                      <a:pt x="28" y="54"/>
                      <a:pt x="54" y="108"/>
                      <a:pt x="54" y="175"/>
                    </a:cubicBezTo>
                    <a:lnTo>
                      <a:pt x="1261" y="175"/>
                    </a:lnTo>
                    <a:lnTo>
                      <a:pt x="12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9"/>
              <p:cNvSpPr/>
              <p:nvPr/>
            </p:nvSpPr>
            <p:spPr>
              <a:xfrm>
                <a:off x="7005300" y="3692563"/>
                <a:ext cx="205225" cy="4375"/>
              </a:xfrm>
              <a:custGeom>
                <a:avLst/>
                <a:gdLst/>
                <a:ahLst/>
                <a:cxnLst/>
                <a:rect l="l" t="t" r="r" b="b"/>
                <a:pathLst>
                  <a:path w="8209" h="175" extrusionOk="0">
                    <a:moveTo>
                      <a:pt x="1" y="0"/>
                    </a:moveTo>
                    <a:lnTo>
                      <a:pt x="1" y="175"/>
                    </a:lnTo>
                    <a:lnTo>
                      <a:pt x="8208" y="175"/>
                    </a:lnTo>
                    <a:lnTo>
                      <a:pt x="82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9"/>
              <p:cNvSpPr/>
              <p:nvPr/>
            </p:nvSpPr>
            <p:spPr>
              <a:xfrm>
                <a:off x="7025100" y="3692888"/>
                <a:ext cx="262875" cy="40250"/>
              </a:xfrm>
              <a:custGeom>
                <a:avLst/>
                <a:gdLst/>
                <a:ahLst/>
                <a:cxnLst/>
                <a:rect l="l" t="t" r="r" b="b"/>
                <a:pathLst>
                  <a:path w="10515" h="1610" extrusionOk="0">
                    <a:moveTo>
                      <a:pt x="8181" y="1"/>
                    </a:moveTo>
                    <a:lnTo>
                      <a:pt x="8181" y="162"/>
                    </a:lnTo>
                    <a:lnTo>
                      <a:pt x="9884" y="162"/>
                    </a:lnTo>
                    <a:lnTo>
                      <a:pt x="9897" y="175"/>
                    </a:lnTo>
                    <a:cubicBezTo>
                      <a:pt x="10152" y="215"/>
                      <a:pt x="10353" y="430"/>
                      <a:pt x="10353" y="698"/>
                    </a:cubicBezTo>
                    <a:lnTo>
                      <a:pt x="10353" y="913"/>
                    </a:lnTo>
                    <a:cubicBezTo>
                      <a:pt x="10353" y="1208"/>
                      <a:pt x="10112" y="1449"/>
                      <a:pt x="9817" y="1449"/>
                    </a:cubicBezTo>
                    <a:lnTo>
                      <a:pt x="0" y="1449"/>
                    </a:lnTo>
                    <a:lnTo>
                      <a:pt x="590" y="1610"/>
                    </a:lnTo>
                    <a:lnTo>
                      <a:pt x="9817" y="1610"/>
                    </a:lnTo>
                    <a:cubicBezTo>
                      <a:pt x="10206" y="1610"/>
                      <a:pt x="10514" y="1302"/>
                      <a:pt x="10514" y="913"/>
                    </a:cubicBezTo>
                    <a:lnTo>
                      <a:pt x="10514" y="698"/>
                    </a:lnTo>
                    <a:cubicBezTo>
                      <a:pt x="10514" y="309"/>
                      <a:pt x="10206" y="1"/>
                      <a:pt x="98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9"/>
              <p:cNvSpPr/>
              <p:nvPr/>
            </p:nvSpPr>
            <p:spPr>
              <a:xfrm>
                <a:off x="7210150" y="3681163"/>
                <a:ext cx="19475" cy="29850"/>
              </a:xfrm>
              <a:custGeom>
                <a:avLst/>
                <a:gdLst/>
                <a:ahLst/>
                <a:cxnLst/>
                <a:rect l="l" t="t" r="r" b="b"/>
                <a:pathLst>
                  <a:path w="779" h="1194" extrusionOk="0">
                    <a:moveTo>
                      <a:pt x="457" y="67"/>
                    </a:moveTo>
                    <a:cubicBezTo>
                      <a:pt x="591" y="81"/>
                      <a:pt x="698" y="188"/>
                      <a:pt x="698" y="322"/>
                    </a:cubicBezTo>
                    <a:lnTo>
                      <a:pt x="685" y="859"/>
                    </a:lnTo>
                    <a:cubicBezTo>
                      <a:pt x="685" y="993"/>
                      <a:pt x="578" y="1100"/>
                      <a:pt x="444" y="1100"/>
                    </a:cubicBezTo>
                    <a:lnTo>
                      <a:pt x="444" y="1154"/>
                    </a:lnTo>
                    <a:lnTo>
                      <a:pt x="430" y="1113"/>
                    </a:lnTo>
                    <a:lnTo>
                      <a:pt x="336" y="1113"/>
                    </a:lnTo>
                    <a:cubicBezTo>
                      <a:pt x="269" y="1100"/>
                      <a:pt x="202" y="1073"/>
                      <a:pt x="162" y="1033"/>
                    </a:cubicBezTo>
                    <a:cubicBezTo>
                      <a:pt x="108" y="979"/>
                      <a:pt x="95" y="912"/>
                      <a:pt x="95" y="859"/>
                    </a:cubicBezTo>
                    <a:lnTo>
                      <a:pt x="108" y="309"/>
                    </a:lnTo>
                    <a:cubicBezTo>
                      <a:pt x="108" y="188"/>
                      <a:pt x="216" y="67"/>
                      <a:pt x="350" y="67"/>
                    </a:cubicBezTo>
                    <a:close/>
                    <a:moveTo>
                      <a:pt x="350" y="0"/>
                    </a:moveTo>
                    <a:cubicBezTo>
                      <a:pt x="175" y="0"/>
                      <a:pt x="28" y="134"/>
                      <a:pt x="14" y="322"/>
                    </a:cubicBezTo>
                    <a:lnTo>
                      <a:pt x="14" y="470"/>
                    </a:lnTo>
                    <a:lnTo>
                      <a:pt x="14" y="631"/>
                    </a:lnTo>
                    <a:lnTo>
                      <a:pt x="1" y="859"/>
                    </a:lnTo>
                    <a:cubicBezTo>
                      <a:pt x="1" y="939"/>
                      <a:pt x="41" y="1019"/>
                      <a:pt x="95" y="1087"/>
                    </a:cubicBezTo>
                    <a:cubicBezTo>
                      <a:pt x="162" y="1154"/>
                      <a:pt x="242" y="1194"/>
                      <a:pt x="323" y="1194"/>
                    </a:cubicBezTo>
                    <a:lnTo>
                      <a:pt x="444" y="1194"/>
                    </a:lnTo>
                    <a:cubicBezTo>
                      <a:pt x="618" y="1194"/>
                      <a:pt x="765" y="1046"/>
                      <a:pt x="765" y="872"/>
                    </a:cubicBezTo>
                    <a:lnTo>
                      <a:pt x="779" y="631"/>
                    </a:lnTo>
                    <a:lnTo>
                      <a:pt x="779" y="470"/>
                    </a:lnTo>
                    <a:lnTo>
                      <a:pt x="779" y="336"/>
                    </a:lnTo>
                    <a:cubicBezTo>
                      <a:pt x="779" y="148"/>
                      <a:pt x="645" y="0"/>
                      <a:pt x="4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9"/>
              <p:cNvSpPr/>
              <p:nvPr/>
            </p:nvSpPr>
            <p:spPr>
              <a:xfrm>
                <a:off x="6986200" y="3681138"/>
                <a:ext cx="194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779" h="1088" extrusionOk="0">
                    <a:moveTo>
                      <a:pt x="314" y="0"/>
                    </a:moveTo>
                    <a:cubicBezTo>
                      <a:pt x="149" y="0"/>
                      <a:pt x="14" y="143"/>
                      <a:pt x="14" y="310"/>
                    </a:cubicBezTo>
                    <a:lnTo>
                      <a:pt x="0" y="457"/>
                    </a:lnTo>
                    <a:lnTo>
                      <a:pt x="0" y="632"/>
                    </a:lnTo>
                    <a:lnTo>
                      <a:pt x="0" y="860"/>
                    </a:lnTo>
                    <a:cubicBezTo>
                      <a:pt x="0" y="940"/>
                      <a:pt x="27" y="1020"/>
                      <a:pt x="81" y="1088"/>
                    </a:cubicBezTo>
                    <a:lnTo>
                      <a:pt x="228" y="1088"/>
                    </a:lnTo>
                    <a:cubicBezTo>
                      <a:pt x="134" y="1047"/>
                      <a:pt x="81" y="953"/>
                      <a:pt x="81" y="860"/>
                    </a:cubicBezTo>
                    <a:lnTo>
                      <a:pt x="94" y="323"/>
                    </a:lnTo>
                    <a:cubicBezTo>
                      <a:pt x="94" y="189"/>
                      <a:pt x="202" y="82"/>
                      <a:pt x="349" y="82"/>
                    </a:cubicBezTo>
                    <a:lnTo>
                      <a:pt x="443" y="82"/>
                    </a:lnTo>
                    <a:cubicBezTo>
                      <a:pt x="577" y="82"/>
                      <a:pt x="684" y="189"/>
                      <a:pt x="684" y="323"/>
                    </a:cubicBezTo>
                    <a:lnTo>
                      <a:pt x="684" y="860"/>
                    </a:lnTo>
                    <a:cubicBezTo>
                      <a:pt x="671" y="967"/>
                      <a:pt x="617" y="1047"/>
                      <a:pt x="537" y="1088"/>
                    </a:cubicBezTo>
                    <a:lnTo>
                      <a:pt x="671" y="1088"/>
                    </a:lnTo>
                    <a:cubicBezTo>
                      <a:pt x="725" y="1020"/>
                      <a:pt x="765" y="953"/>
                      <a:pt x="765" y="873"/>
                    </a:cubicBezTo>
                    <a:lnTo>
                      <a:pt x="765" y="632"/>
                    </a:lnTo>
                    <a:lnTo>
                      <a:pt x="765" y="457"/>
                    </a:lnTo>
                    <a:lnTo>
                      <a:pt x="778" y="337"/>
                    </a:lnTo>
                    <a:cubicBezTo>
                      <a:pt x="778" y="149"/>
                      <a:pt x="631" y="1"/>
                      <a:pt x="456" y="1"/>
                    </a:cubicBezTo>
                    <a:lnTo>
                      <a:pt x="336" y="1"/>
                    </a:lnTo>
                    <a:cubicBezTo>
                      <a:pt x="328" y="1"/>
                      <a:pt x="321" y="0"/>
                      <a:pt x="3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9"/>
              <p:cNvSpPr/>
              <p:nvPr/>
            </p:nvSpPr>
            <p:spPr>
              <a:xfrm>
                <a:off x="6379350" y="3657688"/>
                <a:ext cx="439900" cy="38925"/>
              </a:xfrm>
              <a:custGeom>
                <a:avLst/>
                <a:gdLst/>
                <a:ahLst/>
                <a:cxnLst/>
                <a:rect l="l" t="t" r="r" b="b"/>
                <a:pathLst>
                  <a:path w="17596" h="1557" extrusionOk="0">
                    <a:moveTo>
                      <a:pt x="17565" y="676"/>
                    </a:moveTo>
                    <a:cubicBezTo>
                      <a:pt x="17574" y="681"/>
                      <a:pt x="17584" y="684"/>
                      <a:pt x="17596" y="684"/>
                    </a:cubicBezTo>
                    <a:lnTo>
                      <a:pt x="17565" y="676"/>
                    </a:lnTo>
                    <a:close/>
                    <a:moveTo>
                      <a:pt x="765" y="0"/>
                    </a:moveTo>
                    <a:cubicBezTo>
                      <a:pt x="617" y="0"/>
                      <a:pt x="497" y="41"/>
                      <a:pt x="376" y="121"/>
                    </a:cubicBezTo>
                    <a:cubicBezTo>
                      <a:pt x="161" y="269"/>
                      <a:pt x="0" y="550"/>
                      <a:pt x="0" y="886"/>
                    </a:cubicBezTo>
                    <a:lnTo>
                      <a:pt x="27" y="1556"/>
                    </a:lnTo>
                    <a:cubicBezTo>
                      <a:pt x="27" y="1529"/>
                      <a:pt x="41" y="1503"/>
                      <a:pt x="54" y="1489"/>
                    </a:cubicBezTo>
                    <a:cubicBezTo>
                      <a:pt x="73" y="1480"/>
                      <a:pt x="92" y="1470"/>
                      <a:pt x="106" y="1470"/>
                    </a:cubicBezTo>
                    <a:cubicBezTo>
                      <a:pt x="112" y="1470"/>
                      <a:pt x="117" y="1472"/>
                      <a:pt x="121" y="1476"/>
                    </a:cubicBezTo>
                    <a:lnTo>
                      <a:pt x="201" y="1476"/>
                    </a:lnTo>
                    <a:lnTo>
                      <a:pt x="175" y="872"/>
                    </a:lnTo>
                    <a:cubicBezTo>
                      <a:pt x="175" y="711"/>
                      <a:pt x="215" y="564"/>
                      <a:pt x="295" y="443"/>
                    </a:cubicBezTo>
                    <a:lnTo>
                      <a:pt x="282" y="443"/>
                    </a:lnTo>
                    <a:lnTo>
                      <a:pt x="295" y="389"/>
                    </a:lnTo>
                    <a:lnTo>
                      <a:pt x="322" y="403"/>
                    </a:lnTo>
                    <a:cubicBezTo>
                      <a:pt x="429" y="255"/>
                      <a:pt x="590" y="161"/>
                      <a:pt x="765" y="161"/>
                    </a:cubicBezTo>
                    <a:lnTo>
                      <a:pt x="5700" y="161"/>
                    </a:lnTo>
                    <a:lnTo>
                      <a:pt x="5646" y="148"/>
                    </a:lnTo>
                    <a:lnTo>
                      <a:pt x="5660" y="108"/>
                    </a:lnTo>
                    <a:lnTo>
                      <a:pt x="5861" y="161"/>
                    </a:lnTo>
                    <a:lnTo>
                      <a:pt x="14028" y="161"/>
                    </a:lnTo>
                    <a:lnTo>
                      <a:pt x="13934" y="135"/>
                    </a:lnTo>
                    <a:lnTo>
                      <a:pt x="13948" y="94"/>
                    </a:lnTo>
                    <a:lnTo>
                      <a:pt x="14189" y="161"/>
                    </a:lnTo>
                    <a:lnTo>
                      <a:pt x="15732" y="161"/>
                    </a:lnTo>
                    <a:lnTo>
                      <a:pt x="17565" y="676"/>
                    </a:lnTo>
                    <a:lnTo>
                      <a:pt x="17565" y="676"/>
                    </a:lnTo>
                    <a:cubicBezTo>
                      <a:pt x="17543" y="662"/>
                      <a:pt x="17529" y="633"/>
                      <a:pt x="17529" y="604"/>
                    </a:cubicBezTo>
                    <a:lnTo>
                      <a:pt x="17529" y="591"/>
                    </a:lnTo>
                    <a:cubicBezTo>
                      <a:pt x="17529" y="550"/>
                      <a:pt x="17555" y="524"/>
                      <a:pt x="17582" y="510"/>
                    </a:cubicBezTo>
                    <a:lnTo>
                      <a:pt x="16201" y="121"/>
                    </a:lnTo>
                    <a:lnTo>
                      <a:pt x="1577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9"/>
              <p:cNvSpPr/>
              <p:nvPr/>
            </p:nvSpPr>
            <p:spPr>
              <a:xfrm>
                <a:off x="6998275" y="3725738"/>
                <a:ext cx="162625" cy="53675"/>
              </a:xfrm>
              <a:custGeom>
                <a:avLst/>
                <a:gdLst/>
                <a:ahLst/>
                <a:cxnLst/>
                <a:rect l="l" t="t" r="r" b="b"/>
                <a:pathLst>
                  <a:path w="6505" h="2147" extrusionOk="0">
                    <a:moveTo>
                      <a:pt x="0" y="1"/>
                    </a:moveTo>
                    <a:lnTo>
                      <a:pt x="698" y="202"/>
                    </a:lnTo>
                    <a:lnTo>
                      <a:pt x="707" y="202"/>
                    </a:lnTo>
                    <a:lnTo>
                      <a:pt x="0" y="1"/>
                    </a:lnTo>
                    <a:close/>
                    <a:moveTo>
                      <a:pt x="858" y="68"/>
                    </a:moveTo>
                    <a:cubicBezTo>
                      <a:pt x="845" y="108"/>
                      <a:pt x="818" y="148"/>
                      <a:pt x="791" y="175"/>
                    </a:cubicBezTo>
                    <a:cubicBezTo>
                      <a:pt x="778" y="189"/>
                      <a:pt x="751" y="202"/>
                      <a:pt x="724" y="202"/>
                    </a:cubicBezTo>
                    <a:lnTo>
                      <a:pt x="707" y="202"/>
                    </a:lnTo>
                    <a:lnTo>
                      <a:pt x="6223" y="1771"/>
                    </a:lnTo>
                    <a:cubicBezTo>
                      <a:pt x="6250" y="1771"/>
                      <a:pt x="6277" y="1798"/>
                      <a:pt x="6303" y="1825"/>
                    </a:cubicBezTo>
                    <a:lnTo>
                      <a:pt x="6330" y="1825"/>
                    </a:lnTo>
                    <a:lnTo>
                      <a:pt x="6330" y="1865"/>
                    </a:lnTo>
                    <a:lnTo>
                      <a:pt x="6317" y="1865"/>
                    </a:lnTo>
                    <a:cubicBezTo>
                      <a:pt x="6330" y="1892"/>
                      <a:pt x="6330" y="1905"/>
                      <a:pt x="6330" y="1932"/>
                    </a:cubicBezTo>
                    <a:lnTo>
                      <a:pt x="6330" y="1946"/>
                    </a:lnTo>
                    <a:cubicBezTo>
                      <a:pt x="6330" y="1972"/>
                      <a:pt x="6330" y="2026"/>
                      <a:pt x="6317" y="2080"/>
                    </a:cubicBezTo>
                    <a:cubicBezTo>
                      <a:pt x="6330" y="2066"/>
                      <a:pt x="6344" y="2066"/>
                      <a:pt x="6344" y="2053"/>
                    </a:cubicBezTo>
                    <a:cubicBezTo>
                      <a:pt x="6355" y="2047"/>
                      <a:pt x="6368" y="2044"/>
                      <a:pt x="6382" y="2044"/>
                    </a:cubicBezTo>
                    <a:cubicBezTo>
                      <a:pt x="6401" y="2044"/>
                      <a:pt x="6422" y="2050"/>
                      <a:pt x="6437" y="2066"/>
                    </a:cubicBezTo>
                    <a:cubicBezTo>
                      <a:pt x="6464" y="2080"/>
                      <a:pt x="6478" y="2120"/>
                      <a:pt x="6478" y="2147"/>
                    </a:cubicBezTo>
                    <a:cubicBezTo>
                      <a:pt x="6478" y="2106"/>
                      <a:pt x="6505" y="2013"/>
                      <a:pt x="6505" y="1946"/>
                    </a:cubicBezTo>
                    <a:lnTo>
                      <a:pt x="6505" y="1919"/>
                    </a:lnTo>
                    <a:cubicBezTo>
                      <a:pt x="6491" y="1771"/>
                      <a:pt x="6397" y="1637"/>
                      <a:pt x="6263" y="1610"/>
                    </a:cubicBezTo>
                    <a:lnTo>
                      <a:pt x="1663" y="296"/>
                    </a:lnTo>
                    <a:lnTo>
                      <a:pt x="1073" y="135"/>
                    </a:lnTo>
                    <a:lnTo>
                      <a:pt x="858" y="6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9"/>
              <p:cNvSpPr/>
              <p:nvPr/>
            </p:nvSpPr>
            <p:spPr>
              <a:xfrm>
                <a:off x="6932225" y="3706963"/>
                <a:ext cx="20475" cy="5725"/>
              </a:xfrm>
              <a:custGeom>
                <a:avLst/>
                <a:gdLst/>
                <a:ahLst/>
                <a:cxnLst/>
                <a:rect l="l" t="t" r="r" b="b"/>
                <a:pathLst>
                  <a:path w="819" h="229" extrusionOk="0">
                    <a:moveTo>
                      <a:pt x="0" y="1"/>
                    </a:moveTo>
                    <a:lnTo>
                      <a:pt x="671" y="189"/>
                    </a:lnTo>
                    <a:cubicBezTo>
                      <a:pt x="684" y="202"/>
                      <a:pt x="698" y="202"/>
                      <a:pt x="698" y="202"/>
                    </a:cubicBezTo>
                    <a:cubicBezTo>
                      <a:pt x="703" y="202"/>
                      <a:pt x="709" y="201"/>
                      <a:pt x="715" y="200"/>
                    </a:cubicBezTo>
                    <a:lnTo>
                      <a:pt x="715" y="200"/>
                    </a:lnTo>
                    <a:lnTo>
                      <a:pt x="796" y="223"/>
                    </a:lnTo>
                    <a:lnTo>
                      <a:pt x="796" y="223"/>
                    </a:lnTo>
                    <a:cubicBezTo>
                      <a:pt x="778" y="213"/>
                      <a:pt x="765" y="191"/>
                      <a:pt x="765" y="162"/>
                    </a:cubicBezTo>
                    <a:cubicBezTo>
                      <a:pt x="754" y="183"/>
                      <a:pt x="736" y="196"/>
                      <a:pt x="715" y="200"/>
                    </a:cubicBezTo>
                    <a:lnTo>
                      <a:pt x="715" y="200"/>
                    </a:lnTo>
                    <a:lnTo>
                      <a:pt x="0" y="1"/>
                    </a:lnTo>
                    <a:close/>
                    <a:moveTo>
                      <a:pt x="796" y="223"/>
                    </a:moveTo>
                    <a:lnTo>
                      <a:pt x="796" y="223"/>
                    </a:lnTo>
                    <a:cubicBezTo>
                      <a:pt x="803" y="227"/>
                      <a:pt x="811" y="229"/>
                      <a:pt x="818" y="229"/>
                    </a:cubicBezTo>
                    <a:lnTo>
                      <a:pt x="796" y="22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9"/>
              <p:cNvSpPr/>
              <p:nvPr/>
            </p:nvSpPr>
            <p:spPr>
              <a:xfrm>
                <a:off x="6864150" y="3687538"/>
                <a:ext cx="21825" cy="6375"/>
              </a:xfrm>
              <a:custGeom>
                <a:avLst/>
                <a:gdLst/>
                <a:ahLst/>
                <a:cxnLst/>
                <a:rect l="l" t="t" r="r" b="b"/>
                <a:pathLst>
                  <a:path w="873" h="255" extrusionOk="0">
                    <a:moveTo>
                      <a:pt x="1" y="0"/>
                    </a:moveTo>
                    <a:lnTo>
                      <a:pt x="725" y="215"/>
                    </a:lnTo>
                    <a:lnTo>
                      <a:pt x="735" y="215"/>
                    </a:lnTo>
                    <a:lnTo>
                      <a:pt x="1" y="0"/>
                    </a:lnTo>
                    <a:close/>
                    <a:moveTo>
                      <a:pt x="819" y="188"/>
                    </a:moveTo>
                    <a:cubicBezTo>
                      <a:pt x="792" y="201"/>
                      <a:pt x="779" y="215"/>
                      <a:pt x="752" y="215"/>
                    </a:cubicBezTo>
                    <a:lnTo>
                      <a:pt x="735" y="215"/>
                    </a:lnTo>
                    <a:lnTo>
                      <a:pt x="872" y="255"/>
                    </a:lnTo>
                    <a:cubicBezTo>
                      <a:pt x="846" y="241"/>
                      <a:pt x="819" y="215"/>
                      <a:pt x="819" y="18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9"/>
              <p:cNvSpPr/>
              <p:nvPr/>
            </p:nvSpPr>
            <p:spPr>
              <a:xfrm>
                <a:off x="6380025" y="3694438"/>
                <a:ext cx="780200" cy="104750"/>
              </a:xfrm>
              <a:custGeom>
                <a:avLst/>
                <a:gdLst/>
                <a:ahLst/>
                <a:cxnLst/>
                <a:rect l="l" t="t" r="r" b="b"/>
                <a:pathLst>
                  <a:path w="31208" h="4190" extrusionOk="0">
                    <a:moveTo>
                      <a:pt x="188" y="180"/>
                    </a:moveTo>
                    <a:lnTo>
                      <a:pt x="1609" y="381"/>
                    </a:lnTo>
                    <a:lnTo>
                      <a:pt x="1609" y="314"/>
                    </a:lnTo>
                    <a:lnTo>
                      <a:pt x="1650" y="314"/>
                    </a:lnTo>
                    <a:lnTo>
                      <a:pt x="1650" y="395"/>
                    </a:lnTo>
                    <a:lnTo>
                      <a:pt x="16952" y="2527"/>
                    </a:lnTo>
                    <a:lnTo>
                      <a:pt x="16952" y="2500"/>
                    </a:lnTo>
                    <a:lnTo>
                      <a:pt x="16992" y="2500"/>
                    </a:lnTo>
                    <a:lnTo>
                      <a:pt x="16992" y="2527"/>
                    </a:lnTo>
                    <a:lnTo>
                      <a:pt x="26085" y="3801"/>
                    </a:lnTo>
                    <a:lnTo>
                      <a:pt x="29786" y="3801"/>
                    </a:lnTo>
                    <a:cubicBezTo>
                      <a:pt x="30188" y="3801"/>
                      <a:pt x="30577" y="3721"/>
                      <a:pt x="30940" y="3573"/>
                    </a:cubicBezTo>
                    <a:lnTo>
                      <a:pt x="30940" y="3573"/>
                    </a:lnTo>
                    <a:cubicBezTo>
                      <a:pt x="30913" y="3600"/>
                      <a:pt x="30886" y="3627"/>
                      <a:pt x="30859" y="3667"/>
                    </a:cubicBezTo>
                    <a:cubicBezTo>
                      <a:pt x="30644" y="3895"/>
                      <a:pt x="30349" y="4016"/>
                      <a:pt x="30028" y="4016"/>
                    </a:cubicBezTo>
                    <a:lnTo>
                      <a:pt x="26098" y="4016"/>
                    </a:lnTo>
                    <a:lnTo>
                      <a:pt x="858" y="784"/>
                    </a:lnTo>
                    <a:lnTo>
                      <a:pt x="845" y="784"/>
                    </a:lnTo>
                    <a:cubicBezTo>
                      <a:pt x="550" y="743"/>
                      <a:pt x="295" y="542"/>
                      <a:pt x="215" y="274"/>
                    </a:cubicBezTo>
                    <a:cubicBezTo>
                      <a:pt x="201" y="247"/>
                      <a:pt x="188" y="207"/>
                      <a:pt x="188" y="180"/>
                    </a:cubicBezTo>
                    <a:close/>
                    <a:moveTo>
                      <a:pt x="79" y="0"/>
                    </a:moveTo>
                    <a:cubicBezTo>
                      <a:pt x="65" y="0"/>
                      <a:pt x="46" y="10"/>
                      <a:pt x="27" y="19"/>
                    </a:cubicBezTo>
                    <a:cubicBezTo>
                      <a:pt x="14" y="33"/>
                      <a:pt x="0" y="59"/>
                      <a:pt x="0" y="86"/>
                    </a:cubicBezTo>
                    <a:cubicBezTo>
                      <a:pt x="0" y="153"/>
                      <a:pt x="14" y="234"/>
                      <a:pt x="54" y="328"/>
                    </a:cubicBezTo>
                    <a:cubicBezTo>
                      <a:pt x="161" y="663"/>
                      <a:pt x="470" y="904"/>
                      <a:pt x="832" y="958"/>
                    </a:cubicBezTo>
                    <a:lnTo>
                      <a:pt x="2682" y="1186"/>
                    </a:lnTo>
                    <a:lnTo>
                      <a:pt x="2803" y="1213"/>
                    </a:lnTo>
                    <a:lnTo>
                      <a:pt x="3286" y="1266"/>
                    </a:lnTo>
                    <a:lnTo>
                      <a:pt x="3407" y="1280"/>
                    </a:lnTo>
                    <a:lnTo>
                      <a:pt x="9535" y="2071"/>
                    </a:lnTo>
                    <a:lnTo>
                      <a:pt x="9670" y="2084"/>
                    </a:lnTo>
                    <a:lnTo>
                      <a:pt x="10139" y="2151"/>
                    </a:lnTo>
                    <a:lnTo>
                      <a:pt x="10273" y="2165"/>
                    </a:lnTo>
                    <a:lnTo>
                      <a:pt x="16402" y="2956"/>
                    </a:lnTo>
                    <a:lnTo>
                      <a:pt x="16751" y="2996"/>
                    </a:lnTo>
                    <a:lnTo>
                      <a:pt x="17005" y="3023"/>
                    </a:lnTo>
                    <a:lnTo>
                      <a:pt x="17126" y="3050"/>
                    </a:lnTo>
                    <a:lnTo>
                      <a:pt x="23228" y="3828"/>
                    </a:lnTo>
                    <a:lnTo>
                      <a:pt x="24234" y="3962"/>
                    </a:lnTo>
                    <a:lnTo>
                      <a:pt x="26085" y="4190"/>
                    </a:lnTo>
                    <a:lnTo>
                      <a:pt x="30028" y="4190"/>
                    </a:lnTo>
                    <a:cubicBezTo>
                      <a:pt x="30390" y="4190"/>
                      <a:pt x="30738" y="4042"/>
                      <a:pt x="30980" y="3774"/>
                    </a:cubicBezTo>
                    <a:cubicBezTo>
                      <a:pt x="31060" y="3694"/>
                      <a:pt x="31114" y="3613"/>
                      <a:pt x="31181" y="3493"/>
                    </a:cubicBezTo>
                    <a:cubicBezTo>
                      <a:pt x="31194" y="3466"/>
                      <a:pt x="31194" y="3439"/>
                      <a:pt x="31208" y="3399"/>
                    </a:cubicBezTo>
                    <a:cubicBezTo>
                      <a:pt x="31208" y="3372"/>
                      <a:pt x="31208" y="3332"/>
                      <a:pt x="31167" y="3318"/>
                    </a:cubicBezTo>
                    <a:cubicBezTo>
                      <a:pt x="31152" y="3302"/>
                      <a:pt x="31136" y="3296"/>
                      <a:pt x="31118" y="3296"/>
                    </a:cubicBezTo>
                    <a:cubicBezTo>
                      <a:pt x="31105" y="3296"/>
                      <a:pt x="31090" y="3299"/>
                      <a:pt x="31074" y="3305"/>
                    </a:cubicBezTo>
                    <a:cubicBezTo>
                      <a:pt x="31074" y="3318"/>
                      <a:pt x="31060" y="3318"/>
                      <a:pt x="31047" y="3332"/>
                    </a:cubicBezTo>
                    <a:cubicBezTo>
                      <a:pt x="31033" y="3332"/>
                      <a:pt x="31007" y="3345"/>
                      <a:pt x="30980" y="3358"/>
                    </a:cubicBezTo>
                    <a:cubicBezTo>
                      <a:pt x="30618" y="3546"/>
                      <a:pt x="30202" y="3627"/>
                      <a:pt x="29786" y="3627"/>
                    </a:cubicBezTo>
                    <a:lnTo>
                      <a:pt x="26098" y="3627"/>
                    </a:lnTo>
                    <a:lnTo>
                      <a:pt x="161" y="6"/>
                    </a:lnTo>
                    <a:lnTo>
                      <a:pt x="94" y="6"/>
                    </a:lnTo>
                    <a:cubicBezTo>
                      <a:pt x="90" y="2"/>
                      <a:pt x="85" y="0"/>
                      <a:pt x="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29"/>
              <p:cNvSpPr/>
              <p:nvPr/>
            </p:nvSpPr>
            <p:spPr>
              <a:xfrm>
                <a:off x="6817550" y="3670438"/>
                <a:ext cx="71775" cy="22475"/>
              </a:xfrm>
              <a:custGeom>
                <a:avLst/>
                <a:gdLst/>
                <a:ahLst/>
                <a:cxnLst/>
                <a:rect l="l" t="t" r="r" b="b"/>
                <a:pathLst>
                  <a:path w="2871" h="899" extrusionOk="0">
                    <a:moveTo>
                      <a:pt x="2576" y="161"/>
                    </a:moveTo>
                    <a:cubicBezTo>
                      <a:pt x="2589" y="161"/>
                      <a:pt x="2602" y="174"/>
                      <a:pt x="2616" y="174"/>
                    </a:cubicBezTo>
                    <a:lnTo>
                      <a:pt x="2629" y="174"/>
                    </a:lnTo>
                    <a:lnTo>
                      <a:pt x="2656" y="201"/>
                    </a:lnTo>
                    <a:cubicBezTo>
                      <a:pt x="2683" y="228"/>
                      <a:pt x="2696" y="282"/>
                      <a:pt x="2696" y="335"/>
                    </a:cubicBezTo>
                    <a:cubicBezTo>
                      <a:pt x="2696" y="469"/>
                      <a:pt x="2656" y="604"/>
                      <a:pt x="2589" y="724"/>
                    </a:cubicBezTo>
                    <a:lnTo>
                      <a:pt x="2348" y="657"/>
                    </a:lnTo>
                    <a:lnTo>
                      <a:pt x="2348" y="738"/>
                    </a:lnTo>
                    <a:lnTo>
                      <a:pt x="2307" y="738"/>
                    </a:lnTo>
                    <a:lnTo>
                      <a:pt x="2307" y="644"/>
                    </a:lnTo>
                    <a:lnTo>
                      <a:pt x="1503" y="416"/>
                    </a:lnTo>
                    <a:lnTo>
                      <a:pt x="1234" y="416"/>
                    </a:lnTo>
                    <a:lnTo>
                      <a:pt x="1234" y="376"/>
                    </a:lnTo>
                    <a:lnTo>
                      <a:pt x="1355" y="376"/>
                    </a:lnTo>
                    <a:lnTo>
                      <a:pt x="617" y="161"/>
                    </a:lnTo>
                    <a:close/>
                    <a:moveTo>
                      <a:pt x="54" y="0"/>
                    </a:moveTo>
                    <a:cubicBezTo>
                      <a:pt x="27" y="14"/>
                      <a:pt x="1" y="40"/>
                      <a:pt x="1" y="81"/>
                    </a:cubicBezTo>
                    <a:lnTo>
                      <a:pt x="1" y="94"/>
                    </a:lnTo>
                    <a:cubicBezTo>
                      <a:pt x="1" y="134"/>
                      <a:pt x="27" y="161"/>
                      <a:pt x="68" y="174"/>
                    </a:cubicBezTo>
                    <a:lnTo>
                      <a:pt x="1865" y="684"/>
                    </a:lnTo>
                    <a:lnTo>
                      <a:pt x="2589" y="899"/>
                    </a:lnTo>
                    <a:lnTo>
                      <a:pt x="2616" y="899"/>
                    </a:lnTo>
                    <a:cubicBezTo>
                      <a:pt x="2643" y="899"/>
                      <a:pt x="2656" y="885"/>
                      <a:pt x="2683" y="872"/>
                    </a:cubicBezTo>
                    <a:cubicBezTo>
                      <a:pt x="2683" y="872"/>
                      <a:pt x="2669" y="858"/>
                      <a:pt x="2669" y="858"/>
                    </a:cubicBezTo>
                    <a:lnTo>
                      <a:pt x="2669" y="845"/>
                    </a:lnTo>
                    <a:cubicBezTo>
                      <a:pt x="2669" y="791"/>
                      <a:pt x="2710" y="751"/>
                      <a:pt x="2750" y="751"/>
                    </a:cubicBezTo>
                    <a:cubicBezTo>
                      <a:pt x="2830" y="630"/>
                      <a:pt x="2871" y="483"/>
                      <a:pt x="2871" y="335"/>
                    </a:cubicBezTo>
                    <a:cubicBezTo>
                      <a:pt x="2871" y="148"/>
                      <a:pt x="2736" y="0"/>
                      <a:pt x="25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29"/>
              <p:cNvSpPr/>
              <p:nvPr/>
            </p:nvSpPr>
            <p:spPr>
              <a:xfrm>
                <a:off x="6884275" y="3689213"/>
                <a:ext cx="7177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2871" h="913" extrusionOk="0">
                    <a:moveTo>
                      <a:pt x="2575" y="174"/>
                    </a:moveTo>
                    <a:cubicBezTo>
                      <a:pt x="2602" y="174"/>
                      <a:pt x="2616" y="174"/>
                      <a:pt x="2629" y="188"/>
                    </a:cubicBezTo>
                    <a:lnTo>
                      <a:pt x="2642" y="188"/>
                    </a:lnTo>
                    <a:lnTo>
                      <a:pt x="2656" y="215"/>
                    </a:lnTo>
                    <a:cubicBezTo>
                      <a:pt x="2683" y="242"/>
                      <a:pt x="2709" y="282"/>
                      <a:pt x="2709" y="335"/>
                    </a:cubicBezTo>
                    <a:cubicBezTo>
                      <a:pt x="2709" y="483"/>
                      <a:pt x="2669" y="617"/>
                      <a:pt x="2589" y="724"/>
                    </a:cubicBezTo>
                    <a:lnTo>
                      <a:pt x="2361" y="657"/>
                    </a:lnTo>
                    <a:lnTo>
                      <a:pt x="2361" y="751"/>
                    </a:lnTo>
                    <a:lnTo>
                      <a:pt x="2321" y="751"/>
                    </a:lnTo>
                    <a:lnTo>
                      <a:pt x="2321" y="657"/>
                    </a:lnTo>
                    <a:lnTo>
                      <a:pt x="1543" y="429"/>
                    </a:lnTo>
                    <a:lnTo>
                      <a:pt x="1248" y="429"/>
                    </a:lnTo>
                    <a:lnTo>
                      <a:pt x="1248" y="389"/>
                    </a:lnTo>
                    <a:lnTo>
                      <a:pt x="1395" y="389"/>
                    </a:lnTo>
                    <a:lnTo>
                      <a:pt x="631" y="174"/>
                    </a:lnTo>
                    <a:close/>
                    <a:moveTo>
                      <a:pt x="94" y="0"/>
                    </a:moveTo>
                    <a:cubicBezTo>
                      <a:pt x="41" y="0"/>
                      <a:pt x="0" y="40"/>
                      <a:pt x="0" y="81"/>
                    </a:cubicBezTo>
                    <a:lnTo>
                      <a:pt x="0" y="94"/>
                    </a:lnTo>
                    <a:lnTo>
                      <a:pt x="0" y="107"/>
                    </a:lnTo>
                    <a:cubicBezTo>
                      <a:pt x="0" y="107"/>
                      <a:pt x="14" y="121"/>
                      <a:pt x="14" y="121"/>
                    </a:cubicBezTo>
                    <a:cubicBezTo>
                      <a:pt x="14" y="148"/>
                      <a:pt x="41" y="174"/>
                      <a:pt x="67" y="188"/>
                    </a:cubicBezTo>
                    <a:lnTo>
                      <a:pt x="1918" y="711"/>
                    </a:lnTo>
                    <a:lnTo>
                      <a:pt x="2589" y="899"/>
                    </a:lnTo>
                    <a:cubicBezTo>
                      <a:pt x="2589" y="899"/>
                      <a:pt x="2602" y="912"/>
                      <a:pt x="2616" y="912"/>
                    </a:cubicBezTo>
                    <a:cubicBezTo>
                      <a:pt x="2642" y="912"/>
                      <a:pt x="2669" y="899"/>
                      <a:pt x="2683" y="872"/>
                    </a:cubicBezTo>
                    <a:cubicBezTo>
                      <a:pt x="2683" y="872"/>
                      <a:pt x="2683" y="872"/>
                      <a:pt x="2683" y="858"/>
                    </a:cubicBezTo>
                    <a:lnTo>
                      <a:pt x="2683" y="845"/>
                    </a:lnTo>
                    <a:cubicBezTo>
                      <a:pt x="2683" y="805"/>
                      <a:pt x="2709" y="765"/>
                      <a:pt x="2763" y="765"/>
                    </a:cubicBezTo>
                    <a:cubicBezTo>
                      <a:pt x="2830" y="630"/>
                      <a:pt x="2870" y="483"/>
                      <a:pt x="2870" y="335"/>
                    </a:cubicBezTo>
                    <a:cubicBezTo>
                      <a:pt x="2870" y="322"/>
                      <a:pt x="2870" y="322"/>
                      <a:pt x="2870" y="309"/>
                    </a:cubicBezTo>
                    <a:cubicBezTo>
                      <a:pt x="2870" y="242"/>
                      <a:pt x="2844" y="188"/>
                      <a:pt x="2817" y="148"/>
                    </a:cubicBezTo>
                    <a:cubicBezTo>
                      <a:pt x="2763" y="54"/>
                      <a:pt x="2683" y="0"/>
                      <a:pt x="257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29"/>
              <p:cNvSpPr/>
              <p:nvPr/>
            </p:nvSpPr>
            <p:spPr>
              <a:xfrm>
                <a:off x="6951325" y="3708313"/>
                <a:ext cx="71450" cy="22500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900" extrusionOk="0">
                    <a:moveTo>
                      <a:pt x="2562" y="161"/>
                    </a:moveTo>
                    <a:cubicBezTo>
                      <a:pt x="2589" y="161"/>
                      <a:pt x="2616" y="175"/>
                      <a:pt x="2643" y="202"/>
                    </a:cubicBezTo>
                    <a:cubicBezTo>
                      <a:pt x="2669" y="229"/>
                      <a:pt x="2696" y="282"/>
                      <a:pt x="2696" y="336"/>
                    </a:cubicBezTo>
                    <a:cubicBezTo>
                      <a:pt x="2696" y="470"/>
                      <a:pt x="2656" y="617"/>
                      <a:pt x="2576" y="725"/>
                    </a:cubicBezTo>
                    <a:lnTo>
                      <a:pt x="2361" y="658"/>
                    </a:lnTo>
                    <a:lnTo>
                      <a:pt x="2361" y="765"/>
                    </a:lnTo>
                    <a:lnTo>
                      <a:pt x="2321" y="765"/>
                    </a:lnTo>
                    <a:lnTo>
                      <a:pt x="2321" y="644"/>
                    </a:lnTo>
                    <a:lnTo>
                      <a:pt x="1597" y="443"/>
                    </a:lnTo>
                    <a:lnTo>
                      <a:pt x="1248" y="443"/>
                    </a:lnTo>
                    <a:lnTo>
                      <a:pt x="1248" y="403"/>
                    </a:lnTo>
                    <a:lnTo>
                      <a:pt x="1449" y="403"/>
                    </a:lnTo>
                    <a:lnTo>
                      <a:pt x="618" y="161"/>
                    </a:lnTo>
                    <a:close/>
                    <a:moveTo>
                      <a:pt x="81" y="1"/>
                    </a:moveTo>
                    <a:cubicBezTo>
                      <a:pt x="27" y="1"/>
                      <a:pt x="1" y="41"/>
                      <a:pt x="1" y="81"/>
                    </a:cubicBezTo>
                    <a:lnTo>
                      <a:pt x="1" y="94"/>
                    </a:lnTo>
                    <a:cubicBezTo>
                      <a:pt x="1" y="94"/>
                      <a:pt x="1" y="108"/>
                      <a:pt x="1" y="108"/>
                    </a:cubicBezTo>
                    <a:cubicBezTo>
                      <a:pt x="1" y="148"/>
                      <a:pt x="27" y="175"/>
                      <a:pt x="54" y="175"/>
                    </a:cubicBezTo>
                    <a:lnTo>
                      <a:pt x="792" y="389"/>
                    </a:lnTo>
                    <a:lnTo>
                      <a:pt x="1074" y="389"/>
                    </a:lnTo>
                    <a:lnTo>
                      <a:pt x="1074" y="430"/>
                    </a:lnTo>
                    <a:lnTo>
                      <a:pt x="939" y="430"/>
                    </a:lnTo>
                    <a:lnTo>
                      <a:pt x="1878" y="698"/>
                    </a:lnTo>
                    <a:lnTo>
                      <a:pt x="2589" y="899"/>
                    </a:lnTo>
                    <a:lnTo>
                      <a:pt x="2602" y="899"/>
                    </a:lnTo>
                    <a:cubicBezTo>
                      <a:pt x="2629" y="899"/>
                      <a:pt x="2656" y="886"/>
                      <a:pt x="2669" y="872"/>
                    </a:cubicBezTo>
                    <a:cubicBezTo>
                      <a:pt x="2696" y="845"/>
                      <a:pt x="2723" y="805"/>
                      <a:pt x="2736" y="765"/>
                    </a:cubicBezTo>
                    <a:cubicBezTo>
                      <a:pt x="2804" y="658"/>
                      <a:pt x="2844" y="537"/>
                      <a:pt x="2857" y="403"/>
                    </a:cubicBezTo>
                    <a:lnTo>
                      <a:pt x="2817" y="403"/>
                    </a:lnTo>
                    <a:lnTo>
                      <a:pt x="2817" y="363"/>
                    </a:lnTo>
                    <a:lnTo>
                      <a:pt x="2857" y="363"/>
                    </a:lnTo>
                    <a:cubicBezTo>
                      <a:pt x="2857" y="349"/>
                      <a:pt x="2857" y="336"/>
                      <a:pt x="2857" y="336"/>
                    </a:cubicBezTo>
                    <a:cubicBezTo>
                      <a:pt x="2857" y="148"/>
                      <a:pt x="2723" y="1"/>
                      <a:pt x="25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29"/>
              <p:cNvSpPr/>
              <p:nvPr/>
            </p:nvSpPr>
            <p:spPr>
              <a:xfrm>
                <a:off x="7105550" y="3733113"/>
                <a:ext cx="357100" cy="109675"/>
              </a:xfrm>
              <a:custGeom>
                <a:avLst/>
                <a:gdLst/>
                <a:ahLst/>
                <a:cxnLst/>
                <a:rect l="l" t="t" r="r" b="b"/>
                <a:pathLst>
                  <a:path w="14284" h="4387" extrusionOk="0">
                    <a:moveTo>
                      <a:pt x="9603" y="1"/>
                    </a:moveTo>
                    <a:cubicBezTo>
                      <a:pt x="9295" y="1"/>
                      <a:pt x="8986" y="68"/>
                      <a:pt x="8718" y="189"/>
                    </a:cubicBezTo>
                    <a:lnTo>
                      <a:pt x="2629" y="3032"/>
                    </a:lnTo>
                    <a:lnTo>
                      <a:pt x="2535" y="3072"/>
                    </a:lnTo>
                    <a:lnTo>
                      <a:pt x="148" y="4185"/>
                    </a:lnTo>
                    <a:lnTo>
                      <a:pt x="54" y="4225"/>
                    </a:lnTo>
                    <a:cubicBezTo>
                      <a:pt x="14" y="4239"/>
                      <a:pt x="1" y="4292"/>
                      <a:pt x="14" y="4333"/>
                    </a:cubicBezTo>
                    <a:cubicBezTo>
                      <a:pt x="28" y="4346"/>
                      <a:pt x="28" y="4360"/>
                      <a:pt x="41" y="4360"/>
                    </a:cubicBezTo>
                    <a:cubicBezTo>
                      <a:pt x="54" y="4373"/>
                      <a:pt x="68" y="4386"/>
                      <a:pt x="95" y="4386"/>
                    </a:cubicBezTo>
                    <a:cubicBezTo>
                      <a:pt x="108" y="4386"/>
                      <a:pt x="121" y="4386"/>
                      <a:pt x="121" y="4373"/>
                    </a:cubicBezTo>
                    <a:lnTo>
                      <a:pt x="188" y="4346"/>
                    </a:lnTo>
                    <a:lnTo>
                      <a:pt x="658" y="4132"/>
                    </a:lnTo>
                    <a:lnTo>
                      <a:pt x="8785" y="350"/>
                    </a:lnTo>
                    <a:cubicBezTo>
                      <a:pt x="9040" y="229"/>
                      <a:pt x="9321" y="162"/>
                      <a:pt x="9603" y="162"/>
                    </a:cubicBezTo>
                    <a:lnTo>
                      <a:pt x="14203" y="162"/>
                    </a:lnTo>
                    <a:cubicBezTo>
                      <a:pt x="14230" y="162"/>
                      <a:pt x="14243" y="148"/>
                      <a:pt x="14257" y="135"/>
                    </a:cubicBezTo>
                    <a:cubicBezTo>
                      <a:pt x="14270" y="122"/>
                      <a:pt x="14284" y="95"/>
                      <a:pt x="14284" y="81"/>
                    </a:cubicBezTo>
                    <a:cubicBezTo>
                      <a:pt x="14284" y="28"/>
                      <a:pt x="14243" y="1"/>
                      <a:pt x="142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29"/>
              <p:cNvSpPr/>
              <p:nvPr/>
            </p:nvSpPr>
            <p:spPr>
              <a:xfrm>
                <a:off x="5980375" y="3677138"/>
                <a:ext cx="29525" cy="22150"/>
              </a:xfrm>
              <a:custGeom>
                <a:avLst/>
                <a:gdLst/>
                <a:ahLst/>
                <a:cxnLst/>
                <a:rect l="l" t="t" r="r" b="b"/>
                <a:pathLst>
                  <a:path w="1181" h="886" extrusionOk="0">
                    <a:moveTo>
                      <a:pt x="443" y="0"/>
                    </a:moveTo>
                    <a:lnTo>
                      <a:pt x="0" y="832"/>
                    </a:lnTo>
                    <a:lnTo>
                      <a:pt x="1180" y="885"/>
                    </a:lnTo>
                    <a:lnTo>
                      <a:pt x="1073" y="14"/>
                    </a:lnTo>
                    <a:lnTo>
                      <a:pt x="44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9"/>
              <p:cNvSpPr/>
              <p:nvPr/>
            </p:nvSpPr>
            <p:spPr>
              <a:xfrm>
                <a:off x="6011200" y="3677813"/>
                <a:ext cx="17800" cy="24150"/>
              </a:xfrm>
              <a:custGeom>
                <a:avLst/>
                <a:gdLst/>
                <a:ahLst/>
                <a:cxnLst/>
                <a:rect l="l" t="t" r="r" b="b"/>
                <a:pathLst>
                  <a:path w="712" h="966" extrusionOk="0">
                    <a:moveTo>
                      <a:pt x="1" y="0"/>
                    </a:moveTo>
                    <a:lnTo>
                      <a:pt x="122" y="872"/>
                    </a:lnTo>
                    <a:lnTo>
                      <a:pt x="591" y="885"/>
                    </a:lnTo>
                    <a:lnTo>
                      <a:pt x="604" y="966"/>
                    </a:lnTo>
                    <a:lnTo>
                      <a:pt x="604" y="885"/>
                    </a:lnTo>
                    <a:cubicBezTo>
                      <a:pt x="631" y="885"/>
                      <a:pt x="671" y="872"/>
                      <a:pt x="685" y="845"/>
                    </a:cubicBezTo>
                    <a:cubicBezTo>
                      <a:pt x="698" y="832"/>
                      <a:pt x="712" y="805"/>
                      <a:pt x="712" y="765"/>
                    </a:cubicBezTo>
                    <a:lnTo>
                      <a:pt x="578" y="161"/>
                    </a:lnTo>
                    <a:cubicBezTo>
                      <a:pt x="564" y="67"/>
                      <a:pt x="470" y="0"/>
                      <a:pt x="3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29"/>
              <p:cNvSpPr/>
              <p:nvPr/>
            </p:nvSpPr>
            <p:spPr>
              <a:xfrm>
                <a:off x="5959250" y="3676788"/>
                <a:ext cx="27500" cy="20825"/>
              </a:xfrm>
              <a:custGeom>
                <a:avLst/>
                <a:gdLst/>
                <a:ahLst/>
                <a:cxnLst/>
                <a:rect l="l" t="t" r="r" b="b"/>
                <a:pathLst>
                  <a:path w="1100" h="833" extrusionOk="0">
                    <a:moveTo>
                      <a:pt x="617" y="1"/>
                    </a:moveTo>
                    <a:lnTo>
                      <a:pt x="496" y="95"/>
                    </a:lnTo>
                    <a:lnTo>
                      <a:pt x="483" y="108"/>
                    </a:lnTo>
                    <a:cubicBezTo>
                      <a:pt x="282" y="309"/>
                      <a:pt x="121" y="537"/>
                      <a:pt x="0" y="806"/>
                    </a:cubicBezTo>
                    <a:lnTo>
                      <a:pt x="671" y="832"/>
                    </a:lnTo>
                    <a:lnTo>
                      <a:pt x="1100" y="14"/>
                    </a:lnTo>
                    <a:lnTo>
                      <a:pt x="61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29"/>
              <p:cNvSpPr/>
              <p:nvPr/>
            </p:nvSpPr>
            <p:spPr>
              <a:xfrm>
                <a:off x="5943475" y="3672763"/>
                <a:ext cx="89900" cy="31550"/>
              </a:xfrm>
              <a:custGeom>
                <a:avLst/>
                <a:gdLst/>
                <a:ahLst/>
                <a:cxnLst/>
                <a:rect l="l" t="t" r="r" b="b"/>
                <a:pathLst>
                  <a:path w="3596" h="1262" extrusionOk="0">
                    <a:moveTo>
                      <a:pt x="1771" y="95"/>
                    </a:moveTo>
                    <a:lnTo>
                      <a:pt x="1919" y="175"/>
                    </a:lnTo>
                    <a:lnTo>
                      <a:pt x="1919" y="189"/>
                    </a:lnTo>
                    <a:lnTo>
                      <a:pt x="2536" y="202"/>
                    </a:lnTo>
                    <a:lnTo>
                      <a:pt x="2536" y="122"/>
                    </a:lnTo>
                    <a:lnTo>
                      <a:pt x="2697" y="108"/>
                    </a:lnTo>
                    <a:lnTo>
                      <a:pt x="2710" y="202"/>
                    </a:lnTo>
                    <a:lnTo>
                      <a:pt x="3085" y="202"/>
                    </a:lnTo>
                    <a:cubicBezTo>
                      <a:pt x="3179" y="202"/>
                      <a:pt x="3273" y="269"/>
                      <a:pt x="3287" y="363"/>
                    </a:cubicBezTo>
                    <a:lnTo>
                      <a:pt x="3421" y="967"/>
                    </a:lnTo>
                    <a:cubicBezTo>
                      <a:pt x="3421" y="1007"/>
                      <a:pt x="3407" y="1034"/>
                      <a:pt x="3394" y="1047"/>
                    </a:cubicBezTo>
                    <a:cubicBezTo>
                      <a:pt x="3380" y="1074"/>
                      <a:pt x="3340" y="1087"/>
                      <a:pt x="3313" y="1087"/>
                    </a:cubicBezTo>
                    <a:lnTo>
                      <a:pt x="3313" y="1168"/>
                    </a:lnTo>
                    <a:lnTo>
                      <a:pt x="3300" y="1087"/>
                    </a:lnTo>
                    <a:lnTo>
                      <a:pt x="2831" y="1074"/>
                    </a:lnTo>
                    <a:lnTo>
                      <a:pt x="2831" y="1074"/>
                    </a:lnTo>
                    <a:lnTo>
                      <a:pt x="2844" y="1154"/>
                    </a:lnTo>
                    <a:lnTo>
                      <a:pt x="2670" y="1168"/>
                    </a:lnTo>
                    <a:lnTo>
                      <a:pt x="2656" y="1060"/>
                    </a:lnTo>
                    <a:lnTo>
                      <a:pt x="1476" y="1007"/>
                    </a:lnTo>
                    <a:lnTo>
                      <a:pt x="1409" y="1127"/>
                    </a:lnTo>
                    <a:lnTo>
                      <a:pt x="1262" y="1060"/>
                    </a:lnTo>
                    <a:lnTo>
                      <a:pt x="1302" y="993"/>
                    </a:lnTo>
                    <a:lnTo>
                      <a:pt x="631" y="967"/>
                    </a:lnTo>
                    <a:cubicBezTo>
                      <a:pt x="752" y="712"/>
                      <a:pt x="913" y="470"/>
                      <a:pt x="1114" y="269"/>
                    </a:cubicBezTo>
                    <a:lnTo>
                      <a:pt x="1127" y="256"/>
                    </a:lnTo>
                    <a:lnTo>
                      <a:pt x="1248" y="175"/>
                    </a:lnTo>
                    <a:lnTo>
                      <a:pt x="1731" y="175"/>
                    </a:lnTo>
                    <a:lnTo>
                      <a:pt x="1771" y="95"/>
                    </a:lnTo>
                    <a:close/>
                    <a:moveTo>
                      <a:pt x="1194" y="1"/>
                    </a:moveTo>
                    <a:lnTo>
                      <a:pt x="1020" y="135"/>
                    </a:lnTo>
                    <a:lnTo>
                      <a:pt x="1007" y="148"/>
                    </a:lnTo>
                    <a:cubicBezTo>
                      <a:pt x="792" y="350"/>
                      <a:pt x="618" y="604"/>
                      <a:pt x="484" y="873"/>
                    </a:cubicBezTo>
                    <a:lnTo>
                      <a:pt x="1" y="1114"/>
                    </a:lnTo>
                    <a:lnTo>
                      <a:pt x="350" y="1127"/>
                    </a:lnTo>
                    <a:lnTo>
                      <a:pt x="3287" y="1262"/>
                    </a:lnTo>
                    <a:lnTo>
                      <a:pt x="3313" y="1262"/>
                    </a:lnTo>
                    <a:cubicBezTo>
                      <a:pt x="3394" y="1262"/>
                      <a:pt x="3474" y="1221"/>
                      <a:pt x="3528" y="1154"/>
                    </a:cubicBezTo>
                    <a:cubicBezTo>
                      <a:pt x="3582" y="1087"/>
                      <a:pt x="3595" y="1007"/>
                      <a:pt x="3582" y="940"/>
                    </a:cubicBezTo>
                    <a:lnTo>
                      <a:pt x="3448" y="323"/>
                    </a:lnTo>
                    <a:cubicBezTo>
                      <a:pt x="3421" y="162"/>
                      <a:pt x="3260" y="41"/>
                      <a:pt x="3099" y="41"/>
                    </a:cubicBezTo>
                    <a:lnTo>
                      <a:pt x="143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9"/>
              <p:cNvSpPr/>
              <p:nvPr/>
            </p:nvSpPr>
            <p:spPr>
              <a:xfrm>
                <a:off x="5975000" y="3675113"/>
                <a:ext cx="16450" cy="25850"/>
              </a:xfrm>
              <a:custGeom>
                <a:avLst/>
                <a:gdLst/>
                <a:ahLst/>
                <a:cxnLst/>
                <a:rect l="l" t="t" r="r" b="b"/>
                <a:pathLst>
                  <a:path w="658" h="1034" extrusionOk="0">
                    <a:moveTo>
                      <a:pt x="510" y="1"/>
                    </a:moveTo>
                    <a:lnTo>
                      <a:pt x="470" y="81"/>
                    </a:lnTo>
                    <a:lnTo>
                      <a:pt x="41" y="899"/>
                    </a:lnTo>
                    <a:lnTo>
                      <a:pt x="1" y="966"/>
                    </a:lnTo>
                    <a:lnTo>
                      <a:pt x="148" y="1033"/>
                    </a:lnTo>
                    <a:lnTo>
                      <a:pt x="215" y="913"/>
                    </a:lnTo>
                    <a:lnTo>
                      <a:pt x="658" y="81"/>
                    </a:lnTo>
                    <a:lnTo>
                      <a:pt x="5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29"/>
              <p:cNvSpPr/>
              <p:nvPr/>
            </p:nvSpPr>
            <p:spPr>
              <a:xfrm>
                <a:off x="6006850" y="3675113"/>
                <a:ext cx="7750" cy="2685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1074" extrusionOk="0">
                    <a:moveTo>
                      <a:pt x="162" y="1"/>
                    </a:moveTo>
                    <a:lnTo>
                      <a:pt x="1" y="28"/>
                    </a:lnTo>
                    <a:lnTo>
                      <a:pt x="14" y="95"/>
                    </a:lnTo>
                    <a:lnTo>
                      <a:pt x="121" y="966"/>
                    </a:lnTo>
                    <a:lnTo>
                      <a:pt x="135" y="1074"/>
                    </a:lnTo>
                    <a:lnTo>
                      <a:pt x="309" y="1060"/>
                    </a:lnTo>
                    <a:lnTo>
                      <a:pt x="296" y="980"/>
                    </a:lnTo>
                    <a:lnTo>
                      <a:pt x="175" y="108"/>
                    </a:lnTo>
                    <a:lnTo>
                      <a:pt x="1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29"/>
              <p:cNvSpPr/>
              <p:nvPr/>
            </p:nvSpPr>
            <p:spPr>
              <a:xfrm>
                <a:off x="6076925" y="3754913"/>
                <a:ext cx="41275" cy="72450"/>
              </a:xfrm>
              <a:custGeom>
                <a:avLst/>
                <a:gdLst/>
                <a:ahLst/>
                <a:cxnLst/>
                <a:rect l="l" t="t" r="r" b="b"/>
                <a:pathLst>
                  <a:path w="1651" h="2898" extrusionOk="0">
                    <a:moveTo>
                      <a:pt x="1248" y="175"/>
                    </a:moveTo>
                    <a:cubicBezTo>
                      <a:pt x="1382" y="175"/>
                      <a:pt x="1476" y="282"/>
                      <a:pt x="1476" y="403"/>
                    </a:cubicBezTo>
                    <a:lnTo>
                      <a:pt x="1476" y="2495"/>
                    </a:lnTo>
                    <a:cubicBezTo>
                      <a:pt x="1476" y="2629"/>
                      <a:pt x="1382" y="2723"/>
                      <a:pt x="1248" y="2723"/>
                    </a:cubicBezTo>
                    <a:lnTo>
                      <a:pt x="389" y="2723"/>
                    </a:lnTo>
                    <a:cubicBezTo>
                      <a:pt x="269" y="2723"/>
                      <a:pt x="161" y="2629"/>
                      <a:pt x="161" y="2495"/>
                    </a:cubicBezTo>
                    <a:lnTo>
                      <a:pt x="161" y="403"/>
                    </a:lnTo>
                    <a:cubicBezTo>
                      <a:pt x="161" y="282"/>
                      <a:pt x="269" y="175"/>
                      <a:pt x="389" y="175"/>
                    </a:cubicBezTo>
                    <a:close/>
                    <a:moveTo>
                      <a:pt x="389" y="1"/>
                    </a:moveTo>
                    <a:cubicBezTo>
                      <a:pt x="175" y="1"/>
                      <a:pt x="1" y="188"/>
                      <a:pt x="1" y="403"/>
                    </a:cubicBezTo>
                    <a:lnTo>
                      <a:pt x="1" y="2495"/>
                    </a:lnTo>
                    <a:cubicBezTo>
                      <a:pt x="1" y="2710"/>
                      <a:pt x="175" y="2897"/>
                      <a:pt x="389" y="2897"/>
                    </a:cubicBezTo>
                    <a:lnTo>
                      <a:pt x="1248" y="2897"/>
                    </a:lnTo>
                    <a:cubicBezTo>
                      <a:pt x="1476" y="2897"/>
                      <a:pt x="1650" y="2710"/>
                      <a:pt x="1650" y="2495"/>
                    </a:cubicBezTo>
                    <a:lnTo>
                      <a:pt x="1650" y="403"/>
                    </a:lnTo>
                    <a:cubicBezTo>
                      <a:pt x="1650" y="188"/>
                      <a:pt x="1462" y="1"/>
                      <a:pt x="12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29"/>
              <p:cNvSpPr/>
              <p:nvPr/>
            </p:nvSpPr>
            <p:spPr>
              <a:xfrm>
                <a:off x="6848400" y="3679813"/>
                <a:ext cx="27850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1114" h="363" extrusionOk="0">
                    <a:moveTo>
                      <a:pt x="0" y="1"/>
                    </a:moveTo>
                    <a:lnTo>
                      <a:pt x="0" y="41"/>
                    </a:lnTo>
                    <a:lnTo>
                      <a:pt x="1073" y="41"/>
                    </a:lnTo>
                    <a:lnTo>
                      <a:pt x="1073" y="269"/>
                    </a:lnTo>
                    <a:lnTo>
                      <a:pt x="1073" y="363"/>
                    </a:lnTo>
                    <a:lnTo>
                      <a:pt x="1114" y="363"/>
                    </a:lnTo>
                    <a:lnTo>
                      <a:pt x="1114" y="282"/>
                    </a:lnTo>
                    <a:lnTo>
                      <a:pt x="1114" y="27"/>
                    </a:lnTo>
                    <a:lnTo>
                      <a:pt x="1100" y="27"/>
                    </a:lnTo>
                    <a:lnTo>
                      <a:pt x="108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29"/>
              <p:cNvSpPr/>
              <p:nvPr/>
            </p:nvSpPr>
            <p:spPr>
              <a:xfrm>
                <a:off x="6875550" y="3674788"/>
                <a:ext cx="8400" cy="5725"/>
              </a:xfrm>
              <a:custGeom>
                <a:avLst/>
                <a:gdLst/>
                <a:ahLst/>
                <a:cxnLst/>
                <a:rect l="l" t="t" r="r" b="b"/>
                <a:pathLst>
                  <a:path w="336" h="229" extrusionOk="0">
                    <a:moveTo>
                      <a:pt x="296" y="0"/>
                    </a:moveTo>
                    <a:lnTo>
                      <a:pt x="1" y="202"/>
                    </a:lnTo>
                    <a:lnTo>
                      <a:pt x="14" y="228"/>
                    </a:lnTo>
                    <a:lnTo>
                      <a:pt x="28" y="228"/>
                    </a:lnTo>
                    <a:lnTo>
                      <a:pt x="336" y="27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29"/>
              <p:cNvSpPr/>
              <p:nvPr/>
            </p:nvSpPr>
            <p:spPr>
              <a:xfrm>
                <a:off x="6915450" y="3698938"/>
                <a:ext cx="27850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1114" h="363" extrusionOk="0">
                    <a:moveTo>
                      <a:pt x="1" y="0"/>
                    </a:moveTo>
                    <a:lnTo>
                      <a:pt x="1" y="40"/>
                    </a:lnTo>
                    <a:lnTo>
                      <a:pt x="1074" y="40"/>
                    </a:lnTo>
                    <a:lnTo>
                      <a:pt x="1074" y="255"/>
                    </a:lnTo>
                    <a:lnTo>
                      <a:pt x="1074" y="362"/>
                    </a:lnTo>
                    <a:lnTo>
                      <a:pt x="1114" y="362"/>
                    </a:lnTo>
                    <a:lnTo>
                      <a:pt x="1114" y="268"/>
                    </a:lnTo>
                    <a:lnTo>
                      <a:pt x="1114" y="27"/>
                    </a:lnTo>
                    <a:lnTo>
                      <a:pt x="1100" y="40"/>
                    </a:lnTo>
                    <a:lnTo>
                      <a:pt x="107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29"/>
              <p:cNvSpPr/>
              <p:nvPr/>
            </p:nvSpPr>
            <p:spPr>
              <a:xfrm>
                <a:off x="6942275" y="3693888"/>
                <a:ext cx="8400" cy="6075"/>
              </a:xfrm>
              <a:custGeom>
                <a:avLst/>
                <a:gdLst/>
                <a:ahLst/>
                <a:cxnLst/>
                <a:rect l="l" t="t" r="r" b="b"/>
                <a:pathLst>
                  <a:path w="336" h="243" extrusionOk="0">
                    <a:moveTo>
                      <a:pt x="309" y="1"/>
                    </a:moveTo>
                    <a:lnTo>
                      <a:pt x="14" y="202"/>
                    </a:lnTo>
                    <a:lnTo>
                      <a:pt x="1" y="202"/>
                    </a:lnTo>
                    <a:lnTo>
                      <a:pt x="27" y="242"/>
                    </a:lnTo>
                    <a:lnTo>
                      <a:pt x="41" y="229"/>
                    </a:lnTo>
                    <a:lnTo>
                      <a:pt x="336" y="41"/>
                    </a:lnTo>
                    <a:lnTo>
                      <a:pt x="336" y="14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9"/>
              <p:cNvSpPr/>
              <p:nvPr/>
            </p:nvSpPr>
            <p:spPr>
              <a:xfrm>
                <a:off x="6982500" y="3718363"/>
                <a:ext cx="27850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1114" h="363" extrusionOk="0">
                    <a:moveTo>
                      <a:pt x="1" y="1"/>
                    </a:moveTo>
                    <a:lnTo>
                      <a:pt x="1" y="41"/>
                    </a:lnTo>
                    <a:lnTo>
                      <a:pt x="1074" y="41"/>
                    </a:lnTo>
                    <a:lnTo>
                      <a:pt x="1074" y="242"/>
                    </a:lnTo>
                    <a:lnTo>
                      <a:pt x="1074" y="363"/>
                    </a:lnTo>
                    <a:lnTo>
                      <a:pt x="1114" y="363"/>
                    </a:lnTo>
                    <a:lnTo>
                      <a:pt x="1114" y="256"/>
                    </a:lnTo>
                    <a:lnTo>
                      <a:pt x="1114" y="28"/>
                    </a:lnTo>
                    <a:lnTo>
                      <a:pt x="1101" y="41"/>
                    </a:lnTo>
                    <a:lnTo>
                      <a:pt x="108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29"/>
              <p:cNvSpPr/>
              <p:nvPr/>
            </p:nvSpPr>
            <p:spPr>
              <a:xfrm>
                <a:off x="7009675" y="3713338"/>
                <a:ext cx="8400" cy="6075"/>
              </a:xfrm>
              <a:custGeom>
                <a:avLst/>
                <a:gdLst/>
                <a:ahLst/>
                <a:cxnLst/>
                <a:rect l="l" t="t" r="r" b="b"/>
                <a:pathLst>
                  <a:path w="336" h="243" extrusionOk="0">
                    <a:moveTo>
                      <a:pt x="309" y="1"/>
                    </a:moveTo>
                    <a:lnTo>
                      <a:pt x="0" y="202"/>
                    </a:lnTo>
                    <a:lnTo>
                      <a:pt x="14" y="242"/>
                    </a:lnTo>
                    <a:lnTo>
                      <a:pt x="27" y="229"/>
                    </a:lnTo>
                    <a:lnTo>
                      <a:pt x="335" y="28"/>
                    </a:lnTo>
                    <a:lnTo>
                      <a:pt x="30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29"/>
              <p:cNvSpPr/>
              <p:nvPr/>
            </p:nvSpPr>
            <p:spPr>
              <a:xfrm>
                <a:off x="6420250" y="3702288"/>
                <a:ext cx="384575" cy="60375"/>
              </a:xfrm>
              <a:custGeom>
                <a:avLst/>
                <a:gdLst/>
                <a:ahLst/>
                <a:cxnLst/>
                <a:rect l="l" t="t" r="r" b="b"/>
                <a:pathLst>
                  <a:path w="15383" h="2415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0" y="389"/>
                    </a:lnTo>
                    <a:lnTo>
                      <a:pt x="15356" y="2414"/>
                    </a:lnTo>
                    <a:lnTo>
                      <a:pt x="15383" y="2414"/>
                    </a:lnTo>
                    <a:lnTo>
                      <a:pt x="15383" y="2213"/>
                    </a:lnTo>
                    <a:lnTo>
                      <a:pt x="15383" y="2186"/>
                    </a:lnTo>
                    <a:lnTo>
                      <a:pt x="15343" y="2186"/>
                    </a:lnTo>
                    <a:lnTo>
                      <a:pt x="15343" y="2213"/>
                    </a:lnTo>
                    <a:lnTo>
                      <a:pt x="15343" y="2374"/>
                    </a:lnTo>
                    <a:lnTo>
                      <a:pt x="41" y="349"/>
                    </a:lnTo>
                    <a:lnTo>
                      <a:pt x="41" y="67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29"/>
              <p:cNvSpPr/>
              <p:nvPr/>
            </p:nvSpPr>
            <p:spPr>
              <a:xfrm>
                <a:off x="6506750" y="3793813"/>
                <a:ext cx="40925" cy="65400"/>
              </a:xfrm>
              <a:custGeom>
                <a:avLst/>
                <a:gdLst/>
                <a:ahLst/>
                <a:cxnLst/>
                <a:rect l="l" t="t" r="r" b="b"/>
                <a:pathLst>
                  <a:path w="1637" h="2616" extrusionOk="0">
                    <a:moveTo>
                      <a:pt x="27" y="0"/>
                    </a:moveTo>
                    <a:lnTo>
                      <a:pt x="1" y="27"/>
                    </a:lnTo>
                    <a:lnTo>
                      <a:pt x="14" y="41"/>
                    </a:lnTo>
                    <a:lnTo>
                      <a:pt x="41" y="54"/>
                    </a:lnTo>
                    <a:lnTo>
                      <a:pt x="54" y="67"/>
                    </a:lnTo>
                    <a:lnTo>
                      <a:pt x="1596" y="1248"/>
                    </a:lnTo>
                    <a:lnTo>
                      <a:pt x="1596" y="2589"/>
                    </a:lnTo>
                    <a:lnTo>
                      <a:pt x="1596" y="2615"/>
                    </a:lnTo>
                    <a:lnTo>
                      <a:pt x="1637" y="2615"/>
                    </a:lnTo>
                    <a:lnTo>
                      <a:pt x="1637" y="2589"/>
                    </a:lnTo>
                    <a:lnTo>
                      <a:pt x="1637" y="1248"/>
                    </a:lnTo>
                    <a:lnTo>
                      <a:pt x="1637" y="1221"/>
                    </a:lnTo>
                    <a:lnTo>
                      <a:pt x="1623" y="1207"/>
                    </a:lnTo>
                    <a:lnTo>
                      <a:pt x="121" y="67"/>
                    </a:lnTo>
                    <a:lnTo>
                      <a:pt x="41" y="14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29"/>
              <p:cNvSpPr/>
              <p:nvPr/>
            </p:nvSpPr>
            <p:spPr>
              <a:xfrm>
                <a:off x="6386375" y="3667413"/>
                <a:ext cx="466400" cy="51650"/>
              </a:xfrm>
              <a:custGeom>
                <a:avLst/>
                <a:gdLst/>
                <a:ahLst/>
                <a:cxnLst/>
                <a:rect l="l" t="t" r="r" b="b"/>
                <a:pathLst>
                  <a:path w="18656" h="2066" extrusionOk="0">
                    <a:moveTo>
                      <a:pt x="14" y="0"/>
                    </a:moveTo>
                    <a:lnTo>
                      <a:pt x="1" y="41"/>
                    </a:lnTo>
                    <a:lnTo>
                      <a:pt x="14" y="54"/>
                    </a:lnTo>
                    <a:lnTo>
                      <a:pt x="12621" y="2066"/>
                    </a:lnTo>
                    <a:lnTo>
                      <a:pt x="18656" y="2066"/>
                    </a:lnTo>
                    <a:lnTo>
                      <a:pt x="18522" y="2025"/>
                    </a:lnTo>
                    <a:lnTo>
                      <a:pt x="12621" y="2025"/>
                    </a:lnTo>
                    <a:lnTo>
                      <a:pt x="41" y="14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29"/>
              <p:cNvSpPr/>
              <p:nvPr/>
            </p:nvSpPr>
            <p:spPr>
              <a:xfrm>
                <a:off x="6908075" y="3718038"/>
                <a:ext cx="70100" cy="1025"/>
              </a:xfrm>
              <a:custGeom>
                <a:avLst/>
                <a:gdLst/>
                <a:ahLst/>
                <a:cxnLst/>
                <a:rect l="l" t="t" r="r" b="b"/>
                <a:pathLst>
                  <a:path w="2804" h="41" extrusionOk="0">
                    <a:moveTo>
                      <a:pt x="1" y="0"/>
                    </a:moveTo>
                    <a:lnTo>
                      <a:pt x="148" y="41"/>
                    </a:lnTo>
                    <a:lnTo>
                      <a:pt x="2804" y="41"/>
                    </a:lnTo>
                    <a:lnTo>
                      <a:pt x="280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29"/>
              <p:cNvSpPr/>
              <p:nvPr/>
            </p:nvSpPr>
            <p:spPr>
              <a:xfrm>
                <a:off x="6853100" y="3718038"/>
                <a:ext cx="55000" cy="1025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41" extrusionOk="0">
                    <a:moveTo>
                      <a:pt x="14" y="0"/>
                    </a:moveTo>
                    <a:lnTo>
                      <a:pt x="0" y="41"/>
                    </a:lnTo>
                    <a:lnTo>
                      <a:pt x="2200" y="41"/>
                    </a:lnTo>
                    <a:lnTo>
                      <a:pt x="2159" y="27"/>
                    </a:lnTo>
                    <a:lnTo>
                      <a:pt x="215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29"/>
              <p:cNvSpPr/>
              <p:nvPr/>
            </p:nvSpPr>
            <p:spPr>
              <a:xfrm>
                <a:off x="6700200" y="3674463"/>
                <a:ext cx="153250" cy="44600"/>
              </a:xfrm>
              <a:custGeom>
                <a:avLst/>
                <a:gdLst/>
                <a:ahLst/>
                <a:cxnLst/>
                <a:rect l="l" t="t" r="r" b="b"/>
                <a:pathLst>
                  <a:path w="6130" h="1784" extrusionOk="0">
                    <a:moveTo>
                      <a:pt x="1" y="0"/>
                    </a:moveTo>
                    <a:lnTo>
                      <a:pt x="5969" y="1743"/>
                    </a:lnTo>
                    <a:lnTo>
                      <a:pt x="6103" y="1784"/>
                    </a:lnTo>
                    <a:lnTo>
                      <a:pt x="6116" y="1784"/>
                    </a:lnTo>
                    <a:lnTo>
                      <a:pt x="6130" y="1743"/>
                    </a:lnTo>
                    <a:lnTo>
                      <a:pt x="6116" y="1743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29"/>
              <p:cNvSpPr/>
              <p:nvPr/>
            </p:nvSpPr>
            <p:spPr>
              <a:xfrm>
                <a:off x="6520500" y="3660038"/>
                <a:ext cx="261525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10461" h="578" extrusionOk="0">
                    <a:moveTo>
                      <a:pt x="8302" y="0"/>
                    </a:moveTo>
                    <a:lnTo>
                      <a:pt x="8288" y="41"/>
                    </a:lnTo>
                    <a:lnTo>
                      <a:pt x="8369" y="67"/>
                    </a:lnTo>
                    <a:lnTo>
                      <a:pt x="10139" y="537"/>
                    </a:lnTo>
                    <a:lnTo>
                      <a:pt x="1958" y="537"/>
                    </a:lnTo>
                    <a:lnTo>
                      <a:pt x="215" y="67"/>
                    </a:lnTo>
                    <a:lnTo>
                      <a:pt x="0" y="14"/>
                    </a:lnTo>
                    <a:lnTo>
                      <a:pt x="0" y="54"/>
                    </a:lnTo>
                    <a:lnTo>
                      <a:pt x="54" y="67"/>
                    </a:lnTo>
                    <a:lnTo>
                      <a:pt x="1958" y="577"/>
                    </a:lnTo>
                    <a:lnTo>
                      <a:pt x="10461" y="577"/>
                    </a:lnTo>
                    <a:lnTo>
                      <a:pt x="8543" y="67"/>
                    </a:lnTo>
                    <a:lnTo>
                      <a:pt x="83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29"/>
              <p:cNvSpPr/>
              <p:nvPr/>
            </p:nvSpPr>
            <p:spPr>
              <a:xfrm>
                <a:off x="7540075" y="3628863"/>
                <a:ext cx="148550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5942" h="765" extrusionOk="0">
                    <a:moveTo>
                      <a:pt x="5915" y="0"/>
                    </a:moveTo>
                    <a:lnTo>
                      <a:pt x="5888" y="40"/>
                    </a:lnTo>
                    <a:lnTo>
                      <a:pt x="5499" y="496"/>
                    </a:lnTo>
                    <a:lnTo>
                      <a:pt x="54" y="724"/>
                    </a:lnTo>
                    <a:lnTo>
                      <a:pt x="0" y="724"/>
                    </a:lnTo>
                    <a:lnTo>
                      <a:pt x="0" y="765"/>
                    </a:lnTo>
                    <a:lnTo>
                      <a:pt x="14" y="765"/>
                    </a:lnTo>
                    <a:lnTo>
                      <a:pt x="5499" y="537"/>
                    </a:lnTo>
                    <a:lnTo>
                      <a:pt x="5512" y="537"/>
                    </a:lnTo>
                    <a:lnTo>
                      <a:pt x="5928" y="54"/>
                    </a:lnTo>
                    <a:lnTo>
                      <a:pt x="5942" y="27"/>
                    </a:lnTo>
                    <a:lnTo>
                      <a:pt x="59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29"/>
              <p:cNvSpPr/>
              <p:nvPr/>
            </p:nvSpPr>
            <p:spPr>
              <a:xfrm>
                <a:off x="7603450" y="3448138"/>
                <a:ext cx="21800" cy="31200"/>
              </a:xfrm>
              <a:custGeom>
                <a:avLst/>
                <a:gdLst/>
                <a:ahLst/>
                <a:cxnLst/>
                <a:rect l="l" t="t" r="r" b="b"/>
                <a:pathLst>
                  <a:path w="872" h="1248" extrusionOk="0">
                    <a:moveTo>
                      <a:pt x="40" y="1"/>
                    </a:moveTo>
                    <a:lnTo>
                      <a:pt x="0" y="27"/>
                    </a:lnTo>
                    <a:lnTo>
                      <a:pt x="54" y="108"/>
                    </a:lnTo>
                    <a:lnTo>
                      <a:pt x="832" y="1234"/>
                    </a:lnTo>
                    <a:lnTo>
                      <a:pt x="845" y="1248"/>
                    </a:lnTo>
                    <a:lnTo>
                      <a:pt x="872" y="1221"/>
                    </a:lnTo>
                    <a:lnTo>
                      <a:pt x="858" y="1208"/>
                    </a:lnTo>
                    <a:lnTo>
                      <a:pt x="107" y="94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29"/>
              <p:cNvSpPr/>
              <p:nvPr/>
            </p:nvSpPr>
            <p:spPr>
              <a:xfrm>
                <a:off x="7438825" y="3648288"/>
                <a:ext cx="184075" cy="78825"/>
              </a:xfrm>
              <a:custGeom>
                <a:avLst/>
                <a:gdLst/>
                <a:ahLst/>
                <a:cxnLst/>
                <a:rect l="l" t="t" r="r" b="b"/>
                <a:pathLst>
                  <a:path w="7363" h="3153" extrusionOk="0">
                    <a:moveTo>
                      <a:pt x="0" y="1"/>
                    </a:moveTo>
                    <a:lnTo>
                      <a:pt x="0" y="41"/>
                    </a:lnTo>
                    <a:lnTo>
                      <a:pt x="1999" y="41"/>
                    </a:lnTo>
                    <a:lnTo>
                      <a:pt x="4346" y="3153"/>
                    </a:lnTo>
                    <a:lnTo>
                      <a:pt x="7363" y="3153"/>
                    </a:lnTo>
                    <a:lnTo>
                      <a:pt x="7363" y="3112"/>
                    </a:lnTo>
                    <a:lnTo>
                      <a:pt x="4372" y="3112"/>
                    </a:lnTo>
                    <a:lnTo>
                      <a:pt x="203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29"/>
              <p:cNvSpPr/>
              <p:nvPr/>
            </p:nvSpPr>
            <p:spPr>
              <a:xfrm>
                <a:off x="7347950" y="3655338"/>
                <a:ext cx="105650" cy="32875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1315" extrusionOk="0">
                    <a:moveTo>
                      <a:pt x="4225" y="1"/>
                    </a:moveTo>
                    <a:lnTo>
                      <a:pt x="4158" y="14"/>
                    </a:lnTo>
                    <a:lnTo>
                      <a:pt x="148" y="993"/>
                    </a:lnTo>
                    <a:lnTo>
                      <a:pt x="148" y="1006"/>
                    </a:lnTo>
                    <a:lnTo>
                      <a:pt x="122" y="1033"/>
                    </a:lnTo>
                    <a:lnTo>
                      <a:pt x="108" y="1033"/>
                    </a:lnTo>
                    <a:lnTo>
                      <a:pt x="28" y="1234"/>
                    </a:lnTo>
                    <a:lnTo>
                      <a:pt x="1" y="1301"/>
                    </a:lnTo>
                    <a:lnTo>
                      <a:pt x="41" y="1315"/>
                    </a:lnTo>
                    <a:lnTo>
                      <a:pt x="81" y="1221"/>
                    </a:lnTo>
                    <a:lnTo>
                      <a:pt x="148" y="1033"/>
                    </a:lnTo>
                    <a:lnTo>
                      <a:pt x="4185" y="54"/>
                    </a:lnTo>
                    <a:lnTo>
                      <a:pt x="4225" y="41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29"/>
              <p:cNvSpPr/>
              <p:nvPr/>
            </p:nvSpPr>
            <p:spPr>
              <a:xfrm>
                <a:off x="7346275" y="3677138"/>
                <a:ext cx="5400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216" h="162" extrusionOk="0">
                    <a:moveTo>
                      <a:pt x="28" y="0"/>
                    </a:moveTo>
                    <a:lnTo>
                      <a:pt x="1" y="41"/>
                    </a:lnTo>
                    <a:lnTo>
                      <a:pt x="175" y="161"/>
                    </a:lnTo>
                    <a:lnTo>
                      <a:pt x="189" y="161"/>
                    </a:lnTo>
                    <a:lnTo>
                      <a:pt x="215" y="134"/>
                    </a:lnTo>
                    <a:lnTo>
                      <a:pt x="215" y="121"/>
                    </a:lnTo>
                    <a:lnTo>
                      <a:pt x="55" y="27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29"/>
              <p:cNvSpPr/>
              <p:nvPr/>
            </p:nvSpPr>
            <p:spPr>
              <a:xfrm>
                <a:off x="7386850" y="3671763"/>
                <a:ext cx="81500" cy="29525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1181" extrusionOk="0">
                    <a:moveTo>
                      <a:pt x="3246" y="1"/>
                    </a:moveTo>
                    <a:lnTo>
                      <a:pt x="3125" y="41"/>
                    </a:lnTo>
                    <a:lnTo>
                      <a:pt x="175" y="725"/>
                    </a:lnTo>
                    <a:cubicBezTo>
                      <a:pt x="94" y="738"/>
                      <a:pt x="41" y="792"/>
                      <a:pt x="27" y="872"/>
                    </a:cubicBezTo>
                    <a:lnTo>
                      <a:pt x="14" y="872"/>
                    </a:lnTo>
                    <a:cubicBezTo>
                      <a:pt x="1" y="940"/>
                      <a:pt x="27" y="1020"/>
                      <a:pt x="81" y="1074"/>
                    </a:cubicBezTo>
                    <a:lnTo>
                      <a:pt x="94" y="1087"/>
                    </a:lnTo>
                    <a:lnTo>
                      <a:pt x="202" y="1181"/>
                    </a:lnTo>
                    <a:lnTo>
                      <a:pt x="242" y="1154"/>
                    </a:lnTo>
                    <a:lnTo>
                      <a:pt x="148" y="1074"/>
                    </a:lnTo>
                    <a:lnTo>
                      <a:pt x="108" y="1047"/>
                    </a:lnTo>
                    <a:cubicBezTo>
                      <a:pt x="68" y="993"/>
                      <a:pt x="41" y="940"/>
                      <a:pt x="68" y="886"/>
                    </a:cubicBezTo>
                    <a:cubicBezTo>
                      <a:pt x="81" y="819"/>
                      <a:pt x="121" y="779"/>
                      <a:pt x="188" y="765"/>
                    </a:cubicBezTo>
                    <a:lnTo>
                      <a:pt x="3152" y="68"/>
                    </a:lnTo>
                    <a:lnTo>
                      <a:pt x="3260" y="41"/>
                    </a:lnTo>
                    <a:lnTo>
                      <a:pt x="32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29"/>
              <p:cNvSpPr/>
              <p:nvPr/>
            </p:nvSpPr>
            <p:spPr>
              <a:xfrm>
                <a:off x="5873400" y="3791463"/>
                <a:ext cx="52675" cy="36900"/>
              </a:xfrm>
              <a:custGeom>
                <a:avLst/>
                <a:gdLst/>
                <a:ahLst/>
                <a:cxnLst/>
                <a:rect l="l" t="t" r="r" b="b"/>
                <a:pathLst>
                  <a:path w="2107" h="1476" extrusionOk="0">
                    <a:moveTo>
                      <a:pt x="1" y="0"/>
                    </a:moveTo>
                    <a:lnTo>
                      <a:pt x="1" y="41"/>
                    </a:lnTo>
                    <a:lnTo>
                      <a:pt x="1436" y="41"/>
                    </a:lnTo>
                    <a:cubicBezTo>
                      <a:pt x="1677" y="41"/>
                      <a:pt x="1879" y="215"/>
                      <a:pt x="1919" y="456"/>
                    </a:cubicBezTo>
                    <a:lnTo>
                      <a:pt x="2066" y="1462"/>
                    </a:lnTo>
                    <a:lnTo>
                      <a:pt x="2066" y="1476"/>
                    </a:lnTo>
                    <a:lnTo>
                      <a:pt x="2107" y="1462"/>
                    </a:lnTo>
                    <a:lnTo>
                      <a:pt x="1959" y="456"/>
                    </a:lnTo>
                    <a:cubicBezTo>
                      <a:pt x="1919" y="188"/>
                      <a:pt x="1691" y="0"/>
                      <a:pt x="14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29"/>
              <p:cNvSpPr/>
              <p:nvPr/>
            </p:nvSpPr>
            <p:spPr>
              <a:xfrm>
                <a:off x="7150475" y="3744188"/>
                <a:ext cx="289375" cy="91225"/>
              </a:xfrm>
              <a:custGeom>
                <a:avLst/>
                <a:gdLst/>
                <a:ahLst/>
                <a:cxnLst/>
                <a:rect l="l" t="t" r="r" b="b"/>
                <a:pathLst>
                  <a:path w="11575" h="3649" extrusionOk="0">
                    <a:moveTo>
                      <a:pt x="7524" y="1"/>
                    </a:moveTo>
                    <a:lnTo>
                      <a:pt x="189" y="3514"/>
                    </a:lnTo>
                    <a:lnTo>
                      <a:pt x="1" y="3608"/>
                    </a:lnTo>
                    <a:lnTo>
                      <a:pt x="14" y="3648"/>
                    </a:lnTo>
                    <a:lnTo>
                      <a:pt x="323" y="3501"/>
                    </a:lnTo>
                    <a:lnTo>
                      <a:pt x="7524" y="41"/>
                    </a:lnTo>
                    <a:lnTo>
                      <a:pt x="11199" y="54"/>
                    </a:lnTo>
                    <a:lnTo>
                      <a:pt x="11575" y="54"/>
                    </a:lnTo>
                    <a:lnTo>
                      <a:pt x="11575" y="14"/>
                    </a:lnTo>
                    <a:lnTo>
                      <a:pt x="11306" y="14"/>
                    </a:lnTo>
                    <a:lnTo>
                      <a:pt x="752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29"/>
              <p:cNvSpPr/>
              <p:nvPr/>
            </p:nvSpPr>
            <p:spPr>
              <a:xfrm>
                <a:off x="7021725" y="3696913"/>
                <a:ext cx="251150" cy="21475"/>
              </a:xfrm>
              <a:custGeom>
                <a:avLst/>
                <a:gdLst/>
                <a:ahLst/>
                <a:cxnLst/>
                <a:rect l="l" t="t" r="r" b="b"/>
                <a:pathLst>
                  <a:path w="10046" h="859" extrusionOk="0">
                    <a:moveTo>
                      <a:pt x="10019" y="1"/>
                    </a:moveTo>
                    <a:lnTo>
                      <a:pt x="10006" y="14"/>
                    </a:lnTo>
                    <a:lnTo>
                      <a:pt x="9201" y="819"/>
                    </a:lnTo>
                    <a:lnTo>
                      <a:pt x="1" y="819"/>
                    </a:lnTo>
                    <a:lnTo>
                      <a:pt x="1" y="859"/>
                    </a:lnTo>
                    <a:lnTo>
                      <a:pt x="9214" y="859"/>
                    </a:lnTo>
                    <a:lnTo>
                      <a:pt x="10046" y="27"/>
                    </a:lnTo>
                    <a:lnTo>
                      <a:pt x="10032" y="14"/>
                    </a:lnTo>
                    <a:lnTo>
                      <a:pt x="1001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29"/>
              <p:cNvSpPr/>
              <p:nvPr/>
            </p:nvSpPr>
            <p:spPr>
              <a:xfrm>
                <a:off x="6907075" y="3717713"/>
                <a:ext cx="249800" cy="54675"/>
              </a:xfrm>
              <a:custGeom>
                <a:avLst/>
                <a:gdLst/>
                <a:ahLst/>
                <a:cxnLst/>
                <a:rect l="l" t="t" r="r" b="b"/>
                <a:pathLst>
                  <a:path w="9992" h="2187" extrusionOk="0">
                    <a:moveTo>
                      <a:pt x="0" y="0"/>
                    </a:moveTo>
                    <a:lnTo>
                      <a:pt x="0" y="13"/>
                    </a:lnTo>
                    <a:lnTo>
                      <a:pt x="0" y="40"/>
                    </a:lnTo>
                    <a:lnTo>
                      <a:pt x="41" y="54"/>
                    </a:lnTo>
                    <a:lnTo>
                      <a:pt x="7363" y="2186"/>
                    </a:lnTo>
                    <a:lnTo>
                      <a:pt x="9992" y="2186"/>
                    </a:lnTo>
                    <a:lnTo>
                      <a:pt x="9992" y="2146"/>
                    </a:lnTo>
                    <a:lnTo>
                      <a:pt x="7363" y="2146"/>
                    </a:lnTo>
                    <a:lnTo>
                      <a:pt x="188" y="54"/>
                    </a:lnTo>
                    <a:lnTo>
                      <a:pt x="41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29"/>
              <p:cNvSpPr/>
              <p:nvPr/>
            </p:nvSpPr>
            <p:spPr>
              <a:xfrm>
                <a:off x="6064850" y="3660038"/>
                <a:ext cx="64750" cy="185100"/>
              </a:xfrm>
              <a:custGeom>
                <a:avLst/>
                <a:gdLst/>
                <a:ahLst/>
                <a:cxnLst/>
                <a:rect l="l" t="t" r="r" b="b"/>
                <a:pathLst>
                  <a:path w="2590" h="7404" extrusionOk="0">
                    <a:moveTo>
                      <a:pt x="1" y="0"/>
                    </a:moveTo>
                    <a:lnTo>
                      <a:pt x="1" y="2522"/>
                    </a:lnTo>
                    <a:lnTo>
                      <a:pt x="1" y="2562"/>
                    </a:lnTo>
                    <a:lnTo>
                      <a:pt x="1" y="2911"/>
                    </a:lnTo>
                    <a:cubicBezTo>
                      <a:pt x="1" y="3179"/>
                      <a:pt x="215" y="3393"/>
                      <a:pt x="484" y="3393"/>
                    </a:cubicBezTo>
                    <a:lnTo>
                      <a:pt x="2106" y="3393"/>
                    </a:lnTo>
                    <a:cubicBezTo>
                      <a:pt x="2348" y="3393"/>
                      <a:pt x="2549" y="3595"/>
                      <a:pt x="2549" y="3836"/>
                    </a:cubicBezTo>
                    <a:lnTo>
                      <a:pt x="2549" y="7403"/>
                    </a:lnTo>
                    <a:lnTo>
                      <a:pt x="2589" y="7403"/>
                    </a:lnTo>
                    <a:lnTo>
                      <a:pt x="2589" y="5955"/>
                    </a:lnTo>
                    <a:lnTo>
                      <a:pt x="2589" y="3836"/>
                    </a:lnTo>
                    <a:cubicBezTo>
                      <a:pt x="2589" y="3568"/>
                      <a:pt x="2374" y="3353"/>
                      <a:pt x="2106" y="3353"/>
                    </a:cubicBezTo>
                    <a:lnTo>
                      <a:pt x="484" y="3353"/>
                    </a:lnTo>
                    <a:cubicBezTo>
                      <a:pt x="242" y="3353"/>
                      <a:pt x="41" y="3165"/>
                      <a:pt x="41" y="2911"/>
                    </a:cubicBezTo>
                    <a:lnTo>
                      <a:pt x="4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29"/>
              <p:cNvSpPr/>
              <p:nvPr/>
            </p:nvSpPr>
            <p:spPr>
              <a:xfrm>
                <a:off x="6476575" y="3636238"/>
                <a:ext cx="14922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5969" h="483" extrusionOk="0">
                    <a:moveTo>
                      <a:pt x="27" y="0"/>
                    </a:moveTo>
                    <a:lnTo>
                      <a:pt x="1" y="27"/>
                    </a:lnTo>
                    <a:lnTo>
                      <a:pt x="443" y="483"/>
                    </a:lnTo>
                    <a:lnTo>
                      <a:pt x="443" y="470"/>
                    </a:lnTo>
                    <a:lnTo>
                      <a:pt x="483" y="470"/>
                    </a:lnTo>
                    <a:lnTo>
                      <a:pt x="483" y="483"/>
                    </a:lnTo>
                    <a:lnTo>
                      <a:pt x="5968" y="483"/>
                    </a:lnTo>
                    <a:lnTo>
                      <a:pt x="5968" y="443"/>
                    </a:lnTo>
                    <a:lnTo>
                      <a:pt x="470" y="443"/>
                    </a:lnTo>
                    <a:lnTo>
                      <a:pt x="54" y="27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29"/>
              <p:cNvSpPr/>
              <p:nvPr/>
            </p:nvSpPr>
            <p:spPr>
              <a:xfrm>
                <a:off x="6487650" y="3647963"/>
                <a:ext cx="1025" cy="8750"/>
              </a:xfrm>
              <a:custGeom>
                <a:avLst/>
                <a:gdLst/>
                <a:ahLst/>
                <a:cxnLst/>
                <a:rect l="l" t="t" r="r" b="b"/>
                <a:pathLst>
                  <a:path w="41" h="350" extrusionOk="0">
                    <a:moveTo>
                      <a:pt x="0" y="1"/>
                    </a:moveTo>
                    <a:lnTo>
                      <a:pt x="0" y="14"/>
                    </a:lnTo>
                    <a:lnTo>
                      <a:pt x="0" y="336"/>
                    </a:lnTo>
                    <a:lnTo>
                      <a:pt x="0" y="349"/>
                    </a:lnTo>
                    <a:lnTo>
                      <a:pt x="40" y="349"/>
                    </a:lnTo>
                    <a:lnTo>
                      <a:pt x="40" y="336"/>
                    </a:lnTo>
                    <a:lnTo>
                      <a:pt x="40" y="14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29"/>
              <p:cNvSpPr/>
              <p:nvPr/>
            </p:nvSpPr>
            <p:spPr>
              <a:xfrm>
                <a:off x="6143650" y="3707638"/>
                <a:ext cx="25175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1463" extrusionOk="0">
                    <a:moveTo>
                      <a:pt x="805" y="121"/>
                    </a:moveTo>
                    <a:cubicBezTo>
                      <a:pt x="845" y="121"/>
                      <a:pt x="885" y="162"/>
                      <a:pt x="885" y="202"/>
                    </a:cubicBezTo>
                    <a:lnTo>
                      <a:pt x="885" y="1261"/>
                    </a:lnTo>
                    <a:cubicBezTo>
                      <a:pt x="885" y="1302"/>
                      <a:pt x="845" y="1342"/>
                      <a:pt x="805" y="1342"/>
                    </a:cubicBezTo>
                    <a:lnTo>
                      <a:pt x="201" y="1342"/>
                    </a:lnTo>
                    <a:cubicBezTo>
                      <a:pt x="161" y="1342"/>
                      <a:pt x="121" y="1302"/>
                      <a:pt x="121" y="1261"/>
                    </a:cubicBezTo>
                    <a:lnTo>
                      <a:pt x="121" y="202"/>
                    </a:lnTo>
                    <a:cubicBezTo>
                      <a:pt x="121" y="162"/>
                      <a:pt x="161" y="121"/>
                      <a:pt x="201" y="121"/>
                    </a:cubicBezTo>
                    <a:close/>
                    <a:moveTo>
                      <a:pt x="201" y="1"/>
                    </a:moveTo>
                    <a:cubicBezTo>
                      <a:pt x="94" y="1"/>
                      <a:pt x="0" y="95"/>
                      <a:pt x="0" y="202"/>
                    </a:cubicBezTo>
                    <a:lnTo>
                      <a:pt x="0" y="1261"/>
                    </a:lnTo>
                    <a:cubicBezTo>
                      <a:pt x="0" y="1369"/>
                      <a:pt x="94" y="1463"/>
                      <a:pt x="201" y="1463"/>
                    </a:cubicBezTo>
                    <a:lnTo>
                      <a:pt x="805" y="1463"/>
                    </a:lnTo>
                    <a:cubicBezTo>
                      <a:pt x="912" y="1463"/>
                      <a:pt x="1006" y="1369"/>
                      <a:pt x="1006" y="1261"/>
                    </a:cubicBezTo>
                    <a:lnTo>
                      <a:pt x="1006" y="202"/>
                    </a:lnTo>
                    <a:cubicBezTo>
                      <a:pt x="1006" y="95"/>
                      <a:pt x="912" y="1"/>
                      <a:pt x="8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29"/>
              <p:cNvSpPr/>
              <p:nvPr/>
            </p:nvSpPr>
            <p:spPr>
              <a:xfrm>
                <a:off x="6237850" y="3707638"/>
                <a:ext cx="25525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021" h="1463" extrusionOk="0">
                    <a:moveTo>
                      <a:pt x="805" y="121"/>
                    </a:moveTo>
                    <a:cubicBezTo>
                      <a:pt x="859" y="121"/>
                      <a:pt x="886" y="162"/>
                      <a:pt x="886" y="202"/>
                    </a:cubicBezTo>
                    <a:lnTo>
                      <a:pt x="886" y="1261"/>
                    </a:lnTo>
                    <a:cubicBezTo>
                      <a:pt x="886" y="1302"/>
                      <a:pt x="859" y="1342"/>
                      <a:pt x="805" y="1342"/>
                    </a:cubicBezTo>
                    <a:lnTo>
                      <a:pt x="202" y="1342"/>
                    </a:lnTo>
                    <a:cubicBezTo>
                      <a:pt x="162" y="1342"/>
                      <a:pt x="122" y="1302"/>
                      <a:pt x="122" y="1261"/>
                    </a:cubicBezTo>
                    <a:lnTo>
                      <a:pt x="122" y="202"/>
                    </a:lnTo>
                    <a:cubicBezTo>
                      <a:pt x="122" y="162"/>
                      <a:pt x="162" y="121"/>
                      <a:pt x="202" y="121"/>
                    </a:cubicBezTo>
                    <a:close/>
                    <a:moveTo>
                      <a:pt x="202" y="1"/>
                    </a:moveTo>
                    <a:cubicBezTo>
                      <a:pt x="95" y="1"/>
                      <a:pt x="1" y="95"/>
                      <a:pt x="1" y="202"/>
                    </a:cubicBezTo>
                    <a:lnTo>
                      <a:pt x="1" y="1261"/>
                    </a:lnTo>
                    <a:cubicBezTo>
                      <a:pt x="1" y="1369"/>
                      <a:pt x="95" y="1463"/>
                      <a:pt x="202" y="1463"/>
                    </a:cubicBezTo>
                    <a:lnTo>
                      <a:pt x="805" y="1463"/>
                    </a:lnTo>
                    <a:cubicBezTo>
                      <a:pt x="926" y="1463"/>
                      <a:pt x="1020" y="1369"/>
                      <a:pt x="1020" y="1261"/>
                    </a:cubicBezTo>
                    <a:lnTo>
                      <a:pt x="1020" y="202"/>
                    </a:lnTo>
                    <a:cubicBezTo>
                      <a:pt x="1020" y="95"/>
                      <a:pt x="926" y="1"/>
                      <a:pt x="8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29"/>
              <p:cNvSpPr/>
              <p:nvPr/>
            </p:nvSpPr>
            <p:spPr>
              <a:xfrm>
                <a:off x="6332075" y="3707638"/>
                <a:ext cx="25500" cy="36575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1463" extrusionOk="0">
                    <a:moveTo>
                      <a:pt x="818" y="121"/>
                    </a:moveTo>
                    <a:cubicBezTo>
                      <a:pt x="859" y="121"/>
                      <a:pt x="899" y="162"/>
                      <a:pt x="899" y="202"/>
                    </a:cubicBezTo>
                    <a:lnTo>
                      <a:pt x="899" y="1261"/>
                    </a:lnTo>
                    <a:cubicBezTo>
                      <a:pt x="899" y="1302"/>
                      <a:pt x="859" y="1342"/>
                      <a:pt x="818" y="1342"/>
                    </a:cubicBezTo>
                    <a:lnTo>
                      <a:pt x="215" y="1342"/>
                    </a:lnTo>
                    <a:cubicBezTo>
                      <a:pt x="175" y="1342"/>
                      <a:pt x="134" y="1302"/>
                      <a:pt x="134" y="1261"/>
                    </a:cubicBezTo>
                    <a:lnTo>
                      <a:pt x="134" y="202"/>
                    </a:lnTo>
                    <a:cubicBezTo>
                      <a:pt x="134" y="162"/>
                      <a:pt x="175" y="121"/>
                      <a:pt x="215" y="121"/>
                    </a:cubicBezTo>
                    <a:close/>
                    <a:moveTo>
                      <a:pt x="215" y="1"/>
                    </a:moveTo>
                    <a:cubicBezTo>
                      <a:pt x="94" y="1"/>
                      <a:pt x="0" y="95"/>
                      <a:pt x="0" y="202"/>
                    </a:cubicBezTo>
                    <a:lnTo>
                      <a:pt x="0" y="1261"/>
                    </a:lnTo>
                    <a:cubicBezTo>
                      <a:pt x="0" y="1369"/>
                      <a:pt x="94" y="1463"/>
                      <a:pt x="215" y="1463"/>
                    </a:cubicBezTo>
                    <a:lnTo>
                      <a:pt x="818" y="1463"/>
                    </a:lnTo>
                    <a:cubicBezTo>
                      <a:pt x="926" y="1463"/>
                      <a:pt x="1020" y="1369"/>
                      <a:pt x="1020" y="1261"/>
                    </a:cubicBezTo>
                    <a:lnTo>
                      <a:pt x="1020" y="202"/>
                    </a:lnTo>
                    <a:cubicBezTo>
                      <a:pt x="1020" y="95"/>
                      <a:pt x="926" y="1"/>
                      <a:pt x="8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29"/>
              <p:cNvSpPr/>
              <p:nvPr/>
            </p:nvSpPr>
            <p:spPr>
              <a:xfrm>
                <a:off x="6104425" y="3658688"/>
                <a:ext cx="246450" cy="30200"/>
              </a:xfrm>
              <a:custGeom>
                <a:avLst/>
                <a:gdLst/>
                <a:ahLst/>
                <a:cxnLst/>
                <a:rect l="l" t="t" r="r" b="b"/>
                <a:pathLst>
                  <a:path w="9858" h="1208" extrusionOk="0">
                    <a:moveTo>
                      <a:pt x="9817" y="1"/>
                    </a:moveTo>
                    <a:cubicBezTo>
                      <a:pt x="9817" y="28"/>
                      <a:pt x="9817" y="54"/>
                      <a:pt x="9804" y="81"/>
                    </a:cubicBezTo>
                    <a:cubicBezTo>
                      <a:pt x="9763" y="685"/>
                      <a:pt x="9267" y="1167"/>
                      <a:pt x="8650" y="1167"/>
                    </a:cubicBezTo>
                    <a:lnTo>
                      <a:pt x="0" y="1167"/>
                    </a:lnTo>
                    <a:lnTo>
                      <a:pt x="0" y="1208"/>
                    </a:lnTo>
                    <a:lnTo>
                      <a:pt x="8650" y="1208"/>
                    </a:lnTo>
                    <a:cubicBezTo>
                      <a:pt x="9281" y="1208"/>
                      <a:pt x="9804" y="711"/>
                      <a:pt x="9857" y="81"/>
                    </a:cubicBezTo>
                    <a:cubicBezTo>
                      <a:pt x="9857" y="54"/>
                      <a:pt x="9857" y="28"/>
                      <a:pt x="98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29"/>
              <p:cNvSpPr/>
              <p:nvPr/>
            </p:nvSpPr>
            <p:spPr>
              <a:xfrm>
                <a:off x="5868375" y="3723063"/>
                <a:ext cx="196850" cy="19150"/>
              </a:xfrm>
              <a:custGeom>
                <a:avLst/>
                <a:gdLst/>
                <a:ahLst/>
                <a:cxnLst/>
                <a:rect l="l" t="t" r="r" b="b"/>
                <a:pathLst>
                  <a:path w="7874" h="766" extrusionOk="0">
                    <a:moveTo>
                      <a:pt x="6049" y="1"/>
                    </a:moveTo>
                    <a:lnTo>
                      <a:pt x="6049" y="725"/>
                    </a:lnTo>
                    <a:lnTo>
                      <a:pt x="1" y="725"/>
                    </a:lnTo>
                    <a:lnTo>
                      <a:pt x="1" y="752"/>
                    </a:lnTo>
                    <a:lnTo>
                      <a:pt x="1" y="765"/>
                    </a:lnTo>
                    <a:lnTo>
                      <a:pt x="6103" y="765"/>
                    </a:lnTo>
                    <a:lnTo>
                      <a:pt x="6103" y="41"/>
                    </a:lnTo>
                    <a:lnTo>
                      <a:pt x="7873" y="41"/>
                    </a:lnTo>
                    <a:lnTo>
                      <a:pt x="78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9" name="Google Shape;669;p29"/>
            <p:cNvGrpSpPr/>
            <p:nvPr/>
          </p:nvGrpSpPr>
          <p:grpSpPr>
            <a:xfrm>
              <a:off x="1690919" y="310914"/>
              <a:ext cx="222300" cy="1417923"/>
              <a:chOff x="1690919" y="310914"/>
              <a:chExt cx="222300" cy="1417923"/>
            </a:xfrm>
          </p:grpSpPr>
          <p:cxnSp>
            <p:nvCxnSpPr>
              <p:cNvPr id="670" name="Google Shape;670;p29"/>
              <p:cNvCxnSpPr/>
              <p:nvPr/>
            </p:nvCxnSpPr>
            <p:spPr>
              <a:xfrm>
                <a:off x="1913219" y="310914"/>
                <a:ext cx="0" cy="1417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dash"/>
                <a:round/>
                <a:headEnd type="triangle" w="med" len="med"/>
                <a:tailEnd type="triangle" w="med" len="med"/>
              </a:ln>
            </p:spPr>
          </p:cxnSp>
          <p:cxnSp>
            <p:nvCxnSpPr>
              <p:cNvPr id="671" name="Google Shape;671;p29"/>
              <p:cNvCxnSpPr/>
              <p:nvPr/>
            </p:nvCxnSpPr>
            <p:spPr>
              <a:xfrm rot="10800000">
                <a:off x="1690919" y="1728837"/>
                <a:ext cx="222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2" name="Google Shape;672;p29"/>
              <p:cNvCxnSpPr/>
              <p:nvPr/>
            </p:nvCxnSpPr>
            <p:spPr>
              <a:xfrm>
                <a:off x="1766276" y="310914"/>
                <a:ext cx="0" cy="116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dash"/>
                <a:round/>
                <a:headEnd type="triangle" w="med" len="med"/>
                <a:tailEnd type="triangle" w="med" len="med"/>
              </a:ln>
            </p:spPr>
          </p:cxnSp>
          <p:cxnSp>
            <p:nvCxnSpPr>
              <p:cNvPr id="673" name="Google Shape;673;p29"/>
              <p:cNvCxnSpPr/>
              <p:nvPr/>
            </p:nvCxnSpPr>
            <p:spPr>
              <a:xfrm rot="10800000">
                <a:off x="1716719" y="1491464"/>
                <a:ext cx="196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4" name="Google Shape;674;p29"/>
              <p:cNvCxnSpPr/>
              <p:nvPr/>
            </p:nvCxnSpPr>
            <p:spPr>
              <a:xfrm rot="10800000">
                <a:off x="1690919" y="311670"/>
                <a:ext cx="222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675" name="Google Shape;675;p29"/>
          <p:cNvCxnSpPr/>
          <p:nvPr/>
        </p:nvCxnSpPr>
        <p:spPr>
          <a:xfrm rot="5400000">
            <a:off x="9183716" y="2037619"/>
            <a:ext cx="239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6" name="Google Shape;676;p29"/>
          <p:cNvGrpSpPr/>
          <p:nvPr/>
        </p:nvGrpSpPr>
        <p:grpSpPr>
          <a:xfrm>
            <a:off x="7186508" y="1781009"/>
            <a:ext cx="3724367" cy="2807708"/>
            <a:chOff x="7295312" y="2016461"/>
            <a:chExt cx="3724367" cy="2807708"/>
          </a:xfrm>
        </p:grpSpPr>
        <p:grpSp>
          <p:nvGrpSpPr>
            <p:cNvPr id="677" name="Google Shape;677;p29"/>
            <p:cNvGrpSpPr/>
            <p:nvPr/>
          </p:nvGrpSpPr>
          <p:grpSpPr>
            <a:xfrm>
              <a:off x="7295315" y="2016461"/>
              <a:ext cx="3724364" cy="2711166"/>
              <a:chOff x="3356825" y="1789863"/>
              <a:chExt cx="1927525" cy="1403150"/>
            </a:xfrm>
          </p:grpSpPr>
          <p:sp>
            <p:nvSpPr>
              <p:cNvPr id="678" name="Google Shape;678;p29"/>
              <p:cNvSpPr/>
              <p:nvPr/>
            </p:nvSpPr>
            <p:spPr>
              <a:xfrm>
                <a:off x="4243300" y="1855913"/>
                <a:ext cx="69075" cy="244125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9765" extrusionOk="0">
                    <a:moveTo>
                      <a:pt x="1985" y="1"/>
                    </a:moveTo>
                    <a:cubicBezTo>
                      <a:pt x="1248" y="1"/>
                      <a:pt x="631" y="537"/>
                      <a:pt x="537" y="1261"/>
                    </a:cubicBezTo>
                    <a:cubicBezTo>
                      <a:pt x="537" y="1288"/>
                      <a:pt x="523" y="1328"/>
                      <a:pt x="523" y="1355"/>
                    </a:cubicBezTo>
                    <a:lnTo>
                      <a:pt x="161" y="6747"/>
                    </a:lnTo>
                    <a:cubicBezTo>
                      <a:pt x="94" y="7752"/>
                      <a:pt x="41" y="8758"/>
                      <a:pt x="0" y="9751"/>
                    </a:cubicBezTo>
                    <a:lnTo>
                      <a:pt x="14" y="9751"/>
                    </a:lnTo>
                    <a:cubicBezTo>
                      <a:pt x="27" y="9751"/>
                      <a:pt x="41" y="9764"/>
                      <a:pt x="41" y="9764"/>
                    </a:cubicBezTo>
                    <a:lnTo>
                      <a:pt x="54" y="9764"/>
                    </a:lnTo>
                    <a:cubicBezTo>
                      <a:pt x="81" y="9563"/>
                      <a:pt x="134" y="9362"/>
                      <a:pt x="201" y="9174"/>
                    </a:cubicBezTo>
                    <a:cubicBezTo>
                      <a:pt x="228" y="8369"/>
                      <a:pt x="268" y="7565"/>
                      <a:pt x="336" y="6760"/>
                    </a:cubicBezTo>
                    <a:lnTo>
                      <a:pt x="362" y="6304"/>
                    </a:lnTo>
                    <a:lnTo>
                      <a:pt x="309" y="6304"/>
                    </a:lnTo>
                    <a:lnTo>
                      <a:pt x="268" y="6143"/>
                    </a:lnTo>
                    <a:cubicBezTo>
                      <a:pt x="309" y="6143"/>
                      <a:pt x="336" y="6130"/>
                      <a:pt x="376" y="6130"/>
                    </a:cubicBezTo>
                    <a:lnTo>
                      <a:pt x="443" y="5017"/>
                    </a:lnTo>
                    <a:lnTo>
                      <a:pt x="389" y="5017"/>
                    </a:lnTo>
                    <a:lnTo>
                      <a:pt x="376" y="4936"/>
                    </a:lnTo>
                    <a:lnTo>
                      <a:pt x="456" y="4923"/>
                    </a:lnTo>
                    <a:lnTo>
                      <a:pt x="698" y="1369"/>
                    </a:lnTo>
                    <a:cubicBezTo>
                      <a:pt x="698" y="1369"/>
                      <a:pt x="698" y="1355"/>
                      <a:pt x="698" y="1342"/>
                    </a:cubicBezTo>
                    <a:cubicBezTo>
                      <a:pt x="684" y="1342"/>
                      <a:pt x="657" y="1355"/>
                      <a:pt x="644" y="1355"/>
                    </a:cubicBezTo>
                    <a:lnTo>
                      <a:pt x="604" y="1194"/>
                    </a:lnTo>
                    <a:cubicBezTo>
                      <a:pt x="644" y="1181"/>
                      <a:pt x="684" y="1181"/>
                      <a:pt x="724" y="1168"/>
                    </a:cubicBezTo>
                    <a:cubicBezTo>
                      <a:pt x="859" y="591"/>
                      <a:pt x="1382" y="162"/>
                      <a:pt x="1985" y="162"/>
                    </a:cubicBezTo>
                    <a:lnTo>
                      <a:pt x="2763" y="162"/>
                    </a:lnTo>
                    <a:lnTo>
                      <a:pt x="27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29"/>
              <p:cNvSpPr/>
              <p:nvPr/>
            </p:nvSpPr>
            <p:spPr>
              <a:xfrm>
                <a:off x="4244975" y="2118113"/>
                <a:ext cx="2025" cy="7400"/>
              </a:xfrm>
              <a:custGeom>
                <a:avLst/>
                <a:gdLst/>
                <a:ahLst/>
                <a:cxnLst/>
                <a:rect l="l" t="t" r="r" b="b"/>
                <a:pathLst>
                  <a:path w="81" h="296" extrusionOk="0">
                    <a:moveTo>
                      <a:pt x="14" y="0"/>
                    </a:moveTo>
                    <a:cubicBezTo>
                      <a:pt x="14" y="94"/>
                      <a:pt x="0" y="175"/>
                      <a:pt x="0" y="255"/>
                    </a:cubicBezTo>
                    <a:cubicBezTo>
                      <a:pt x="27" y="268"/>
                      <a:pt x="54" y="282"/>
                      <a:pt x="81" y="295"/>
                    </a:cubicBezTo>
                    <a:cubicBezTo>
                      <a:pt x="81" y="201"/>
                      <a:pt x="81" y="107"/>
                      <a:pt x="81" y="14"/>
                    </a:cubicBezTo>
                    <a:cubicBezTo>
                      <a:pt x="67" y="14"/>
                      <a:pt x="54" y="0"/>
                      <a:pt x="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29"/>
              <p:cNvSpPr/>
              <p:nvPr/>
            </p:nvSpPr>
            <p:spPr>
              <a:xfrm>
                <a:off x="4347900" y="3006588"/>
                <a:ext cx="2700" cy="20475"/>
              </a:xfrm>
              <a:custGeom>
                <a:avLst/>
                <a:gdLst/>
                <a:ahLst/>
                <a:cxnLst/>
                <a:rect l="l" t="t" r="r" b="b"/>
                <a:pathLst>
                  <a:path w="108" h="819" extrusionOk="0">
                    <a:moveTo>
                      <a:pt x="27" y="0"/>
                    </a:moveTo>
                    <a:lnTo>
                      <a:pt x="1" y="818"/>
                    </a:lnTo>
                    <a:cubicBezTo>
                      <a:pt x="27" y="765"/>
                      <a:pt x="41" y="711"/>
                      <a:pt x="54" y="644"/>
                    </a:cubicBezTo>
                    <a:lnTo>
                      <a:pt x="108" y="188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29"/>
              <p:cNvSpPr/>
              <p:nvPr/>
            </p:nvSpPr>
            <p:spPr>
              <a:xfrm>
                <a:off x="4366350" y="2427888"/>
                <a:ext cx="59700" cy="434225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17369" extrusionOk="0">
                    <a:moveTo>
                      <a:pt x="2213" y="1"/>
                    </a:moveTo>
                    <a:cubicBezTo>
                      <a:pt x="2133" y="859"/>
                      <a:pt x="2039" y="1718"/>
                      <a:pt x="1931" y="2589"/>
                    </a:cubicBezTo>
                    <a:cubicBezTo>
                      <a:pt x="1958" y="2589"/>
                      <a:pt x="1972" y="2576"/>
                      <a:pt x="1998" y="2576"/>
                    </a:cubicBezTo>
                    <a:lnTo>
                      <a:pt x="2025" y="2737"/>
                    </a:lnTo>
                    <a:cubicBezTo>
                      <a:pt x="1985" y="2750"/>
                      <a:pt x="1945" y="2750"/>
                      <a:pt x="1905" y="2764"/>
                    </a:cubicBezTo>
                    <a:cubicBezTo>
                      <a:pt x="1864" y="3059"/>
                      <a:pt x="1824" y="3367"/>
                      <a:pt x="1784" y="3662"/>
                    </a:cubicBezTo>
                    <a:lnTo>
                      <a:pt x="1153" y="8504"/>
                    </a:lnTo>
                    <a:cubicBezTo>
                      <a:pt x="1180" y="8504"/>
                      <a:pt x="1194" y="8490"/>
                      <a:pt x="1221" y="8490"/>
                    </a:cubicBezTo>
                    <a:lnTo>
                      <a:pt x="1261" y="8651"/>
                    </a:lnTo>
                    <a:cubicBezTo>
                      <a:pt x="1221" y="8664"/>
                      <a:pt x="1180" y="8678"/>
                      <a:pt x="1127" y="8678"/>
                    </a:cubicBezTo>
                    <a:lnTo>
                      <a:pt x="0" y="17341"/>
                    </a:lnTo>
                    <a:lnTo>
                      <a:pt x="161" y="17368"/>
                    </a:lnTo>
                    <a:lnTo>
                      <a:pt x="1958" y="3689"/>
                    </a:lnTo>
                    <a:cubicBezTo>
                      <a:pt x="2119" y="2455"/>
                      <a:pt x="2267" y="1221"/>
                      <a:pt x="2387" y="28"/>
                    </a:cubicBezTo>
                    <a:lnTo>
                      <a:pt x="2280" y="28"/>
                    </a:lnTo>
                    <a:cubicBezTo>
                      <a:pt x="2253" y="28"/>
                      <a:pt x="2240" y="14"/>
                      <a:pt x="22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29"/>
              <p:cNvSpPr/>
              <p:nvPr/>
            </p:nvSpPr>
            <p:spPr>
              <a:xfrm>
                <a:off x="4367350" y="1855913"/>
                <a:ext cx="69100" cy="244125"/>
              </a:xfrm>
              <a:custGeom>
                <a:avLst/>
                <a:gdLst/>
                <a:ahLst/>
                <a:cxnLst/>
                <a:rect l="l" t="t" r="r" b="b"/>
                <a:pathLst>
                  <a:path w="2764" h="9765" extrusionOk="0">
                    <a:moveTo>
                      <a:pt x="0" y="1"/>
                    </a:moveTo>
                    <a:lnTo>
                      <a:pt x="0" y="162"/>
                    </a:lnTo>
                    <a:lnTo>
                      <a:pt x="818" y="162"/>
                    </a:lnTo>
                    <a:cubicBezTo>
                      <a:pt x="1449" y="162"/>
                      <a:pt x="1999" y="645"/>
                      <a:pt x="2093" y="1261"/>
                    </a:cubicBezTo>
                    <a:cubicBezTo>
                      <a:pt x="2133" y="1275"/>
                      <a:pt x="2173" y="1288"/>
                      <a:pt x="2213" y="1302"/>
                    </a:cubicBezTo>
                    <a:lnTo>
                      <a:pt x="2160" y="1463"/>
                    </a:lnTo>
                    <a:cubicBezTo>
                      <a:pt x="2146" y="1449"/>
                      <a:pt x="2119" y="1449"/>
                      <a:pt x="2106" y="1436"/>
                    </a:cubicBezTo>
                    <a:lnTo>
                      <a:pt x="2106" y="1436"/>
                    </a:lnTo>
                    <a:lnTo>
                      <a:pt x="2334" y="4923"/>
                    </a:lnTo>
                    <a:lnTo>
                      <a:pt x="2428" y="4936"/>
                    </a:lnTo>
                    <a:lnTo>
                      <a:pt x="2414" y="5017"/>
                    </a:lnTo>
                    <a:lnTo>
                      <a:pt x="2334" y="5017"/>
                    </a:lnTo>
                    <a:lnTo>
                      <a:pt x="2414" y="6237"/>
                    </a:lnTo>
                    <a:cubicBezTo>
                      <a:pt x="2455" y="6237"/>
                      <a:pt x="2495" y="6250"/>
                      <a:pt x="2535" y="6264"/>
                    </a:cubicBezTo>
                    <a:lnTo>
                      <a:pt x="2495" y="6425"/>
                    </a:lnTo>
                    <a:cubicBezTo>
                      <a:pt x="2468" y="6411"/>
                      <a:pt x="2441" y="6411"/>
                      <a:pt x="2428" y="6411"/>
                    </a:cubicBezTo>
                    <a:lnTo>
                      <a:pt x="2455" y="6934"/>
                    </a:lnTo>
                    <a:cubicBezTo>
                      <a:pt x="2508" y="7726"/>
                      <a:pt x="2548" y="8503"/>
                      <a:pt x="2575" y="9254"/>
                    </a:cubicBezTo>
                    <a:cubicBezTo>
                      <a:pt x="2642" y="9415"/>
                      <a:pt x="2683" y="9590"/>
                      <a:pt x="2723" y="9764"/>
                    </a:cubicBezTo>
                    <a:lnTo>
                      <a:pt x="2763" y="9764"/>
                    </a:lnTo>
                    <a:cubicBezTo>
                      <a:pt x="2736" y="8852"/>
                      <a:pt x="2696" y="7900"/>
                      <a:pt x="2629" y="6934"/>
                    </a:cubicBezTo>
                    <a:lnTo>
                      <a:pt x="2267" y="1355"/>
                    </a:lnTo>
                    <a:cubicBezTo>
                      <a:pt x="2227" y="591"/>
                      <a:pt x="1583" y="1"/>
                      <a:pt x="8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29"/>
              <p:cNvSpPr/>
              <p:nvPr/>
            </p:nvSpPr>
            <p:spPr>
              <a:xfrm>
                <a:off x="4251350" y="2427888"/>
                <a:ext cx="56000" cy="43857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7543" extrusionOk="0">
                    <a:moveTo>
                      <a:pt x="161" y="1"/>
                    </a:moveTo>
                    <a:cubicBezTo>
                      <a:pt x="148" y="14"/>
                      <a:pt x="134" y="28"/>
                      <a:pt x="107" y="28"/>
                    </a:cubicBezTo>
                    <a:lnTo>
                      <a:pt x="0" y="28"/>
                    </a:lnTo>
                    <a:cubicBezTo>
                      <a:pt x="81" y="886"/>
                      <a:pt x="161" y="1771"/>
                      <a:pt x="268" y="2670"/>
                    </a:cubicBezTo>
                    <a:lnTo>
                      <a:pt x="2052" y="17368"/>
                    </a:lnTo>
                    <a:lnTo>
                      <a:pt x="2213" y="17341"/>
                    </a:lnTo>
                    <a:lnTo>
                      <a:pt x="2240" y="17543"/>
                    </a:lnTo>
                    <a:lnTo>
                      <a:pt x="1180" y="8745"/>
                    </a:lnTo>
                    <a:cubicBezTo>
                      <a:pt x="1140" y="8745"/>
                      <a:pt x="1100" y="8732"/>
                      <a:pt x="1060" y="8732"/>
                    </a:cubicBezTo>
                    <a:lnTo>
                      <a:pt x="1100" y="8571"/>
                    </a:lnTo>
                    <a:lnTo>
                      <a:pt x="1153" y="8571"/>
                    </a:lnTo>
                    <a:lnTo>
                      <a:pt x="456" y="2831"/>
                    </a:lnTo>
                    <a:cubicBezTo>
                      <a:pt x="402" y="2831"/>
                      <a:pt x="349" y="2817"/>
                      <a:pt x="295" y="2804"/>
                    </a:cubicBezTo>
                    <a:lnTo>
                      <a:pt x="322" y="2643"/>
                    </a:lnTo>
                    <a:cubicBezTo>
                      <a:pt x="349" y="2656"/>
                      <a:pt x="389" y="2656"/>
                      <a:pt x="429" y="2656"/>
                    </a:cubicBezTo>
                    <a:cubicBezTo>
                      <a:pt x="335" y="1758"/>
                      <a:pt x="242" y="859"/>
                      <a:pt x="1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29"/>
              <p:cNvSpPr/>
              <p:nvPr/>
            </p:nvSpPr>
            <p:spPr>
              <a:xfrm>
                <a:off x="4321075" y="3008938"/>
                <a:ext cx="2700" cy="18450"/>
              </a:xfrm>
              <a:custGeom>
                <a:avLst/>
                <a:gdLst/>
                <a:ahLst/>
                <a:cxnLst/>
                <a:rect l="l" t="t" r="r" b="b"/>
                <a:pathLst>
                  <a:path w="108" h="738" extrusionOk="0">
                    <a:moveTo>
                      <a:pt x="81" y="0"/>
                    </a:moveTo>
                    <a:lnTo>
                      <a:pt x="1" y="201"/>
                    </a:lnTo>
                    <a:lnTo>
                      <a:pt x="41" y="550"/>
                    </a:lnTo>
                    <a:cubicBezTo>
                      <a:pt x="54" y="617"/>
                      <a:pt x="68" y="684"/>
                      <a:pt x="108" y="738"/>
                    </a:cubicBezTo>
                    <a:lnTo>
                      <a:pt x="8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29"/>
              <p:cNvSpPr/>
              <p:nvPr/>
            </p:nvSpPr>
            <p:spPr>
              <a:xfrm>
                <a:off x="4244300" y="2126813"/>
                <a:ext cx="5400" cy="224000"/>
              </a:xfrm>
              <a:custGeom>
                <a:avLst/>
                <a:gdLst/>
                <a:ahLst/>
                <a:cxnLst/>
                <a:rect l="l" t="t" r="r" b="b"/>
                <a:pathLst>
                  <a:path w="216" h="8960" extrusionOk="0">
                    <a:moveTo>
                      <a:pt x="27" y="1"/>
                    </a:moveTo>
                    <a:cubicBezTo>
                      <a:pt x="27" y="283"/>
                      <a:pt x="14" y="551"/>
                      <a:pt x="14" y="819"/>
                    </a:cubicBezTo>
                    <a:cubicBezTo>
                      <a:pt x="1" y="1342"/>
                      <a:pt x="1" y="1865"/>
                      <a:pt x="1" y="2375"/>
                    </a:cubicBezTo>
                    <a:cubicBezTo>
                      <a:pt x="1" y="4319"/>
                      <a:pt x="54" y="6277"/>
                      <a:pt x="175" y="8195"/>
                    </a:cubicBezTo>
                    <a:cubicBezTo>
                      <a:pt x="188" y="8450"/>
                      <a:pt x="202" y="8705"/>
                      <a:pt x="215" y="8959"/>
                    </a:cubicBezTo>
                    <a:cubicBezTo>
                      <a:pt x="121" y="7109"/>
                      <a:pt x="54" y="5258"/>
                      <a:pt x="54" y="3421"/>
                    </a:cubicBezTo>
                    <a:lnTo>
                      <a:pt x="54" y="2562"/>
                    </a:lnTo>
                    <a:lnTo>
                      <a:pt x="68" y="2562"/>
                    </a:lnTo>
                    <a:cubicBezTo>
                      <a:pt x="68" y="1731"/>
                      <a:pt x="81" y="873"/>
                      <a:pt x="94" y="28"/>
                    </a:cubicBezTo>
                    <a:cubicBezTo>
                      <a:pt x="68" y="28"/>
                      <a:pt x="54" y="14"/>
                      <a:pt x="2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29"/>
              <p:cNvSpPr/>
              <p:nvPr/>
            </p:nvSpPr>
            <p:spPr>
              <a:xfrm>
                <a:off x="4349250" y="2941538"/>
                <a:ext cx="6375" cy="48650"/>
              </a:xfrm>
              <a:custGeom>
                <a:avLst/>
                <a:gdLst/>
                <a:ahLst/>
                <a:cxnLst/>
                <a:rect l="l" t="t" r="r" b="b"/>
                <a:pathLst>
                  <a:path w="255" h="1946" extrusionOk="0">
                    <a:moveTo>
                      <a:pt x="0" y="1945"/>
                    </a:moveTo>
                    <a:lnTo>
                      <a:pt x="255" y="1"/>
                    </a:lnTo>
                    <a:lnTo>
                      <a:pt x="0" y="194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29"/>
              <p:cNvSpPr/>
              <p:nvPr/>
            </p:nvSpPr>
            <p:spPr>
              <a:xfrm>
                <a:off x="4312350" y="1850563"/>
                <a:ext cx="55025" cy="21475"/>
              </a:xfrm>
              <a:custGeom>
                <a:avLst/>
                <a:gdLst/>
                <a:ahLst/>
                <a:cxnLst/>
                <a:rect l="l" t="t" r="r" b="b"/>
                <a:pathLst>
                  <a:path w="2201" h="859" extrusionOk="0">
                    <a:moveTo>
                      <a:pt x="1" y="0"/>
                    </a:moveTo>
                    <a:lnTo>
                      <a:pt x="1" y="215"/>
                    </a:lnTo>
                    <a:lnTo>
                      <a:pt x="1" y="376"/>
                    </a:lnTo>
                    <a:lnTo>
                      <a:pt x="1" y="859"/>
                    </a:lnTo>
                    <a:lnTo>
                      <a:pt x="2200" y="859"/>
                    </a:lnTo>
                    <a:lnTo>
                      <a:pt x="2200" y="376"/>
                    </a:lnTo>
                    <a:lnTo>
                      <a:pt x="2200" y="215"/>
                    </a:lnTo>
                    <a:lnTo>
                      <a:pt x="2200" y="0"/>
                    </a:lnTo>
                    <a:lnTo>
                      <a:pt x="2026" y="0"/>
                    </a:lnTo>
                    <a:lnTo>
                      <a:pt x="2026" y="684"/>
                    </a:lnTo>
                    <a:lnTo>
                      <a:pt x="175" y="684"/>
                    </a:lnTo>
                    <a:lnTo>
                      <a:pt x="1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29"/>
              <p:cNvSpPr/>
              <p:nvPr/>
            </p:nvSpPr>
            <p:spPr>
              <a:xfrm>
                <a:off x="4303975" y="1827088"/>
                <a:ext cx="72125" cy="23500"/>
              </a:xfrm>
              <a:custGeom>
                <a:avLst/>
                <a:gdLst/>
                <a:ahLst/>
                <a:cxnLst/>
                <a:rect l="l" t="t" r="r" b="b"/>
                <a:pathLst>
                  <a:path w="2885" h="940" extrusionOk="0">
                    <a:moveTo>
                      <a:pt x="443" y="0"/>
                    </a:moveTo>
                    <a:lnTo>
                      <a:pt x="28" y="671"/>
                    </a:lnTo>
                    <a:cubicBezTo>
                      <a:pt x="1" y="725"/>
                      <a:pt x="1" y="792"/>
                      <a:pt x="28" y="845"/>
                    </a:cubicBezTo>
                    <a:cubicBezTo>
                      <a:pt x="54" y="899"/>
                      <a:pt x="121" y="939"/>
                      <a:pt x="175" y="939"/>
                    </a:cubicBezTo>
                    <a:lnTo>
                      <a:pt x="2696" y="939"/>
                    </a:lnTo>
                    <a:cubicBezTo>
                      <a:pt x="2763" y="939"/>
                      <a:pt x="2817" y="912"/>
                      <a:pt x="2844" y="845"/>
                    </a:cubicBezTo>
                    <a:cubicBezTo>
                      <a:pt x="2884" y="792"/>
                      <a:pt x="2884" y="725"/>
                      <a:pt x="2844" y="671"/>
                    </a:cubicBezTo>
                    <a:lnTo>
                      <a:pt x="2455" y="0"/>
                    </a:lnTo>
                    <a:lnTo>
                      <a:pt x="2254" y="0"/>
                    </a:lnTo>
                    <a:lnTo>
                      <a:pt x="2710" y="765"/>
                    </a:lnTo>
                    <a:lnTo>
                      <a:pt x="175" y="765"/>
                    </a:lnTo>
                    <a:lnTo>
                      <a:pt x="64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29"/>
              <p:cNvSpPr/>
              <p:nvPr/>
            </p:nvSpPr>
            <p:spPr>
              <a:xfrm>
                <a:off x="4323750" y="1789863"/>
                <a:ext cx="33225" cy="23175"/>
              </a:xfrm>
              <a:custGeom>
                <a:avLst/>
                <a:gdLst/>
                <a:ahLst/>
                <a:cxnLst/>
                <a:rect l="l" t="t" r="r" b="b"/>
                <a:pathLst>
                  <a:path w="1329" h="927" extrusionOk="0">
                    <a:moveTo>
                      <a:pt x="677" y="1"/>
                    </a:moveTo>
                    <a:cubicBezTo>
                      <a:pt x="618" y="1"/>
                      <a:pt x="557" y="28"/>
                      <a:pt x="524" y="81"/>
                    </a:cubicBezTo>
                    <a:lnTo>
                      <a:pt x="1" y="926"/>
                    </a:lnTo>
                    <a:lnTo>
                      <a:pt x="202" y="926"/>
                    </a:lnTo>
                    <a:lnTo>
                      <a:pt x="685" y="162"/>
                    </a:lnTo>
                    <a:lnTo>
                      <a:pt x="1127" y="926"/>
                    </a:lnTo>
                    <a:lnTo>
                      <a:pt x="1329" y="926"/>
                    </a:lnTo>
                    <a:lnTo>
                      <a:pt x="819" y="81"/>
                    </a:lnTo>
                    <a:cubicBezTo>
                      <a:pt x="792" y="28"/>
                      <a:pt x="735" y="1"/>
                      <a:pt x="6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29"/>
              <p:cNvSpPr/>
              <p:nvPr/>
            </p:nvSpPr>
            <p:spPr>
              <a:xfrm>
                <a:off x="4345225" y="1813013"/>
                <a:ext cx="37225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577" extrusionOk="0">
                    <a:moveTo>
                      <a:pt x="0" y="0"/>
                    </a:moveTo>
                    <a:lnTo>
                      <a:pt x="201" y="577"/>
                    </a:lnTo>
                    <a:lnTo>
                      <a:pt x="1221" y="577"/>
                    </a:lnTo>
                    <a:cubicBezTo>
                      <a:pt x="1341" y="577"/>
                      <a:pt x="1449" y="496"/>
                      <a:pt x="1489" y="389"/>
                    </a:cubicBezTo>
                    <a:lnTo>
                      <a:pt x="1288" y="389"/>
                    </a:lnTo>
                    <a:cubicBezTo>
                      <a:pt x="1261" y="403"/>
                      <a:pt x="1247" y="403"/>
                      <a:pt x="1221" y="403"/>
                    </a:cubicBezTo>
                    <a:lnTo>
                      <a:pt x="322" y="403"/>
                    </a:lnTo>
                    <a:lnTo>
                      <a:pt x="242" y="175"/>
                    </a:lnTo>
                    <a:lnTo>
                      <a:pt x="1221" y="175"/>
                    </a:lnTo>
                    <a:cubicBezTo>
                      <a:pt x="1247" y="175"/>
                      <a:pt x="1261" y="175"/>
                      <a:pt x="1288" y="188"/>
                    </a:cubicBezTo>
                    <a:lnTo>
                      <a:pt x="1489" y="188"/>
                    </a:lnTo>
                    <a:cubicBezTo>
                      <a:pt x="1449" y="81"/>
                      <a:pt x="1341" y="0"/>
                      <a:pt x="122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29"/>
              <p:cNvSpPr/>
              <p:nvPr/>
            </p:nvSpPr>
            <p:spPr>
              <a:xfrm>
                <a:off x="4297275" y="1813013"/>
                <a:ext cx="3725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1490" h="577" extrusionOk="0">
                    <a:moveTo>
                      <a:pt x="269" y="0"/>
                    </a:moveTo>
                    <a:cubicBezTo>
                      <a:pt x="148" y="0"/>
                      <a:pt x="41" y="81"/>
                      <a:pt x="0" y="188"/>
                    </a:cubicBezTo>
                    <a:lnTo>
                      <a:pt x="215" y="188"/>
                    </a:lnTo>
                    <a:cubicBezTo>
                      <a:pt x="228" y="175"/>
                      <a:pt x="242" y="175"/>
                      <a:pt x="269" y="175"/>
                    </a:cubicBezTo>
                    <a:lnTo>
                      <a:pt x="1248" y="175"/>
                    </a:lnTo>
                    <a:lnTo>
                      <a:pt x="1167" y="403"/>
                    </a:lnTo>
                    <a:lnTo>
                      <a:pt x="269" y="403"/>
                    </a:lnTo>
                    <a:cubicBezTo>
                      <a:pt x="242" y="403"/>
                      <a:pt x="228" y="403"/>
                      <a:pt x="215" y="389"/>
                    </a:cubicBezTo>
                    <a:lnTo>
                      <a:pt x="0" y="389"/>
                    </a:lnTo>
                    <a:cubicBezTo>
                      <a:pt x="41" y="496"/>
                      <a:pt x="148" y="577"/>
                      <a:pt x="269" y="577"/>
                    </a:cubicBezTo>
                    <a:lnTo>
                      <a:pt x="1288" y="577"/>
                    </a:lnTo>
                    <a:lnTo>
                      <a:pt x="148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29"/>
              <p:cNvSpPr/>
              <p:nvPr/>
            </p:nvSpPr>
            <p:spPr>
              <a:xfrm>
                <a:off x="4372700" y="1817688"/>
                <a:ext cx="165675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6627" h="203" extrusionOk="0">
                    <a:moveTo>
                      <a:pt x="6546" y="81"/>
                    </a:moveTo>
                    <a:lnTo>
                      <a:pt x="6546" y="122"/>
                    </a:lnTo>
                    <a:lnTo>
                      <a:pt x="81" y="122"/>
                    </a:lnTo>
                    <a:lnTo>
                      <a:pt x="81" y="81"/>
                    </a:lnTo>
                    <a:close/>
                    <a:moveTo>
                      <a:pt x="1" y="1"/>
                    </a:moveTo>
                    <a:lnTo>
                      <a:pt x="1" y="202"/>
                    </a:lnTo>
                    <a:lnTo>
                      <a:pt x="6626" y="202"/>
                    </a:lnTo>
                    <a:lnTo>
                      <a:pt x="66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29"/>
              <p:cNvSpPr/>
              <p:nvPr/>
            </p:nvSpPr>
            <p:spPr>
              <a:xfrm>
                <a:off x="4141375" y="1817688"/>
                <a:ext cx="165650" cy="5075"/>
              </a:xfrm>
              <a:custGeom>
                <a:avLst/>
                <a:gdLst/>
                <a:ahLst/>
                <a:cxnLst/>
                <a:rect l="l" t="t" r="r" b="b"/>
                <a:pathLst>
                  <a:path w="6626" h="203" extrusionOk="0">
                    <a:moveTo>
                      <a:pt x="6545" y="81"/>
                    </a:moveTo>
                    <a:lnTo>
                      <a:pt x="6545" y="122"/>
                    </a:lnTo>
                    <a:lnTo>
                      <a:pt x="94" y="122"/>
                    </a:lnTo>
                    <a:lnTo>
                      <a:pt x="94" y="81"/>
                    </a:lnTo>
                    <a:close/>
                    <a:moveTo>
                      <a:pt x="0" y="1"/>
                    </a:moveTo>
                    <a:lnTo>
                      <a:pt x="0" y="202"/>
                    </a:lnTo>
                    <a:lnTo>
                      <a:pt x="6625" y="202"/>
                    </a:lnTo>
                    <a:lnTo>
                      <a:pt x="66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29"/>
              <p:cNvSpPr/>
              <p:nvPr/>
            </p:nvSpPr>
            <p:spPr>
              <a:xfrm>
                <a:off x="4334825" y="2119113"/>
                <a:ext cx="1025" cy="4375"/>
              </a:xfrm>
              <a:custGeom>
                <a:avLst/>
                <a:gdLst/>
                <a:ahLst/>
                <a:cxnLst/>
                <a:rect l="l" t="t" r="r" b="b"/>
                <a:pathLst>
                  <a:path w="41" h="175" extrusionOk="0">
                    <a:moveTo>
                      <a:pt x="1" y="0"/>
                    </a:moveTo>
                    <a:lnTo>
                      <a:pt x="1" y="175"/>
                    </a:lnTo>
                    <a:lnTo>
                      <a:pt x="41" y="175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29"/>
              <p:cNvSpPr/>
              <p:nvPr/>
            </p:nvSpPr>
            <p:spPr>
              <a:xfrm>
                <a:off x="4340200" y="2118113"/>
                <a:ext cx="46275" cy="1350"/>
              </a:xfrm>
              <a:custGeom>
                <a:avLst/>
                <a:gdLst/>
                <a:ahLst/>
                <a:cxnLst/>
                <a:rect l="l" t="t" r="r" b="b"/>
                <a:pathLst>
                  <a:path w="1851" h="54" extrusionOk="0">
                    <a:moveTo>
                      <a:pt x="1851" y="0"/>
                    </a:moveTo>
                    <a:cubicBezTo>
                      <a:pt x="1247" y="27"/>
                      <a:pt x="630" y="40"/>
                      <a:pt x="0" y="40"/>
                    </a:cubicBezTo>
                    <a:lnTo>
                      <a:pt x="0" y="54"/>
                    </a:lnTo>
                    <a:cubicBezTo>
                      <a:pt x="630" y="54"/>
                      <a:pt x="1247" y="27"/>
                      <a:pt x="18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29"/>
              <p:cNvSpPr/>
              <p:nvPr/>
            </p:nvSpPr>
            <p:spPr>
              <a:xfrm>
                <a:off x="4286875" y="2117438"/>
                <a:ext cx="43950" cy="2025"/>
              </a:xfrm>
              <a:custGeom>
                <a:avLst/>
                <a:gdLst/>
                <a:ahLst/>
                <a:cxnLst/>
                <a:rect l="l" t="t" r="r" b="b"/>
                <a:pathLst>
                  <a:path w="1758" h="81" extrusionOk="0">
                    <a:moveTo>
                      <a:pt x="1" y="0"/>
                    </a:moveTo>
                    <a:cubicBezTo>
                      <a:pt x="564" y="41"/>
                      <a:pt x="1154" y="67"/>
                      <a:pt x="1758" y="81"/>
                    </a:cubicBezTo>
                    <a:lnTo>
                      <a:pt x="1758" y="67"/>
                    </a:lnTo>
                    <a:cubicBezTo>
                      <a:pt x="1154" y="67"/>
                      <a:pt x="577" y="41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29"/>
              <p:cNvSpPr/>
              <p:nvPr/>
            </p:nvSpPr>
            <p:spPr>
              <a:xfrm>
                <a:off x="4387125" y="2112063"/>
                <a:ext cx="44950" cy="10100"/>
              </a:xfrm>
              <a:custGeom>
                <a:avLst/>
                <a:gdLst/>
                <a:ahLst/>
                <a:cxnLst/>
                <a:rect l="l" t="t" r="r" b="b"/>
                <a:pathLst>
                  <a:path w="1798" h="404" extrusionOk="0">
                    <a:moveTo>
                      <a:pt x="1798" y="1"/>
                    </a:moveTo>
                    <a:cubicBezTo>
                      <a:pt x="1798" y="28"/>
                      <a:pt x="1798" y="54"/>
                      <a:pt x="1784" y="81"/>
                    </a:cubicBezTo>
                    <a:cubicBezTo>
                      <a:pt x="1744" y="81"/>
                      <a:pt x="1704" y="81"/>
                      <a:pt x="1664" y="95"/>
                    </a:cubicBezTo>
                    <a:cubicBezTo>
                      <a:pt x="1664" y="122"/>
                      <a:pt x="1664" y="148"/>
                      <a:pt x="1664" y="189"/>
                    </a:cubicBezTo>
                    <a:lnTo>
                      <a:pt x="1650" y="256"/>
                    </a:lnTo>
                    <a:lnTo>
                      <a:pt x="1583" y="256"/>
                    </a:lnTo>
                    <a:cubicBezTo>
                      <a:pt x="1383" y="282"/>
                      <a:pt x="1180" y="306"/>
                      <a:pt x="975" y="328"/>
                    </a:cubicBezTo>
                    <a:lnTo>
                      <a:pt x="975" y="328"/>
                    </a:lnTo>
                    <a:cubicBezTo>
                      <a:pt x="1254" y="302"/>
                      <a:pt x="1527" y="274"/>
                      <a:pt x="1798" y="242"/>
                    </a:cubicBezTo>
                    <a:cubicBezTo>
                      <a:pt x="1798" y="162"/>
                      <a:pt x="1798" y="81"/>
                      <a:pt x="1798" y="1"/>
                    </a:cubicBezTo>
                    <a:close/>
                    <a:moveTo>
                      <a:pt x="975" y="328"/>
                    </a:moveTo>
                    <a:cubicBezTo>
                      <a:pt x="659" y="357"/>
                      <a:pt x="335" y="382"/>
                      <a:pt x="1" y="403"/>
                    </a:cubicBezTo>
                    <a:cubicBezTo>
                      <a:pt x="334" y="387"/>
                      <a:pt x="658" y="361"/>
                      <a:pt x="975" y="32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29"/>
              <p:cNvSpPr/>
              <p:nvPr/>
            </p:nvSpPr>
            <p:spPr>
              <a:xfrm>
                <a:off x="4244625" y="2028913"/>
                <a:ext cx="190800" cy="93250"/>
              </a:xfrm>
              <a:custGeom>
                <a:avLst/>
                <a:gdLst/>
                <a:ahLst/>
                <a:cxnLst/>
                <a:rect l="l" t="t" r="r" b="b"/>
                <a:pathLst>
                  <a:path w="7632" h="3730" extrusionOk="0">
                    <a:moveTo>
                      <a:pt x="3609" y="1"/>
                    </a:moveTo>
                    <a:cubicBezTo>
                      <a:pt x="2026" y="1"/>
                      <a:pt x="631" y="966"/>
                      <a:pt x="148" y="2267"/>
                    </a:cubicBezTo>
                    <a:cubicBezTo>
                      <a:pt x="81" y="2455"/>
                      <a:pt x="28" y="2643"/>
                      <a:pt x="1" y="2844"/>
                    </a:cubicBezTo>
                    <a:cubicBezTo>
                      <a:pt x="1" y="2857"/>
                      <a:pt x="14" y="2857"/>
                      <a:pt x="28" y="2871"/>
                    </a:cubicBezTo>
                    <a:cubicBezTo>
                      <a:pt x="41" y="2884"/>
                      <a:pt x="41" y="2911"/>
                      <a:pt x="41" y="2924"/>
                    </a:cubicBezTo>
                    <a:cubicBezTo>
                      <a:pt x="41" y="3152"/>
                      <a:pt x="28" y="3367"/>
                      <a:pt x="28" y="3568"/>
                    </a:cubicBezTo>
                    <a:lnTo>
                      <a:pt x="55" y="3568"/>
                    </a:lnTo>
                    <a:cubicBezTo>
                      <a:pt x="68" y="3582"/>
                      <a:pt x="81" y="3582"/>
                      <a:pt x="95" y="3582"/>
                    </a:cubicBezTo>
                    <a:cubicBezTo>
                      <a:pt x="658" y="3649"/>
                      <a:pt x="1221" y="3689"/>
                      <a:pt x="1811" y="3729"/>
                    </a:cubicBezTo>
                    <a:cubicBezTo>
                      <a:pt x="1315" y="3689"/>
                      <a:pt x="819" y="3649"/>
                      <a:pt x="350" y="3595"/>
                    </a:cubicBezTo>
                    <a:lnTo>
                      <a:pt x="283" y="3582"/>
                    </a:lnTo>
                    <a:lnTo>
                      <a:pt x="269" y="3515"/>
                    </a:lnTo>
                    <a:cubicBezTo>
                      <a:pt x="269" y="3488"/>
                      <a:pt x="269" y="3461"/>
                      <a:pt x="269" y="3421"/>
                    </a:cubicBezTo>
                    <a:cubicBezTo>
                      <a:pt x="229" y="3421"/>
                      <a:pt x="175" y="3421"/>
                      <a:pt x="135" y="3407"/>
                    </a:cubicBezTo>
                    <a:cubicBezTo>
                      <a:pt x="135" y="3367"/>
                      <a:pt x="135" y="3313"/>
                      <a:pt x="135" y="3260"/>
                    </a:cubicBezTo>
                    <a:cubicBezTo>
                      <a:pt x="135" y="1583"/>
                      <a:pt x="1731" y="162"/>
                      <a:pt x="3609" y="162"/>
                    </a:cubicBezTo>
                    <a:cubicBezTo>
                      <a:pt x="5620" y="162"/>
                      <a:pt x="7337" y="1463"/>
                      <a:pt x="7484" y="3032"/>
                    </a:cubicBezTo>
                    <a:cubicBezTo>
                      <a:pt x="7484" y="2992"/>
                      <a:pt x="7484" y="2965"/>
                      <a:pt x="7484" y="2924"/>
                    </a:cubicBezTo>
                    <a:cubicBezTo>
                      <a:pt x="7484" y="2911"/>
                      <a:pt x="7484" y="2884"/>
                      <a:pt x="7498" y="2871"/>
                    </a:cubicBezTo>
                    <a:cubicBezTo>
                      <a:pt x="7525" y="2844"/>
                      <a:pt x="7538" y="2844"/>
                      <a:pt x="7565" y="2844"/>
                    </a:cubicBezTo>
                    <a:lnTo>
                      <a:pt x="7632" y="2844"/>
                    </a:lnTo>
                    <a:cubicBezTo>
                      <a:pt x="7605" y="2670"/>
                      <a:pt x="7551" y="2495"/>
                      <a:pt x="7484" y="2334"/>
                    </a:cubicBezTo>
                    <a:cubicBezTo>
                      <a:pt x="6975" y="1007"/>
                      <a:pt x="5406" y="1"/>
                      <a:pt x="36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29"/>
              <p:cNvSpPr/>
              <p:nvPr/>
            </p:nvSpPr>
            <p:spPr>
              <a:xfrm>
                <a:off x="4251000" y="2035963"/>
                <a:ext cx="83850" cy="87525"/>
              </a:xfrm>
              <a:custGeom>
                <a:avLst/>
                <a:gdLst/>
                <a:ahLst/>
                <a:cxnLst/>
                <a:rect l="l" t="t" r="r" b="b"/>
                <a:pathLst>
                  <a:path w="3354" h="3501" extrusionOk="0">
                    <a:moveTo>
                      <a:pt x="3179" y="175"/>
                    </a:moveTo>
                    <a:lnTo>
                      <a:pt x="3179" y="3340"/>
                    </a:lnTo>
                    <a:cubicBezTo>
                      <a:pt x="2589" y="3326"/>
                      <a:pt x="1999" y="3313"/>
                      <a:pt x="1436" y="3273"/>
                    </a:cubicBezTo>
                    <a:cubicBezTo>
                      <a:pt x="1007" y="3233"/>
                      <a:pt x="577" y="3206"/>
                      <a:pt x="175" y="3152"/>
                    </a:cubicBezTo>
                    <a:cubicBezTo>
                      <a:pt x="175" y="3112"/>
                      <a:pt x="162" y="3058"/>
                      <a:pt x="162" y="3018"/>
                    </a:cubicBezTo>
                    <a:cubicBezTo>
                      <a:pt x="162" y="1570"/>
                      <a:pt x="1570" y="269"/>
                      <a:pt x="3179" y="175"/>
                    </a:cubicBezTo>
                    <a:close/>
                    <a:moveTo>
                      <a:pt x="3273" y="1"/>
                    </a:moveTo>
                    <a:cubicBezTo>
                      <a:pt x="1530" y="54"/>
                      <a:pt x="1" y="1462"/>
                      <a:pt x="1" y="3018"/>
                    </a:cubicBezTo>
                    <a:cubicBezTo>
                      <a:pt x="1" y="3058"/>
                      <a:pt x="1" y="3098"/>
                      <a:pt x="1" y="3139"/>
                    </a:cubicBezTo>
                    <a:cubicBezTo>
                      <a:pt x="1" y="3179"/>
                      <a:pt x="14" y="3206"/>
                      <a:pt x="14" y="3233"/>
                    </a:cubicBezTo>
                    <a:lnTo>
                      <a:pt x="14" y="3300"/>
                    </a:lnTo>
                    <a:lnTo>
                      <a:pt x="81" y="3313"/>
                    </a:lnTo>
                    <a:cubicBezTo>
                      <a:pt x="564" y="3367"/>
                      <a:pt x="1047" y="3407"/>
                      <a:pt x="1556" y="3447"/>
                    </a:cubicBezTo>
                    <a:cubicBezTo>
                      <a:pt x="2120" y="3474"/>
                      <a:pt x="2683" y="3501"/>
                      <a:pt x="3273" y="3501"/>
                    </a:cubicBezTo>
                    <a:lnTo>
                      <a:pt x="3354" y="3501"/>
                    </a:lnTo>
                    <a:lnTo>
                      <a:pt x="335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29"/>
              <p:cNvSpPr/>
              <p:nvPr/>
            </p:nvSpPr>
            <p:spPr>
              <a:xfrm>
                <a:off x="4335825" y="2035963"/>
                <a:ext cx="92900" cy="87525"/>
              </a:xfrm>
              <a:custGeom>
                <a:avLst/>
                <a:gdLst/>
                <a:ahLst/>
                <a:cxnLst/>
                <a:rect l="l" t="t" r="r" b="b"/>
                <a:pathLst>
                  <a:path w="3716" h="3501" extrusionOk="0">
                    <a:moveTo>
                      <a:pt x="175" y="175"/>
                    </a:moveTo>
                    <a:cubicBezTo>
                      <a:pt x="2012" y="269"/>
                      <a:pt x="3555" y="1556"/>
                      <a:pt x="3555" y="3018"/>
                    </a:cubicBezTo>
                    <a:cubicBezTo>
                      <a:pt x="3555" y="3058"/>
                      <a:pt x="3555" y="3098"/>
                      <a:pt x="3555" y="3152"/>
                    </a:cubicBezTo>
                    <a:cubicBezTo>
                      <a:pt x="3058" y="3206"/>
                      <a:pt x="2549" y="3246"/>
                      <a:pt x="2026" y="3286"/>
                    </a:cubicBezTo>
                    <a:cubicBezTo>
                      <a:pt x="1422" y="3313"/>
                      <a:pt x="805" y="3340"/>
                      <a:pt x="175" y="3340"/>
                    </a:cubicBezTo>
                    <a:lnTo>
                      <a:pt x="175" y="175"/>
                    </a:lnTo>
                    <a:close/>
                    <a:moveTo>
                      <a:pt x="1" y="1"/>
                    </a:moveTo>
                    <a:lnTo>
                      <a:pt x="1" y="3501"/>
                    </a:lnTo>
                    <a:lnTo>
                      <a:pt x="135" y="3501"/>
                    </a:lnTo>
                    <a:cubicBezTo>
                      <a:pt x="792" y="3501"/>
                      <a:pt x="1436" y="3487"/>
                      <a:pt x="2053" y="3447"/>
                    </a:cubicBezTo>
                    <a:cubicBezTo>
                      <a:pt x="2602" y="3407"/>
                      <a:pt x="3126" y="3367"/>
                      <a:pt x="3635" y="3300"/>
                    </a:cubicBezTo>
                    <a:lnTo>
                      <a:pt x="3702" y="3300"/>
                    </a:lnTo>
                    <a:lnTo>
                      <a:pt x="3716" y="3233"/>
                    </a:lnTo>
                    <a:cubicBezTo>
                      <a:pt x="3716" y="3192"/>
                      <a:pt x="3716" y="3166"/>
                      <a:pt x="3716" y="3139"/>
                    </a:cubicBezTo>
                    <a:cubicBezTo>
                      <a:pt x="3716" y="3085"/>
                      <a:pt x="3716" y="3045"/>
                      <a:pt x="3716" y="3018"/>
                    </a:cubicBezTo>
                    <a:cubicBezTo>
                      <a:pt x="3716" y="1435"/>
                      <a:pt x="2053" y="54"/>
                      <a:pt x="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29"/>
              <p:cNvSpPr/>
              <p:nvPr/>
            </p:nvSpPr>
            <p:spPr>
              <a:xfrm>
                <a:off x="4277825" y="2642138"/>
                <a:ext cx="51000" cy="9750"/>
              </a:xfrm>
              <a:custGeom>
                <a:avLst/>
                <a:gdLst/>
                <a:ahLst/>
                <a:cxnLst/>
                <a:rect l="l" t="t" r="r" b="b"/>
                <a:pathLst>
                  <a:path w="2040" h="390" extrusionOk="0">
                    <a:moveTo>
                      <a:pt x="41" y="1"/>
                    </a:moveTo>
                    <a:lnTo>
                      <a:pt x="1" y="162"/>
                    </a:lnTo>
                    <a:cubicBezTo>
                      <a:pt x="41" y="162"/>
                      <a:pt x="81" y="175"/>
                      <a:pt x="108" y="175"/>
                    </a:cubicBezTo>
                    <a:cubicBezTo>
                      <a:pt x="698" y="309"/>
                      <a:pt x="1355" y="376"/>
                      <a:pt x="2026" y="390"/>
                    </a:cubicBezTo>
                    <a:lnTo>
                      <a:pt x="2026" y="229"/>
                    </a:lnTo>
                    <a:lnTo>
                      <a:pt x="2039" y="229"/>
                    </a:lnTo>
                    <a:cubicBezTo>
                      <a:pt x="1342" y="215"/>
                      <a:pt x="685" y="135"/>
                      <a:pt x="9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29"/>
              <p:cNvSpPr/>
              <p:nvPr/>
            </p:nvSpPr>
            <p:spPr>
              <a:xfrm>
                <a:off x="4344875" y="2640138"/>
                <a:ext cx="5300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2120" h="470" extrusionOk="0">
                    <a:moveTo>
                      <a:pt x="2080" y="0"/>
                    </a:moveTo>
                    <a:cubicBezTo>
                      <a:pt x="2053" y="0"/>
                      <a:pt x="2039" y="14"/>
                      <a:pt x="2012" y="14"/>
                    </a:cubicBezTo>
                    <a:cubicBezTo>
                      <a:pt x="1409" y="174"/>
                      <a:pt x="725" y="268"/>
                      <a:pt x="1" y="295"/>
                    </a:cubicBezTo>
                    <a:lnTo>
                      <a:pt x="1" y="470"/>
                    </a:lnTo>
                    <a:cubicBezTo>
                      <a:pt x="712" y="443"/>
                      <a:pt x="1396" y="349"/>
                      <a:pt x="1986" y="201"/>
                    </a:cubicBezTo>
                    <a:cubicBezTo>
                      <a:pt x="2039" y="188"/>
                      <a:pt x="2080" y="174"/>
                      <a:pt x="2120" y="161"/>
                    </a:cubicBezTo>
                    <a:lnTo>
                      <a:pt x="208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29"/>
              <p:cNvSpPr/>
              <p:nvPr/>
            </p:nvSpPr>
            <p:spPr>
              <a:xfrm>
                <a:off x="4323100" y="2530163"/>
                <a:ext cx="26500" cy="362450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14498" extrusionOk="0">
                    <a:moveTo>
                      <a:pt x="550" y="0"/>
                    </a:moveTo>
                    <a:cubicBezTo>
                      <a:pt x="429" y="0"/>
                      <a:pt x="335" y="94"/>
                      <a:pt x="322" y="215"/>
                    </a:cubicBezTo>
                    <a:lnTo>
                      <a:pt x="228" y="4708"/>
                    </a:lnTo>
                    <a:lnTo>
                      <a:pt x="215" y="4869"/>
                    </a:lnTo>
                    <a:lnTo>
                      <a:pt x="0" y="14498"/>
                    </a:lnTo>
                    <a:cubicBezTo>
                      <a:pt x="40" y="14417"/>
                      <a:pt x="94" y="14363"/>
                      <a:pt x="161" y="14310"/>
                    </a:cubicBezTo>
                    <a:lnTo>
                      <a:pt x="496" y="228"/>
                    </a:lnTo>
                    <a:lnTo>
                      <a:pt x="496" y="215"/>
                    </a:lnTo>
                    <a:lnTo>
                      <a:pt x="496" y="14"/>
                    </a:lnTo>
                    <a:lnTo>
                      <a:pt x="577" y="14"/>
                    </a:lnTo>
                    <a:lnTo>
                      <a:pt x="577" y="175"/>
                    </a:lnTo>
                    <a:cubicBezTo>
                      <a:pt x="604" y="188"/>
                      <a:pt x="617" y="201"/>
                      <a:pt x="617" y="215"/>
                    </a:cubicBezTo>
                    <a:lnTo>
                      <a:pt x="885" y="14296"/>
                    </a:lnTo>
                    <a:cubicBezTo>
                      <a:pt x="952" y="14337"/>
                      <a:pt x="1019" y="14390"/>
                      <a:pt x="1060" y="14457"/>
                    </a:cubicBezTo>
                    <a:lnTo>
                      <a:pt x="872" y="4869"/>
                    </a:lnTo>
                    <a:lnTo>
                      <a:pt x="872" y="4694"/>
                    </a:lnTo>
                    <a:lnTo>
                      <a:pt x="778" y="215"/>
                    </a:lnTo>
                    <a:cubicBezTo>
                      <a:pt x="778" y="94"/>
                      <a:pt x="684" y="0"/>
                      <a:pt x="5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29"/>
              <p:cNvSpPr/>
              <p:nvPr/>
            </p:nvSpPr>
            <p:spPr>
              <a:xfrm>
                <a:off x="4258375" y="1877713"/>
                <a:ext cx="163975" cy="14775"/>
              </a:xfrm>
              <a:custGeom>
                <a:avLst/>
                <a:gdLst/>
                <a:ahLst/>
                <a:cxnLst/>
                <a:rect l="l" t="t" r="r" b="b"/>
                <a:pathLst>
                  <a:path w="6559" h="591" extrusionOk="0">
                    <a:moveTo>
                      <a:pt x="3072" y="1"/>
                    </a:moveTo>
                    <a:cubicBezTo>
                      <a:pt x="2039" y="1"/>
                      <a:pt x="1020" y="94"/>
                      <a:pt x="121" y="296"/>
                    </a:cubicBezTo>
                    <a:cubicBezTo>
                      <a:pt x="81" y="309"/>
                      <a:pt x="41" y="309"/>
                      <a:pt x="1" y="322"/>
                    </a:cubicBezTo>
                    <a:lnTo>
                      <a:pt x="28" y="483"/>
                    </a:lnTo>
                    <a:cubicBezTo>
                      <a:pt x="54" y="483"/>
                      <a:pt x="68" y="483"/>
                      <a:pt x="95" y="470"/>
                    </a:cubicBezTo>
                    <a:cubicBezTo>
                      <a:pt x="618" y="363"/>
                      <a:pt x="1181" y="269"/>
                      <a:pt x="1771" y="215"/>
                    </a:cubicBezTo>
                    <a:lnTo>
                      <a:pt x="1811" y="215"/>
                    </a:lnTo>
                    <a:cubicBezTo>
                      <a:pt x="2227" y="175"/>
                      <a:pt x="2656" y="161"/>
                      <a:pt x="3072" y="161"/>
                    </a:cubicBezTo>
                    <a:lnTo>
                      <a:pt x="3166" y="161"/>
                    </a:lnTo>
                    <a:lnTo>
                      <a:pt x="3166" y="108"/>
                    </a:lnTo>
                    <a:lnTo>
                      <a:pt x="3246" y="108"/>
                    </a:lnTo>
                    <a:lnTo>
                      <a:pt x="3246" y="161"/>
                    </a:lnTo>
                    <a:cubicBezTo>
                      <a:pt x="3756" y="175"/>
                      <a:pt x="4239" y="202"/>
                      <a:pt x="4708" y="255"/>
                    </a:cubicBezTo>
                    <a:lnTo>
                      <a:pt x="4708" y="215"/>
                    </a:lnTo>
                    <a:lnTo>
                      <a:pt x="4789" y="215"/>
                    </a:lnTo>
                    <a:lnTo>
                      <a:pt x="4789" y="255"/>
                    </a:lnTo>
                    <a:cubicBezTo>
                      <a:pt x="5379" y="322"/>
                      <a:pt x="5942" y="430"/>
                      <a:pt x="6465" y="577"/>
                    </a:cubicBezTo>
                    <a:cubicBezTo>
                      <a:pt x="6478" y="577"/>
                      <a:pt x="6505" y="577"/>
                      <a:pt x="6519" y="591"/>
                    </a:cubicBezTo>
                    <a:lnTo>
                      <a:pt x="6559" y="430"/>
                    </a:lnTo>
                    <a:cubicBezTo>
                      <a:pt x="6532" y="416"/>
                      <a:pt x="6478" y="403"/>
                      <a:pt x="6452" y="389"/>
                    </a:cubicBezTo>
                    <a:cubicBezTo>
                      <a:pt x="5446" y="135"/>
                      <a:pt x="4292" y="1"/>
                      <a:pt x="307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29"/>
              <p:cNvSpPr/>
              <p:nvPr/>
            </p:nvSpPr>
            <p:spPr>
              <a:xfrm>
                <a:off x="4250000" y="2000413"/>
                <a:ext cx="180750" cy="16125"/>
              </a:xfrm>
              <a:custGeom>
                <a:avLst/>
                <a:gdLst/>
                <a:ahLst/>
                <a:cxnLst/>
                <a:rect l="l" t="t" r="r" b="b"/>
                <a:pathLst>
                  <a:path w="7230" h="645" extrusionOk="0">
                    <a:moveTo>
                      <a:pt x="3394" y="1"/>
                    </a:moveTo>
                    <a:cubicBezTo>
                      <a:pt x="2240" y="1"/>
                      <a:pt x="1100" y="122"/>
                      <a:pt x="108" y="350"/>
                    </a:cubicBezTo>
                    <a:cubicBezTo>
                      <a:pt x="68" y="350"/>
                      <a:pt x="41" y="363"/>
                      <a:pt x="0" y="376"/>
                    </a:cubicBezTo>
                    <a:lnTo>
                      <a:pt x="41" y="537"/>
                    </a:lnTo>
                    <a:cubicBezTo>
                      <a:pt x="68" y="524"/>
                      <a:pt x="81" y="524"/>
                      <a:pt x="94" y="524"/>
                    </a:cubicBezTo>
                    <a:cubicBezTo>
                      <a:pt x="1087" y="296"/>
                      <a:pt x="2227" y="175"/>
                      <a:pt x="3394" y="175"/>
                    </a:cubicBezTo>
                    <a:cubicBezTo>
                      <a:pt x="4735" y="175"/>
                      <a:pt x="6022" y="323"/>
                      <a:pt x="7122" y="631"/>
                    </a:cubicBezTo>
                    <a:cubicBezTo>
                      <a:pt x="7135" y="631"/>
                      <a:pt x="7162" y="645"/>
                      <a:pt x="7189" y="645"/>
                    </a:cubicBezTo>
                    <a:lnTo>
                      <a:pt x="7229" y="484"/>
                    </a:lnTo>
                    <a:cubicBezTo>
                      <a:pt x="7189" y="470"/>
                      <a:pt x="7149" y="457"/>
                      <a:pt x="7108" y="457"/>
                    </a:cubicBezTo>
                    <a:cubicBezTo>
                      <a:pt x="6062" y="175"/>
                      <a:pt x="4855" y="14"/>
                      <a:pt x="3581" y="1"/>
                    </a:cubicBezTo>
                    <a:lnTo>
                      <a:pt x="3581" y="68"/>
                    </a:lnTo>
                    <a:lnTo>
                      <a:pt x="3501" y="68"/>
                    </a:lnTo>
                    <a:lnTo>
                      <a:pt x="350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29"/>
              <p:cNvSpPr/>
              <p:nvPr/>
            </p:nvSpPr>
            <p:spPr>
              <a:xfrm>
                <a:off x="4258725" y="2492263"/>
                <a:ext cx="158275" cy="111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444" extrusionOk="0">
                    <a:moveTo>
                      <a:pt x="6303" y="1"/>
                    </a:moveTo>
                    <a:cubicBezTo>
                      <a:pt x="6277" y="14"/>
                      <a:pt x="6263" y="14"/>
                      <a:pt x="6236" y="14"/>
                    </a:cubicBezTo>
                    <a:cubicBezTo>
                      <a:pt x="5271" y="189"/>
                      <a:pt x="4144" y="283"/>
                      <a:pt x="2964" y="283"/>
                    </a:cubicBezTo>
                    <a:cubicBezTo>
                      <a:pt x="1972" y="283"/>
                      <a:pt x="993" y="215"/>
                      <a:pt x="134" y="81"/>
                    </a:cubicBezTo>
                    <a:cubicBezTo>
                      <a:pt x="94" y="81"/>
                      <a:pt x="54" y="68"/>
                      <a:pt x="14" y="68"/>
                    </a:cubicBezTo>
                    <a:lnTo>
                      <a:pt x="0" y="229"/>
                    </a:lnTo>
                    <a:cubicBezTo>
                      <a:pt x="54" y="242"/>
                      <a:pt x="107" y="242"/>
                      <a:pt x="161" y="256"/>
                    </a:cubicBezTo>
                    <a:cubicBezTo>
                      <a:pt x="1019" y="376"/>
                      <a:pt x="1985" y="443"/>
                      <a:pt x="2964" y="443"/>
                    </a:cubicBezTo>
                    <a:cubicBezTo>
                      <a:pt x="4131" y="443"/>
                      <a:pt x="5257" y="350"/>
                      <a:pt x="6210" y="189"/>
                    </a:cubicBezTo>
                    <a:cubicBezTo>
                      <a:pt x="6250" y="175"/>
                      <a:pt x="6290" y="175"/>
                      <a:pt x="6330" y="162"/>
                    </a:cubicBezTo>
                    <a:lnTo>
                      <a:pt x="63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29"/>
              <p:cNvSpPr/>
              <p:nvPr/>
            </p:nvSpPr>
            <p:spPr>
              <a:xfrm>
                <a:off x="4261075" y="2374463"/>
                <a:ext cx="68400" cy="110800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4432" extrusionOk="0">
                    <a:moveTo>
                      <a:pt x="858" y="220"/>
                    </a:moveTo>
                    <a:cubicBezTo>
                      <a:pt x="1180" y="462"/>
                      <a:pt x="1770" y="797"/>
                      <a:pt x="2575" y="891"/>
                    </a:cubicBezTo>
                    <a:lnTo>
                      <a:pt x="2575" y="4243"/>
                    </a:lnTo>
                    <a:lnTo>
                      <a:pt x="2575" y="4257"/>
                    </a:lnTo>
                    <a:cubicBezTo>
                      <a:pt x="1046" y="4016"/>
                      <a:pt x="335" y="2540"/>
                      <a:pt x="174" y="2165"/>
                    </a:cubicBezTo>
                    <a:lnTo>
                      <a:pt x="858" y="220"/>
                    </a:lnTo>
                    <a:close/>
                    <a:moveTo>
                      <a:pt x="828" y="0"/>
                    </a:moveTo>
                    <a:cubicBezTo>
                      <a:pt x="820" y="0"/>
                      <a:pt x="813" y="2"/>
                      <a:pt x="805" y="6"/>
                    </a:cubicBezTo>
                    <a:cubicBezTo>
                      <a:pt x="778" y="6"/>
                      <a:pt x="751" y="32"/>
                      <a:pt x="738" y="59"/>
                    </a:cubicBezTo>
                    <a:lnTo>
                      <a:pt x="13" y="2138"/>
                    </a:lnTo>
                    <a:cubicBezTo>
                      <a:pt x="0" y="2165"/>
                      <a:pt x="0" y="2178"/>
                      <a:pt x="13" y="2205"/>
                    </a:cubicBezTo>
                    <a:cubicBezTo>
                      <a:pt x="148" y="2527"/>
                      <a:pt x="899" y="4203"/>
                      <a:pt x="2629" y="4431"/>
                    </a:cubicBezTo>
                    <a:cubicBezTo>
                      <a:pt x="2696" y="4431"/>
                      <a:pt x="2736" y="4378"/>
                      <a:pt x="2736" y="4324"/>
                    </a:cubicBezTo>
                    <a:lnTo>
                      <a:pt x="2736" y="837"/>
                    </a:lnTo>
                    <a:cubicBezTo>
                      <a:pt x="2736" y="783"/>
                      <a:pt x="2696" y="730"/>
                      <a:pt x="2642" y="730"/>
                    </a:cubicBezTo>
                    <a:cubicBezTo>
                      <a:pt x="1770" y="649"/>
                      <a:pt x="1153" y="247"/>
                      <a:pt x="872" y="19"/>
                    </a:cubicBezTo>
                    <a:cubicBezTo>
                      <a:pt x="862" y="10"/>
                      <a:pt x="846" y="0"/>
                      <a:pt x="8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9"/>
              <p:cNvSpPr/>
              <p:nvPr/>
            </p:nvSpPr>
            <p:spPr>
              <a:xfrm>
                <a:off x="4341875" y="2373438"/>
                <a:ext cx="74450" cy="111825"/>
              </a:xfrm>
              <a:custGeom>
                <a:avLst/>
                <a:gdLst/>
                <a:ahLst/>
                <a:cxnLst/>
                <a:rect l="l" t="t" r="r" b="b"/>
                <a:pathLst>
                  <a:path w="2978" h="4473" extrusionOk="0">
                    <a:moveTo>
                      <a:pt x="2119" y="208"/>
                    </a:moveTo>
                    <a:cubicBezTo>
                      <a:pt x="2320" y="690"/>
                      <a:pt x="2723" y="1656"/>
                      <a:pt x="2803" y="2179"/>
                    </a:cubicBezTo>
                    <a:cubicBezTo>
                      <a:pt x="2669" y="2461"/>
                      <a:pt x="1811" y="4097"/>
                      <a:pt x="161" y="4298"/>
                    </a:cubicBezTo>
                    <a:lnTo>
                      <a:pt x="161" y="932"/>
                    </a:lnTo>
                    <a:cubicBezTo>
                      <a:pt x="805" y="851"/>
                      <a:pt x="1462" y="610"/>
                      <a:pt x="2119" y="208"/>
                    </a:cubicBezTo>
                    <a:close/>
                    <a:moveTo>
                      <a:pt x="2158" y="1"/>
                    </a:moveTo>
                    <a:cubicBezTo>
                      <a:pt x="2144" y="1"/>
                      <a:pt x="2125" y="10"/>
                      <a:pt x="2106" y="20"/>
                    </a:cubicBezTo>
                    <a:cubicBezTo>
                      <a:pt x="1422" y="449"/>
                      <a:pt x="751" y="704"/>
                      <a:pt x="94" y="771"/>
                    </a:cubicBezTo>
                    <a:cubicBezTo>
                      <a:pt x="40" y="771"/>
                      <a:pt x="0" y="824"/>
                      <a:pt x="0" y="878"/>
                    </a:cubicBezTo>
                    <a:lnTo>
                      <a:pt x="0" y="4365"/>
                    </a:lnTo>
                    <a:cubicBezTo>
                      <a:pt x="0" y="4432"/>
                      <a:pt x="40" y="4472"/>
                      <a:pt x="107" y="4472"/>
                    </a:cubicBezTo>
                    <a:lnTo>
                      <a:pt x="121" y="4472"/>
                    </a:lnTo>
                    <a:cubicBezTo>
                      <a:pt x="1905" y="4284"/>
                      <a:pt x="2803" y="2568"/>
                      <a:pt x="2964" y="2219"/>
                    </a:cubicBezTo>
                    <a:cubicBezTo>
                      <a:pt x="2977" y="2206"/>
                      <a:pt x="2977" y="2192"/>
                      <a:pt x="2977" y="2179"/>
                    </a:cubicBezTo>
                    <a:cubicBezTo>
                      <a:pt x="2884" y="1602"/>
                      <a:pt x="2428" y="503"/>
                      <a:pt x="2226" y="47"/>
                    </a:cubicBezTo>
                    <a:cubicBezTo>
                      <a:pt x="2226" y="33"/>
                      <a:pt x="2200" y="6"/>
                      <a:pt x="2173" y="6"/>
                    </a:cubicBezTo>
                    <a:cubicBezTo>
                      <a:pt x="2169" y="2"/>
                      <a:pt x="2164" y="1"/>
                      <a:pt x="21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29"/>
              <p:cNvSpPr/>
              <p:nvPr/>
            </p:nvSpPr>
            <p:spPr>
              <a:xfrm>
                <a:off x="4277150" y="2362188"/>
                <a:ext cx="123075" cy="22150"/>
              </a:xfrm>
              <a:custGeom>
                <a:avLst/>
                <a:gdLst/>
                <a:ahLst/>
                <a:cxnLst/>
                <a:rect l="l" t="t" r="r" b="b"/>
                <a:pathLst>
                  <a:path w="4923" h="886" extrusionOk="0">
                    <a:moveTo>
                      <a:pt x="54" y="0"/>
                    </a:moveTo>
                    <a:lnTo>
                      <a:pt x="41" y="14"/>
                    </a:lnTo>
                    <a:cubicBezTo>
                      <a:pt x="41" y="27"/>
                      <a:pt x="54" y="54"/>
                      <a:pt x="41" y="81"/>
                    </a:cubicBezTo>
                    <a:cubicBezTo>
                      <a:pt x="41" y="81"/>
                      <a:pt x="28" y="108"/>
                      <a:pt x="1" y="161"/>
                    </a:cubicBezTo>
                    <a:cubicBezTo>
                      <a:pt x="269" y="349"/>
                      <a:pt x="1194" y="886"/>
                      <a:pt x="2455" y="886"/>
                    </a:cubicBezTo>
                    <a:cubicBezTo>
                      <a:pt x="3193" y="886"/>
                      <a:pt x="4024" y="698"/>
                      <a:pt x="4923" y="161"/>
                    </a:cubicBezTo>
                    <a:cubicBezTo>
                      <a:pt x="4896" y="108"/>
                      <a:pt x="4882" y="81"/>
                      <a:pt x="4882" y="81"/>
                    </a:cubicBezTo>
                    <a:cubicBezTo>
                      <a:pt x="4869" y="67"/>
                      <a:pt x="4869" y="41"/>
                      <a:pt x="4869" y="27"/>
                    </a:cubicBezTo>
                    <a:lnTo>
                      <a:pt x="4856" y="14"/>
                    </a:lnTo>
                    <a:cubicBezTo>
                      <a:pt x="4842" y="27"/>
                      <a:pt x="4815" y="27"/>
                      <a:pt x="4802" y="41"/>
                    </a:cubicBezTo>
                    <a:cubicBezTo>
                      <a:pt x="3950" y="544"/>
                      <a:pt x="3147" y="714"/>
                      <a:pt x="2450" y="714"/>
                    </a:cubicBezTo>
                    <a:cubicBezTo>
                      <a:pt x="1270" y="714"/>
                      <a:pt x="395" y="226"/>
                      <a:pt x="108" y="41"/>
                    </a:cubicBezTo>
                    <a:cubicBezTo>
                      <a:pt x="95" y="27"/>
                      <a:pt x="68" y="14"/>
                      <a:pt x="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29"/>
              <p:cNvSpPr/>
              <p:nvPr/>
            </p:nvSpPr>
            <p:spPr>
              <a:xfrm>
                <a:off x="4376075" y="1883088"/>
                <a:ext cx="51975" cy="98250"/>
              </a:xfrm>
              <a:custGeom>
                <a:avLst/>
                <a:gdLst/>
                <a:ahLst/>
                <a:cxnLst/>
                <a:rect l="l" t="t" r="r" b="b"/>
                <a:pathLst>
                  <a:path w="2079" h="3930" extrusionOk="0">
                    <a:moveTo>
                      <a:pt x="0" y="0"/>
                    </a:moveTo>
                    <a:lnTo>
                      <a:pt x="0" y="2830"/>
                    </a:lnTo>
                    <a:cubicBezTo>
                      <a:pt x="0" y="3286"/>
                      <a:pt x="322" y="3675"/>
                      <a:pt x="778" y="3742"/>
                    </a:cubicBezTo>
                    <a:lnTo>
                      <a:pt x="1985" y="3930"/>
                    </a:lnTo>
                    <a:lnTo>
                      <a:pt x="2065" y="3930"/>
                    </a:lnTo>
                    <a:lnTo>
                      <a:pt x="2079" y="3849"/>
                    </a:lnTo>
                    <a:lnTo>
                      <a:pt x="1985" y="3836"/>
                    </a:lnTo>
                    <a:lnTo>
                      <a:pt x="791" y="3661"/>
                    </a:lnTo>
                    <a:cubicBezTo>
                      <a:pt x="389" y="3594"/>
                      <a:pt x="81" y="3246"/>
                      <a:pt x="81" y="2830"/>
                    </a:cubicBezTo>
                    <a:lnTo>
                      <a:pt x="8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29"/>
              <p:cNvSpPr/>
              <p:nvPr/>
            </p:nvSpPr>
            <p:spPr>
              <a:xfrm>
                <a:off x="4252675" y="1883088"/>
                <a:ext cx="52000" cy="98250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3930" extrusionOk="0">
                    <a:moveTo>
                      <a:pt x="1999" y="0"/>
                    </a:moveTo>
                    <a:lnTo>
                      <a:pt x="1999" y="2830"/>
                    </a:lnTo>
                    <a:cubicBezTo>
                      <a:pt x="1999" y="3246"/>
                      <a:pt x="1691" y="3594"/>
                      <a:pt x="1288" y="3661"/>
                    </a:cubicBezTo>
                    <a:lnTo>
                      <a:pt x="81" y="3836"/>
                    </a:lnTo>
                    <a:lnTo>
                      <a:pt x="1" y="3849"/>
                    </a:lnTo>
                    <a:lnTo>
                      <a:pt x="14" y="3930"/>
                    </a:lnTo>
                    <a:lnTo>
                      <a:pt x="68" y="3930"/>
                    </a:lnTo>
                    <a:lnTo>
                      <a:pt x="1302" y="3742"/>
                    </a:lnTo>
                    <a:cubicBezTo>
                      <a:pt x="1758" y="3675"/>
                      <a:pt x="2080" y="3286"/>
                      <a:pt x="2080" y="2830"/>
                    </a:cubicBezTo>
                    <a:lnTo>
                      <a:pt x="208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29"/>
              <p:cNvSpPr/>
              <p:nvPr/>
            </p:nvSpPr>
            <p:spPr>
              <a:xfrm>
                <a:off x="4244975" y="2124813"/>
                <a:ext cx="187450" cy="227350"/>
              </a:xfrm>
              <a:custGeom>
                <a:avLst/>
                <a:gdLst/>
                <a:ahLst/>
                <a:cxnLst/>
                <a:rect l="l" t="t" r="r" b="b"/>
                <a:pathLst>
                  <a:path w="7498" h="9094" extrusionOk="0">
                    <a:moveTo>
                      <a:pt x="0" y="0"/>
                    </a:moveTo>
                    <a:cubicBezTo>
                      <a:pt x="0" y="27"/>
                      <a:pt x="0" y="54"/>
                      <a:pt x="0" y="81"/>
                    </a:cubicBezTo>
                    <a:cubicBezTo>
                      <a:pt x="27" y="94"/>
                      <a:pt x="41" y="108"/>
                      <a:pt x="67" y="108"/>
                    </a:cubicBezTo>
                    <a:cubicBezTo>
                      <a:pt x="255" y="175"/>
                      <a:pt x="550" y="228"/>
                      <a:pt x="966" y="269"/>
                    </a:cubicBezTo>
                    <a:cubicBezTo>
                      <a:pt x="1932" y="376"/>
                      <a:pt x="2656" y="1167"/>
                      <a:pt x="2656" y="2146"/>
                    </a:cubicBezTo>
                    <a:lnTo>
                      <a:pt x="2656" y="8570"/>
                    </a:lnTo>
                    <a:lnTo>
                      <a:pt x="2683" y="8557"/>
                    </a:lnTo>
                    <a:lnTo>
                      <a:pt x="2723" y="8624"/>
                    </a:lnTo>
                    <a:lnTo>
                      <a:pt x="2696" y="8651"/>
                    </a:lnTo>
                    <a:lnTo>
                      <a:pt x="2709" y="8664"/>
                    </a:lnTo>
                    <a:cubicBezTo>
                      <a:pt x="3004" y="8946"/>
                      <a:pt x="3380" y="9093"/>
                      <a:pt x="3769" y="9093"/>
                    </a:cubicBezTo>
                    <a:cubicBezTo>
                      <a:pt x="4144" y="9093"/>
                      <a:pt x="4506" y="8959"/>
                      <a:pt x="4801" y="8677"/>
                    </a:cubicBezTo>
                    <a:lnTo>
                      <a:pt x="4775" y="8664"/>
                    </a:lnTo>
                    <a:lnTo>
                      <a:pt x="4815" y="8583"/>
                    </a:lnTo>
                    <a:lnTo>
                      <a:pt x="4828" y="8597"/>
                    </a:lnTo>
                    <a:lnTo>
                      <a:pt x="4828" y="2186"/>
                    </a:lnTo>
                    <a:cubicBezTo>
                      <a:pt x="4828" y="1207"/>
                      <a:pt x="5566" y="403"/>
                      <a:pt x="6532" y="309"/>
                    </a:cubicBezTo>
                    <a:cubicBezTo>
                      <a:pt x="6974" y="269"/>
                      <a:pt x="7296" y="215"/>
                      <a:pt x="7497" y="148"/>
                    </a:cubicBezTo>
                    <a:cubicBezTo>
                      <a:pt x="7497" y="108"/>
                      <a:pt x="7497" y="94"/>
                      <a:pt x="7497" y="54"/>
                    </a:cubicBezTo>
                    <a:cubicBezTo>
                      <a:pt x="7309" y="121"/>
                      <a:pt x="6988" y="188"/>
                      <a:pt x="6518" y="228"/>
                    </a:cubicBezTo>
                    <a:cubicBezTo>
                      <a:pt x="5512" y="336"/>
                      <a:pt x="4748" y="1167"/>
                      <a:pt x="4748" y="2173"/>
                    </a:cubicBezTo>
                    <a:lnTo>
                      <a:pt x="4748" y="2186"/>
                    </a:lnTo>
                    <a:lnTo>
                      <a:pt x="4748" y="8610"/>
                    </a:lnTo>
                    <a:cubicBezTo>
                      <a:pt x="4475" y="8877"/>
                      <a:pt x="4119" y="9011"/>
                      <a:pt x="3764" y="9011"/>
                    </a:cubicBezTo>
                    <a:cubicBezTo>
                      <a:pt x="3404" y="9011"/>
                      <a:pt x="3046" y="8873"/>
                      <a:pt x="2776" y="8597"/>
                    </a:cubicBezTo>
                    <a:lnTo>
                      <a:pt x="2750" y="8570"/>
                    </a:lnTo>
                    <a:lnTo>
                      <a:pt x="2750" y="2146"/>
                    </a:lnTo>
                    <a:cubicBezTo>
                      <a:pt x="2750" y="1127"/>
                      <a:pt x="1985" y="295"/>
                      <a:pt x="966" y="188"/>
                    </a:cubicBezTo>
                    <a:cubicBezTo>
                      <a:pt x="550" y="148"/>
                      <a:pt x="242" y="94"/>
                      <a:pt x="81" y="27"/>
                    </a:cubicBezTo>
                    <a:cubicBezTo>
                      <a:pt x="54" y="14"/>
                      <a:pt x="27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29"/>
              <p:cNvSpPr/>
              <p:nvPr/>
            </p:nvSpPr>
            <p:spPr>
              <a:xfrm>
                <a:off x="4337500" y="1880388"/>
                <a:ext cx="2375" cy="121725"/>
              </a:xfrm>
              <a:custGeom>
                <a:avLst/>
                <a:gdLst/>
                <a:ahLst/>
                <a:cxnLst/>
                <a:rect l="l" t="t" r="r" b="b"/>
                <a:pathLst>
                  <a:path w="95" h="4869" extrusionOk="0">
                    <a:moveTo>
                      <a:pt x="1" y="1"/>
                    </a:moveTo>
                    <a:lnTo>
                      <a:pt x="1" y="54"/>
                    </a:lnTo>
                    <a:lnTo>
                      <a:pt x="1" y="4802"/>
                    </a:lnTo>
                    <a:lnTo>
                      <a:pt x="1" y="4869"/>
                    </a:lnTo>
                    <a:lnTo>
                      <a:pt x="95" y="4869"/>
                    </a:lnTo>
                    <a:lnTo>
                      <a:pt x="95" y="4802"/>
                    </a:lnTo>
                    <a:lnTo>
                      <a:pt x="95" y="54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29"/>
              <p:cNvSpPr/>
              <p:nvPr/>
            </p:nvSpPr>
            <p:spPr>
              <a:xfrm>
                <a:off x="4364325" y="2339713"/>
                <a:ext cx="35900" cy="23175"/>
              </a:xfrm>
              <a:custGeom>
                <a:avLst/>
                <a:gdLst/>
                <a:ahLst/>
                <a:cxnLst/>
                <a:rect l="l" t="t" r="r" b="b"/>
                <a:pathLst>
                  <a:path w="1436" h="927" extrusionOk="0">
                    <a:moveTo>
                      <a:pt x="41" y="1"/>
                    </a:moveTo>
                    <a:lnTo>
                      <a:pt x="1" y="68"/>
                    </a:lnTo>
                    <a:lnTo>
                      <a:pt x="27" y="81"/>
                    </a:lnTo>
                    <a:lnTo>
                      <a:pt x="1369" y="913"/>
                    </a:lnTo>
                    <a:lnTo>
                      <a:pt x="1382" y="926"/>
                    </a:lnTo>
                    <a:cubicBezTo>
                      <a:pt x="1382" y="926"/>
                      <a:pt x="1395" y="913"/>
                      <a:pt x="1395" y="899"/>
                    </a:cubicBezTo>
                    <a:cubicBezTo>
                      <a:pt x="1409" y="886"/>
                      <a:pt x="1422" y="873"/>
                      <a:pt x="1436" y="859"/>
                    </a:cubicBezTo>
                    <a:lnTo>
                      <a:pt x="54" y="14"/>
                    </a:lnTo>
                    <a:lnTo>
                      <a:pt x="4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29"/>
              <p:cNvSpPr/>
              <p:nvPr/>
            </p:nvSpPr>
            <p:spPr>
              <a:xfrm>
                <a:off x="4276150" y="2338713"/>
                <a:ext cx="36900" cy="23825"/>
              </a:xfrm>
              <a:custGeom>
                <a:avLst/>
                <a:gdLst/>
                <a:ahLst/>
                <a:cxnLst/>
                <a:rect l="l" t="t" r="r" b="b"/>
                <a:pathLst>
                  <a:path w="1476" h="953" extrusionOk="0">
                    <a:moveTo>
                      <a:pt x="1436" y="1"/>
                    </a:moveTo>
                    <a:lnTo>
                      <a:pt x="1409" y="14"/>
                    </a:lnTo>
                    <a:lnTo>
                      <a:pt x="1" y="899"/>
                    </a:lnTo>
                    <a:cubicBezTo>
                      <a:pt x="27" y="899"/>
                      <a:pt x="54" y="913"/>
                      <a:pt x="81" y="939"/>
                    </a:cubicBezTo>
                    <a:cubicBezTo>
                      <a:pt x="81" y="939"/>
                      <a:pt x="81" y="939"/>
                      <a:pt x="81" y="953"/>
                    </a:cubicBezTo>
                    <a:lnTo>
                      <a:pt x="94" y="939"/>
                    </a:lnTo>
                    <a:lnTo>
                      <a:pt x="1449" y="81"/>
                    </a:lnTo>
                    <a:lnTo>
                      <a:pt x="1449" y="95"/>
                    </a:lnTo>
                    <a:lnTo>
                      <a:pt x="1476" y="68"/>
                    </a:lnTo>
                    <a:lnTo>
                      <a:pt x="143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29"/>
              <p:cNvSpPr/>
              <p:nvPr/>
            </p:nvSpPr>
            <p:spPr>
              <a:xfrm>
                <a:off x="4320075" y="2885213"/>
                <a:ext cx="32875" cy="307800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12312" extrusionOk="0">
                    <a:moveTo>
                      <a:pt x="658" y="161"/>
                    </a:moveTo>
                    <a:cubicBezTo>
                      <a:pt x="899" y="161"/>
                      <a:pt x="1100" y="336"/>
                      <a:pt x="1140" y="564"/>
                    </a:cubicBezTo>
                    <a:lnTo>
                      <a:pt x="1194" y="430"/>
                    </a:lnTo>
                    <a:lnTo>
                      <a:pt x="1274" y="457"/>
                    </a:lnTo>
                    <a:lnTo>
                      <a:pt x="1140" y="765"/>
                    </a:lnTo>
                    <a:lnTo>
                      <a:pt x="671" y="12070"/>
                    </a:lnTo>
                    <a:cubicBezTo>
                      <a:pt x="671" y="12111"/>
                      <a:pt x="644" y="12138"/>
                      <a:pt x="604" y="12151"/>
                    </a:cubicBezTo>
                    <a:lnTo>
                      <a:pt x="604" y="12245"/>
                    </a:lnTo>
                    <a:lnTo>
                      <a:pt x="510" y="12245"/>
                    </a:lnTo>
                    <a:lnTo>
                      <a:pt x="510" y="12124"/>
                    </a:lnTo>
                    <a:cubicBezTo>
                      <a:pt x="497" y="12111"/>
                      <a:pt x="497" y="12084"/>
                      <a:pt x="497" y="12057"/>
                    </a:cubicBezTo>
                    <a:lnTo>
                      <a:pt x="175" y="738"/>
                    </a:lnTo>
                    <a:lnTo>
                      <a:pt x="54" y="443"/>
                    </a:lnTo>
                    <a:lnTo>
                      <a:pt x="135" y="416"/>
                    </a:lnTo>
                    <a:lnTo>
                      <a:pt x="188" y="537"/>
                    </a:lnTo>
                    <a:cubicBezTo>
                      <a:pt x="228" y="322"/>
                      <a:pt x="430" y="161"/>
                      <a:pt x="658" y="161"/>
                    </a:cubicBezTo>
                    <a:close/>
                    <a:moveTo>
                      <a:pt x="617" y="1"/>
                    </a:moveTo>
                    <a:cubicBezTo>
                      <a:pt x="497" y="1"/>
                      <a:pt x="376" y="41"/>
                      <a:pt x="282" y="108"/>
                    </a:cubicBezTo>
                    <a:cubicBezTo>
                      <a:pt x="215" y="161"/>
                      <a:pt x="161" y="215"/>
                      <a:pt x="108" y="282"/>
                    </a:cubicBezTo>
                    <a:cubicBezTo>
                      <a:pt x="41" y="389"/>
                      <a:pt x="0" y="510"/>
                      <a:pt x="0" y="644"/>
                    </a:cubicBezTo>
                    <a:lnTo>
                      <a:pt x="94" y="3850"/>
                    </a:lnTo>
                    <a:lnTo>
                      <a:pt x="215" y="4761"/>
                    </a:lnTo>
                    <a:lnTo>
                      <a:pt x="121" y="4949"/>
                    </a:lnTo>
                    <a:lnTo>
                      <a:pt x="148" y="5687"/>
                    </a:lnTo>
                    <a:lnTo>
                      <a:pt x="322" y="12070"/>
                    </a:lnTo>
                    <a:cubicBezTo>
                      <a:pt x="322" y="12205"/>
                      <a:pt x="443" y="12312"/>
                      <a:pt x="577" y="12312"/>
                    </a:cubicBezTo>
                    <a:cubicBezTo>
                      <a:pt x="725" y="12312"/>
                      <a:pt x="832" y="12205"/>
                      <a:pt x="845" y="12070"/>
                    </a:cubicBezTo>
                    <a:lnTo>
                      <a:pt x="1114" y="5673"/>
                    </a:lnTo>
                    <a:lnTo>
                      <a:pt x="1140" y="4855"/>
                    </a:lnTo>
                    <a:lnTo>
                      <a:pt x="1100" y="4761"/>
                    </a:lnTo>
                    <a:lnTo>
                      <a:pt x="1100" y="4735"/>
                    </a:lnTo>
                    <a:lnTo>
                      <a:pt x="1167" y="4198"/>
                    </a:lnTo>
                    <a:lnTo>
                      <a:pt x="1315" y="644"/>
                    </a:lnTo>
                    <a:cubicBezTo>
                      <a:pt x="1315" y="497"/>
                      <a:pt x="1261" y="363"/>
                      <a:pt x="1181" y="255"/>
                    </a:cubicBezTo>
                    <a:cubicBezTo>
                      <a:pt x="1140" y="188"/>
                      <a:pt x="1073" y="135"/>
                      <a:pt x="1006" y="94"/>
                    </a:cubicBezTo>
                    <a:cubicBezTo>
                      <a:pt x="926" y="41"/>
                      <a:pt x="818" y="1"/>
                      <a:pt x="698" y="1"/>
                    </a:cubicBezTo>
                    <a:lnTo>
                      <a:pt x="698" y="68"/>
                    </a:lnTo>
                    <a:lnTo>
                      <a:pt x="617" y="68"/>
                    </a:lnTo>
                    <a:lnTo>
                      <a:pt x="61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29"/>
              <p:cNvSpPr/>
              <p:nvPr/>
            </p:nvSpPr>
            <p:spPr>
              <a:xfrm>
                <a:off x="4332825" y="2895938"/>
                <a:ext cx="19125" cy="295400"/>
              </a:xfrm>
              <a:custGeom>
                <a:avLst/>
                <a:gdLst/>
                <a:ahLst/>
                <a:cxnLst/>
                <a:rect l="l" t="t" r="r" b="b"/>
                <a:pathLst>
                  <a:path w="765" h="11816" extrusionOk="0">
                    <a:moveTo>
                      <a:pt x="684" y="1"/>
                    </a:moveTo>
                    <a:lnTo>
                      <a:pt x="630" y="135"/>
                    </a:lnTo>
                    <a:lnTo>
                      <a:pt x="148" y="1275"/>
                    </a:lnTo>
                    <a:lnTo>
                      <a:pt x="188" y="1369"/>
                    </a:lnTo>
                    <a:lnTo>
                      <a:pt x="107" y="1409"/>
                    </a:lnTo>
                    <a:lnTo>
                      <a:pt x="107" y="1395"/>
                    </a:lnTo>
                    <a:lnTo>
                      <a:pt x="0" y="11695"/>
                    </a:lnTo>
                    <a:lnTo>
                      <a:pt x="0" y="11816"/>
                    </a:lnTo>
                    <a:lnTo>
                      <a:pt x="81" y="11816"/>
                    </a:lnTo>
                    <a:lnTo>
                      <a:pt x="94" y="11722"/>
                    </a:lnTo>
                    <a:lnTo>
                      <a:pt x="188" y="1395"/>
                    </a:lnTo>
                    <a:lnTo>
                      <a:pt x="630" y="349"/>
                    </a:lnTo>
                    <a:lnTo>
                      <a:pt x="764" y="28"/>
                    </a:lnTo>
                    <a:lnTo>
                      <a:pt x="6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29"/>
              <p:cNvSpPr/>
              <p:nvPr/>
            </p:nvSpPr>
            <p:spPr>
              <a:xfrm>
                <a:off x="4321425" y="2895613"/>
                <a:ext cx="16100" cy="35550"/>
              </a:xfrm>
              <a:custGeom>
                <a:avLst/>
                <a:gdLst/>
                <a:ahLst/>
                <a:cxnLst/>
                <a:rect l="l" t="t" r="r" b="b"/>
                <a:pathLst>
                  <a:path w="644" h="1422" extrusionOk="0">
                    <a:moveTo>
                      <a:pt x="81" y="0"/>
                    </a:moveTo>
                    <a:lnTo>
                      <a:pt x="0" y="27"/>
                    </a:lnTo>
                    <a:lnTo>
                      <a:pt x="121" y="322"/>
                    </a:lnTo>
                    <a:lnTo>
                      <a:pt x="563" y="1408"/>
                    </a:lnTo>
                    <a:lnTo>
                      <a:pt x="563" y="1422"/>
                    </a:lnTo>
                    <a:lnTo>
                      <a:pt x="644" y="1382"/>
                    </a:lnTo>
                    <a:lnTo>
                      <a:pt x="604" y="1288"/>
                    </a:lnTo>
                    <a:lnTo>
                      <a:pt x="134" y="134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29"/>
              <p:cNvSpPr/>
              <p:nvPr/>
            </p:nvSpPr>
            <p:spPr>
              <a:xfrm>
                <a:off x="4335500" y="2530488"/>
                <a:ext cx="2025" cy="356775"/>
              </a:xfrm>
              <a:custGeom>
                <a:avLst/>
                <a:gdLst/>
                <a:ahLst/>
                <a:cxnLst/>
                <a:rect l="l" t="t" r="r" b="b"/>
                <a:pathLst>
                  <a:path w="81" h="14271" extrusionOk="0">
                    <a:moveTo>
                      <a:pt x="0" y="1"/>
                    </a:moveTo>
                    <a:lnTo>
                      <a:pt x="0" y="202"/>
                    </a:lnTo>
                    <a:lnTo>
                      <a:pt x="0" y="14190"/>
                    </a:lnTo>
                    <a:lnTo>
                      <a:pt x="0" y="14270"/>
                    </a:lnTo>
                    <a:lnTo>
                      <a:pt x="81" y="14270"/>
                    </a:lnTo>
                    <a:lnTo>
                      <a:pt x="81" y="14190"/>
                    </a:lnTo>
                    <a:lnTo>
                      <a:pt x="81" y="162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29"/>
              <p:cNvSpPr/>
              <p:nvPr/>
            </p:nvSpPr>
            <p:spPr>
              <a:xfrm>
                <a:off x="4398875" y="2100013"/>
                <a:ext cx="883125" cy="328575"/>
              </a:xfrm>
              <a:custGeom>
                <a:avLst/>
                <a:gdLst/>
                <a:ahLst/>
                <a:cxnLst/>
                <a:rect l="l" t="t" r="r" b="b"/>
                <a:pathLst>
                  <a:path w="35325" h="13143" extrusionOk="0">
                    <a:moveTo>
                      <a:pt x="1395" y="0"/>
                    </a:moveTo>
                    <a:cubicBezTo>
                      <a:pt x="1368" y="0"/>
                      <a:pt x="1341" y="0"/>
                      <a:pt x="1328" y="13"/>
                    </a:cubicBezTo>
                    <a:cubicBezTo>
                      <a:pt x="1314" y="40"/>
                      <a:pt x="1314" y="54"/>
                      <a:pt x="1314" y="80"/>
                    </a:cubicBezTo>
                    <a:cubicBezTo>
                      <a:pt x="1314" y="121"/>
                      <a:pt x="1314" y="148"/>
                      <a:pt x="1314" y="188"/>
                    </a:cubicBezTo>
                    <a:cubicBezTo>
                      <a:pt x="1314" y="282"/>
                      <a:pt x="1314" y="389"/>
                      <a:pt x="1328" y="483"/>
                    </a:cubicBezTo>
                    <a:cubicBezTo>
                      <a:pt x="1328" y="563"/>
                      <a:pt x="1328" y="644"/>
                      <a:pt x="1328" y="724"/>
                    </a:cubicBezTo>
                    <a:cubicBezTo>
                      <a:pt x="1328" y="831"/>
                      <a:pt x="1341" y="939"/>
                      <a:pt x="1341" y="1046"/>
                    </a:cubicBezTo>
                    <a:cubicBezTo>
                      <a:pt x="1341" y="1086"/>
                      <a:pt x="1341" y="1113"/>
                      <a:pt x="1341" y="1140"/>
                    </a:cubicBezTo>
                    <a:cubicBezTo>
                      <a:pt x="1341" y="1395"/>
                      <a:pt x="1355" y="1650"/>
                      <a:pt x="1355" y="1891"/>
                    </a:cubicBezTo>
                    <a:cubicBezTo>
                      <a:pt x="1368" y="2414"/>
                      <a:pt x="1368" y="2937"/>
                      <a:pt x="1368" y="3447"/>
                    </a:cubicBezTo>
                    <a:cubicBezTo>
                      <a:pt x="1368" y="5391"/>
                      <a:pt x="1314" y="7349"/>
                      <a:pt x="1194" y="9267"/>
                    </a:cubicBezTo>
                    <a:cubicBezTo>
                      <a:pt x="1167" y="9656"/>
                      <a:pt x="1140" y="10045"/>
                      <a:pt x="1113" y="10447"/>
                    </a:cubicBezTo>
                    <a:lnTo>
                      <a:pt x="54" y="10447"/>
                    </a:lnTo>
                    <a:cubicBezTo>
                      <a:pt x="40" y="10461"/>
                      <a:pt x="27" y="10461"/>
                      <a:pt x="13" y="10487"/>
                    </a:cubicBezTo>
                    <a:cubicBezTo>
                      <a:pt x="13" y="10487"/>
                      <a:pt x="13" y="10501"/>
                      <a:pt x="0" y="10514"/>
                    </a:cubicBezTo>
                    <a:cubicBezTo>
                      <a:pt x="0" y="10528"/>
                      <a:pt x="0" y="10554"/>
                      <a:pt x="13" y="10568"/>
                    </a:cubicBezTo>
                    <a:cubicBezTo>
                      <a:pt x="13" y="10568"/>
                      <a:pt x="27" y="10595"/>
                      <a:pt x="54" y="10648"/>
                    </a:cubicBezTo>
                    <a:cubicBezTo>
                      <a:pt x="215" y="10984"/>
                      <a:pt x="751" y="12217"/>
                      <a:pt x="899" y="13062"/>
                    </a:cubicBezTo>
                    <a:cubicBezTo>
                      <a:pt x="899" y="13089"/>
                      <a:pt x="912" y="13103"/>
                      <a:pt x="925" y="13116"/>
                    </a:cubicBezTo>
                    <a:cubicBezTo>
                      <a:pt x="939" y="13129"/>
                      <a:pt x="952" y="13143"/>
                      <a:pt x="979" y="13143"/>
                    </a:cubicBezTo>
                    <a:lnTo>
                      <a:pt x="14041" y="13143"/>
                    </a:lnTo>
                    <a:lnTo>
                      <a:pt x="13934" y="12968"/>
                    </a:lnTo>
                    <a:lnTo>
                      <a:pt x="1556" y="12968"/>
                    </a:lnTo>
                    <a:lnTo>
                      <a:pt x="1569" y="13009"/>
                    </a:lnTo>
                    <a:lnTo>
                      <a:pt x="1489" y="13035"/>
                    </a:lnTo>
                    <a:lnTo>
                      <a:pt x="1462" y="12968"/>
                    </a:lnTo>
                    <a:lnTo>
                      <a:pt x="1046" y="12968"/>
                    </a:lnTo>
                    <a:cubicBezTo>
                      <a:pt x="885" y="12124"/>
                      <a:pt x="389" y="10984"/>
                      <a:pt x="215" y="10608"/>
                    </a:cubicBezTo>
                    <a:lnTo>
                      <a:pt x="1194" y="10608"/>
                    </a:lnTo>
                    <a:lnTo>
                      <a:pt x="1194" y="10447"/>
                    </a:lnTo>
                    <a:lnTo>
                      <a:pt x="1287" y="10447"/>
                    </a:lnTo>
                    <a:cubicBezTo>
                      <a:pt x="1314" y="10085"/>
                      <a:pt x="1328" y="9723"/>
                      <a:pt x="1355" y="9361"/>
                    </a:cubicBezTo>
                    <a:lnTo>
                      <a:pt x="1274" y="9361"/>
                    </a:lnTo>
                    <a:lnTo>
                      <a:pt x="1274" y="9187"/>
                    </a:lnTo>
                    <a:lnTo>
                      <a:pt x="1368" y="9187"/>
                    </a:lnTo>
                    <a:cubicBezTo>
                      <a:pt x="1462" y="7537"/>
                      <a:pt x="1515" y="5847"/>
                      <a:pt x="1529" y="4171"/>
                    </a:cubicBezTo>
                    <a:lnTo>
                      <a:pt x="1395" y="4171"/>
                    </a:lnTo>
                    <a:lnTo>
                      <a:pt x="1395" y="4090"/>
                    </a:lnTo>
                    <a:lnTo>
                      <a:pt x="1529" y="4090"/>
                    </a:lnTo>
                    <a:cubicBezTo>
                      <a:pt x="1529" y="3876"/>
                      <a:pt x="1529" y="3661"/>
                      <a:pt x="1529" y="3447"/>
                    </a:cubicBezTo>
                    <a:cubicBezTo>
                      <a:pt x="1529" y="2964"/>
                      <a:pt x="1529" y="2468"/>
                      <a:pt x="1515" y="1971"/>
                    </a:cubicBezTo>
                    <a:lnTo>
                      <a:pt x="1435" y="1971"/>
                    </a:lnTo>
                    <a:lnTo>
                      <a:pt x="1435" y="1797"/>
                    </a:lnTo>
                    <a:lnTo>
                      <a:pt x="1515" y="1797"/>
                    </a:lnTo>
                    <a:cubicBezTo>
                      <a:pt x="1515" y="1287"/>
                      <a:pt x="1502" y="751"/>
                      <a:pt x="1475" y="161"/>
                    </a:cubicBezTo>
                    <a:lnTo>
                      <a:pt x="1797" y="161"/>
                    </a:lnTo>
                    <a:lnTo>
                      <a:pt x="1797" y="107"/>
                    </a:lnTo>
                    <a:lnTo>
                      <a:pt x="1878" y="107"/>
                    </a:lnTo>
                    <a:lnTo>
                      <a:pt x="1878" y="161"/>
                    </a:lnTo>
                    <a:lnTo>
                      <a:pt x="13317" y="161"/>
                    </a:lnTo>
                    <a:lnTo>
                      <a:pt x="13317" y="121"/>
                    </a:lnTo>
                    <a:lnTo>
                      <a:pt x="13411" y="121"/>
                    </a:lnTo>
                    <a:lnTo>
                      <a:pt x="13411" y="161"/>
                    </a:lnTo>
                    <a:lnTo>
                      <a:pt x="14202" y="161"/>
                    </a:lnTo>
                    <a:lnTo>
                      <a:pt x="14202" y="80"/>
                    </a:lnTo>
                    <a:lnTo>
                      <a:pt x="14363" y="80"/>
                    </a:lnTo>
                    <a:lnTo>
                      <a:pt x="14363" y="161"/>
                    </a:lnTo>
                    <a:lnTo>
                      <a:pt x="21793" y="644"/>
                    </a:lnTo>
                    <a:lnTo>
                      <a:pt x="21793" y="617"/>
                    </a:lnTo>
                    <a:lnTo>
                      <a:pt x="21954" y="617"/>
                    </a:lnTo>
                    <a:lnTo>
                      <a:pt x="21954" y="657"/>
                    </a:lnTo>
                    <a:lnTo>
                      <a:pt x="22289" y="684"/>
                    </a:lnTo>
                    <a:lnTo>
                      <a:pt x="22289" y="617"/>
                    </a:lnTo>
                    <a:lnTo>
                      <a:pt x="22464" y="617"/>
                    </a:lnTo>
                    <a:lnTo>
                      <a:pt x="22464" y="697"/>
                    </a:lnTo>
                    <a:lnTo>
                      <a:pt x="24086" y="791"/>
                    </a:lnTo>
                    <a:lnTo>
                      <a:pt x="24086" y="697"/>
                    </a:lnTo>
                    <a:lnTo>
                      <a:pt x="24247" y="697"/>
                    </a:lnTo>
                    <a:lnTo>
                      <a:pt x="24247" y="805"/>
                    </a:lnTo>
                    <a:lnTo>
                      <a:pt x="24583" y="831"/>
                    </a:lnTo>
                    <a:lnTo>
                      <a:pt x="24583" y="738"/>
                    </a:lnTo>
                    <a:lnTo>
                      <a:pt x="24757" y="738"/>
                    </a:lnTo>
                    <a:lnTo>
                      <a:pt x="24757" y="845"/>
                    </a:lnTo>
                    <a:lnTo>
                      <a:pt x="35325" y="1529"/>
                    </a:lnTo>
                    <a:lnTo>
                      <a:pt x="35325" y="1368"/>
                    </a:lnTo>
                    <a:lnTo>
                      <a:pt x="142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29"/>
              <p:cNvSpPr/>
              <p:nvPr/>
            </p:nvSpPr>
            <p:spPr>
              <a:xfrm>
                <a:off x="4749575" y="2424213"/>
                <a:ext cx="675" cy="700"/>
              </a:xfrm>
              <a:custGeom>
                <a:avLst/>
                <a:gdLst/>
                <a:ahLst/>
                <a:cxnLst/>
                <a:rect l="l" t="t" r="r" b="b"/>
                <a:pathLst>
                  <a:path w="27" h="28" extrusionOk="0">
                    <a:moveTo>
                      <a:pt x="0" y="0"/>
                    </a:moveTo>
                    <a:lnTo>
                      <a:pt x="13" y="27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29"/>
              <p:cNvSpPr/>
              <p:nvPr/>
            </p:nvSpPr>
            <p:spPr>
              <a:xfrm>
                <a:off x="4750225" y="2350113"/>
                <a:ext cx="531775" cy="78475"/>
              </a:xfrm>
              <a:custGeom>
                <a:avLst/>
                <a:gdLst/>
                <a:ahLst/>
                <a:cxnLst/>
                <a:rect l="l" t="t" r="r" b="b"/>
                <a:pathLst>
                  <a:path w="21271" h="3139" extrusionOk="0">
                    <a:moveTo>
                      <a:pt x="21271" y="1"/>
                    </a:moveTo>
                    <a:lnTo>
                      <a:pt x="215" y="2938"/>
                    </a:lnTo>
                    <a:lnTo>
                      <a:pt x="122" y="2951"/>
                    </a:lnTo>
                    <a:lnTo>
                      <a:pt x="1" y="3139"/>
                    </a:lnTo>
                    <a:lnTo>
                      <a:pt x="41" y="3139"/>
                    </a:lnTo>
                    <a:lnTo>
                      <a:pt x="21271" y="175"/>
                    </a:lnTo>
                    <a:lnTo>
                      <a:pt x="21271" y="81"/>
                    </a:lnTo>
                    <a:lnTo>
                      <a:pt x="2127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29"/>
              <p:cNvSpPr/>
              <p:nvPr/>
            </p:nvSpPr>
            <p:spPr>
              <a:xfrm>
                <a:off x="4753925" y="2152313"/>
                <a:ext cx="4050" cy="177375"/>
              </a:xfrm>
              <a:custGeom>
                <a:avLst/>
                <a:gdLst/>
                <a:ahLst/>
                <a:cxnLst/>
                <a:rect l="l" t="t" r="r" b="b"/>
                <a:pathLst>
                  <a:path w="162" h="7095" extrusionOk="0">
                    <a:moveTo>
                      <a:pt x="0" y="0"/>
                    </a:moveTo>
                    <a:lnTo>
                      <a:pt x="0" y="5512"/>
                    </a:lnTo>
                    <a:lnTo>
                      <a:pt x="54" y="5512"/>
                    </a:lnTo>
                    <a:lnTo>
                      <a:pt x="54" y="5593"/>
                    </a:lnTo>
                    <a:lnTo>
                      <a:pt x="0" y="5593"/>
                    </a:lnTo>
                    <a:lnTo>
                      <a:pt x="0" y="7095"/>
                    </a:lnTo>
                    <a:lnTo>
                      <a:pt x="67" y="7095"/>
                    </a:lnTo>
                    <a:lnTo>
                      <a:pt x="161" y="7081"/>
                    </a:lnTo>
                    <a:lnTo>
                      <a:pt x="161" y="2642"/>
                    </a:lnTo>
                    <a:lnTo>
                      <a:pt x="94" y="2642"/>
                    </a:lnTo>
                    <a:lnTo>
                      <a:pt x="94" y="2562"/>
                    </a:lnTo>
                    <a:lnTo>
                      <a:pt x="161" y="2562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29"/>
              <p:cNvSpPr/>
              <p:nvPr/>
            </p:nvSpPr>
            <p:spPr>
              <a:xfrm>
                <a:off x="4753925" y="2102013"/>
                <a:ext cx="4050" cy="463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1852" extrusionOk="0">
                    <a:moveTo>
                      <a:pt x="0" y="0"/>
                    </a:moveTo>
                    <a:lnTo>
                      <a:pt x="0" y="81"/>
                    </a:lnTo>
                    <a:lnTo>
                      <a:pt x="0" y="1851"/>
                    </a:lnTo>
                    <a:lnTo>
                      <a:pt x="161" y="1851"/>
                    </a:lnTo>
                    <a:lnTo>
                      <a:pt x="161" y="94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29"/>
              <p:cNvSpPr/>
              <p:nvPr/>
            </p:nvSpPr>
            <p:spPr>
              <a:xfrm>
                <a:off x="4753925" y="2333688"/>
                <a:ext cx="4050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62" h="1275" extrusionOk="0">
                    <a:moveTo>
                      <a:pt x="161" y="0"/>
                    </a:moveTo>
                    <a:lnTo>
                      <a:pt x="27" y="14"/>
                    </a:lnTo>
                    <a:lnTo>
                      <a:pt x="0" y="14"/>
                    </a:lnTo>
                    <a:lnTo>
                      <a:pt x="0" y="1275"/>
                    </a:lnTo>
                    <a:lnTo>
                      <a:pt x="108" y="1275"/>
                    </a:lnTo>
                    <a:cubicBezTo>
                      <a:pt x="108" y="1275"/>
                      <a:pt x="121" y="1275"/>
                      <a:pt x="161" y="1261"/>
                    </a:cubicBezTo>
                    <a:lnTo>
                      <a:pt x="1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29"/>
              <p:cNvSpPr/>
              <p:nvPr/>
            </p:nvSpPr>
            <p:spPr>
              <a:xfrm>
                <a:off x="4434750" y="2144938"/>
                <a:ext cx="849600" cy="12425"/>
              </a:xfrm>
              <a:custGeom>
                <a:avLst/>
                <a:gdLst/>
                <a:ahLst/>
                <a:cxnLst/>
                <a:rect l="l" t="t" r="r" b="b"/>
                <a:pathLst>
                  <a:path w="33984" h="497" extrusionOk="0">
                    <a:moveTo>
                      <a:pt x="0" y="0"/>
                    </a:moveTo>
                    <a:lnTo>
                      <a:pt x="0" y="174"/>
                    </a:lnTo>
                    <a:lnTo>
                      <a:pt x="80" y="174"/>
                    </a:lnTo>
                    <a:lnTo>
                      <a:pt x="3889" y="215"/>
                    </a:lnTo>
                    <a:lnTo>
                      <a:pt x="3889" y="134"/>
                    </a:lnTo>
                    <a:lnTo>
                      <a:pt x="3970" y="134"/>
                    </a:lnTo>
                    <a:lnTo>
                      <a:pt x="3970" y="215"/>
                    </a:lnTo>
                    <a:lnTo>
                      <a:pt x="12767" y="295"/>
                    </a:lnTo>
                    <a:lnTo>
                      <a:pt x="12928" y="295"/>
                    </a:lnTo>
                    <a:lnTo>
                      <a:pt x="33890" y="496"/>
                    </a:lnTo>
                    <a:lnTo>
                      <a:pt x="33984" y="496"/>
                    </a:lnTo>
                    <a:lnTo>
                      <a:pt x="33984" y="335"/>
                    </a:lnTo>
                    <a:lnTo>
                      <a:pt x="33890" y="335"/>
                    </a:lnTo>
                    <a:lnTo>
                      <a:pt x="12928" y="134"/>
                    </a:lnTo>
                    <a:lnTo>
                      <a:pt x="12767" y="134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29"/>
              <p:cNvSpPr/>
              <p:nvPr/>
            </p:nvSpPr>
            <p:spPr>
              <a:xfrm>
                <a:off x="4430725" y="2268313"/>
                <a:ext cx="821775" cy="65725"/>
              </a:xfrm>
              <a:custGeom>
                <a:avLst/>
                <a:gdLst/>
                <a:ahLst/>
                <a:cxnLst/>
                <a:rect l="l" t="t" r="r" b="b"/>
                <a:pathLst>
                  <a:path w="32871" h="2629" extrusionOk="0">
                    <a:moveTo>
                      <a:pt x="32871" y="0"/>
                    </a:moveTo>
                    <a:lnTo>
                      <a:pt x="17274" y="1918"/>
                    </a:lnTo>
                    <a:lnTo>
                      <a:pt x="17287" y="1945"/>
                    </a:lnTo>
                    <a:lnTo>
                      <a:pt x="17220" y="1999"/>
                    </a:lnTo>
                    <a:lnTo>
                      <a:pt x="17180" y="1932"/>
                    </a:lnTo>
                    <a:lnTo>
                      <a:pt x="13089" y="2441"/>
                    </a:lnTo>
                    <a:lnTo>
                      <a:pt x="12995" y="2455"/>
                    </a:lnTo>
                    <a:lnTo>
                      <a:pt x="0" y="2455"/>
                    </a:lnTo>
                    <a:lnTo>
                      <a:pt x="0" y="2629"/>
                    </a:lnTo>
                    <a:lnTo>
                      <a:pt x="12955" y="2629"/>
                    </a:lnTo>
                    <a:lnTo>
                      <a:pt x="13089" y="2615"/>
                    </a:lnTo>
                    <a:lnTo>
                      <a:pt x="32871" y="175"/>
                    </a:lnTo>
                    <a:lnTo>
                      <a:pt x="3287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29"/>
              <p:cNvSpPr/>
              <p:nvPr/>
            </p:nvSpPr>
            <p:spPr>
              <a:xfrm>
                <a:off x="4943700" y="2115413"/>
                <a:ext cx="7377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1061" extrusionOk="0">
                    <a:moveTo>
                      <a:pt x="0" y="1"/>
                    </a:moveTo>
                    <a:lnTo>
                      <a:pt x="0" y="671"/>
                    </a:lnTo>
                    <a:cubicBezTo>
                      <a:pt x="0" y="806"/>
                      <a:pt x="107" y="926"/>
                      <a:pt x="241" y="926"/>
                    </a:cubicBezTo>
                    <a:lnTo>
                      <a:pt x="2682" y="1060"/>
                    </a:lnTo>
                    <a:lnTo>
                      <a:pt x="2696" y="1060"/>
                    </a:lnTo>
                    <a:cubicBezTo>
                      <a:pt x="2763" y="1060"/>
                      <a:pt x="2830" y="1034"/>
                      <a:pt x="2870" y="980"/>
                    </a:cubicBezTo>
                    <a:cubicBezTo>
                      <a:pt x="2924" y="940"/>
                      <a:pt x="2950" y="873"/>
                      <a:pt x="2950" y="792"/>
                    </a:cubicBezTo>
                    <a:lnTo>
                      <a:pt x="2950" y="122"/>
                    </a:lnTo>
                    <a:lnTo>
                      <a:pt x="2790" y="122"/>
                    </a:lnTo>
                    <a:lnTo>
                      <a:pt x="2790" y="792"/>
                    </a:lnTo>
                    <a:cubicBezTo>
                      <a:pt x="2790" y="819"/>
                      <a:pt x="2776" y="846"/>
                      <a:pt x="2763" y="859"/>
                    </a:cubicBezTo>
                    <a:cubicBezTo>
                      <a:pt x="2736" y="886"/>
                      <a:pt x="2709" y="886"/>
                      <a:pt x="2696" y="886"/>
                    </a:cubicBezTo>
                    <a:lnTo>
                      <a:pt x="255" y="765"/>
                    </a:lnTo>
                    <a:cubicBezTo>
                      <a:pt x="201" y="765"/>
                      <a:pt x="161" y="725"/>
                      <a:pt x="161" y="671"/>
                    </a:cubicBezTo>
                    <a:lnTo>
                      <a:pt x="16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29"/>
              <p:cNvSpPr/>
              <p:nvPr/>
            </p:nvSpPr>
            <p:spPr>
              <a:xfrm>
                <a:off x="5000675" y="2117438"/>
                <a:ext cx="4400" cy="700"/>
              </a:xfrm>
              <a:custGeom>
                <a:avLst/>
                <a:gdLst/>
                <a:ahLst/>
                <a:cxnLst/>
                <a:rect l="l" t="t" r="r" b="b"/>
                <a:pathLst>
                  <a:path w="176" h="28" extrusionOk="0">
                    <a:moveTo>
                      <a:pt x="1" y="0"/>
                    </a:moveTo>
                    <a:lnTo>
                      <a:pt x="1" y="27"/>
                    </a:lnTo>
                    <a:lnTo>
                      <a:pt x="175" y="27"/>
                    </a:lnTo>
                    <a:lnTo>
                      <a:pt x="1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29"/>
              <p:cNvSpPr/>
              <p:nvPr/>
            </p:nvSpPr>
            <p:spPr>
              <a:xfrm>
                <a:off x="4956100" y="2115413"/>
                <a:ext cx="48975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712" extrusionOk="0">
                    <a:moveTo>
                      <a:pt x="0" y="1"/>
                    </a:moveTo>
                    <a:lnTo>
                      <a:pt x="0" y="430"/>
                    </a:lnTo>
                    <a:cubicBezTo>
                      <a:pt x="0" y="537"/>
                      <a:pt x="81" y="618"/>
                      <a:pt x="188" y="631"/>
                    </a:cubicBezTo>
                    <a:lnTo>
                      <a:pt x="1744" y="712"/>
                    </a:lnTo>
                    <a:lnTo>
                      <a:pt x="1757" y="712"/>
                    </a:lnTo>
                    <a:cubicBezTo>
                      <a:pt x="1811" y="712"/>
                      <a:pt x="1864" y="685"/>
                      <a:pt x="1891" y="658"/>
                    </a:cubicBezTo>
                    <a:cubicBezTo>
                      <a:pt x="1931" y="618"/>
                      <a:pt x="1958" y="564"/>
                      <a:pt x="1958" y="511"/>
                    </a:cubicBezTo>
                    <a:lnTo>
                      <a:pt x="1958" y="108"/>
                    </a:lnTo>
                    <a:lnTo>
                      <a:pt x="1784" y="108"/>
                    </a:lnTo>
                    <a:lnTo>
                      <a:pt x="1784" y="511"/>
                    </a:lnTo>
                    <a:cubicBezTo>
                      <a:pt x="1784" y="524"/>
                      <a:pt x="1784" y="524"/>
                      <a:pt x="1784" y="537"/>
                    </a:cubicBezTo>
                    <a:lnTo>
                      <a:pt x="1757" y="537"/>
                    </a:lnTo>
                    <a:lnTo>
                      <a:pt x="201" y="457"/>
                    </a:lnTo>
                    <a:cubicBezTo>
                      <a:pt x="188" y="457"/>
                      <a:pt x="175" y="443"/>
                      <a:pt x="175" y="430"/>
                    </a:cubicBezTo>
                    <a:lnTo>
                      <a:pt x="17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29"/>
              <p:cNvSpPr/>
              <p:nvPr/>
            </p:nvSpPr>
            <p:spPr>
              <a:xfrm>
                <a:off x="4433725" y="2148288"/>
                <a:ext cx="100275" cy="56000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2240" extrusionOk="0">
                    <a:moveTo>
                      <a:pt x="3930" y="0"/>
                    </a:moveTo>
                    <a:lnTo>
                      <a:pt x="3930" y="81"/>
                    </a:lnTo>
                    <a:lnTo>
                      <a:pt x="3930" y="2146"/>
                    </a:lnTo>
                    <a:lnTo>
                      <a:pt x="135" y="2159"/>
                    </a:lnTo>
                    <a:lnTo>
                      <a:pt x="1" y="2159"/>
                    </a:lnTo>
                    <a:lnTo>
                      <a:pt x="1" y="2240"/>
                    </a:lnTo>
                    <a:lnTo>
                      <a:pt x="135" y="2240"/>
                    </a:lnTo>
                    <a:lnTo>
                      <a:pt x="3944" y="2226"/>
                    </a:lnTo>
                    <a:lnTo>
                      <a:pt x="3930" y="2200"/>
                    </a:lnTo>
                    <a:lnTo>
                      <a:pt x="4011" y="2159"/>
                    </a:lnTo>
                    <a:lnTo>
                      <a:pt x="4011" y="81"/>
                    </a:lnTo>
                    <a:lnTo>
                      <a:pt x="40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29"/>
              <p:cNvSpPr/>
              <p:nvPr/>
            </p:nvSpPr>
            <p:spPr>
              <a:xfrm>
                <a:off x="4756275" y="2216338"/>
                <a:ext cx="106625" cy="101950"/>
              </a:xfrm>
              <a:custGeom>
                <a:avLst/>
                <a:gdLst/>
                <a:ahLst/>
                <a:cxnLst/>
                <a:rect l="l" t="t" r="r" b="b"/>
                <a:pathLst>
                  <a:path w="4265" h="4078" extrusionOk="0">
                    <a:moveTo>
                      <a:pt x="0" y="1"/>
                    </a:moveTo>
                    <a:lnTo>
                      <a:pt x="0" y="81"/>
                    </a:lnTo>
                    <a:lnTo>
                      <a:pt x="1663" y="81"/>
                    </a:lnTo>
                    <a:lnTo>
                      <a:pt x="4158" y="4011"/>
                    </a:lnTo>
                    <a:lnTo>
                      <a:pt x="4198" y="4078"/>
                    </a:lnTo>
                    <a:lnTo>
                      <a:pt x="4265" y="4024"/>
                    </a:lnTo>
                    <a:lnTo>
                      <a:pt x="4252" y="3997"/>
                    </a:lnTo>
                    <a:lnTo>
                      <a:pt x="1717" y="27"/>
                    </a:lnTo>
                    <a:lnTo>
                      <a:pt x="170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29"/>
              <p:cNvSpPr/>
              <p:nvPr/>
            </p:nvSpPr>
            <p:spPr>
              <a:xfrm>
                <a:off x="4428700" y="2302163"/>
                <a:ext cx="825150" cy="67750"/>
              </a:xfrm>
              <a:custGeom>
                <a:avLst/>
                <a:gdLst/>
                <a:ahLst/>
                <a:cxnLst/>
                <a:rect l="l" t="t" r="r" b="b"/>
                <a:pathLst>
                  <a:path w="33006" h="2710" extrusionOk="0">
                    <a:moveTo>
                      <a:pt x="32952" y="1"/>
                    </a:moveTo>
                    <a:cubicBezTo>
                      <a:pt x="31932" y="135"/>
                      <a:pt x="14350" y="2375"/>
                      <a:pt x="13170" y="2522"/>
                    </a:cubicBezTo>
                    <a:cubicBezTo>
                      <a:pt x="13130" y="2536"/>
                      <a:pt x="13117" y="2536"/>
                      <a:pt x="13117" y="2536"/>
                    </a:cubicBezTo>
                    <a:lnTo>
                      <a:pt x="13009" y="2536"/>
                    </a:lnTo>
                    <a:lnTo>
                      <a:pt x="94" y="2361"/>
                    </a:lnTo>
                    <a:lnTo>
                      <a:pt x="1" y="2361"/>
                    </a:lnTo>
                    <a:lnTo>
                      <a:pt x="1" y="2522"/>
                    </a:lnTo>
                    <a:lnTo>
                      <a:pt x="13117" y="2710"/>
                    </a:lnTo>
                    <a:cubicBezTo>
                      <a:pt x="13117" y="2710"/>
                      <a:pt x="31664" y="336"/>
                      <a:pt x="32952" y="175"/>
                    </a:cubicBezTo>
                    <a:lnTo>
                      <a:pt x="33005" y="175"/>
                    </a:lnTo>
                    <a:lnTo>
                      <a:pt x="3297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29"/>
              <p:cNvSpPr/>
              <p:nvPr/>
            </p:nvSpPr>
            <p:spPr>
              <a:xfrm>
                <a:off x="4443800" y="2102688"/>
                <a:ext cx="290375" cy="25825"/>
              </a:xfrm>
              <a:custGeom>
                <a:avLst/>
                <a:gdLst/>
                <a:ahLst/>
                <a:cxnLst/>
                <a:rect l="l" t="t" r="r" b="b"/>
                <a:pathLst>
                  <a:path w="11615" h="1033" extrusionOk="0">
                    <a:moveTo>
                      <a:pt x="0" y="0"/>
                    </a:moveTo>
                    <a:lnTo>
                      <a:pt x="0" y="54"/>
                    </a:lnTo>
                    <a:lnTo>
                      <a:pt x="0" y="845"/>
                    </a:lnTo>
                    <a:lnTo>
                      <a:pt x="11560" y="1033"/>
                    </a:lnTo>
                    <a:lnTo>
                      <a:pt x="11614" y="1033"/>
                    </a:lnTo>
                    <a:lnTo>
                      <a:pt x="11614" y="54"/>
                    </a:lnTo>
                    <a:lnTo>
                      <a:pt x="11614" y="14"/>
                    </a:lnTo>
                    <a:lnTo>
                      <a:pt x="11520" y="14"/>
                    </a:lnTo>
                    <a:lnTo>
                      <a:pt x="11520" y="54"/>
                    </a:lnTo>
                    <a:lnTo>
                      <a:pt x="11520" y="939"/>
                    </a:lnTo>
                    <a:lnTo>
                      <a:pt x="81" y="765"/>
                    </a:lnTo>
                    <a:lnTo>
                      <a:pt x="81" y="54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29"/>
              <p:cNvSpPr/>
              <p:nvPr/>
            </p:nvSpPr>
            <p:spPr>
              <a:xfrm>
                <a:off x="4422325" y="2322288"/>
                <a:ext cx="831525" cy="106300"/>
              </a:xfrm>
              <a:custGeom>
                <a:avLst/>
                <a:gdLst/>
                <a:ahLst/>
                <a:cxnLst/>
                <a:rect l="l" t="t" r="r" b="b"/>
                <a:pathLst>
                  <a:path w="33261" h="4252" extrusionOk="0">
                    <a:moveTo>
                      <a:pt x="33207" y="1"/>
                    </a:moveTo>
                    <a:lnTo>
                      <a:pt x="14056" y="2602"/>
                    </a:lnTo>
                    <a:lnTo>
                      <a:pt x="13117" y="4077"/>
                    </a:lnTo>
                    <a:lnTo>
                      <a:pt x="13103" y="4104"/>
                    </a:lnTo>
                    <a:lnTo>
                      <a:pt x="13090" y="4077"/>
                    </a:lnTo>
                    <a:lnTo>
                      <a:pt x="12111" y="2683"/>
                    </a:lnTo>
                    <a:lnTo>
                      <a:pt x="54" y="2669"/>
                    </a:lnTo>
                    <a:lnTo>
                      <a:pt x="1" y="2669"/>
                    </a:lnTo>
                    <a:lnTo>
                      <a:pt x="524" y="4077"/>
                    </a:lnTo>
                    <a:lnTo>
                      <a:pt x="551" y="4144"/>
                    </a:lnTo>
                    <a:lnTo>
                      <a:pt x="631" y="4118"/>
                    </a:lnTo>
                    <a:lnTo>
                      <a:pt x="618" y="4077"/>
                    </a:lnTo>
                    <a:lnTo>
                      <a:pt x="121" y="2750"/>
                    </a:lnTo>
                    <a:lnTo>
                      <a:pt x="12057" y="2777"/>
                    </a:lnTo>
                    <a:lnTo>
                      <a:pt x="12983" y="4077"/>
                    </a:lnTo>
                    <a:lnTo>
                      <a:pt x="13103" y="4252"/>
                    </a:lnTo>
                    <a:lnTo>
                      <a:pt x="13117" y="4252"/>
                    </a:lnTo>
                    <a:lnTo>
                      <a:pt x="13224" y="4064"/>
                    </a:lnTo>
                    <a:lnTo>
                      <a:pt x="14109" y="2683"/>
                    </a:lnTo>
                    <a:lnTo>
                      <a:pt x="33207" y="94"/>
                    </a:lnTo>
                    <a:lnTo>
                      <a:pt x="33260" y="81"/>
                    </a:lnTo>
                    <a:lnTo>
                      <a:pt x="3324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29"/>
              <p:cNvSpPr/>
              <p:nvPr/>
            </p:nvSpPr>
            <p:spPr>
              <a:xfrm>
                <a:off x="4531975" y="2202263"/>
                <a:ext cx="223300" cy="89875"/>
              </a:xfrm>
              <a:custGeom>
                <a:avLst/>
                <a:gdLst/>
                <a:ahLst/>
                <a:cxnLst/>
                <a:rect l="l" t="t" r="r" b="b"/>
                <a:pathLst>
                  <a:path w="8932" h="3595" extrusionOk="0">
                    <a:moveTo>
                      <a:pt x="81" y="0"/>
                    </a:moveTo>
                    <a:lnTo>
                      <a:pt x="0" y="41"/>
                    </a:lnTo>
                    <a:lnTo>
                      <a:pt x="14" y="67"/>
                    </a:lnTo>
                    <a:lnTo>
                      <a:pt x="1623" y="3474"/>
                    </a:lnTo>
                    <a:lnTo>
                      <a:pt x="8878" y="3595"/>
                    </a:lnTo>
                    <a:lnTo>
                      <a:pt x="8932" y="3595"/>
                    </a:lnTo>
                    <a:lnTo>
                      <a:pt x="8932" y="3514"/>
                    </a:lnTo>
                    <a:lnTo>
                      <a:pt x="8878" y="3514"/>
                    </a:lnTo>
                    <a:lnTo>
                      <a:pt x="1677" y="3380"/>
                    </a:lnTo>
                    <a:lnTo>
                      <a:pt x="81" y="14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29"/>
              <p:cNvSpPr/>
              <p:nvPr/>
            </p:nvSpPr>
            <p:spPr>
              <a:xfrm>
                <a:off x="3395050" y="2100013"/>
                <a:ext cx="883475" cy="328575"/>
              </a:xfrm>
              <a:custGeom>
                <a:avLst/>
                <a:gdLst/>
                <a:ahLst/>
                <a:cxnLst/>
                <a:rect l="l" t="t" r="r" b="b"/>
                <a:pathLst>
                  <a:path w="35339" h="13143" extrusionOk="0">
                    <a:moveTo>
                      <a:pt x="21042" y="0"/>
                    </a:moveTo>
                    <a:lnTo>
                      <a:pt x="0" y="1368"/>
                    </a:lnTo>
                    <a:lnTo>
                      <a:pt x="0" y="1542"/>
                    </a:lnTo>
                    <a:lnTo>
                      <a:pt x="10582" y="845"/>
                    </a:lnTo>
                    <a:lnTo>
                      <a:pt x="10582" y="751"/>
                    </a:lnTo>
                    <a:lnTo>
                      <a:pt x="10756" y="751"/>
                    </a:lnTo>
                    <a:lnTo>
                      <a:pt x="10756" y="831"/>
                    </a:lnTo>
                    <a:lnTo>
                      <a:pt x="11091" y="818"/>
                    </a:lnTo>
                    <a:lnTo>
                      <a:pt x="11091" y="697"/>
                    </a:lnTo>
                    <a:lnTo>
                      <a:pt x="11252" y="697"/>
                    </a:lnTo>
                    <a:lnTo>
                      <a:pt x="11252" y="805"/>
                    </a:lnTo>
                    <a:lnTo>
                      <a:pt x="12875" y="697"/>
                    </a:lnTo>
                    <a:lnTo>
                      <a:pt x="12875" y="630"/>
                    </a:lnTo>
                    <a:lnTo>
                      <a:pt x="13036" y="630"/>
                    </a:lnTo>
                    <a:lnTo>
                      <a:pt x="13036" y="684"/>
                    </a:lnTo>
                    <a:lnTo>
                      <a:pt x="13371" y="671"/>
                    </a:lnTo>
                    <a:lnTo>
                      <a:pt x="13371" y="617"/>
                    </a:lnTo>
                    <a:lnTo>
                      <a:pt x="13545" y="617"/>
                    </a:lnTo>
                    <a:lnTo>
                      <a:pt x="13545" y="657"/>
                    </a:lnTo>
                    <a:lnTo>
                      <a:pt x="20962" y="174"/>
                    </a:lnTo>
                    <a:lnTo>
                      <a:pt x="20962" y="80"/>
                    </a:lnTo>
                    <a:lnTo>
                      <a:pt x="21136" y="80"/>
                    </a:lnTo>
                    <a:lnTo>
                      <a:pt x="21136" y="161"/>
                    </a:lnTo>
                    <a:lnTo>
                      <a:pt x="21927" y="161"/>
                    </a:lnTo>
                    <a:lnTo>
                      <a:pt x="21927" y="121"/>
                    </a:lnTo>
                    <a:lnTo>
                      <a:pt x="22008" y="121"/>
                    </a:lnTo>
                    <a:lnTo>
                      <a:pt x="22008" y="161"/>
                    </a:lnTo>
                    <a:lnTo>
                      <a:pt x="33461" y="161"/>
                    </a:lnTo>
                    <a:lnTo>
                      <a:pt x="33461" y="107"/>
                    </a:lnTo>
                    <a:lnTo>
                      <a:pt x="33541" y="107"/>
                    </a:lnTo>
                    <a:lnTo>
                      <a:pt x="33541" y="161"/>
                    </a:lnTo>
                    <a:lnTo>
                      <a:pt x="33850" y="161"/>
                    </a:lnTo>
                    <a:cubicBezTo>
                      <a:pt x="33836" y="751"/>
                      <a:pt x="33823" y="1301"/>
                      <a:pt x="33810" y="1810"/>
                    </a:cubicBezTo>
                    <a:lnTo>
                      <a:pt x="33890" y="1810"/>
                    </a:lnTo>
                    <a:lnTo>
                      <a:pt x="33890" y="1971"/>
                    </a:lnTo>
                    <a:lnTo>
                      <a:pt x="33810" y="1971"/>
                    </a:lnTo>
                    <a:cubicBezTo>
                      <a:pt x="33796" y="2468"/>
                      <a:pt x="33796" y="2964"/>
                      <a:pt x="33796" y="3460"/>
                    </a:cubicBezTo>
                    <a:cubicBezTo>
                      <a:pt x="33796" y="3675"/>
                      <a:pt x="33796" y="3876"/>
                      <a:pt x="33810" y="4090"/>
                    </a:cubicBezTo>
                    <a:lnTo>
                      <a:pt x="33930" y="4090"/>
                    </a:lnTo>
                    <a:lnTo>
                      <a:pt x="33930" y="4171"/>
                    </a:lnTo>
                    <a:lnTo>
                      <a:pt x="33810" y="4171"/>
                    </a:lnTo>
                    <a:cubicBezTo>
                      <a:pt x="33823" y="5847"/>
                      <a:pt x="33877" y="7537"/>
                      <a:pt x="33971" y="9200"/>
                    </a:cubicBezTo>
                    <a:lnTo>
                      <a:pt x="34051" y="9200"/>
                    </a:lnTo>
                    <a:lnTo>
                      <a:pt x="34051" y="9361"/>
                    </a:lnTo>
                    <a:lnTo>
                      <a:pt x="33984" y="9361"/>
                    </a:lnTo>
                    <a:cubicBezTo>
                      <a:pt x="33997" y="9723"/>
                      <a:pt x="34024" y="10085"/>
                      <a:pt x="34051" y="10447"/>
                    </a:cubicBezTo>
                    <a:lnTo>
                      <a:pt x="34145" y="10447"/>
                    </a:lnTo>
                    <a:lnTo>
                      <a:pt x="34145" y="10608"/>
                    </a:lnTo>
                    <a:lnTo>
                      <a:pt x="35110" y="10608"/>
                    </a:lnTo>
                    <a:cubicBezTo>
                      <a:pt x="34950" y="10984"/>
                      <a:pt x="34453" y="12124"/>
                      <a:pt x="34292" y="12968"/>
                    </a:cubicBezTo>
                    <a:lnTo>
                      <a:pt x="33877" y="12968"/>
                    </a:lnTo>
                    <a:lnTo>
                      <a:pt x="33850" y="13035"/>
                    </a:lnTo>
                    <a:lnTo>
                      <a:pt x="33769" y="13009"/>
                    </a:lnTo>
                    <a:lnTo>
                      <a:pt x="33783" y="12982"/>
                    </a:lnTo>
                    <a:lnTo>
                      <a:pt x="21404" y="12982"/>
                    </a:lnTo>
                    <a:lnTo>
                      <a:pt x="21297" y="13143"/>
                    </a:lnTo>
                    <a:lnTo>
                      <a:pt x="34359" y="13143"/>
                    </a:lnTo>
                    <a:cubicBezTo>
                      <a:pt x="34386" y="13143"/>
                      <a:pt x="34400" y="13129"/>
                      <a:pt x="34413" y="13116"/>
                    </a:cubicBezTo>
                    <a:cubicBezTo>
                      <a:pt x="34426" y="13103"/>
                      <a:pt x="34440" y="13089"/>
                      <a:pt x="34440" y="13076"/>
                    </a:cubicBezTo>
                    <a:cubicBezTo>
                      <a:pt x="34587" y="12217"/>
                      <a:pt x="35124" y="10997"/>
                      <a:pt x="35285" y="10662"/>
                    </a:cubicBezTo>
                    <a:cubicBezTo>
                      <a:pt x="35312" y="10608"/>
                      <a:pt x="35325" y="10568"/>
                      <a:pt x="35325" y="10568"/>
                    </a:cubicBezTo>
                    <a:cubicBezTo>
                      <a:pt x="35338" y="10541"/>
                      <a:pt x="35325" y="10528"/>
                      <a:pt x="35325" y="10501"/>
                    </a:cubicBezTo>
                    <a:cubicBezTo>
                      <a:pt x="35325" y="10501"/>
                      <a:pt x="35325" y="10487"/>
                      <a:pt x="35325" y="10487"/>
                    </a:cubicBezTo>
                    <a:cubicBezTo>
                      <a:pt x="35298" y="10461"/>
                      <a:pt x="35271" y="10447"/>
                      <a:pt x="35245" y="10447"/>
                    </a:cubicBezTo>
                    <a:lnTo>
                      <a:pt x="34225" y="10447"/>
                    </a:lnTo>
                    <a:cubicBezTo>
                      <a:pt x="34212" y="10313"/>
                      <a:pt x="34198" y="10179"/>
                      <a:pt x="34198" y="10031"/>
                    </a:cubicBezTo>
                    <a:cubicBezTo>
                      <a:pt x="34172" y="9777"/>
                      <a:pt x="34158" y="9535"/>
                      <a:pt x="34145" y="9280"/>
                    </a:cubicBezTo>
                    <a:cubicBezTo>
                      <a:pt x="34024" y="7349"/>
                      <a:pt x="33971" y="5405"/>
                      <a:pt x="33971" y="3460"/>
                    </a:cubicBezTo>
                    <a:cubicBezTo>
                      <a:pt x="33971" y="2937"/>
                      <a:pt x="33971" y="2414"/>
                      <a:pt x="33984" y="1891"/>
                    </a:cubicBezTo>
                    <a:cubicBezTo>
                      <a:pt x="33984" y="1636"/>
                      <a:pt x="33997" y="1355"/>
                      <a:pt x="33997" y="1086"/>
                    </a:cubicBezTo>
                    <a:cubicBezTo>
                      <a:pt x="33997" y="1046"/>
                      <a:pt x="33997" y="1019"/>
                      <a:pt x="33997" y="992"/>
                    </a:cubicBezTo>
                    <a:cubicBezTo>
                      <a:pt x="33997" y="912"/>
                      <a:pt x="34011" y="818"/>
                      <a:pt x="34011" y="738"/>
                    </a:cubicBezTo>
                    <a:cubicBezTo>
                      <a:pt x="34011" y="523"/>
                      <a:pt x="34024" y="308"/>
                      <a:pt x="34024" y="94"/>
                    </a:cubicBezTo>
                    <a:cubicBezTo>
                      <a:pt x="34024" y="67"/>
                      <a:pt x="34024" y="40"/>
                      <a:pt x="34011" y="27"/>
                    </a:cubicBezTo>
                    <a:cubicBezTo>
                      <a:pt x="33997" y="13"/>
                      <a:pt x="33984" y="13"/>
                      <a:pt x="33984" y="13"/>
                    </a:cubicBezTo>
                    <a:cubicBezTo>
                      <a:pt x="33971" y="0"/>
                      <a:pt x="33957" y="0"/>
                      <a:pt x="339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29"/>
              <p:cNvSpPr/>
              <p:nvPr/>
            </p:nvSpPr>
            <p:spPr>
              <a:xfrm>
                <a:off x="3395375" y="2350113"/>
                <a:ext cx="531775" cy="78475"/>
              </a:xfrm>
              <a:custGeom>
                <a:avLst/>
                <a:gdLst/>
                <a:ahLst/>
                <a:cxnLst/>
                <a:rect l="l" t="t" r="r" b="b"/>
                <a:pathLst>
                  <a:path w="21271" h="313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1" y="81"/>
                    </a:lnTo>
                    <a:lnTo>
                      <a:pt x="1" y="175"/>
                    </a:lnTo>
                    <a:lnTo>
                      <a:pt x="21029" y="3112"/>
                    </a:lnTo>
                    <a:lnTo>
                      <a:pt x="21230" y="3139"/>
                    </a:lnTo>
                    <a:lnTo>
                      <a:pt x="21271" y="3139"/>
                    </a:lnTo>
                    <a:lnTo>
                      <a:pt x="21150" y="295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29"/>
              <p:cNvSpPr/>
              <p:nvPr/>
            </p:nvSpPr>
            <p:spPr>
              <a:xfrm>
                <a:off x="3926800" y="2424213"/>
                <a:ext cx="1025" cy="700"/>
              </a:xfrm>
              <a:custGeom>
                <a:avLst/>
                <a:gdLst/>
                <a:ahLst/>
                <a:cxnLst/>
                <a:rect l="l" t="t" r="r" b="b"/>
                <a:pathLst>
                  <a:path w="41" h="28" extrusionOk="0">
                    <a:moveTo>
                      <a:pt x="0" y="0"/>
                    </a:moveTo>
                    <a:lnTo>
                      <a:pt x="14" y="27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29"/>
              <p:cNvSpPr/>
              <p:nvPr/>
            </p:nvSpPr>
            <p:spPr>
              <a:xfrm>
                <a:off x="4568525" y="2183138"/>
                <a:ext cx="46625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1879" extrusionOk="0">
                    <a:moveTo>
                      <a:pt x="925" y="175"/>
                    </a:moveTo>
                    <a:cubicBezTo>
                      <a:pt x="1355" y="175"/>
                      <a:pt x="1703" y="511"/>
                      <a:pt x="1703" y="940"/>
                    </a:cubicBezTo>
                    <a:cubicBezTo>
                      <a:pt x="1703" y="1355"/>
                      <a:pt x="1355" y="1704"/>
                      <a:pt x="925" y="1704"/>
                    </a:cubicBezTo>
                    <a:cubicBezTo>
                      <a:pt x="510" y="1704"/>
                      <a:pt x="161" y="1355"/>
                      <a:pt x="161" y="940"/>
                    </a:cubicBezTo>
                    <a:cubicBezTo>
                      <a:pt x="161" y="511"/>
                      <a:pt x="510" y="175"/>
                      <a:pt x="925" y="175"/>
                    </a:cubicBezTo>
                    <a:close/>
                    <a:moveTo>
                      <a:pt x="925" y="1"/>
                    </a:moveTo>
                    <a:cubicBezTo>
                      <a:pt x="416" y="1"/>
                      <a:pt x="0" y="430"/>
                      <a:pt x="0" y="940"/>
                    </a:cubicBezTo>
                    <a:cubicBezTo>
                      <a:pt x="0" y="1463"/>
                      <a:pt x="416" y="1878"/>
                      <a:pt x="925" y="1878"/>
                    </a:cubicBezTo>
                    <a:cubicBezTo>
                      <a:pt x="1448" y="1878"/>
                      <a:pt x="1864" y="1463"/>
                      <a:pt x="1864" y="940"/>
                    </a:cubicBezTo>
                    <a:cubicBezTo>
                      <a:pt x="1864" y="430"/>
                      <a:pt x="1448" y="1"/>
                      <a:pt x="9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29"/>
              <p:cNvSpPr/>
              <p:nvPr/>
            </p:nvSpPr>
            <p:spPr>
              <a:xfrm>
                <a:off x="4062250" y="2183138"/>
                <a:ext cx="46625" cy="46975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1879" extrusionOk="0">
                    <a:moveTo>
                      <a:pt x="926" y="175"/>
                    </a:moveTo>
                    <a:cubicBezTo>
                      <a:pt x="1355" y="175"/>
                      <a:pt x="1703" y="511"/>
                      <a:pt x="1703" y="940"/>
                    </a:cubicBezTo>
                    <a:cubicBezTo>
                      <a:pt x="1703" y="1369"/>
                      <a:pt x="1355" y="1704"/>
                      <a:pt x="926" y="1704"/>
                    </a:cubicBezTo>
                    <a:cubicBezTo>
                      <a:pt x="510" y="1704"/>
                      <a:pt x="161" y="1369"/>
                      <a:pt x="161" y="940"/>
                    </a:cubicBezTo>
                    <a:cubicBezTo>
                      <a:pt x="161" y="511"/>
                      <a:pt x="510" y="175"/>
                      <a:pt x="926" y="175"/>
                    </a:cubicBezTo>
                    <a:close/>
                    <a:moveTo>
                      <a:pt x="926" y="1"/>
                    </a:moveTo>
                    <a:cubicBezTo>
                      <a:pt x="416" y="1"/>
                      <a:pt x="0" y="430"/>
                      <a:pt x="0" y="940"/>
                    </a:cubicBezTo>
                    <a:cubicBezTo>
                      <a:pt x="0" y="1463"/>
                      <a:pt x="416" y="1878"/>
                      <a:pt x="926" y="1878"/>
                    </a:cubicBezTo>
                    <a:cubicBezTo>
                      <a:pt x="1449" y="1878"/>
                      <a:pt x="1864" y="1463"/>
                      <a:pt x="1864" y="940"/>
                    </a:cubicBezTo>
                    <a:cubicBezTo>
                      <a:pt x="1864" y="430"/>
                      <a:pt x="1449" y="1"/>
                      <a:pt x="9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29"/>
              <p:cNvSpPr/>
              <p:nvPr/>
            </p:nvSpPr>
            <p:spPr>
              <a:xfrm>
                <a:off x="3391025" y="2136213"/>
                <a:ext cx="4375" cy="215950"/>
              </a:xfrm>
              <a:custGeom>
                <a:avLst/>
                <a:gdLst/>
                <a:ahLst/>
                <a:cxnLst/>
                <a:rect l="l" t="t" r="r" b="b"/>
                <a:pathLst>
                  <a:path w="175" h="8638" extrusionOk="0">
                    <a:moveTo>
                      <a:pt x="94" y="6464"/>
                    </a:moveTo>
                    <a:lnTo>
                      <a:pt x="81" y="6639"/>
                    </a:lnTo>
                    <a:lnTo>
                      <a:pt x="41" y="6625"/>
                    </a:lnTo>
                    <a:lnTo>
                      <a:pt x="54" y="6464"/>
                    </a:lnTo>
                    <a:close/>
                    <a:moveTo>
                      <a:pt x="0" y="0"/>
                    </a:moveTo>
                    <a:lnTo>
                      <a:pt x="0" y="8637"/>
                    </a:lnTo>
                    <a:lnTo>
                      <a:pt x="175" y="8624"/>
                    </a:lnTo>
                    <a:lnTo>
                      <a:pt x="175" y="8154"/>
                    </a:lnTo>
                    <a:lnTo>
                      <a:pt x="81" y="8154"/>
                    </a:lnTo>
                    <a:lnTo>
                      <a:pt x="81" y="8074"/>
                    </a:lnTo>
                    <a:lnTo>
                      <a:pt x="175" y="8074"/>
                    </a:lnTo>
                    <a:lnTo>
                      <a:pt x="175" y="2870"/>
                    </a:lnTo>
                    <a:lnTo>
                      <a:pt x="81" y="2870"/>
                    </a:lnTo>
                    <a:lnTo>
                      <a:pt x="81" y="2790"/>
                    </a:lnTo>
                    <a:lnTo>
                      <a:pt x="175" y="2790"/>
                    </a:lnTo>
                    <a:lnTo>
                      <a:pt x="175" y="845"/>
                    </a:lnTo>
                    <a:lnTo>
                      <a:pt x="81" y="845"/>
                    </a:lnTo>
                    <a:lnTo>
                      <a:pt x="81" y="684"/>
                    </a:lnTo>
                    <a:lnTo>
                      <a:pt x="175" y="684"/>
                    </a:lnTo>
                    <a:lnTo>
                      <a:pt x="1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29"/>
              <p:cNvSpPr/>
              <p:nvPr/>
            </p:nvSpPr>
            <p:spPr>
              <a:xfrm>
                <a:off x="3356825" y="2116713"/>
                <a:ext cx="38250" cy="253550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10142" extrusionOk="0">
                    <a:moveTo>
                      <a:pt x="1130" y="0"/>
                    </a:moveTo>
                    <a:cubicBezTo>
                      <a:pt x="1116" y="0"/>
                      <a:pt x="1101" y="1"/>
                      <a:pt x="1087" y="3"/>
                    </a:cubicBezTo>
                    <a:cubicBezTo>
                      <a:pt x="483" y="43"/>
                      <a:pt x="0" y="633"/>
                      <a:pt x="0" y="1344"/>
                    </a:cubicBezTo>
                    <a:lnTo>
                      <a:pt x="0" y="9337"/>
                    </a:lnTo>
                    <a:cubicBezTo>
                      <a:pt x="0" y="9712"/>
                      <a:pt x="228" y="10021"/>
                      <a:pt x="550" y="10074"/>
                    </a:cubicBezTo>
                    <a:lnTo>
                      <a:pt x="899" y="10128"/>
                    </a:lnTo>
                    <a:cubicBezTo>
                      <a:pt x="926" y="10128"/>
                      <a:pt x="953" y="10141"/>
                      <a:pt x="979" y="10141"/>
                    </a:cubicBezTo>
                    <a:cubicBezTo>
                      <a:pt x="1127" y="10141"/>
                      <a:pt x="1261" y="10074"/>
                      <a:pt x="1368" y="9980"/>
                    </a:cubicBezTo>
                    <a:cubicBezTo>
                      <a:pt x="1476" y="9873"/>
                      <a:pt x="1529" y="9739"/>
                      <a:pt x="1529" y="9578"/>
                    </a:cubicBezTo>
                    <a:lnTo>
                      <a:pt x="1529" y="9417"/>
                    </a:lnTo>
                    <a:lnTo>
                      <a:pt x="1368" y="9417"/>
                    </a:lnTo>
                    <a:lnTo>
                      <a:pt x="1368" y="9578"/>
                    </a:lnTo>
                    <a:cubicBezTo>
                      <a:pt x="1368" y="9685"/>
                      <a:pt x="1328" y="9779"/>
                      <a:pt x="1261" y="9860"/>
                    </a:cubicBezTo>
                    <a:cubicBezTo>
                      <a:pt x="1181" y="9927"/>
                      <a:pt x="1087" y="9967"/>
                      <a:pt x="979" y="9967"/>
                    </a:cubicBezTo>
                    <a:lnTo>
                      <a:pt x="926" y="9967"/>
                    </a:lnTo>
                    <a:lnTo>
                      <a:pt x="590" y="9913"/>
                    </a:lnTo>
                    <a:cubicBezTo>
                      <a:pt x="389" y="9873"/>
                      <a:pt x="242" y="9712"/>
                      <a:pt x="188" y="9511"/>
                    </a:cubicBezTo>
                    <a:lnTo>
                      <a:pt x="161" y="9524"/>
                    </a:lnTo>
                    <a:lnTo>
                      <a:pt x="121" y="9457"/>
                    </a:lnTo>
                    <a:lnTo>
                      <a:pt x="175" y="9417"/>
                    </a:lnTo>
                    <a:cubicBezTo>
                      <a:pt x="175" y="9390"/>
                      <a:pt x="175" y="9363"/>
                      <a:pt x="175" y="9337"/>
                    </a:cubicBezTo>
                    <a:lnTo>
                      <a:pt x="175" y="1344"/>
                    </a:lnTo>
                    <a:cubicBezTo>
                      <a:pt x="175" y="780"/>
                      <a:pt x="497" y="311"/>
                      <a:pt x="953" y="190"/>
                    </a:cubicBezTo>
                    <a:lnTo>
                      <a:pt x="953" y="110"/>
                    </a:lnTo>
                    <a:lnTo>
                      <a:pt x="1033" y="110"/>
                    </a:lnTo>
                    <a:lnTo>
                      <a:pt x="1033" y="177"/>
                    </a:lnTo>
                    <a:cubicBezTo>
                      <a:pt x="1060" y="177"/>
                      <a:pt x="1087" y="163"/>
                      <a:pt x="1100" y="163"/>
                    </a:cubicBezTo>
                    <a:lnTo>
                      <a:pt x="1127" y="163"/>
                    </a:lnTo>
                    <a:cubicBezTo>
                      <a:pt x="1261" y="163"/>
                      <a:pt x="1368" y="271"/>
                      <a:pt x="1368" y="405"/>
                    </a:cubicBezTo>
                    <a:lnTo>
                      <a:pt x="1368" y="727"/>
                    </a:lnTo>
                    <a:lnTo>
                      <a:pt x="1529" y="727"/>
                    </a:lnTo>
                    <a:lnTo>
                      <a:pt x="1529" y="405"/>
                    </a:lnTo>
                    <a:cubicBezTo>
                      <a:pt x="1529" y="191"/>
                      <a:pt x="1352" y="0"/>
                      <a:pt x="11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29"/>
              <p:cNvSpPr/>
              <p:nvPr/>
            </p:nvSpPr>
            <p:spPr>
              <a:xfrm>
                <a:off x="3919075" y="2333688"/>
                <a:ext cx="4400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76" h="1275" extrusionOk="0">
                    <a:moveTo>
                      <a:pt x="1" y="0"/>
                    </a:moveTo>
                    <a:lnTo>
                      <a:pt x="1" y="1261"/>
                    </a:lnTo>
                    <a:cubicBezTo>
                      <a:pt x="54" y="1275"/>
                      <a:pt x="81" y="1275"/>
                      <a:pt x="81" y="1275"/>
                    </a:cubicBezTo>
                    <a:lnTo>
                      <a:pt x="175" y="1275"/>
                    </a:lnTo>
                    <a:lnTo>
                      <a:pt x="175" y="14"/>
                    </a:lnTo>
                    <a:lnTo>
                      <a:pt x="148" y="14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29"/>
              <p:cNvSpPr/>
              <p:nvPr/>
            </p:nvSpPr>
            <p:spPr>
              <a:xfrm>
                <a:off x="3919075" y="2102013"/>
                <a:ext cx="4400" cy="46300"/>
              </a:xfrm>
              <a:custGeom>
                <a:avLst/>
                <a:gdLst/>
                <a:ahLst/>
                <a:cxnLst/>
                <a:rect l="l" t="t" r="r" b="b"/>
                <a:pathLst>
                  <a:path w="176" h="1852" extrusionOk="0">
                    <a:moveTo>
                      <a:pt x="1" y="0"/>
                    </a:moveTo>
                    <a:lnTo>
                      <a:pt x="1" y="94"/>
                    </a:lnTo>
                    <a:lnTo>
                      <a:pt x="1" y="1851"/>
                    </a:lnTo>
                    <a:lnTo>
                      <a:pt x="175" y="1851"/>
                    </a:lnTo>
                    <a:lnTo>
                      <a:pt x="175" y="81"/>
                    </a:lnTo>
                    <a:lnTo>
                      <a:pt x="1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29"/>
              <p:cNvSpPr/>
              <p:nvPr/>
            </p:nvSpPr>
            <p:spPr>
              <a:xfrm>
                <a:off x="3919075" y="2152313"/>
                <a:ext cx="4400" cy="177375"/>
              </a:xfrm>
              <a:custGeom>
                <a:avLst/>
                <a:gdLst/>
                <a:ahLst/>
                <a:cxnLst/>
                <a:rect l="l" t="t" r="r" b="b"/>
                <a:pathLst>
                  <a:path w="176" h="7095" extrusionOk="0">
                    <a:moveTo>
                      <a:pt x="1" y="0"/>
                    </a:moveTo>
                    <a:lnTo>
                      <a:pt x="1" y="2562"/>
                    </a:lnTo>
                    <a:lnTo>
                      <a:pt x="81" y="2562"/>
                    </a:lnTo>
                    <a:lnTo>
                      <a:pt x="81" y="2642"/>
                    </a:lnTo>
                    <a:lnTo>
                      <a:pt x="1" y="2642"/>
                    </a:lnTo>
                    <a:lnTo>
                      <a:pt x="1" y="7081"/>
                    </a:lnTo>
                    <a:lnTo>
                      <a:pt x="162" y="7095"/>
                    </a:lnTo>
                    <a:lnTo>
                      <a:pt x="175" y="7095"/>
                    </a:lnTo>
                    <a:lnTo>
                      <a:pt x="175" y="5593"/>
                    </a:lnTo>
                    <a:lnTo>
                      <a:pt x="108" y="5593"/>
                    </a:lnTo>
                    <a:lnTo>
                      <a:pt x="108" y="5512"/>
                    </a:lnTo>
                    <a:lnTo>
                      <a:pt x="175" y="5512"/>
                    </a:lnTo>
                    <a:lnTo>
                      <a:pt x="1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29"/>
              <p:cNvSpPr/>
              <p:nvPr/>
            </p:nvSpPr>
            <p:spPr>
              <a:xfrm>
                <a:off x="3391025" y="2351788"/>
                <a:ext cx="4375" cy="375"/>
              </a:xfrm>
              <a:custGeom>
                <a:avLst/>
                <a:gdLst/>
                <a:ahLst/>
                <a:cxnLst/>
                <a:rect l="l" t="t" r="r" b="b"/>
                <a:pathLst>
                  <a:path w="175" h="15" extrusionOk="0">
                    <a:moveTo>
                      <a:pt x="175" y="1"/>
                    </a:moveTo>
                    <a:lnTo>
                      <a:pt x="0" y="14"/>
                    </a:lnTo>
                    <a:lnTo>
                      <a:pt x="175" y="14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29"/>
              <p:cNvSpPr/>
              <p:nvPr/>
            </p:nvSpPr>
            <p:spPr>
              <a:xfrm>
                <a:off x="3391025" y="2134863"/>
                <a:ext cx="4375" cy="1375"/>
              </a:xfrm>
              <a:custGeom>
                <a:avLst/>
                <a:gdLst/>
                <a:ahLst/>
                <a:cxnLst/>
                <a:rect l="l" t="t" r="r" b="b"/>
                <a:pathLst>
                  <a:path w="175" h="55" extrusionOk="0">
                    <a:moveTo>
                      <a:pt x="0" y="1"/>
                    </a:moveTo>
                    <a:lnTo>
                      <a:pt x="0" y="54"/>
                    </a:lnTo>
                    <a:lnTo>
                      <a:pt x="175" y="54"/>
                    </a:lnTo>
                    <a:lnTo>
                      <a:pt x="17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29"/>
              <p:cNvSpPr/>
              <p:nvPr/>
            </p:nvSpPr>
            <p:spPr>
              <a:xfrm>
                <a:off x="3393025" y="2144938"/>
                <a:ext cx="849625" cy="12425"/>
              </a:xfrm>
              <a:custGeom>
                <a:avLst/>
                <a:gdLst/>
                <a:ahLst/>
                <a:cxnLst/>
                <a:rect l="l" t="t" r="r" b="b"/>
                <a:pathLst>
                  <a:path w="33985" h="497" extrusionOk="0">
                    <a:moveTo>
                      <a:pt x="33904" y="0"/>
                    </a:moveTo>
                    <a:lnTo>
                      <a:pt x="21217" y="134"/>
                    </a:lnTo>
                    <a:lnTo>
                      <a:pt x="21043" y="134"/>
                    </a:lnTo>
                    <a:lnTo>
                      <a:pt x="95" y="335"/>
                    </a:lnTo>
                    <a:lnTo>
                      <a:pt x="1" y="335"/>
                    </a:lnTo>
                    <a:lnTo>
                      <a:pt x="1" y="496"/>
                    </a:lnTo>
                    <a:lnTo>
                      <a:pt x="95" y="496"/>
                    </a:lnTo>
                    <a:lnTo>
                      <a:pt x="21043" y="295"/>
                    </a:lnTo>
                    <a:lnTo>
                      <a:pt x="21217" y="295"/>
                    </a:lnTo>
                    <a:lnTo>
                      <a:pt x="30001" y="215"/>
                    </a:lnTo>
                    <a:lnTo>
                      <a:pt x="30001" y="134"/>
                    </a:lnTo>
                    <a:lnTo>
                      <a:pt x="30095" y="134"/>
                    </a:lnTo>
                    <a:lnTo>
                      <a:pt x="30095" y="215"/>
                    </a:lnTo>
                    <a:lnTo>
                      <a:pt x="33891" y="174"/>
                    </a:lnTo>
                    <a:lnTo>
                      <a:pt x="33984" y="174"/>
                    </a:lnTo>
                    <a:lnTo>
                      <a:pt x="339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9"/>
              <p:cNvSpPr/>
              <p:nvPr/>
            </p:nvSpPr>
            <p:spPr>
              <a:xfrm>
                <a:off x="3391700" y="2297813"/>
                <a:ext cx="1350" cy="4050"/>
              </a:xfrm>
              <a:custGeom>
                <a:avLst/>
                <a:gdLst/>
                <a:ahLst/>
                <a:cxnLst/>
                <a:rect l="l" t="t" r="r" b="b"/>
                <a:pathLst>
                  <a:path w="54" h="162" extrusionOk="0">
                    <a:moveTo>
                      <a:pt x="27" y="0"/>
                    </a:moveTo>
                    <a:lnTo>
                      <a:pt x="0" y="161"/>
                    </a:lnTo>
                    <a:lnTo>
                      <a:pt x="40" y="161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29"/>
              <p:cNvSpPr/>
              <p:nvPr/>
            </p:nvSpPr>
            <p:spPr>
              <a:xfrm>
                <a:off x="3424875" y="2268313"/>
                <a:ext cx="821450" cy="65725"/>
              </a:xfrm>
              <a:custGeom>
                <a:avLst/>
                <a:gdLst/>
                <a:ahLst/>
                <a:cxnLst/>
                <a:rect l="l" t="t" r="r" b="b"/>
                <a:pathLst>
                  <a:path w="32858" h="2629" extrusionOk="0">
                    <a:moveTo>
                      <a:pt x="1" y="0"/>
                    </a:moveTo>
                    <a:lnTo>
                      <a:pt x="1" y="175"/>
                    </a:lnTo>
                    <a:lnTo>
                      <a:pt x="19769" y="2615"/>
                    </a:lnTo>
                    <a:lnTo>
                      <a:pt x="19849" y="2615"/>
                    </a:lnTo>
                    <a:lnTo>
                      <a:pt x="19916" y="2629"/>
                    </a:lnTo>
                    <a:lnTo>
                      <a:pt x="32858" y="2629"/>
                    </a:lnTo>
                    <a:lnTo>
                      <a:pt x="32858" y="2455"/>
                    </a:lnTo>
                    <a:lnTo>
                      <a:pt x="19930" y="2455"/>
                    </a:lnTo>
                    <a:lnTo>
                      <a:pt x="19769" y="2441"/>
                    </a:lnTo>
                    <a:lnTo>
                      <a:pt x="15692" y="1932"/>
                    </a:lnTo>
                    <a:lnTo>
                      <a:pt x="15652" y="1999"/>
                    </a:lnTo>
                    <a:lnTo>
                      <a:pt x="15584" y="1945"/>
                    </a:lnTo>
                    <a:lnTo>
                      <a:pt x="15598" y="19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29"/>
              <p:cNvSpPr/>
              <p:nvPr/>
            </p:nvSpPr>
            <p:spPr>
              <a:xfrm>
                <a:off x="3659575" y="2115413"/>
                <a:ext cx="74125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1061" extrusionOk="0">
                    <a:moveTo>
                      <a:pt x="2790" y="1"/>
                    </a:moveTo>
                    <a:lnTo>
                      <a:pt x="2790" y="671"/>
                    </a:lnTo>
                    <a:cubicBezTo>
                      <a:pt x="2790" y="725"/>
                      <a:pt x="2750" y="765"/>
                      <a:pt x="2710" y="765"/>
                    </a:cubicBezTo>
                    <a:lnTo>
                      <a:pt x="269" y="886"/>
                    </a:lnTo>
                    <a:cubicBezTo>
                      <a:pt x="242" y="886"/>
                      <a:pt x="215" y="886"/>
                      <a:pt x="202" y="859"/>
                    </a:cubicBezTo>
                    <a:cubicBezTo>
                      <a:pt x="188" y="846"/>
                      <a:pt x="175" y="819"/>
                      <a:pt x="175" y="792"/>
                    </a:cubicBezTo>
                    <a:lnTo>
                      <a:pt x="175" y="122"/>
                    </a:lnTo>
                    <a:lnTo>
                      <a:pt x="1" y="122"/>
                    </a:lnTo>
                    <a:lnTo>
                      <a:pt x="1" y="792"/>
                    </a:lnTo>
                    <a:cubicBezTo>
                      <a:pt x="1" y="873"/>
                      <a:pt x="27" y="940"/>
                      <a:pt x="81" y="980"/>
                    </a:cubicBezTo>
                    <a:cubicBezTo>
                      <a:pt x="135" y="1034"/>
                      <a:pt x="202" y="1060"/>
                      <a:pt x="269" y="1060"/>
                    </a:cubicBezTo>
                    <a:lnTo>
                      <a:pt x="282" y="1060"/>
                    </a:lnTo>
                    <a:lnTo>
                      <a:pt x="2710" y="926"/>
                    </a:lnTo>
                    <a:cubicBezTo>
                      <a:pt x="2857" y="926"/>
                      <a:pt x="2964" y="806"/>
                      <a:pt x="2964" y="671"/>
                    </a:cubicBezTo>
                    <a:lnTo>
                      <a:pt x="296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9"/>
              <p:cNvSpPr/>
              <p:nvPr/>
            </p:nvSpPr>
            <p:spPr>
              <a:xfrm>
                <a:off x="3672325" y="2117438"/>
                <a:ext cx="4050" cy="70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28" extrusionOk="0">
                    <a:moveTo>
                      <a:pt x="0" y="0"/>
                    </a:moveTo>
                    <a:lnTo>
                      <a:pt x="0" y="27"/>
                    </a:lnTo>
                    <a:lnTo>
                      <a:pt x="161" y="27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29"/>
              <p:cNvSpPr/>
              <p:nvPr/>
            </p:nvSpPr>
            <p:spPr>
              <a:xfrm>
                <a:off x="3672325" y="2115413"/>
                <a:ext cx="48625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1945" h="712" extrusionOk="0">
                    <a:moveTo>
                      <a:pt x="1784" y="1"/>
                    </a:moveTo>
                    <a:lnTo>
                      <a:pt x="1784" y="430"/>
                    </a:lnTo>
                    <a:cubicBezTo>
                      <a:pt x="1784" y="443"/>
                      <a:pt x="1770" y="457"/>
                      <a:pt x="1757" y="457"/>
                    </a:cubicBezTo>
                    <a:lnTo>
                      <a:pt x="201" y="537"/>
                    </a:lnTo>
                    <a:lnTo>
                      <a:pt x="175" y="537"/>
                    </a:lnTo>
                    <a:cubicBezTo>
                      <a:pt x="175" y="524"/>
                      <a:pt x="161" y="524"/>
                      <a:pt x="161" y="511"/>
                    </a:cubicBezTo>
                    <a:lnTo>
                      <a:pt x="161" y="108"/>
                    </a:lnTo>
                    <a:lnTo>
                      <a:pt x="0" y="108"/>
                    </a:lnTo>
                    <a:lnTo>
                      <a:pt x="0" y="511"/>
                    </a:lnTo>
                    <a:cubicBezTo>
                      <a:pt x="0" y="564"/>
                      <a:pt x="14" y="618"/>
                      <a:pt x="54" y="658"/>
                    </a:cubicBezTo>
                    <a:cubicBezTo>
                      <a:pt x="94" y="685"/>
                      <a:pt x="148" y="712"/>
                      <a:pt x="201" y="712"/>
                    </a:cubicBezTo>
                    <a:lnTo>
                      <a:pt x="1757" y="631"/>
                    </a:lnTo>
                    <a:cubicBezTo>
                      <a:pt x="1864" y="618"/>
                      <a:pt x="1945" y="537"/>
                      <a:pt x="1945" y="430"/>
                    </a:cubicBezTo>
                    <a:lnTo>
                      <a:pt x="194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29"/>
              <p:cNvSpPr/>
              <p:nvPr/>
            </p:nvSpPr>
            <p:spPr>
              <a:xfrm>
                <a:off x="4143050" y="2148288"/>
                <a:ext cx="100600" cy="56000"/>
              </a:xfrm>
              <a:custGeom>
                <a:avLst/>
                <a:gdLst/>
                <a:ahLst/>
                <a:cxnLst/>
                <a:rect l="l" t="t" r="r" b="b"/>
                <a:pathLst>
                  <a:path w="4024" h="2240" extrusionOk="0">
                    <a:moveTo>
                      <a:pt x="0" y="0"/>
                    </a:moveTo>
                    <a:lnTo>
                      <a:pt x="0" y="81"/>
                    </a:lnTo>
                    <a:lnTo>
                      <a:pt x="0" y="2173"/>
                    </a:lnTo>
                    <a:lnTo>
                      <a:pt x="14" y="2159"/>
                    </a:lnTo>
                    <a:lnTo>
                      <a:pt x="81" y="2200"/>
                    </a:lnTo>
                    <a:lnTo>
                      <a:pt x="67" y="2226"/>
                    </a:lnTo>
                    <a:lnTo>
                      <a:pt x="3890" y="2240"/>
                    </a:lnTo>
                    <a:lnTo>
                      <a:pt x="4024" y="2240"/>
                    </a:lnTo>
                    <a:lnTo>
                      <a:pt x="4024" y="2159"/>
                    </a:lnTo>
                    <a:lnTo>
                      <a:pt x="3890" y="2159"/>
                    </a:lnTo>
                    <a:lnTo>
                      <a:pt x="94" y="2146"/>
                    </a:lnTo>
                    <a:lnTo>
                      <a:pt x="94" y="81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29"/>
              <p:cNvSpPr/>
              <p:nvPr/>
            </p:nvSpPr>
            <p:spPr>
              <a:xfrm>
                <a:off x="3814475" y="2216338"/>
                <a:ext cx="106650" cy="101950"/>
              </a:xfrm>
              <a:custGeom>
                <a:avLst/>
                <a:gdLst/>
                <a:ahLst/>
                <a:cxnLst/>
                <a:rect l="l" t="t" r="r" b="b"/>
                <a:pathLst>
                  <a:path w="4266" h="4078" extrusionOk="0">
                    <a:moveTo>
                      <a:pt x="2549" y="1"/>
                    </a:moveTo>
                    <a:lnTo>
                      <a:pt x="14" y="3997"/>
                    </a:lnTo>
                    <a:lnTo>
                      <a:pt x="0" y="4024"/>
                    </a:lnTo>
                    <a:lnTo>
                      <a:pt x="68" y="4078"/>
                    </a:lnTo>
                    <a:lnTo>
                      <a:pt x="108" y="4011"/>
                    </a:lnTo>
                    <a:lnTo>
                      <a:pt x="2602" y="81"/>
                    </a:lnTo>
                    <a:lnTo>
                      <a:pt x="4265" y="81"/>
                    </a:lnTo>
                    <a:lnTo>
                      <a:pt x="426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29"/>
              <p:cNvSpPr/>
              <p:nvPr/>
            </p:nvSpPr>
            <p:spPr>
              <a:xfrm>
                <a:off x="3393025" y="2205938"/>
                <a:ext cx="31875" cy="134150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5366" extrusionOk="0">
                    <a:moveTo>
                      <a:pt x="1" y="1"/>
                    </a:moveTo>
                    <a:lnTo>
                      <a:pt x="1" y="81"/>
                    </a:lnTo>
                    <a:lnTo>
                      <a:pt x="1194" y="81"/>
                    </a:lnTo>
                    <a:lnTo>
                      <a:pt x="1194" y="5285"/>
                    </a:lnTo>
                    <a:lnTo>
                      <a:pt x="1" y="5285"/>
                    </a:lnTo>
                    <a:lnTo>
                      <a:pt x="1" y="5365"/>
                    </a:lnTo>
                    <a:lnTo>
                      <a:pt x="1275" y="5365"/>
                    </a:lnTo>
                    <a:lnTo>
                      <a:pt x="1275" y="4748"/>
                    </a:lnTo>
                    <a:lnTo>
                      <a:pt x="1221" y="4735"/>
                    </a:lnTo>
                    <a:lnTo>
                      <a:pt x="1235" y="4655"/>
                    </a:lnTo>
                    <a:lnTo>
                      <a:pt x="1275" y="4655"/>
                    </a:lnTo>
                    <a:lnTo>
                      <a:pt x="1275" y="4024"/>
                    </a:lnTo>
                    <a:lnTo>
                      <a:pt x="1221" y="4024"/>
                    </a:lnTo>
                    <a:lnTo>
                      <a:pt x="1248" y="3850"/>
                    </a:lnTo>
                    <a:lnTo>
                      <a:pt x="1275" y="3850"/>
                    </a:lnTo>
                    <a:lnTo>
                      <a:pt x="127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29"/>
              <p:cNvSpPr/>
              <p:nvPr/>
            </p:nvSpPr>
            <p:spPr>
              <a:xfrm>
                <a:off x="3423550" y="2302163"/>
                <a:ext cx="825125" cy="67750"/>
              </a:xfrm>
              <a:custGeom>
                <a:avLst/>
                <a:gdLst/>
                <a:ahLst/>
                <a:cxnLst/>
                <a:rect l="l" t="t" r="r" b="b"/>
                <a:pathLst>
                  <a:path w="33005" h="2710" extrusionOk="0">
                    <a:moveTo>
                      <a:pt x="27" y="1"/>
                    </a:moveTo>
                    <a:lnTo>
                      <a:pt x="0" y="175"/>
                    </a:lnTo>
                    <a:lnTo>
                      <a:pt x="54" y="175"/>
                    </a:lnTo>
                    <a:cubicBezTo>
                      <a:pt x="1341" y="336"/>
                      <a:pt x="19875" y="2710"/>
                      <a:pt x="19889" y="2710"/>
                    </a:cubicBezTo>
                    <a:lnTo>
                      <a:pt x="33005" y="2522"/>
                    </a:lnTo>
                    <a:lnTo>
                      <a:pt x="33005" y="2361"/>
                    </a:lnTo>
                    <a:lnTo>
                      <a:pt x="32911" y="2361"/>
                    </a:lnTo>
                    <a:lnTo>
                      <a:pt x="19996" y="2536"/>
                    </a:lnTo>
                    <a:lnTo>
                      <a:pt x="19902" y="2536"/>
                    </a:lnTo>
                    <a:cubicBezTo>
                      <a:pt x="19902" y="2536"/>
                      <a:pt x="19875" y="2536"/>
                      <a:pt x="19822" y="2522"/>
                    </a:cubicBezTo>
                    <a:cubicBezTo>
                      <a:pt x="18561" y="2361"/>
                      <a:pt x="1073" y="135"/>
                      <a:pt x="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29"/>
              <p:cNvSpPr/>
              <p:nvPr/>
            </p:nvSpPr>
            <p:spPr>
              <a:xfrm>
                <a:off x="3359850" y="2119438"/>
                <a:ext cx="22825" cy="23540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416" extrusionOk="0">
                    <a:moveTo>
                      <a:pt x="832" y="1"/>
                    </a:moveTo>
                    <a:lnTo>
                      <a:pt x="832" y="81"/>
                    </a:lnTo>
                    <a:lnTo>
                      <a:pt x="832" y="8825"/>
                    </a:lnTo>
                    <a:lnTo>
                      <a:pt x="54" y="9308"/>
                    </a:lnTo>
                    <a:lnTo>
                      <a:pt x="0" y="9348"/>
                    </a:lnTo>
                    <a:lnTo>
                      <a:pt x="40" y="9415"/>
                    </a:lnTo>
                    <a:lnTo>
                      <a:pt x="67" y="9402"/>
                    </a:lnTo>
                    <a:lnTo>
                      <a:pt x="912" y="8879"/>
                    </a:lnTo>
                    <a:lnTo>
                      <a:pt x="912" y="68"/>
                    </a:lnTo>
                    <a:lnTo>
                      <a:pt x="9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29"/>
              <p:cNvSpPr/>
              <p:nvPr/>
            </p:nvSpPr>
            <p:spPr>
              <a:xfrm>
                <a:off x="3943225" y="2102688"/>
                <a:ext cx="290375" cy="25825"/>
              </a:xfrm>
              <a:custGeom>
                <a:avLst/>
                <a:gdLst/>
                <a:ahLst/>
                <a:cxnLst/>
                <a:rect l="l" t="t" r="r" b="b"/>
                <a:pathLst>
                  <a:path w="11615" h="1033" extrusionOk="0">
                    <a:moveTo>
                      <a:pt x="11534" y="0"/>
                    </a:moveTo>
                    <a:lnTo>
                      <a:pt x="11534" y="54"/>
                    </a:lnTo>
                    <a:lnTo>
                      <a:pt x="11534" y="765"/>
                    </a:lnTo>
                    <a:lnTo>
                      <a:pt x="81" y="939"/>
                    </a:lnTo>
                    <a:lnTo>
                      <a:pt x="81" y="54"/>
                    </a:lnTo>
                    <a:lnTo>
                      <a:pt x="81" y="14"/>
                    </a:lnTo>
                    <a:lnTo>
                      <a:pt x="0" y="14"/>
                    </a:lnTo>
                    <a:lnTo>
                      <a:pt x="0" y="54"/>
                    </a:lnTo>
                    <a:lnTo>
                      <a:pt x="0" y="1033"/>
                    </a:lnTo>
                    <a:lnTo>
                      <a:pt x="11614" y="845"/>
                    </a:lnTo>
                    <a:lnTo>
                      <a:pt x="11614" y="54"/>
                    </a:lnTo>
                    <a:lnTo>
                      <a:pt x="1161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29"/>
              <p:cNvSpPr/>
              <p:nvPr/>
            </p:nvSpPr>
            <p:spPr>
              <a:xfrm>
                <a:off x="3423550" y="2322288"/>
                <a:ext cx="831500" cy="106300"/>
              </a:xfrm>
              <a:custGeom>
                <a:avLst/>
                <a:gdLst/>
                <a:ahLst/>
                <a:cxnLst/>
                <a:rect l="l" t="t" r="r" b="b"/>
                <a:pathLst>
                  <a:path w="33260" h="4252" extrusionOk="0">
                    <a:moveTo>
                      <a:pt x="14" y="1"/>
                    </a:moveTo>
                    <a:lnTo>
                      <a:pt x="0" y="81"/>
                    </a:lnTo>
                    <a:lnTo>
                      <a:pt x="54" y="94"/>
                    </a:lnTo>
                    <a:lnTo>
                      <a:pt x="19151" y="2683"/>
                    </a:lnTo>
                    <a:lnTo>
                      <a:pt x="20023" y="4064"/>
                    </a:lnTo>
                    <a:lnTo>
                      <a:pt x="20144" y="4252"/>
                    </a:lnTo>
                    <a:lnTo>
                      <a:pt x="20157" y="4252"/>
                    </a:lnTo>
                    <a:lnTo>
                      <a:pt x="20264" y="4077"/>
                    </a:lnTo>
                    <a:lnTo>
                      <a:pt x="21190" y="2777"/>
                    </a:lnTo>
                    <a:lnTo>
                      <a:pt x="33139" y="2750"/>
                    </a:lnTo>
                    <a:lnTo>
                      <a:pt x="32643" y="4077"/>
                    </a:lnTo>
                    <a:lnTo>
                      <a:pt x="32629" y="4118"/>
                    </a:lnTo>
                    <a:lnTo>
                      <a:pt x="32710" y="4144"/>
                    </a:lnTo>
                    <a:lnTo>
                      <a:pt x="32737" y="4077"/>
                    </a:lnTo>
                    <a:lnTo>
                      <a:pt x="33260" y="2669"/>
                    </a:lnTo>
                    <a:lnTo>
                      <a:pt x="21176" y="2683"/>
                    </a:lnTo>
                    <a:lnTo>
                      <a:pt x="21149" y="2683"/>
                    </a:lnTo>
                    <a:lnTo>
                      <a:pt x="20170" y="4077"/>
                    </a:lnTo>
                    <a:lnTo>
                      <a:pt x="20144" y="4104"/>
                    </a:lnTo>
                    <a:lnTo>
                      <a:pt x="20130" y="4077"/>
                    </a:lnTo>
                    <a:lnTo>
                      <a:pt x="19191" y="2602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29"/>
              <p:cNvSpPr/>
              <p:nvPr/>
            </p:nvSpPr>
            <p:spPr>
              <a:xfrm>
                <a:off x="3921775" y="2202263"/>
                <a:ext cx="223300" cy="89875"/>
              </a:xfrm>
              <a:custGeom>
                <a:avLst/>
                <a:gdLst/>
                <a:ahLst/>
                <a:cxnLst/>
                <a:rect l="l" t="t" r="r" b="b"/>
                <a:pathLst>
                  <a:path w="8932" h="3595" extrusionOk="0">
                    <a:moveTo>
                      <a:pt x="8865" y="0"/>
                    </a:moveTo>
                    <a:lnTo>
                      <a:pt x="8851" y="14"/>
                    </a:lnTo>
                    <a:lnTo>
                      <a:pt x="7255" y="3380"/>
                    </a:lnTo>
                    <a:lnTo>
                      <a:pt x="67" y="3514"/>
                    </a:lnTo>
                    <a:lnTo>
                      <a:pt x="0" y="3514"/>
                    </a:lnTo>
                    <a:lnTo>
                      <a:pt x="0" y="3595"/>
                    </a:lnTo>
                    <a:lnTo>
                      <a:pt x="67" y="3595"/>
                    </a:lnTo>
                    <a:lnTo>
                      <a:pt x="7296" y="3474"/>
                    </a:lnTo>
                    <a:lnTo>
                      <a:pt x="7309" y="3474"/>
                    </a:lnTo>
                    <a:lnTo>
                      <a:pt x="8918" y="67"/>
                    </a:lnTo>
                    <a:lnTo>
                      <a:pt x="8932" y="41"/>
                    </a:lnTo>
                    <a:lnTo>
                      <a:pt x="886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29"/>
              <p:cNvSpPr/>
              <p:nvPr/>
            </p:nvSpPr>
            <p:spPr>
              <a:xfrm>
                <a:off x="4347575" y="2861413"/>
                <a:ext cx="257175" cy="219300"/>
              </a:xfrm>
              <a:custGeom>
                <a:avLst/>
                <a:gdLst/>
                <a:ahLst/>
                <a:cxnLst/>
                <a:rect l="l" t="t" r="r" b="b"/>
                <a:pathLst>
                  <a:path w="10287" h="8772" extrusionOk="0">
                    <a:moveTo>
                      <a:pt x="738" y="0"/>
                    </a:moveTo>
                    <a:lnTo>
                      <a:pt x="751" y="2"/>
                    </a:lnTo>
                    <a:lnTo>
                      <a:pt x="751" y="2"/>
                    </a:lnTo>
                    <a:lnTo>
                      <a:pt x="751" y="0"/>
                    </a:lnTo>
                    <a:close/>
                    <a:moveTo>
                      <a:pt x="751" y="2"/>
                    </a:moveTo>
                    <a:lnTo>
                      <a:pt x="322" y="3206"/>
                    </a:lnTo>
                    <a:lnTo>
                      <a:pt x="67" y="5150"/>
                    </a:lnTo>
                    <a:lnTo>
                      <a:pt x="0" y="5687"/>
                    </a:lnTo>
                    <a:lnTo>
                      <a:pt x="0" y="5713"/>
                    </a:lnTo>
                    <a:lnTo>
                      <a:pt x="40" y="5821"/>
                    </a:lnTo>
                    <a:lnTo>
                      <a:pt x="134" y="5995"/>
                    </a:lnTo>
                    <a:lnTo>
                      <a:pt x="1422" y="8771"/>
                    </a:lnTo>
                    <a:lnTo>
                      <a:pt x="10286" y="7537"/>
                    </a:lnTo>
                    <a:cubicBezTo>
                      <a:pt x="10273" y="7511"/>
                      <a:pt x="10273" y="7497"/>
                      <a:pt x="10273" y="7470"/>
                    </a:cubicBezTo>
                    <a:lnTo>
                      <a:pt x="10273" y="7363"/>
                    </a:lnTo>
                    <a:lnTo>
                      <a:pt x="9240" y="7511"/>
                    </a:lnTo>
                    <a:lnTo>
                      <a:pt x="9240" y="7551"/>
                    </a:lnTo>
                    <a:lnTo>
                      <a:pt x="9160" y="7578"/>
                    </a:lnTo>
                    <a:lnTo>
                      <a:pt x="9146" y="7524"/>
                    </a:lnTo>
                    <a:lnTo>
                      <a:pt x="7416" y="7765"/>
                    </a:lnTo>
                    <a:lnTo>
                      <a:pt x="7430" y="7846"/>
                    </a:lnTo>
                    <a:lnTo>
                      <a:pt x="7349" y="7873"/>
                    </a:lnTo>
                    <a:lnTo>
                      <a:pt x="7336" y="7779"/>
                    </a:lnTo>
                    <a:lnTo>
                      <a:pt x="5056" y="8101"/>
                    </a:lnTo>
                    <a:lnTo>
                      <a:pt x="5070" y="8168"/>
                    </a:lnTo>
                    <a:lnTo>
                      <a:pt x="4989" y="8194"/>
                    </a:lnTo>
                    <a:lnTo>
                      <a:pt x="4962" y="8114"/>
                    </a:lnTo>
                    <a:lnTo>
                      <a:pt x="2709" y="8422"/>
                    </a:lnTo>
                    <a:lnTo>
                      <a:pt x="2723" y="8449"/>
                    </a:lnTo>
                    <a:lnTo>
                      <a:pt x="2642" y="8476"/>
                    </a:lnTo>
                    <a:lnTo>
                      <a:pt x="2629" y="8436"/>
                    </a:lnTo>
                    <a:lnTo>
                      <a:pt x="1516" y="8597"/>
                    </a:lnTo>
                    <a:lnTo>
                      <a:pt x="1086" y="7671"/>
                    </a:lnTo>
                    <a:lnTo>
                      <a:pt x="939" y="7685"/>
                    </a:lnTo>
                    <a:lnTo>
                      <a:pt x="925" y="7511"/>
                    </a:lnTo>
                    <a:lnTo>
                      <a:pt x="1006" y="7511"/>
                    </a:lnTo>
                    <a:lnTo>
                      <a:pt x="174" y="5687"/>
                    </a:lnTo>
                    <a:lnTo>
                      <a:pt x="174" y="5660"/>
                    </a:lnTo>
                    <a:lnTo>
                      <a:pt x="94" y="5660"/>
                    </a:lnTo>
                    <a:lnTo>
                      <a:pt x="94" y="5485"/>
                    </a:lnTo>
                    <a:lnTo>
                      <a:pt x="188" y="5485"/>
                    </a:lnTo>
                    <a:lnTo>
                      <a:pt x="671" y="1824"/>
                    </a:lnTo>
                    <a:lnTo>
                      <a:pt x="577" y="1677"/>
                    </a:lnTo>
                    <a:lnTo>
                      <a:pt x="604" y="1650"/>
                    </a:lnTo>
                    <a:lnTo>
                      <a:pt x="617" y="1529"/>
                    </a:lnTo>
                    <a:lnTo>
                      <a:pt x="711" y="1543"/>
                    </a:lnTo>
                    <a:lnTo>
                      <a:pt x="885" y="202"/>
                    </a:lnTo>
                    <a:lnTo>
                      <a:pt x="2830" y="550"/>
                    </a:lnTo>
                    <a:lnTo>
                      <a:pt x="2830" y="483"/>
                    </a:lnTo>
                    <a:lnTo>
                      <a:pt x="2910" y="497"/>
                    </a:lnTo>
                    <a:lnTo>
                      <a:pt x="2910" y="564"/>
                    </a:lnTo>
                    <a:lnTo>
                      <a:pt x="8114" y="1502"/>
                    </a:lnTo>
                    <a:lnTo>
                      <a:pt x="8127" y="1462"/>
                    </a:lnTo>
                    <a:lnTo>
                      <a:pt x="8208" y="1476"/>
                    </a:lnTo>
                    <a:lnTo>
                      <a:pt x="8208" y="1516"/>
                    </a:lnTo>
                    <a:lnTo>
                      <a:pt x="10273" y="1891"/>
                    </a:lnTo>
                    <a:lnTo>
                      <a:pt x="10273" y="1730"/>
                    </a:lnTo>
                    <a:lnTo>
                      <a:pt x="912" y="27"/>
                    </a:lnTo>
                    <a:lnTo>
                      <a:pt x="751" y="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29"/>
              <p:cNvSpPr/>
              <p:nvPr/>
            </p:nvSpPr>
            <p:spPr>
              <a:xfrm>
                <a:off x="4604400" y="2897288"/>
                <a:ext cx="27500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100" h="6411" extrusionOk="0">
                    <a:moveTo>
                      <a:pt x="510" y="175"/>
                    </a:moveTo>
                    <a:lnTo>
                      <a:pt x="510" y="215"/>
                    </a:lnTo>
                    <a:cubicBezTo>
                      <a:pt x="764" y="322"/>
                      <a:pt x="939" y="577"/>
                      <a:pt x="939" y="872"/>
                    </a:cubicBezTo>
                    <a:lnTo>
                      <a:pt x="939" y="5888"/>
                    </a:lnTo>
                    <a:cubicBezTo>
                      <a:pt x="939" y="5901"/>
                      <a:pt x="925" y="5915"/>
                      <a:pt x="925" y="5941"/>
                    </a:cubicBezTo>
                    <a:lnTo>
                      <a:pt x="1006" y="6022"/>
                    </a:lnTo>
                    <a:lnTo>
                      <a:pt x="952" y="6089"/>
                    </a:lnTo>
                    <a:lnTo>
                      <a:pt x="899" y="6035"/>
                    </a:lnTo>
                    <a:cubicBezTo>
                      <a:pt x="858" y="6116"/>
                      <a:pt x="778" y="6196"/>
                      <a:pt x="671" y="6210"/>
                    </a:cubicBezTo>
                    <a:lnTo>
                      <a:pt x="443" y="6236"/>
                    </a:lnTo>
                    <a:cubicBezTo>
                      <a:pt x="426" y="6240"/>
                      <a:pt x="409" y="6241"/>
                      <a:pt x="392" y="6241"/>
                    </a:cubicBezTo>
                    <a:cubicBezTo>
                      <a:pt x="266" y="6241"/>
                      <a:pt x="161" y="6154"/>
                      <a:pt x="161" y="6035"/>
                    </a:cubicBezTo>
                    <a:lnTo>
                      <a:pt x="161" y="295"/>
                    </a:lnTo>
                    <a:cubicBezTo>
                      <a:pt x="161" y="228"/>
                      <a:pt x="228" y="175"/>
                      <a:pt x="322" y="175"/>
                    </a:cubicBezTo>
                    <a:cubicBezTo>
                      <a:pt x="362" y="175"/>
                      <a:pt x="389" y="175"/>
                      <a:pt x="429" y="188"/>
                    </a:cubicBezTo>
                    <a:lnTo>
                      <a:pt x="429" y="175"/>
                    </a:lnTo>
                    <a:close/>
                    <a:moveTo>
                      <a:pt x="308" y="0"/>
                    </a:moveTo>
                    <a:cubicBezTo>
                      <a:pt x="134" y="0"/>
                      <a:pt x="0" y="121"/>
                      <a:pt x="0" y="282"/>
                    </a:cubicBezTo>
                    <a:lnTo>
                      <a:pt x="0" y="456"/>
                    </a:lnTo>
                    <a:lnTo>
                      <a:pt x="0" y="1274"/>
                    </a:lnTo>
                    <a:lnTo>
                      <a:pt x="94" y="1288"/>
                    </a:lnTo>
                    <a:lnTo>
                      <a:pt x="80" y="1462"/>
                    </a:lnTo>
                    <a:lnTo>
                      <a:pt x="0" y="1449"/>
                    </a:lnTo>
                    <a:lnTo>
                      <a:pt x="0" y="4050"/>
                    </a:lnTo>
                    <a:lnTo>
                      <a:pt x="107" y="4050"/>
                    </a:lnTo>
                    <a:lnTo>
                      <a:pt x="107" y="4225"/>
                    </a:lnTo>
                    <a:lnTo>
                      <a:pt x="0" y="4225"/>
                    </a:lnTo>
                    <a:lnTo>
                      <a:pt x="0" y="5271"/>
                    </a:lnTo>
                    <a:lnTo>
                      <a:pt x="27" y="5271"/>
                    </a:lnTo>
                    <a:lnTo>
                      <a:pt x="40" y="5432"/>
                    </a:lnTo>
                    <a:lnTo>
                      <a:pt x="0" y="5445"/>
                    </a:lnTo>
                    <a:lnTo>
                      <a:pt x="0" y="6035"/>
                    </a:lnTo>
                    <a:cubicBezTo>
                      <a:pt x="0" y="6049"/>
                      <a:pt x="0" y="6076"/>
                      <a:pt x="0" y="6102"/>
                    </a:cubicBezTo>
                    <a:cubicBezTo>
                      <a:pt x="40" y="6277"/>
                      <a:pt x="201" y="6411"/>
                      <a:pt x="402" y="6411"/>
                    </a:cubicBezTo>
                    <a:cubicBezTo>
                      <a:pt x="429" y="6411"/>
                      <a:pt x="443" y="6411"/>
                      <a:pt x="469" y="6397"/>
                    </a:cubicBezTo>
                    <a:lnTo>
                      <a:pt x="697" y="6371"/>
                    </a:lnTo>
                    <a:cubicBezTo>
                      <a:pt x="939" y="6330"/>
                      <a:pt x="1100" y="6129"/>
                      <a:pt x="1100" y="5874"/>
                    </a:cubicBezTo>
                    <a:lnTo>
                      <a:pt x="1100" y="872"/>
                    </a:lnTo>
                    <a:cubicBezTo>
                      <a:pt x="1100" y="403"/>
                      <a:pt x="764" y="27"/>
                      <a:pt x="3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29"/>
              <p:cNvSpPr/>
              <p:nvPr/>
            </p:nvSpPr>
            <p:spPr>
              <a:xfrm>
                <a:off x="4362650" y="2899963"/>
                <a:ext cx="244100" cy="33900"/>
              </a:xfrm>
              <a:custGeom>
                <a:avLst/>
                <a:gdLst/>
                <a:ahLst/>
                <a:cxnLst/>
                <a:rect l="l" t="t" r="r" b="b"/>
                <a:pathLst>
                  <a:path w="9764" h="1356" extrusionOk="0">
                    <a:moveTo>
                      <a:pt x="14" y="1"/>
                    </a:moveTo>
                    <a:lnTo>
                      <a:pt x="1" y="108"/>
                    </a:lnTo>
                    <a:lnTo>
                      <a:pt x="41" y="81"/>
                    </a:lnTo>
                    <a:lnTo>
                      <a:pt x="108" y="175"/>
                    </a:lnTo>
                    <a:lnTo>
                      <a:pt x="9670" y="1342"/>
                    </a:lnTo>
                    <a:lnTo>
                      <a:pt x="9750" y="1355"/>
                    </a:lnTo>
                    <a:lnTo>
                      <a:pt x="9764" y="1181"/>
                    </a:lnTo>
                    <a:lnTo>
                      <a:pt x="9670" y="1167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29"/>
              <p:cNvSpPr/>
              <p:nvPr/>
            </p:nvSpPr>
            <p:spPr>
              <a:xfrm>
                <a:off x="4349900" y="2998538"/>
                <a:ext cx="257200" cy="4375"/>
              </a:xfrm>
              <a:custGeom>
                <a:avLst/>
                <a:gdLst/>
                <a:ahLst/>
                <a:cxnLst/>
                <a:rect l="l" t="t" r="r" b="b"/>
                <a:pathLst>
                  <a:path w="10288" h="175" extrusionOk="0">
                    <a:moveTo>
                      <a:pt x="1" y="0"/>
                    </a:moveTo>
                    <a:lnTo>
                      <a:pt x="1" y="175"/>
                    </a:lnTo>
                    <a:lnTo>
                      <a:pt x="10287" y="175"/>
                    </a:lnTo>
                    <a:lnTo>
                      <a:pt x="10287" y="0"/>
                    </a:lnTo>
                    <a:lnTo>
                      <a:pt x="8088" y="0"/>
                    </a:lnTo>
                    <a:lnTo>
                      <a:pt x="8088" y="68"/>
                    </a:lnTo>
                    <a:lnTo>
                      <a:pt x="7994" y="68"/>
                    </a:lnTo>
                    <a:lnTo>
                      <a:pt x="799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29"/>
              <p:cNvSpPr/>
              <p:nvPr/>
            </p:nvSpPr>
            <p:spPr>
              <a:xfrm>
                <a:off x="4370700" y="3029038"/>
                <a:ext cx="234725" cy="24500"/>
              </a:xfrm>
              <a:custGeom>
                <a:avLst/>
                <a:gdLst/>
                <a:ahLst/>
                <a:cxnLst/>
                <a:rect l="l" t="t" r="r" b="b"/>
                <a:pathLst>
                  <a:path w="9389" h="980" extrusionOk="0">
                    <a:moveTo>
                      <a:pt x="9348" y="1"/>
                    </a:moveTo>
                    <a:lnTo>
                      <a:pt x="81" y="806"/>
                    </a:lnTo>
                    <a:lnTo>
                      <a:pt x="0" y="806"/>
                    </a:lnTo>
                    <a:lnTo>
                      <a:pt x="14" y="980"/>
                    </a:lnTo>
                    <a:lnTo>
                      <a:pt x="161" y="966"/>
                    </a:lnTo>
                    <a:lnTo>
                      <a:pt x="1355" y="859"/>
                    </a:lnTo>
                    <a:lnTo>
                      <a:pt x="1328" y="792"/>
                    </a:lnTo>
                    <a:lnTo>
                      <a:pt x="1409" y="752"/>
                    </a:lnTo>
                    <a:lnTo>
                      <a:pt x="1449" y="859"/>
                    </a:lnTo>
                    <a:lnTo>
                      <a:pt x="3782" y="658"/>
                    </a:lnTo>
                    <a:lnTo>
                      <a:pt x="3769" y="591"/>
                    </a:lnTo>
                    <a:lnTo>
                      <a:pt x="3849" y="564"/>
                    </a:lnTo>
                    <a:lnTo>
                      <a:pt x="3876" y="645"/>
                    </a:lnTo>
                    <a:lnTo>
                      <a:pt x="6223" y="443"/>
                    </a:lnTo>
                    <a:lnTo>
                      <a:pt x="6210" y="390"/>
                    </a:lnTo>
                    <a:lnTo>
                      <a:pt x="6290" y="363"/>
                    </a:lnTo>
                    <a:lnTo>
                      <a:pt x="6304" y="430"/>
                    </a:lnTo>
                    <a:lnTo>
                      <a:pt x="8074" y="283"/>
                    </a:lnTo>
                    <a:lnTo>
                      <a:pt x="8061" y="229"/>
                    </a:lnTo>
                    <a:lnTo>
                      <a:pt x="8141" y="202"/>
                    </a:lnTo>
                    <a:lnTo>
                      <a:pt x="8168" y="269"/>
                    </a:lnTo>
                    <a:lnTo>
                      <a:pt x="9348" y="175"/>
                    </a:lnTo>
                    <a:lnTo>
                      <a:pt x="9388" y="175"/>
                    </a:lnTo>
                    <a:lnTo>
                      <a:pt x="937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29"/>
              <p:cNvSpPr/>
              <p:nvPr/>
            </p:nvSpPr>
            <p:spPr>
              <a:xfrm>
                <a:off x="4361975" y="2901988"/>
                <a:ext cx="190125" cy="98250"/>
              </a:xfrm>
              <a:custGeom>
                <a:avLst/>
                <a:gdLst/>
                <a:ahLst/>
                <a:cxnLst/>
                <a:rect l="l" t="t" r="r" b="b"/>
                <a:pathLst>
                  <a:path w="7605" h="3930" extrusionOk="0">
                    <a:moveTo>
                      <a:pt x="68" y="0"/>
                    </a:moveTo>
                    <a:lnTo>
                      <a:pt x="28" y="27"/>
                    </a:lnTo>
                    <a:lnTo>
                      <a:pt x="1" y="54"/>
                    </a:lnTo>
                    <a:lnTo>
                      <a:pt x="95" y="201"/>
                    </a:lnTo>
                    <a:lnTo>
                      <a:pt x="1476" y="2267"/>
                    </a:lnTo>
                    <a:lnTo>
                      <a:pt x="7498" y="2401"/>
                    </a:lnTo>
                    <a:lnTo>
                      <a:pt x="7511" y="3862"/>
                    </a:lnTo>
                    <a:lnTo>
                      <a:pt x="7511" y="3930"/>
                    </a:lnTo>
                    <a:lnTo>
                      <a:pt x="7605" y="3930"/>
                    </a:lnTo>
                    <a:lnTo>
                      <a:pt x="7605" y="3862"/>
                    </a:lnTo>
                    <a:lnTo>
                      <a:pt x="7591" y="2320"/>
                    </a:lnTo>
                    <a:lnTo>
                      <a:pt x="1530" y="2186"/>
                    </a:lnTo>
                    <a:lnTo>
                      <a:pt x="135" y="94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29"/>
              <p:cNvSpPr/>
              <p:nvPr/>
            </p:nvSpPr>
            <p:spPr>
              <a:xfrm>
                <a:off x="4615125" y="2901638"/>
                <a:ext cx="14775" cy="14787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5915" extrusionOk="0">
                    <a:moveTo>
                      <a:pt x="0" y="1"/>
                    </a:moveTo>
                    <a:lnTo>
                      <a:pt x="0" y="14"/>
                    </a:lnTo>
                    <a:lnTo>
                      <a:pt x="0" y="5365"/>
                    </a:lnTo>
                    <a:lnTo>
                      <a:pt x="470" y="5848"/>
                    </a:lnTo>
                    <a:lnTo>
                      <a:pt x="523" y="5915"/>
                    </a:lnTo>
                    <a:lnTo>
                      <a:pt x="590" y="5848"/>
                    </a:lnTo>
                    <a:lnTo>
                      <a:pt x="496" y="5767"/>
                    </a:lnTo>
                    <a:lnTo>
                      <a:pt x="81" y="5325"/>
                    </a:lnTo>
                    <a:lnTo>
                      <a:pt x="81" y="41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29"/>
              <p:cNvSpPr/>
              <p:nvPr/>
            </p:nvSpPr>
            <p:spPr>
              <a:xfrm>
                <a:off x="4415950" y="2873488"/>
                <a:ext cx="136825" cy="39250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1570" extrusionOk="0">
                    <a:moveTo>
                      <a:pt x="95" y="0"/>
                    </a:moveTo>
                    <a:lnTo>
                      <a:pt x="95" y="67"/>
                    </a:lnTo>
                    <a:lnTo>
                      <a:pt x="1" y="671"/>
                    </a:lnTo>
                    <a:lnTo>
                      <a:pt x="5379" y="1569"/>
                    </a:lnTo>
                    <a:lnTo>
                      <a:pt x="5473" y="1033"/>
                    </a:lnTo>
                    <a:lnTo>
                      <a:pt x="5473" y="993"/>
                    </a:lnTo>
                    <a:lnTo>
                      <a:pt x="5392" y="979"/>
                    </a:lnTo>
                    <a:lnTo>
                      <a:pt x="5392" y="1019"/>
                    </a:lnTo>
                    <a:lnTo>
                      <a:pt x="5312" y="1475"/>
                    </a:lnTo>
                    <a:lnTo>
                      <a:pt x="95" y="604"/>
                    </a:lnTo>
                    <a:lnTo>
                      <a:pt x="175" y="81"/>
                    </a:lnTo>
                    <a:lnTo>
                      <a:pt x="189" y="14"/>
                    </a:lnTo>
                    <a:lnTo>
                      <a:pt x="9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29"/>
              <p:cNvSpPr/>
              <p:nvPr/>
            </p:nvSpPr>
            <p:spPr>
              <a:xfrm>
                <a:off x="4403900" y="3047813"/>
                <a:ext cx="11750" cy="25525"/>
              </a:xfrm>
              <a:custGeom>
                <a:avLst/>
                <a:gdLst/>
                <a:ahLst/>
                <a:cxnLst/>
                <a:rect l="l" t="t" r="r" b="b"/>
                <a:pathLst>
                  <a:path w="470" h="1021" extrusionOk="0">
                    <a:moveTo>
                      <a:pt x="81" y="1"/>
                    </a:moveTo>
                    <a:lnTo>
                      <a:pt x="0" y="41"/>
                    </a:lnTo>
                    <a:lnTo>
                      <a:pt x="27" y="108"/>
                    </a:lnTo>
                    <a:lnTo>
                      <a:pt x="376" y="980"/>
                    </a:lnTo>
                    <a:lnTo>
                      <a:pt x="389" y="1020"/>
                    </a:lnTo>
                    <a:lnTo>
                      <a:pt x="470" y="993"/>
                    </a:lnTo>
                    <a:lnTo>
                      <a:pt x="456" y="966"/>
                    </a:lnTo>
                    <a:lnTo>
                      <a:pt x="121" y="108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29"/>
              <p:cNvSpPr/>
              <p:nvPr/>
            </p:nvSpPr>
            <p:spPr>
              <a:xfrm>
                <a:off x="4572200" y="3034088"/>
                <a:ext cx="6400" cy="16775"/>
              </a:xfrm>
              <a:custGeom>
                <a:avLst/>
                <a:gdLst/>
                <a:ahLst/>
                <a:cxnLst/>
                <a:rect l="l" t="t" r="r" b="b"/>
                <a:pathLst>
                  <a:path w="256" h="671" extrusionOk="0">
                    <a:moveTo>
                      <a:pt x="81" y="0"/>
                    </a:moveTo>
                    <a:lnTo>
                      <a:pt x="1" y="27"/>
                    </a:lnTo>
                    <a:lnTo>
                      <a:pt x="14" y="81"/>
                    </a:lnTo>
                    <a:lnTo>
                      <a:pt x="161" y="617"/>
                    </a:lnTo>
                    <a:lnTo>
                      <a:pt x="175" y="671"/>
                    </a:lnTo>
                    <a:lnTo>
                      <a:pt x="255" y="644"/>
                    </a:lnTo>
                    <a:lnTo>
                      <a:pt x="255" y="604"/>
                    </a:lnTo>
                    <a:lnTo>
                      <a:pt x="108" y="67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29"/>
              <p:cNvSpPr/>
              <p:nvPr/>
            </p:nvSpPr>
            <p:spPr>
              <a:xfrm>
                <a:off x="4525925" y="3038088"/>
                <a:ext cx="7400" cy="20150"/>
              </a:xfrm>
              <a:custGeom>
                <a:avLst/>
                <a:gdLst/>
                <a:ahLst/>
                <a:cxnLst/>
                <a:rect l="l" t="t" r="r" b="b"/>
                <a:pathLst>
                  <a:path w="296" h="806" extrusionOk="0">
                    <a:moveTo>
                      <a:pt x="81" y="1"/>
                    </a:moveTo>
                    <a:lnTo>
                      <a:pt x="1" y="28"/>
                    </a:lnTo>
                    <a:lnTo>
                      <a:pt x="14" y="81"/>
                    </a:lnTo>
                    <a:lnTo>
                      <a:pt x="189" y="712"/>
                    </a:lnTo>
                    <a:lnTo>
                      <a:pt x="215" y="806"/>
                    </a:lnTo>
                    <a:lnTo>
                      <a:pt x="296" y="779"/>
                    </a:lnTo>
                    <a:lnTo>
                      <a:pt x="282" y="698"/>
                    </a:lnTo>
                    <a:lnTo>
                      <a:pt x="95" y="68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29"/>
              <p:cNvSpPr/>
              <p:nvPr/>
            </p:nvSpPr>
            <p:spPr>
              <a:xfrm>
                <a:off x="4464925" y="3043138"/>
                <a:ext cx="9400" cy="23150"/>
              </a:xfrm>
              <a:custGeom>
                <a:avLst/>
                <a:gdLst/>
                <a:ahLst/>
                <a:cxnLst/>
                <a:rect l="l" t="t" r="r" b="b"/>
                <a:pathLst>
                  <a:path w="376" h="926" extrusionOk="0">
                    <a:moveTo>
                      <a:pt x="80" y="0"/>
                    </a:moveTo>
                    <a:lnTo>
                      <a:pt x="0" y="27"/>
                    </a:lnTo>
                    <a:lnTo>
                      <a:pt x="13" y="94"/>
                    </a:lnTo>
                    <a:lnTo>
                      <a:pt x="268" y="845"/>
                    </a:lnTo>
                    <a:lnTo>
                      <a:pt x="295" y="925"/>
                    </a:lnTo>
                    <a:lnTo>
                      <a:pt x="376" y="899"/>
                    </a:lnTo>
                    <a:lnTo>
                      <a:pt x="362" y="832"/>
                    </a:lnTo>
                    <a:lnTo>
                      <a:pt x="107" y="81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29"/>
              <p:cNvSpPr/>
              <p:nvPr/>
            </p:nvSpPr>
            <p:spPr>
              <a:xfrm>
                <a:off x="4068275" y="2861413"/>
                <a:ext cx="257175" cy="219300"/>
              </a:xfrm>
              <a:custGeom>
                <a:avLst/>
                <a:gdLst/>
                <a:ahLst/>
                <a:cxnLst/>
                <a:rect l="l" t="t" r="r" b="b"/>
                <a:pathLst>
                  <a:path w="10287" h="8772" extrusionOk="0">
                    <a:moveTo>
                      <a:pt x="9536" y="0"/>
                    </a:moveTo>
                    <a:lnTo>
                      <a:pt x="9375" y="27"/>
                    </a:lnTo>
                    <a:lnTo>
                      <a:pt x="1" y="1730"/>
                    </a:lnTo>
                    <a:lnTo>
                      <a:pt x="1" y="1891"/>
                    </a:lnTo>
                    <a:lnTo>
                      <a:pt x="2079" y="1516"/>
                    </a:lnTo>
                    <a:lnTo>
                      <a:pt x="2066" y="1476"/>
                    </a:lnTo>
                    <a:lnTo>
                      <a:pt x="2146" y="1462"/>
                    </a:lnTo>
                    <a:lnTo>
                      <a:pt x="2160" y="1502"/>
                    </a:lnTo>
                    <a:lnTo>
                      <a:pt x="7377" y="564"/>
                    </a:lnTo>
                    <a:lnTo>
                      <a:pt x="7363" y="497"/>
                    </a:lnTo>
                    <a:lnTo>
                      <a:pt x="7444" y="483"/>
                    </a:lnTo>
                    <a:lnTo>
                      <a:pt x="7457" y="550"/>
                    </a:lnTo>
                    <a:lnTo>
                      <a:pt x="9388" y="202"/>
                    </a:lnTo>
                    <a:lnTo>
                      <a:pt x="9563" y="1543"/>
                    </a:lnTo>
                    <a:lnTo>
                      <a:pt x="9657" y="1529"/>
                    </a:lnTo>
                    <a:lnTo>
                      <a:pt x="9670" y="1650"/>
                    </a:lnTo>
                    <a:lnTo>
                      <a:pt x="9697" y="1677"/>
                    </a:lnTo>
                    <a:lnTo>
                      <a:pt x="9603" y="1824"/>
                    </a:lnTo>
                    <a:lnTo>
                      <a:pt x="10086" y="5485"/>
                    </a:lnTo>
                    <a:lnTo>
                      <a:pt x="10180" y="5485"/>
                    </a:lnTo>
                    <a:lnTo>
                      <a:pt x="10180" y="5660"/>
                    </a:lnTo>
                    <a:lnTo>
                      <a:pt x="10099" y="5660"/>
                    </a:lnTo>
                    <a:lnTo>
                      <a:pt x="10113" y="5687"/>
                    </a:lnTo>
                    <a:lnTo>
                      <a:pt x="9268" y="7511"/>
                    </a:lnTo>
                    <a:lnTo>
                      <a:pt x="9362" y="7511"/>
                    </a:lnTo>
                    <a:lnTo>
                      <a:pt x="9335" y="7685"/>
                    </a:lnTo>
                    <a:lnTo>
                      <a:pt x="9187" y="7671"/>
                    </a:lnTo>
                    <a:lnTo>
                      <a:pt x="8758" y="8597"/>
                    </a:lnTo>
                    <a:lnTo>
                      <a:pt x="7645" y="8436"/>
                    </a:lnTo>
                    <a:lnTo>
                      <a:pt x="7632" y="8476"/>
                    </a:lnTo>
                    <a:lnTo>
                      <a:pt x="7551" y="8449"/>
                    </a:lnTo>
                    <a:lnTo>
                      <a:pt x="7565" y="8422"/>
                    </a:lnTo>
                    <a:lnTo>
                      <a:pt x="5311" y="8114"/>
                    </a:lnTo>
                    <a:lnTo>
                      <a:pt x="5285" y="8194"/>
                    </a:lnTo>
                    <a:lnTo>
                      <a:pt x="5204" y="8168"/>
                    </a:lnTo>
                    <a:lnTo>
                      <a:pt x="5231" y="8101"/>
                    </a:lnTo>
                    <a:lnTo>
                      <a:pt x="2951" y="7779"/>
                    </a:lnTo>
                    <a:lnTo>
                      <a:pt x="2924" y="7873"/>
                    </a:lnTo>
                    <a:lnTo>
                      <a:pt x="2844" y="7846"/>
                    </a:lnTo>
                    <a:lnTo>
                      <a:pt x="2857" y="7765"/>
                    </a:lnTo>
                    <a:lnTo>
                      <a:pt x="1127" y="7524"/>
                    </a:lnTo>
                    <a:lnTo>
                      <a:pt x="1114" y="7578"/>
                    </a:lnTo>
                    <a:lnTo>
                      <a:pt x="1033" y="7551"/>
                    </a:lnTo>
                    <a:lnTo>
                      <a:pt x="1047" y="7511"/>
                    </a:lnTo>
                    <a:lnTo>
                      <a:pt x="1" y="7363"/>
                    </a:lnTo>
                    <a:lnTo>
                      <a:pt x="1" y="7470"/>
                    </a:lnTo>
                    <a:cubicBezTo>
                      <a:pt x="1" y="7497"/>
                      <a:pt x="1" y="7511"/>
                      <a:pt x="1" y="7537"/>
                    </a:cubicBezTo>
                    <a:lnTo>
                      <a:pt x="8798" y="8771"/>
                    </a:lnTo>
                    <a:lnTo>
                      <a:pt x="8865" y="8771"/>
                    </a:lnTo>
                    <a:lnTo>
                      <a:pt x="10099" y="6102"/>
                    </a:lnTo>
                    <a:lnTo>
                      <a:pt x="10193" y="5901"/>
                    </a:lnTo>
                    <a:lnTo>
                      <a:pt x="10287" y="5713"/>
                    </a:lnTo>
                    <a:lnTo>
                      <a:pt x="10166" y="4802"/>
                    </a:lnTo>
                    <a:lnTo>
                      <a:pt x="9563" y="202"/>
                    </a:lnTo>
                    <a:lnTo>
                      <a:pt x="953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29"/>
              <p:cNvSpPr/>
              <p:nvPr/>
            </p:nvSpPr>
            <p:spPr>
              <a:xfrm>
                <a:off x="4040775" y="2897288"/>
                <a:ext cx="27875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6411" extrusionOk="0">
                    <a:moveTo>
                      <a:pt x="806" y="161"/>
                    </a:moveTo>
                    <a:cubicBezTo>
                      <a:pt x="873" y="161"/>
                      <a:pt x="940" y="215"/>
                      <a:pt x="940" y="282"/>
                    </a:cubicBezTo>
                    <a:lnTo>
                      <a:pt x="940" y="6035"/>
                    </a:lnTo>
                    <a:cubicBezTo>
                      <a:pt x="940" y="6089"/>
                      <a:pt x="913" y="6143"/>
                      <a:pt x="873" y="6183"/>
                    </a:cubicBezTo>
                    <a:cubicBezTo>
                      <a:pt x="832" y="6223"/>
                      <a:pt x="765" y="6236"/>
                      <a:pt x="698" y="6236"/>
                    </a:cubicBezTo>
                    <a:lnTo>
                      <a:pt x="658" y="6236"/>
                    </a:lnTo>
                    <a:lnTo>
                      <a:pt x="430" y="6196"/>
                    </a:lnTo>
                    <a:cubicBezTo>
                      <a:pt x="336" y="6183"/>
                      <a:pt x="256" y="6116"/>
                      <a:pt x="202" y="6022"/>
                    </a:cubicBezTo>
                    <a:lnTo>
                      <a:pt x="149" y="6076"/>
                    </a:lnTo>
                    <a:lnTo>
                      <a:pt x="95" y="6022"/>
                    </a:lnTo>
                    <a:lnTo>
                      <a:pt x="175" y="5928"/>
                    </a:lnTo>
                    <a:cubicBezTo>
                      <a:pt x="175" y="5909"/>
                      <a:pt x="175" y="5896"/>
                      <a:pt x="175" y="5874"/>
                    </a:cubicBezTo>
                    <a:lnTo>
                      <a:pt x="175" y="872"/>
                    </a:lnTo>
                    <a:cubicBezTo>
                      <a:pt x="175" y="577"/>
                      <a:pt x="350" y="322"/>
                      <a:pt x="591" y="215"/>
                    </a:cubicBezTo>
                    <a:lnTo>
                      <a:pt x="591" y="175"/>
                    </a:lnTo>
                    <a:lnTo>
                      <a:pt x="672" y="175"/>
                    </a:lnTo>
                    <a:lnTo>
                      <a:pt x="672" y="188"/>
                    </a:lnTo>
                    <a:cubicBezTo>
                      <a:pt x="712" y="175"/>
                      <a:pt x="752" y="161"/>
                      <a:pt x="806" y="161"/>
                    </a:cubicBezTo>
                    <a:close/>
                    <a:moveTo>
                      <a:pt x="779" y="0"/>
                    </a:moveTo>
                    <a:cubicBezTo>
                      <a:pt x="350" y="27"/>
                      <a:pt x="1" y="416"/>
                      <a:pt x="1" y="872"/>
                    </a:cubicBezTo>
                    <a:lnTo>
                      <a:pt x="1" y="5874"/>
                    </a:lnTo>
                    <a:cubicBezTo>
                      <a:pt x="1" y="6129"/>
                      <a:pt x="175" y="6330"/>
                      <a:pt x="403" y="6371"/>
                    </a:cubicBezTo>
                    <a:lnTo>
                      <a:pt x="631" y="6411"/>
                    </a:lnTo>
                    <a:lnTo>
                      <a:pt x="698" y="6411"/>
                    </a:lnTo>
                    <a:cubicBezTo>
                      <a:pt x="806" y="6411"/>
                      <a:pt x="913" y="6371"/>
                      <a:pt x="980" y="6304"/>
                    </a:cubicBezTo>
                    <a:cubicBezTo>
                      <a:pt x="1047" y="6250"/>
                      <a:pt x="1087" y="6183"/>
                      <a:pt x="1101" y="6102"/>
                    </a:cubicBezTo>
                    <a:cubicBezTo>
                      <a:pt x="1101" y="6076"/>
                      <a:pt x="1101" y="6062"/>
                      <a:pt x="1101" y="6035"/>
                    </a:cubicBezTo>
                    <a:lnTo>
                      <a:pt x="1101" y="5928"/>
                    </a:lnTo>
                    <a:lnTo>
                      <a:pt x="1114" y="5928"/>
                    </a:lnTo>
                    <a:lnTo>
                      <a:pt x="1114" y="5445"/>
                    </a:lnTo>
                    <a:lnTo>
                      <a:pt x="1060" y="5445"/>
                    </a:lnTo>
                    <a:lnTo>
                      <a:pt x="1074" y="5271"/>
                    </a:lnTo>
                    <a:lnTo>
                      <a:pt x="1114" y="5271"/>
                    </a:lnTo>
                    <a:lnTo>
                      <a:pt x="1114" y="4225"/>
                    </a:lnTo>
                    <a:lnTo>
                      <a:pt x="993" y="4225"/>
                    </a:lnTo>
                    <a:lnTo>
                      <a:pt x="993" y="4050"/>
                    </a:lnTo>
                    <a:lnTo>
                      <a:pt x="1114" y="4050"/>
                    </a:lnTo>
                    <a:lnTo>
                      <a:pt x="1114" y="1449"/>
                    </a:lnTo>
                    <a:lnTo>
                      <a:pt x="1034" y="1462"/>
                    </a:lnTo>
                    <a:lnTo>
                      <a:pt x="1007" y="1288"/>
                    </a:lnTo>
                    <a:lnTo>
                      <a:pt x="1114" y="1274"/>
                    </a:lnTo>
                    <a:lnTo>
                      <a:pt x="1114" y="295"/>
                    </a:lnTo>
                    <a:cubicBezTo>
                      <a:pt x="1114" y="134"/>
                      <a:pt x="967" y="0"/>
                      <a:pt x="8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29"/>
              <p:cNvSpPr/>
              <p:nvPr/>
            </p:nvSpPr>
            <p:spPr>
              <a:xfrm>
                <a:off x="4065925" y="2899963"/>
                <a:ext cx="244125" cy="33900"/>
              </a:xfrm>
              <a:custGeom>
                <a:avLst/>
                <a:gdLst/>
                <a:ahLst/>
                <a:cxnLst/>
                <a:rect l="l" t="t" r="r" b="b"/>
                <a:pathLst>
                  <a:path w="9765" h="1356" extrusionOk="0">
                    <a:moveTo>
                      <a:pt x="9670" y="1"/>
                    </a:moveTo>
                    <a:lnTo>
                      <a:pt x="108" y="1167"/>
                    </a:lnTo>
                    <a:lnTo>
                      <a:pt x="1" y="1181"/>
                    </a:lnTo>
                    <a:lnTo>
                      <a:pt x="28" y="1355"/>
                    </a:lnTo>
                    <a:lnTo>
                      <a:pt x="108" y="1342"/>
                    </a:lnTo>
                    <a:lnTo>
                      <a:pt x="9670" y="175"/>
                    </a:lnTo>
                    <a:lnTo>
                      <a:pt x="9724" y="81"/>
                    </a:lnTo>
                    <a:lnTo>
                      <a:pt x="9764" y="108"/>
                    </a:lnTo>
                    <a:lnTo>
                      <a:pt x="97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29"/>
              <p:cNvSpPr/>
              <p:nvPr/>
            </p:nvSpPr>
            <p:spPr>
              <a:xfrm>
                <a:off x="4065600" y="2998538"/>
                <a:ext cx="257175" cy="4375"/>
              </a:xfrm>
              <a:custGeom>
                <a:avLst/>
                <a:gdLst/>
                <a:ahLst/>
                <a:cxnLst/>
                <a:rect l="l" t="t" r="r" b="b"/>
                <a:pathLst>
                  <a:path w="10287" h="175" extrusionOk="0">
                    <a:moveTo>
                      <a:pt x="0" y="0"/>
                    </a:moveTo>
                    <a:lnTo>
                      <a:pt x="0" y="175"/>
                    </a:lnTo>
                    <a:lnTo>
                      <a:pt x="10287" y="175"/>
                    </a:lnTo>
                    <a:lnTo>
                      <a:pt x="10287" y="0"/>
                    </a:lnTo>
                    <a:lnTo>
                      <a:pt x="2294" y="0"/>
                    </a:lnTo>
                    <a:lnTo>
                      <a:pt x="2294" y="68"/>
                    </a:lnTo>
                    <a:lnTo>
                      <a:pt x="2213" y="68"/>
                    </a:lnTo>
                    <a:lnTo>
                      <a:pt x="22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29"/>
              <p:cNvSpPr/>
              <p:nvPr/>
            </p:nvSpPr>
            <p:spPr>
              <a:xfrm>
                <a:off x="4067275" y="3029038"/>
                <a:ext cx="235050" cy="24500"/>
              </a:xfrm>
              <a:custGeom>
                <a:avLst/>
                <a:gdLst/>
                <a:ahLst/>
                <a:cxnLst/>
                <a:rect l="l" t="t" r="r" b="b"/>
                <a:pathLst>
                  <a:path w="9402" h="980" extrusionOk="0">
                    <a:moveTo>
                      <a:pt x="14" y="1"/>
                    </a:moveTo>
                    <a:lnTo>
                      <a:pt x="0" y="175"/>
                    </a:lnTo>
                    <a:lnTo>
                      <a:pt x="54" y="175"/>
                    </a:lnTo>
                    <a:lnTo>
                      <a:pt x="1234" y="269"/>
                    </a:lnTo>
                    <a:lnTo>
                      <a:pt x="1248" y="202"/>
                    </a:lnTo>
                    <a:lnTo>
                      <a:pt x="1328" y="229"/>
                    </a:lnTo>
                    <a:lnTo>
                      <a:pt x="1315" y="283"/>
                    </a:lnTo>
                    <a:lnTo>
                      <a:pt x="3085" y="430"/>
                    </a:lnTo>
                    <a:lnTo>
                      <a:pt x="3112" y="363"/>
                    </a:lnTo>
                    <a:lnTo>
                      <a:pt x="3192" y="390"/>
                    </a:lnTo>
                    <a:lnTo>
                      <a:pt x="3165" y="443"/>
                    </a:lnTo>
                    <a:lnTo>
                      <a:pt x="5526" y="645"/>
                    </a:lnTo>
                    <a:lnTo>
                      <a:pt x="5553" y="564"/>
                    </a:lnTo>
                    <a:lnTo>
                      <a:pt x="5633" y="591"/>
                    </a:lnTo>
                    <a:lnTo>
                      <a:pt x="5606" y="658"/>
                    </a:lnTo>
                    <a:lnTo>
                      <a:pt x="7953" y="859"/>
                    </a:lnTo>
                    <a:lnTo>
                      <a:pt x="7993" y="752"/>
                    </a:lnTo>
                    <a:lnTo>
                      <a:pt x="8074" y="792"/>
                    </a:lnTo>
                    <a:lnTo>
                      <a:pt x="8047" y="859"/>
                    </a:lnTo>
                    <a:lnTo>
                      <a:pt x="9241" y="966"/>
                    </a:lnTo>
                    <a:lnTo>
                      <a:pt x="9388" y="980"/>
                    </a:lnTo>
                    <a:lnTo>
                      <a:pt x="9402" y="806"/>
                    </a:lnTo>
                    <a:lnTo>
                      <a:pt x="9308" y="806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29"/>
              <p:cNvSpPr/>
              <p:nvPr/>
            </p:nvSpPr>
            <p:spPr>
              <a:xfrm>
                <a:off x="4120925" y="2901988"/>
                <a:ext cx="190125" cy="98250"/>
              </a:xfrm>
              <a:custGeom>
                <a:avLst/>
                <a:gdLst/>
                <a:ahLst/>
                <a:cxnLst/>
                <a:rect l="l" t="t" r="r" b="b"/>
                <a:pathLst>
                  <a:path w="7605" h="3930" extrusionOk="0">
                    <a:moveTo>
                      <a:pt x="7524" y="0"/>
                    </a:moveTo>
                    <a:lnTo>
                      <a:pt x="7470" y="94"/>
                    </a:lnTo>
                    <a:lnTo>
                      <a:pt x="6075" y="2186"/>
                    </a:lnTo>
                    <a:lnTo>
                      <a:pt x="54" y="2320"/>
                    </a:lnTo>
                    <a:lnTo>
                      <a:pt x="14" y="2320"/>
                    </a:lnTo>
                    <a:lnTo>
                      <a:pt x="0" y="3862"/>
                    </a:lnTo>
                    <a:lnTo>
                      <a:pt x="0" y="3930"/>
                    </a:lnTo>
                    <a:lnTo>
                      <a:pt x="81" y="3930"/>
                    </a:lnTo>
                    <a:lnTo>
                      <a:pt x="81" y="3862"/>
                    </a:lnTo>
                    <a:lnTo>
                      <a:pt x="94" y="2401"/>
                    </a:lnTo>
                    <a:lnTo>
                      <a:pt x="6116" y="2267"/>
                    </a:lnTo>
                    <a:lnTo>
                      <a:pt x="7497" y="201"/>
                    </a:lnTo>
                    <a:lnTo>
                      <a:pt x="7604" y="54"/>
                    </a:lnTo>
                    <a:lnTo>
                      <a:pt x="7564" y="27"/>
                    </a:lnTo>
                    <a:lnTo>
                      <a:pt x="752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29"/>
              <p:cNvSpPr/>
              <p:nvPr/>
            </p:nvSpPr>
            <p:spPr>
              <a:xfrm>
                <a:off x="4043125" y="2901638"/>
                <a:ext cx="14775" cy="147875"/>
              </a:xfrm>
              <a:custGeom>
                <a:avLst/>
                <a:gdLst/>
                <a:ahLst/>
                <a:cxnLst/>
                <a:rect l="l" t="t" r="r" b="b"/>
                <a:pathLst>
                  <a:path w="591" h="5915" extrusionOk="0">
                    <a:moveTo>
                      <a:pt x="497" y="1"/>
                    </a:moveTo>
                    <a:lnTo>
                      <a:pt x="497" y="41"/>
                    </a:lnTo>
                    <a:lnTo>
                      <a:pt x="497" y="5325"/>
                    </a:lnTo>
                    <a:lnTo>
                      <a:pt x="81" y="5767"/>
                    </a:lnTo>
                    <a:lnTo>
                      <a:pt x="1" y="5848"/>
                    </a:lnTo>
                    <a:lnTo>
                      <a:pt x="55" y="5915"/>
                    </a:lnTo>
                    <a:lnTo>
                      <a:pt x="108" y="5848"/>
                    </a:lnTo>
                    <a:lnTo>
                      <a:pt x="591" y="5365"/>
                    </a:lnTo>
                    <a:lnTo>
                      <a:pt x="591" y="14"/>
                    </a:lnTo>
                    <a:lnTo>
                      <a:pt x="59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29"/>
              <p:cNvSpPr/>
              <p:nvPr/>
            </p:nvSpPr>
            <p:spPr>
              <a:xfrm>
                <a:off x="4119900" y="2873488"/>
                <a:ext cx="137175" cy="39250"/>
              </a:xfrm>
              <a:custGeom>
                <a:avLst/>
                <a:gdLst/>
                <a:ahLst/>
                <a:cxnLst/>
                <a:rect l="l" t="t" r="r" b="b"/>
                <a:pathLst>
                  <a:path w="5487" h="1570" extrusionOk="0">
                    <a:moveTo>
                      <a:pt x="5379" y="0"/>
                    </a:moveTo>
                    <a:lnTo>
                      <a:pt x="5298" y="14"/>
                    </a:lnTo>
                    <a:lnTo>
                      <a:pt x="5312" y="81"/>
                    </a:lnTo>
                    <a:lnTo>
                      <a:pt x="5392" y="604"/>
                    </a:lnTo>
                    <a:lnTo>
                      <a:pt x="162" y="1475"/>
                    </a:lnTo>
                    <a:lnTo>
                      <a:pt x="95" y="1019"/>
                    </a:lnTo>
                    <a:lnTo>
                      <a:pt x="81" y="979"/>
                    </a:lnTo>
                    <a:lnTo>
                      <a:pt x="1" y="993"/>
                    </a:lnTo>
                    <a:lnTo>
                      <a:pt x="14" y="1033"/>
                    </a:lnTo>
                    <a:lnTo>
                      <a:pt x="95" y="1569"/>
                    </a:lnTo>
                    <a:lnTo>
                      <a:pt x="5446" y="684"/>
                    </a:lnTo>
                    <a:lnTo>
                      <a:pt x="5486" y="671"/>
                    </a:lnTo>
                    <a:lnTo>
                      <a:pt x="5392" y="67"/>
                    </a:lnTo>
                    <a:lnTo>
                      <a:pt x="53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29"/>
              <p:cNvSpPr/>
              <p:nvPr/>
            </p:nvSpPr>
            <p:spPr>
              <a:xfrm>
                <a:off x="4257375" y="3047813"/>
                <a:ext cx="11750" cy="25525"/>
              </a:xfrm>
              <a:custGeom>
                <a:avLst/>
                <a:gdLst/>
                <a:ahLst/>
                <a:cxnLst/>
                <a:rect l="l" t="t" r="r" b="b"/>
                <a:pathLst>
                  <a:path w="470" h="1021" extrusionOk="0">
                    <a:moveTo>
                      <a:pt x="389" y="1"/>
                    </a:moveTo>
                    <a:lnTo>
                      <a:pt x="349" y="108"/>
                    </a:lnTo>
                    <a:lnTo>
                      <a:pt x="1" y="966"/>
                    </a:lnTo>
                    <a:lnTo>
                      <a:pt x="1" y="993"/>
                    </a:lnTo>
                    <a:lnTo>
                      <a:pt x="81" y="1020"/>
                    </a:lnTo>
                    <a:lnTo>
                      <a:pt x="94" y="980"/>
                    </a:lnTo>
                    <a:lnTo>
                      <a:pt x="443" y="108"/>
                    </a:lnTo>
                    <a:lnTo>
                      <a:pt x="470" y="41"/>
                    </a:lnTo>
                    <a:lnTo>
                      <a:pt x="38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29"/>
              <p:cNvSpPr/>
              <p:nvPr/>
            </p:nvSpPr>
            <p:spPr>
              <a:xfrm>
                <a:off x="4094100" y="3034088"/>
                <a:ext cx="6400" cy="16775"/>
              </a:xfrm>
              <a:custGeom>
                <a:avLst/>
                <a:gdLst/>
                <a:ahLst/>
                <a:cxnLst/>
                <a:rect l="l" t="t" r="r" b="b"/>
                <a:pathLst>
                  <a:path w="256" h="671" extrusionOk="0">
                    <a:moveTo>
                      <a:pt x="175" y="0"/>
                    </a:moveTo>
                    <a:lnTo>
                      <a:pt x="161" y="67"/>
                    </a:lnTo>
                    <a:lnTo>
                      <a:pt x="14" y="604"/>
                    </a:lnTo>
                    <a:lnTo>
                      <a:pt x="0" y="644"/>
                    </a:lnTo>
                    <a:lnTo>
                      <a:pt x="81" y="671"/>
                    </a:lnTo>
                    <a:lnTo>
                      <a:pt x="94" y="617"/>
                    </a:lnTo>
                    <a:lnTo>
                      <a:pt x="242" y="81"/>
                    </a:lnTo>
                    <a:lnTo>
                      <a:pt x="255" y="27"/>
                    </a:lnTo>
                    <a:lnTo>
                      <a:pt x="1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29"/>
              <p:cNvSpPr/>
              <p:nvPr/>
            </p:nvSpPr>
            <p:spPr>
              <a:xfrm>
                <a:off x="4139350" y="3038088"/>
                <a:ext cx="7750" cy="2015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806" extrusionOk="0">
                    <a:moveTo>
                      <a:pt x="229" y="1"/>
                    </a:moveTo>
                    <a:lnTo>
                      <a:pt x="202" y="68"/>
                    </a:lnTo>
                    <a:lnTo>
                      <a:pt x="28" y="698"/>
                    </a:lnTo>
                    <a:lnTo>
                      <a:pt x="1" y="779"/>
                    </a:lnTo>
                    <a:lnTo>
                      <a:pt x="81" y="806"/>
                    </a:lnTo>
                    <a:lnTo>
                      <a:pt x="108" y="712"/>
                    </a:lnTo>
                    <a:lnTo>
                      <a:pt x="282" y="81"/>
                    </a:lnTo>
                    <a:lnTo>
                      <a:pt x="309" y="28"/>
                    </a:lnTo>
                    <a:lnTo>
                      <a:pt x="22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29"/>
              <p:cNvSpPr/>
              <p:nvPr/>
            </p:nvSpPr>
            <p:spPr>
              <a:xfrm>
                <a:off x="4198375" y="3043138"/>
                <a:ext cx="9750" cy="23150"/>
              </a:xfrm>
              <a:custGeom>
                <a:avLst/>
                <a:gdLst/>
                <a:ahLst/>
                <a:cxnLst/>
                <a:rect l="l" t="t" r="r" b="b"/>
                <a:pathLst>
                  <a:path w="390" h="926" extrusionOk="0">
                    <a:moveTo>
                      <a:pt x="309" y="0"/>
                    </a:moveTo>
                    <a:lnTo>
                      <a:pt x="282" y="81"/>
                    </a:lnTo>
                    <a:lnTo>
                      <a:pt x="27" y="832"/>
                    </a:lnTo>
                    <a:lnTo>
                      <a:pt x="0" y="899"/>
                    </a:lnTo>
                    <a:lnTo>
                      <a:pt x="81" y="925"/>
                    </a:lnTo>
                    <a:lnTo>
                      <a:pt x="107" y="845"/>
                    </a:lnTo>
                    <a:lnTo>
                      <a:pt x="362" y="94"/>
                    </a:lnTo>
                    <a:lnTo>
                      <a:pt x="389" y="27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787" name="Google Shape;787;p29"/>
            <p:cNvCxnSpPr/>
            <p:nvPr/>
          </p:nvCxnSpPr>
          <p:spPr>
            <a:xfrm rot="10800000">
              <a:off x="8299112" y="3820363"/>
              <a:ext cx="0" cy="20076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triangle" w="med" len="med"/>
              <a:tailEnd type="triangle" w="med" len="med"/>
            </a:ln>
          </p:spPr>
        </p:cxnSp>
        <p:cxnSp>
          <p:nvCxnSpPr>
            <p:cNvPr id="788" name="Google Shape;788;p29"/>
            <p:cNvCxnSpPr/>
            <p:nvPr/>
          </p:nvCxnSpPr>
          <p:spPr>
            <a:xfrm>
              <a:off x="7295312" y="4666138"/>
              <a:ext cx="1117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triangle" w="med" len="med"/>
              <a:tailEnd type="triangle" w="med" len="med"/>
            </a:ln>
          </p:spPr>
        </p:cxnSp>
        <p:cxnSp>
          <p:nvCxnSpPr>
            <p:cNvPr id="789" name="Google Shape;789;p29"/>
            <p:cNvCxnSpPr/>
            <p:nvPr/>
          </p:nvCxnSpPr>
          <p:spPr>
            <a:xfrm rot="-5400000">
              <a:off x="8306899" y="4704619"/>
              <a:ext cx="211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0" name="Google Shape;790;p29"/>
            <p:cNvCxnSpPr/>
            <p:nvPr/>
          </p:nvCxnSpPr>
          <p:spPr>
            <a:xfrm rot="-5400000">
              <a:off x="7176049" y="4704619"/>
              <a:ext cx="23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91" name="Google Shape;791;p29"/>
          <p:cNvGrpSpPr/>
          <p:nvPr/>
        </p:nvGrpSpPr>
        <p:grpSpPr>
          <a:xfrm>
            <a:off x="7507624" y="-119500"/>
            <a:ext cx="2501400" cy="1252800"/>
            <a:chOff x="7254400" y="-119500"/>
            <a:chExt cx="2501400" cy="1252800"/>
          </a:xfrm>
        </p:grpSpPr>
        <p:grpSp>
          <p:nvGrpSpPr>
            <p:cNvPr id="792" name="Google Shape;792;p29"/>
            <p:cNvGrpSpPr/>
            <p:nvPr/>
          </p:nvGrpSpPr>
          <p:grpSpPr>
            <a:xfrm>
              <a:off x="7254400" y="-119500"/>
              <a:ext cx="2501400" cy="1252800"/>
              <a:chOff x="229300" y="3438900"/>
              <a:chExt cx="2501400" cy="1252800"/>
            </a:xfrm>
          </p:grpSpPr>
          <p:cxnSp>
            <p:nvCxnSpPr>
              <p:cNvPr id="793" name="Google Shape;793;p29"/>
              <p:cNvCxnSpPr>
                <a:endCxn id="794" idx="4"/>
              </p:cNvCxnSpPr>
              <p:nvPr/>
            </p:nvCxnSpPr>
            <p:spPr>
              <a:xfrm>
                <a:off x="641800" y="3438900"/>
                <a:ext cx="0" cy="125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dash"/>
                <a:round/>
                <a:headEnd type="triangle" w="med" len="med"/>
                <a:tailEnd type="triangle" w="med" len="med"/>
              </a:ln>
            </p:spPr>
          </p:cxnSp>
          <p:cxnSp>
            <p:nvCxnSpPr>
              <p:cNvPr id="795" name="Google Shape;795;p29"/>
              <p:cNvCxnSpPr>
                <a:stCxn id="794" idx="2"/>
              </p:cNvCxnSpPr>
              <p:nvPr/>
            </p:nvCxnSpPr>
            <p:spPr>
              <a:xfrm>
                <a:off x="229300" y="4279200"/>
                <a:ext cx="2501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dash"/>
                <a:round/>
                <a:headEnd type="triangle" w="med" len="med"/>
                <a:tailEnd type="triangle" w="med" len="med"/>
              </a:ln>
            </p:spPr>
          </p:cxnSp>
        </p:grpSp>
        <p:sp>
          <p:nvSpPr>
            <p:cNvPr id="794" name="Google Shape;794;p29"/>
            <p:cNvSpPr/>
            <p:nvPr/>
          </p:nvSpPr>
          <p:spPr>
            <a:xfrm>
              <a:off x="7254400" y="308300"/>
              <a:ext cx="825000" cy="8250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6" name="Google Shape;796;p29"/>
          <p:cNvGrpSpPr/>
          <p:nvPr/>
        </p:nvGrpSpPr>
        <p:grpSpPr>
          <a:xfrm>
            <a:off x="2124719" y="3858989"/>
            <a:ext cx="4894563" cy="251700"/>
            <a:chOff x="2357533" y="3245275"/>
            <a:chExt cx="4420667" cy="251700"/>
          </a:xfrm>
        </p:grpSpPr>
        <p:cxnSp>
          <p:nvCxnSpPr>
            <p:cNvPr id="797" name="Google Shape;797;p29"/>
            <p:cNvCxnSpPr/>
            <p:nvPr/>
          </p:nvCxnSpPr>
          <p:spPr>
            <a:xfrm>
              <a:off x="2365800" y="3371113"/>
              <a:ext cx="4412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triangle" w="med" len="med"/>
              <a:tailEnd type="triangle" w="med" len="med"/>
            </a:ln>
          </p:spPr>
        </p:cxnSp>
        <p:cxnSp>
          <p:nvCxnSpPr>
            <p:cNvPr id="798" name="Google Shape;798;p29"/>
            <p:cNvCxnSpPr/>
            <p:nvPr/>
          </p:nvCxnSpPr>
          <p:spPr>
            <a:xfrm>
              <a:off x="2357533" y="3245275"/>
              <a:ext cx="0" cy="251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9" name="Google Shape;799;p29"/>
            <p:cNvCxnSpPr/>
            <p:nvPr/>
          </p:nvCxnSpPr>
          <p:spPr>
            <a:xfrm>
              <a:off x="6777133" y="3245275"/>
              <a:ext cx="0" cy="251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00" name="Google Shape;800;p29"/>
          <p:cNvGrpSpPr/>
          <p:nvPr/>
        </p:nvGrpSpPr>
        <p:grpSpPr>
          <a:xfrm>
            <a:off x="5905" y="3492425"/>
            <a:ext cx="3568445" cy="2225100"/>
            <a:chOff x="-70295" y="3492425"/>
            <a:chExt cx="3568445" cy="2225100"/>
          </a:xfrm>
        </p:grpSpPr>
        <p:cxnSp>
          <p:nvCxnSpPr>
            <p:cNvPr id="801" name="Google Shape;801;p29"/>
            <p:cNvCxnSpPr/>
            <p:nvPr/>
          </p:nvCxnSpPr>
          <p:spPr>
            <a:xfrm>
              <a:off x="713225" y="3506575"/>
              <a:ext cx="0" cy="1859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triangle" w="med" len="med"/>
              <a:tailEnd type="triangle" w="med" len="med"/>
            </a:ln>
          </p:spPr>
        </p:cxnSp>
        <p:cxnSp>
          <p:nvCxnSpPr>
            <p:cNvPr id="802" name="Google Shape;802;p29"/>
            <p:cNvCxnSpPr/>
            <p:nvPr/>
          </p:nvCxnSpPr>
          <p:spPr>
            <a:xfrm>
              <a:off x="-70295" y="4259063"/>
              <a:ext cx="1983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triangle" w="med" len="med"/>
              <a:tailEnd type="triangle" w="med" len="med"/>
            </a:ln>
          </p:spPr>
        </p:cxnSp>
        <p:cxnSp>
          <p:nvCxnSpPr>
            <p:cNvPr id="803" name="Google Shape;803;p29"/>
            <p:cNvCxnSpPr/>
            <p:nvPr/>
          </p:nvCxnSpPr>
          <p:spPr>
            <a:xfrm rot="10800000">
              <a:off x="593675" y="3492425"/>
              <a:ext cx="23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04" name="Google Shape;804;p29"/>
            <p:cNvSpPr/>
            <p:nvPr/>
          </p:nvSpPr>
          <p:spPr>
            <a:xfrm rot="10800000">
              <a:off x="943075" y="4194725"/>
              <a:ext cx="591000" cy="591000"/>
            </a:xfrm>
            <a:prstGeom prst="pie">
              <a:avLst>
                <a:gd name="adj1" fmla="val 10743844"/>
                <a:gd name="adj2" fmla="val 1620000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05" name="Google Shape;805;p29"/>
            <p:cNvCxnSpPr>
              <a:stCxn id="804" idx="3"/>
            </p:cNvCxnSpPr>
            <p:nvPr/>
          </p:nvCxnSpPr>
          <p:spPr>
            <a:xfrm>
              <a:off x="1238575" y="4785725"/>
              <a:ext cx="0" cy="9318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806" name="Google Shape;806;p29"/>
            <p:cNvCxnSpPr/>
            <p:nvPr/>
          </p:nvCxnSpPr>
          <p:spPr>
            <a:xfrm>
              <a:off x="1244250" y="4488325"/>
              <a:ext cx="2253900" cy="1038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33"/>
          <p:cNvSpPr txBox="1">
            <a:spLocks noGrp="1"/>
          </p:cNvSpPr>
          <p:nvPr>
            <p:ph type="title"/>
          </p:nvPr>
        </p:nvSpPr>
        <p:spPr>
          <a:xfrm>
            <a:off x="4191524" y="2125700"/>
            <a:ext cx="4952475" cy="14038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/>
              <a:t>Выбор протокола</a:t>
            </a:r>
            <a:br>
              <a:rPr lang="ru-RU" sz="2800" dirty="0"/>
            </a:br>
            <a:r>
              <a:rPr lang="ru-RU" sz="2800" dirty="0"/>
              <a:t>передачи данных</a:t>
            </a:r>
            <a:endParaRPr sz="2800" dirty="0"/>
          </a:p>
        </p:txBody>
      </p:sp>
      <p:sp>
        <p:nvSpPr>
          <p:cNvPr id="845" name="Google Shape;845;p33"/>
          <p:cNvSpPr txBox="1">
            <a:spLocks noGrp="1"/>
          </p:cNvSpPr>
          <p:nvPr>
            <p:ph type="title" idx="2"/>
          </p:nvPr>
        </p:nvSpPr>
        <p:spPr>
          <a:xfrm>
            <a:off x="4299813" y="1024550"/>
            <a:ext cx="1182300" cy="10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4</a:t>
            </a:r>
            <a:endParaRPr dirty="0"/>
          </a:p>
        </p:txBody>
      </p:sp>
      <p:grpSp>
        <p:nvGrpSpPr>
          <p:cNvPr id="847" name="Google Shape;847;p33"/>
          <p:cNvGrpSpPr/>
          <p:nvPr/>
        </p:nvGrpSpPr>
        <p:grpSpPr>
          <a:xfrm>
            <a:off x="4219200" y="3523926"/>
            <a:ext cx="4721575" cy="1967285"/>
            <a:chOff x="4219200" y="3523926"/>
            <a:chExt cx="4721575" cy="1967285"/>
          </a:xfrm>
        </p:grpSpPr>
        <p:grpSp>
          <p:nvGrpSpPr>
            <p:cNvPr id="848" name="Google Shape;848;p33"/>
            <p:cNvGrpSpPr/>
            <p:nvPr/>
          </p:nvGrpSpPr>
          <p:grpSpPr>
            <a:xfrm>
              <a:off x="4343935" y="3523926"/>
              <a:ext cx="4261932" cy="1237031"/>
              <a:chOff x="4420135" y="3295326"/>
              <a:chExt cx="4261932" cy="1237031"/>
            </a:xfrm>
          </p:grpSpPr>
          <p:sp>
            <p:nvSpPr>
              <p:cNvPr id="849" name="Google Shape;849;p33"/>
              <p:cNvSpPr/>
              <p:nvPr/>
            </p:nvSpPr>
            <p:spPr>
              <a:xfrm>
                <a:off x="8053305" y="4058730"/>
                <a:ext cx="84417" cy="157977"/>
              </a:xfrm>
              <a:custGeom>
                <a:avLst/>
                <a:gdLst/>
                <a:ahLst/>
                <a:cxnLst/>
                <a:rect l="l" t="t" r="r" b="b"/>
                <a:pathLst>
                  <a:path w="832" h="1557" extrusionOk="0">
                    <a:moveTo>
                      <a:pt x="751" y="41"/>
                    </a:moveTo>
                    <a:cubicBezTo>
                      <a:pt x="751" y="41"/>
                      <a:pt x="765" y="41"/>
                      <a:pt x="778" y="54"/>
                    </a:cubicBezTo>
                    <a:cubicBezTo>
                      <a:pt x="792" y="54"/>
                      <a:pt x="792" y="68"/>
                      <a:pt x="792" y="81"/>
                    </a:cubicBezTo>
                    <a:lnTo>
                      <a:pt x="792" y="1462"/>
                    </a:lnTo>
                    <a:cubicBezTo>
                      <a:pt x="792" y="1476"/>
                      <a:pt x="792" y="1489"/>
                      <a:pt x="778" y="1489"/>
                    </a:cubicBezTo>
                    <a:cubicBezTo>
                      <a:pt x="765" y="1503"/>
                      <a:pt x="765" y="1503"/>
                      <a:pt x="751" y="1503"/>
                    </a:cubicBezTo>
                    <a:lnTo>
                      <a:pt x="81" y="1503"/>
                    </a:lnTo>
                    <a:cubicBezTo>
                      <a:pt x="67" y="1503"/>
                      <a:pt x="67" y="1503"/>
                      <a:pt x="54" y="1489"/>
                    </a:cubicBezTo>
                    <a:cubicBezTo>
                      <a:pt x="41" y="1489"/>
                      <a:pt x="41" y="1476"/>
                      <a:pt x="41" y="1462"/>
                    </a:cubicBezTo>
                    <a:lnTo>
                      <a:pt x="41" y="81"/>
                    </a:lnTo>
                    <a:cubicBezTo>
                      <a:pt x="41" y="68"/>
                      <a:pt x="41" y="54"/>
                      <a:pt x="54" y="54"/>
                    </a:cubicBezTo>
                    <a:cubicBezTo>
                      <a:pt x="67" y="41"/>
                      <a:pt x="67" y="41"/>
                      <a:pt x="81" y="41"/>
                    </a:cubicBezTo>
                    <a:close/>
                    <a:moveTo>
                      <a:pt x="81" y="0"/>
                    </a:moveTo>
                    <a:cubicBezTo>
                      <a:pt x="67" y="0"/>
                      <a:pt x="41" y="0"/>
                      <a:pt x="27" y="27"/>
                    </a:cubicBezTo>
                    <a:cubicBezTo>
                      <a:pt x="0" y="41"/>
                      <a:pt x="0" y="68"/>
                      <a:pt x="0" y="81"/>
                    </a:cubicBezTo>
                    <a:lnTo>
                      <a:pt x="0" y="1462"/>
                    </a:lnTo>
                    <a:cubicBezTo>
                      <a:pt x="0" y="1489"/>
                      <a:pt x="0" y="1503"/>
                      <a:pt x="27" y="1529"/>
                    </a:cubicBezTo>
                    <a:cubicBezTo>
                      <a:pt x="41" y="1543"/>
                      <a:pt x="67" y="1556"/>
                      <a:pt x="81" y="1556"/>
                    </a:cubicBezTo>
                    <a:lnTo>
                      <a:pt x="751" y="1556"/>
                    </a:lnTo>
                    <a:cubicBezTo>
                      <a:pt x="765" y="1556"/>
                      <a:pt x="792" y="1543"/>
                      <a:pt x="805" y="1529"/>
                    </a:cubicBezTo>
                    <a:cubicBezTo>
                      <a:pt x="832" y="1503"/>
                      <a:pt x="832" y="1489"/>
                      <a:pt x="832" y="1462"/>
                    </a:cubicBezTo>
                    <a:lnTo>
                      <a:pt x="832" y="81"/>
                    </a:lnTo>
                    <a:cubicBezTo>
                      <a:pt x="832" y="68"/>
                      <a:pt x="832" y="41"/>
                      <a:pt x="805" y="27"/>
                    </a:cubicBezTo>
                    <a:cubicBezTo>
                      <a:pt x="792" y="0"/>
                      <a:pt x="765" y="0"/>
                      <a:pt x="75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3"/>
              <p:cNvSpPr/>
              <p:nvPr/>
            </p:nvSpPr>
            <p:spPr>
              <a:xfrm>
                <a:off x="8128184" y="4128130"/>
                <a:ext cx="4160" cy="10958"/>
              </a:xfrm>
              <a:custGeom>
                <a:avLst/>
                <a:gdLst/>
                <a:ahLst/>
                <a:cxnLst/>
                <a:rect l="l" t="t" r="r" b="b"/>
                <a:pathLst>
                  <a:path w="41" h="108" extrusionOk="0">
                    <a:moveTo>
                      <a:pt x="13" y="108"/>
                    </a:moveTo>
                    <a:lnTo>
                      <a:pt x="27" y="108"/>
                    </a:lnTo>
                    <a:cubicBezTo>
                      <a:pt x="27" y="108"/>
                      <a:pt x="27" y="108"/>
                      <a:pt x="27" y="108"/>
                    </a:cubicBezTo>
                    <a:cubicBezTo>
                      <a:pt x="40" y="108"/>
                      <a:pt x="40" y="94"/>
                      <a:pt x="40" y="94"/>
                    </a:cubicBezTo>
                    <a:lnTo>
                      <a:pt x="40" y="14"/>
                    </a:lnTo>
                    <a:cubicBezTo>
                      <a:pt x="40" y="14"/>
                      <a:pt x="40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lnTo>
                      <a:pt x="13" y="0"/>
                    </a:lnTo>
                    <a:cubicBezTo>
                      <a:pt x="13" y="0"/>
                      <a:pt x="13" y="0"/>
                      <a:pt x="0" y="0"/>
                    </a:cubicBezTo>
                    <a:cubicBezTo>
                      <a:pt x="0" y="0"/>
                      <a:pt x="0" y="14"/>
                      <a:pt x="0" y="14"/>
                    </a:cubicBezTo>
                    <a:lnTo>
                      <a:pt x="0" y="94"/>
                    </a:lnTo>
                    <a:cubicBezTo>
                      <a:pt x="0" y="94"/>
                      <a:pt x="0" y="108"/>
                      <a:pt x="0" y="108"/>
                    </a:cubicBezTo>
                    <a:cubicBezTo>
                      <a:pt x="13" y="108"/>
                      <a:pt x="13" y="108"/>
                      <a:pt x="13" y="10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33"/>
              <p:cNvSpPr/>
              <p:nvPr/>
            </p:nvSpPr>
            <p:spPr>
              <a:xfrm>
                <a:off x="7503581" y="4057411"/>
                <a:ext cx="84417" cy="157876"/>
              </a:xfrm>
              <a:custGeom>
                <a:avLst/>
                <a:gdLst/>
                <a:ahLst/>
                <a:cxnLst/>
                <a:rect l="l" t="t" r="r" b="b"/>
                <a:pathLst>
                  <a:path w="832" h="1556" extrusionOk="0">
                    <a:moveTo>
                      <a:pt x="751" y="54"/>
                    </a:moveTo>
                    <a:cubicBezTo>
                      <a:pt x="765" y="54"/>
                      <a:pt x="765" y="54"/>
                      <a:pt x="778" y="67"/>
                    </a:cubicBezTo>
                    <a:cubicBezTo>
                      <a:pt x="792" y="67"/>
                      <a:pt x="792" y="81"/>
                      <a:pt x="792" y="94"/>
                    </a:cubicBezTo>
                    <a:lnTo>
                      <a:pt x="792" y="1475"/>
                    </a:lnTo>
                    <a:cubicBezTo>
                      <a:pt x="792" y="1489"/>
                      <a:pt x="792" y="1489"/>
                      <a:pt x="778" y="1502"/>
                    </a:cubicBezTo>
                    <a:cubicBezTo>
                      <a:pt x="778" y="1516"/>
                      <a:pt x="765" y="1516"/>
                      <a:pt x="751" y="1516"/>
                    </a:cubicBezTo>
                    <a:lnTo>
                      <a:pt x="94" y="1516"/>
                    </a:lnTo>
                    <a:cubicBezTo>
                      <a:pt x="81" y="1516"/>
                      <a:pt x="67" y="1516"/>
                      <a:pt x="54" y="1502"/>
                    </a:cubicBezTo>
                    <a:cubicBezTo>
                      <a:pt x="41" y="1489"/>
                      <a:pt x="41" y="1489"/>
                      <a:pt x="41" y="1462"/>
                    </a:cubicBezTo>
                    <a:lnTo>
                      <a:pt x="41" y="94"/>
                    </a:lnTo>
                    <a:cubicBezTo>
                      <a:pt x="41" y="81"/>
                      <a:pt x="41" y="67"/>
                      <a:pt x="54" y="67"/>
                    </a:cubicBezTo>
                    <a:cubicBezTo>
                      <a:pt x="67" y="54"/>
                      <a:pt x="81" y="54"/>
                      <a:pt x="94" y="54"/>
                    </a:cubicBezTo>
                    <a:close/>
                    <a:moveTo>
                      <a:pt x="94" y="0"/>
                    </a:moveTo>
                    <a:cubicBezTo>
                      <a:pt x="67" y="0"/>
                      <a:pt x="41" y="13"/>
                      <a:pt x="27" y="27"/>
                    </a:cubicBezTo>
                    <a:cubicBezTo>
                      <a:pt x="14" y="54"/>
                      <a:pt x="0" y="67"/>
                      <a:pt x="0" y="94"/>
                    </a:cubicBezTo>
                    <a:lnTo>
                      <a:pt x="0" y="1475"/>
                    </a:lnTo>
                    <a:cubicBezTo>
                      <a:pt x="0" y="1489"/>
                      <a:pt x="14" y="1516"/>
                      <a:pt x="27" y="1529"/>
                    </a:cubicBezTo>
                    <a:cubicBezTo>
                      <a:pt x="41" y="1556"/>
                      <a:pt x="67" y="1556"/>
                      <a:pt x="94" y="1556"/>
                    </a:cubicBezTo>
                    <a:lnTo>
                      <a:pt x="751" y="1556"/>
                    </a:lnTo>
                    <a:cubicBezTo>
                      <a:pt x="765" y="1556"/>
                      <a:pt x="792" y="1556"/>
                      <a:pt x="805" y="1529"/>
                    </a:cubicBezTo>
                    <a:cubicBezTo>
                      <a:pt x="832" y="1516"/>
                      <a:pt x="832" y="1489"/>
                      <a:pt x="832" y="1475"/>
                    </a:cubicBezTo>
                    <a:lnTo>
                      <a:pt x="832" y="94"/>
                    </a:lnTo>
                    <a:cubicBezTo>
                      <a:pt x="832" y="67"/>
                      <a:pt x="832" y="54"/>
                      <a:pt x="805" y="27"/>
                    </a:cubicBezTo>
                    <a:cubicBezTo>
                      <a:pt x="792" y="13"/>
                      <a:pt x="765" y="0"/>
                      <a:pt x="75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3"/>
              <p:cNvSpPr/>
              <p:nvPr/>
            </p:nvSpPr>
            <p:spPr>
              <a:xfrm>
                <a:off x="7578359" y="4128130"/>
                <a:ext cx="4261" cy="10958"/>
              </a:xfrm>
              <a:custGeom>
                <a:avLst/>
                <a:gdLst/>
                <a:ahLst/>
                <a:cxnLst/>
                <a:rect l="l" t="t" r="r" b="b"/>
                <a:pathLst>
                  <a:path w="42" h="108" extrusionOk="0">
                    <a:moveTo>
                      <a:pt x="14" y="108"/>
                    </a:moveTo>
                    <a:lnTo>
                      <a:pt x="28" y="108"/>
                    </a:lnTo>
                    <a:cubicBezTo>
                      <a:pt x="28" y="108"/>
                      <a:pt x="28" y="108"/>
                      <a:pt x="28" y="108"/>
                    </a:cubicBezTo>
                    <a:cubicBezTo>
                      <a:pt x="41" y="108"/>
                      <a:pt x="41" y="94"/>
                      <a:pt x="41" y="94"/>
                    </a:cubicBezTo>
                    <a:lnTo>
                      <a:pt x="41" y="14"/>
                    </a:lnTo>
                    <a:cubicBezTo>
                      <a:pt x="41" y="14"/>
                      <a:pt x="41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lnTo>
                      <a:pt x="14" y="0"/>
                    </a:lnTo>
                    <a:cubicBezTo>
                      <a:pt x="14" y="0"/>
                      <a:pt x="14" y="0"/>
                      <a:pt x="1" y="0"/>
                    </a:cubicBezTo>
                    <a:cubicBezTo>
                      <a:pt x="1" y="0"/>
                      <a:pt x="1" y="0"/>
                      <a:pt x="1" y="14"/>
                    </a:cubicBezTo>
                    <a:lnTo>
                      <a:pt x="1" y="94"/>
                    </a:lnTo>
                    <a:cubicBezTo>
                      <a:pt x="1" y="94"/>
                      <a:pt x="1" y="108"/>
                      <a:pt x="1" y="108"/>
                    </a:cubicBezTo>
                    <a:cubicBezTo>
                      <a:pt x="14" y="108"/>
                      <a:pt x="14" y="108"/>
                      <a:pt x="14" y="10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33"/>
              <p:cNvSpPr/>
              <p:nvPr/>
            </p:nvSpPr>
            <p:spPr>
              <a:xfrm>
                <a:off x="5474737" y="4057411"/>
                <a:ext cx="85837" cy="157876"/>
              </a:xfrm>
              <a:custGeom>
                <a:avLst/>
                <a:gdLst/>
                <a:ahLst/>
                <a:cxnLst/>
                <a:rect l="l" t="t" r="r" b="b"/>
                <a:pathLst>
                  <a:path w="846" h="1556" extrusionOk="0">
                    <a:moveTo>
                      <a:pt x="751" y="54"/>
                    </a:moveTo>
                    <a:cubicBezTo>
                      <a:pt x="765" y="54"/>
                      <a:pt x="778" y="54"/>
                      <a:pt x="792" y="67"/>
                    </a:cubicBezTo>
                    <a:cubicBezTo>
                      <a:pt x="792" y="67"/>
                      <a:pt x="805" y="81"/>
                      <a:pt x="805" y="94"/>
                    </a:cubicBezTo>
                    <a:lnTo>
                      <a:pt x="805" y="1462"/>
                    </a:lnTo>
                    <a:cubicBezTo>
                      <a:pt x="805" y="1475"/>
                      <a:pt x="792" y="1489"/>
                      <a:pt x="792" y="1502"/>
                    </a:cubicBezTo>
                    <a:cubicBezTo>
                      <a:pt x="778" y="1516"/>
                      <a:pt x="765" y="1516"/>
                      <a:pt x="751" y="1516"/>
                    </a:cubicBezTo>
                    <a:lnTo>
                      <a:pt x="94" y="1516"/>
                    </a:lnTo>
                    <a:cubicBezTo>
                      <a:pt x="81" y="1516"/>
                      <a:pt x="67" y="1516"/>
                      <a:pt x="67" y="1502"/>
                    </a:cubicBezTo>
                    <a:cubicBezTo>
                      <a:pt x="54" y="1489"/>
                      <a:pt x="54" y="1475"/>
                      <a:pt x="54" y="1462"/>
                    </a:cubicBezTo>
                    <a:lnTo>
                      <a:pt x="54" y="94"/>
                    </a:lnTo>
                    <a:cubicBezTo>
                      <a:pt x="54" y="81"/>
                      <a:pt x="54" y="67"/>
                      <a:pt x="67" y="67"/>
                    </a:cubicBezTo>
                    <a:cubicBezTo>
                      <a:pt x="67" y="54"/>
                      <a:pt x="81" y="54"/>
                      <a:pt x="94" y="54"/>
                    </a:cubicBezTo>
                    <a:close/>
                    <a:moveTo>
                      <a:pt x="94" y="0"/>
                    </a:moveTo>
                    <a:cubicBezTo>
                      <a:pt x="67" y="0"/>
                      <a:pt x="54" y="13"/>
                      <a:pt x="27" y="27"/>
                    </a:cubicBezTo>
                    <a:cubicBezTo>
                      <a:pt x="14" y="54"/>
                      <a:pt x="0" y="67"/>
                      <a:pt x="0" y="94"/>
                    </a:cubicBezTo>
                    <a:lnTo>
                      <a:pt x="0" y="1475"/>
                    </a:lnTo>
                    <a:cubicBezTo>
                      <a:pt x="0" y="1489"/>
                      <a:pt x="14" y="1516"/>
                      <a:pt x="27" y="1529"/>
                    </a:cubicBezTo>
                    <a:cubicBezTo>
                      <a:pt x="54" y="1556"/>
                      <a:pt x="67" y="1556"/>
                      <a:pt x="94" y="1556"/>
                    </a:cubicBezTo>
                    <a:lnTo>
                      <a:pt x="751" y="1556"/>
                    </a:lnTo>
                    <a:cubicBezTo>
                      <a:pt x="778" y="1556"/>
                      <a:pt x="805" y="1556"/>
                      <a:pt x="818" y="1529"/>
                    </a:cubicBezTo>
                    <a:cubicBezTo>
                      <a:pt x="832" y="1516"/>
                      <a:pt x="845" y="1489"/>
                      <a:pt x="845" y="1475"/>
                    </a:cubicBezTo>
                    <a:lnTo>
                      <a:pt x="845" y="94"/>
                    </a:lnTo>
                    <a:cubicBezTo>
                      <a:pt x="845" y="67"/>
                      <a:pt x="832" y="54"/>
                      <a:pt x="818" y="27"/>
                    </a:cubicBezTo>
                    <a:cubicBezTo>
                      <a:pt x="805" y="13"/>
                      <a:pt x="778" y="0"/>
                      <a:pt x="75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33"/>
              <p:cNvSpPr/>
              <p:nvPr/>
            </p:nvSpPr>
            <p:spPr>
              <a:xfrm>
                <a:off x="5550935" y="4128130"/>
                <a:ext cx="2841" cy="10958"/>
              </a:xfrm>
              <a:custGeom>
                <a:avLst/>
                <a:gdLst/>
                <a:ahLst/>
                <a:cxnLst/>
                <a:rect l="l" t="t" r="r" b="b"/>
                <a:pathLst>
                  <a:path w="28" h="108" extrusionOk="0">
                    <a:moveTo>
                      <a:pt x="0" y="108"/>
                    </a:moveTo>
                    <a:lnTo>
                      <a:pt x="14" y="108"/>
                    </a:lnTo>
                    <a:cubicBezTo>
                      <a:pt x="14" y="108"/>
                      <a:pt x="27" y="108"/>
                      <a:pt x="27" y="108"/>
                    </a:cubicBezTo>
                    <a:cubicBezTo>
                      <a:pt x="27" y="94"/>
                      <a:pt x="27" y="94"/>
                      <a:pt x="27" y="94"/>
                    </a:cubicBezTo>
                    <a:lnTo>
                      <a:pt x="27" y="14"/>
                    </a:lnTo>
                    <a:cubicBezTo>
                      <a:pt x="27" y="14"/>
                      <a:pt x="27" y="0"/>
                      <a:pt x="27" y="0"/>
                    </a:cubicBezTo>
                    <a:cubicBezTo>
                      <a:pt x="27" y="0"/>
                      <a:pt x="27" y="0"/>
                      <a:pt x="14" y="0"/>
                    </a:cubicBez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4"/>
                    </a:cubicBezTo>
                    <a:lnTo>
                      <a:pt x="0" y="94"/>
                    </a:lnTo>
                    <a:cubicBezTo>
                      <a:pt x="0" y="94"/>
                      <a:pt x="0" y="108"/>
                      <a:pt x="0" y="108"/>
                    </a:cubicBezTo>
                    <a:cubicBezTo>
                      <a:pt x="0" y="108"/>
                      <a:pt x="0" y="108"/>
                      <a:pt x="0" y="10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33"/>
              <p:cNvSpPr/>
              <p:nvPr/>
            </p:nvSpPr>
            <p:spPr>
              <a:xfrm>
                <a:off x="7668254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61" y="14"/>
                    </a:moveTo>
                    <a:cubicBezTo>
                      <a:pt x="174" y="14"/>
                      <a:pt x="188" y="27"/>
                      <a:pt x="201" y="40"/>
                    </a:cubicBezTo>
                    <a:cubicBezTo>
                      <a:pt x="215" y="40"/>
                      <a:pt x="215" y="54"/>
                      <a:pt x="215" y="67"/>
                    </a:cubicBezTo>
                    <a:lnTo>
                      <a:pt x="215" y="322"/>
                    </a:lnTo>
                    <a:cubicBezTo>
                      <a:pt x="215" y="335"/>
                      <a:pt x="215" y="349"/>
                      <a:pt x="201" y="362"/>
                    </a:cubicBezTo>
                    <a:cubicBezTo>
                      <a:pt x="188" y="376"/>
                      <a:pt x="188" y="376"/>
                      <a:pt x="161" y="376"/>
                    </a:cubicBezTo>
                    <a:lnTo>
                      <a:pt x="67" y="376"/>
                    </a:lnTo>
                    <a:cubicBezTo>
                      <a:pt x="54" y="376"/>
                      <a:pt x="40" y="376"/>
                      <a:pt x="27" y="362"/>
                    </a:cubicBezTo>
                    <a:cubicBezTo>
                      <a:pt x="13" y="349"/>
                      <a:pt x="13" y="335"/>
                      <a:pt x="13" y="322"/>
                    </a:cubicBezTo>
                    <a:lnTo>
                      <a:pt x="13" y="67"/>
                    </a:lnTo>
                    <a:cubicBezTo>
                      <a:pt x="13" y="54"/>
                      <a:pt x="13" y="40"/>
                      <a:pt x="27" y="40"/>
                    </a:cubicBezTo>
                    <a:cubicBezTo>
                      <a:pt x="40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54" y="0"/>
                      <a:pt x="27" y="14"/>
                      <a:pt x="13" y="27"/>
                    </a:cubicBezTo>
                    <a:cubicBezTo>
                      <a:pt x="0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0" y="362"/>
                      <a:pt x="13" y="376"/>
                    </a:cubicBezTo>
                    <a:cubicBezTo>
                      <a:pt x="27" y="389"/>
                      <a:pt x="54" y="389"/>
                      <a:pt x="67" y="389"/>
                    </a:cubicBezTo>
                    <a:lnTo>
                      <a:pt x="161" y="389"/>
                    </a:lnTo>
                    <a:cubicBezTo>
                      <a:pt x="188" y="389"/>
                      <a:pt x="201" y="389"/>
                      <a:pt x="215" y="376"/>
                    </a:cubicBezTo>
                    <a:cubicBezTo>
                      <a:pt x="228" y="362"/>
                      <a:pt x="241" y="335"/>
                      <a:pt x="241" y="322"/>
                    </a:cubicBezTo>
                    <a:lnTo>
                      <a:pt x="241" y="67"/>
                    </a:lnTo>
                    <a:cubicBezTo>
                      <a:pt x="241" y="54"/>
                      <a:pt x="228" y="40"/>
                      <a:pt x="215" y="27"/>
                    </a:cubicBezTo>
                    <a:cubicBezTo>
                      <a:pt x="201" y="14"/>
                      <a:pt x="188" y="0"/>
                      <a:pt x="16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33"/>
              <p:cNvSpPr/>
              <p:nvPr/>
            </p:nvSpPr>
            <p:spPr>
              <a:xfrm>
                <a:off x="7707622" y="4110476"/>
                <a:ext cx="2323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29" h="390" extrusionOk="0">
                    <a:moveTo>
                      <a:pt x="162" y="14"/>
                    </a:moveTo>
                    <a:cubicBezTo>
                      <a:pt x="175" y="14"/>
                      <a:pt x="189" y="27"/>
                      <a:pt x="202" y="40"/>
                    </a:cubicBezTo>
                    <a:cubicBezTo>
                      <a:pt x="216" y="40"/>
                      <a:pt x="216" y="54"/>
                      <a:pt x="216" y="67"/>
                    </a:cubicBezTo>
                    <a:lnTo>
                      <a:pt x="216" y="322"/>
                    </a:lnTo>
                    <a:cubicBezTo>
                      <a:pt x="216" y="335"/>
                      <a:pt x="216" y="349"/>
                      <a:pt x="202" y="362"/>
                    </a:cubicBezTo>
                    <a:cubicBezTo>
                      <a:pt x="189" y="376"/>
                      <a:pt x="175" y="376"/>
                      <a:pt x="162" y="376"/>
                    </a:cubicBezTo>
                    <a:lnTo>
                      <a:pt x="68" y="376"/>
                    </a:lnTo>
                    <a:cubicBezTo>
                      <a:pt x="55" y="376"/>
                      <a:pt x="41" y="376"/>
                      <a:pt x="28" y="362"/>
                    </a:cubicBezTo>
                    <a:cubicBezTo>
                      <a:pt x="14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14" y="40"/>
                      <a:pt x="28" y="40"/>
                    </a:cubicBezTo>
                    <a:cubicBezTo>
                      <a:pt x="41" y="27"/>
                      <a:pt x="55" y="14"/>
                      <a:pt x="68" y="14"/>
                    </a:cubicBezTo>
                    <a:close/>
                    <a:moveTo>
                      <a:pt x="68" y="0"/>
                    </a:moveTo>
                    <a:cubicBezTo>
                      <a:pt x="41" y="0"/>
                      <a:pt x="28" y="14"/>
                      <a:pt x="14" y="27"/>
                    </a:cubicBezTo>
                    <a:cubicBezTo>
                      <a:pt x="1" y="40"/>
                      <a:pt x="1" y="54"/>
                      <a:pt x="1" y="67"/>
                    </a:cubicBezTo>
                    <a:lnTo>
                      <a:pt x="1" y="322"/>
                    </a:lnTo>
                    <a:cubicBezTo>
                      <a:pt x="1" y="335"/>
                      <a:pt x="1" y="362"/>
                      <a:pt x="14" y="376"/>
                    </a:cubicBezTo>
                    <a:cubicBezTo>
                      <a:pt x="28" y="389"/>
                      <a:pt x="41" y="389"/>
                      <a:pt x="68" y="389"/>
                    </a:cubicBezTo>
                    <a:lnTo>
                      <a:pt x="162" y="389"/>
                    </a:lnTo>
                    <a:cubicBezTo>
                      <a:pt x="189" y="389"/>
                      <a:pt x="202" y="389"/>
                      <a:pt x="216" y="376"/>
                    </a:cubicBezTo>
                    <a:cubicBezTo>
                      <a:pt x="229" y="362"/>
                      <a:pt x="229" y="335"/>
                      <a:pt x="229" y="322"/>
                    </a:cubicBezTo>
                    <a:lnTo>
                      <a:pt x="229" y="67"/>
                    </a:lnTo>
                    <a:cubicBezTo>
                      <a:pt x="229" y="54"/>
                      <a:pt x="229" y="40"/>
                      <a:pt x="216" y="27"/>
                    </a:cubicBezTo>
                    <a:cubicBezTo>
                      <a:pt x="202" y="14"/>
                      <a:pt x="189" y="0"/>
                      <a:pt x="16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33"/>
              <p:cNvSpPr/>
              <p:nvPr/>
            </p:nvSpPr>
            <p:spPr>
              <a:xfrm>
                <a:off x="7745772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75" y="14"/>
                    </a:moveTo>
                    <a:cubicBezTo>
                      <a:pt x="188" y="14"/>
                      <a:pt x="202" y="27"/>
                      <a:pt x="215" y="40"/>
                    </a:cubicBezTo>
                    <a:cubicBezTo>
                      <a:pt x="215" y="40"/>
                      <a:pt x="228" y="54"/>
                      <a:pt x="228" y="67"/>
                    </a:cubicBezTo>
                    <a:lnTo>
                      <a:pt x="228" y="322"/>
                    </a:lnTo>
                    <a:cubicBezTo>
                      <a:pt x="228" y="335"/>
                      <a:pt x="215" y="349"/>
                      <a:pt x="215" y="362"/>
                    </a:cubicBezTo>
                    <a:cubicBezTo>
                      <a:pt x="202" y="376"/>
                      <a:pt x="188" y="376"/>
                      <a:pt x="175" y="376"/>
                    </a:cubicBezTo>
                    <a:lnTo>
                      <a:pt x="68" y="376"/>
                    </a:lnTo>
                    <a:cubicBezTo>
                      <a:pt x="54" y="376"/>
                      <a:pt x="41" y="376"/>
                      <a:pt x="41" y="362"/>
                    </a:cubicBezTo>
                    <a:cubicBezTo>
                      <a:pt x="27" y="349"/>
                      <a:pt x="27" y="335"/>
                      <a:pt x="27" y="322"/>
                    </a:cubicBezTo>
                    <a:lnTo>
                      <a:pt x="27" y="67"/>
                    </a:lnTo>
                    <a:cubicBezTo>
                      <a:pt x="27" y="54"/>
                      <a:pt x="27" y="40"/>
                      <a:pt x="41" y="40"/>
                    </a:cubicBezTo>
                    <a:cubicBezTo>
                      <a:pt x="41" y="27"/>
                      <a:pt x="54" y="14"/>
                      <a:pt x="68" y="14"/>
                    </a:cubicBezTo>
                    <a:close/>
                    <a:moveTo>
                      <a:pt x="68" y="0"/>
                    </a:moveTo>
                    <a:cubicBezTo>
                      <a:pt x="54" y="0"/>
                      <a:pt x="41" y="14"/>
                      <a:pt x="27" y="27"/>
                    </a:cubicBezTo>
                    <a:cubicBezTo>
                      <a:pt x="14" y="40"/>
                      <a:pt x="1" y="54"/>
                      <a:pt x="1" y="67"/>
                    </a:cubicBezTo>
                    <a:lnTo>
                      <a:pt x="1" y="322"/>
                    </a:lnTo>
                    <a:cubicBezTo>
                      <a:pt x="1" y="335"/>
                      <a:pt x="14" y="362"/>
                      <a:pt x="27" y="376"/>
                    </a:cubicBezTo>
                    <a:cubicBezTo>
                      <a:pt x="41" y="389"/>
                      <a:pt x="54" y="389"/>
                      <a:pt x="68" y="389"/>
                    </a:cubicBezTo>
                    <a:lnTo>
                      <a:pt x="175" y="389"/>
                    </a:lnTo>
                    <a:cubicBezTo>
                      <a:pt x="188" y="389"/>
                      <a:pt x="215" y="389"/>
                      <a:pt x="228" y="376"/>
                    </a:cubicBezTo>
                    <a:cubicBezTo>
                      <a:pt x="242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8" y="40"/>
                      <a:pt x="228" y="27"/>
                    </a:cubicBezTo>
                    <a:cubicBezTo>
                      <a:pt x="215" y="14"/>
                      <a:pt x="188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33"/>
              <p:cNvSpPr/>
              <p:nvPr/>
            </p:nvSpPr>
            <p:spPr>
              <a:xfrm>
                <a:off x="7785241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75" y="14"/>
                    </a:moveTo>
                    <a:cubicBezTo>
                      <a:pt x="188" y="14"/>
                      <a:pt x="202" y="27"/>
                      <a:pt x="202" y="40"/>
                    </a:cubicBezTo>
                    <a:cubicBezTo>
                      <a:pt x="215" y="40"/>
                      <a:pt x="228" y="54"/>
                      <a:pt x="228" y="67"/>
                    </a:cubicBezTo>
                    <a:lnTo>
                      <a:pt x="228" y="322"/>
                    </a:lnTo>
                    <a:cubicBezTo>
                      <a:pt x="228" y="335"/>
                      <a:pt x="215" y="349"/>
                      <a:pt x="202" y="362"/>
                    </a:cubicBezTo>
                    <a:cubicBezTo>
                      <a:pt x="202" y="376"/>
                      <a:pt x="188" y="376"/>
                      <a:pt x="175" y="376"/>
                    </a:cubicBezTo>
                    <a:lnTo>
                      <a:pt x="67" y="376"/>
                    </a:lnTo>
                    <a:cubicBezTo>
                      <a:pt x="54" y="376"/>
                      <a:pt x="41" y="376"/>
                      <a:pt x="27" y="362"/>
                    </a:cubicBezTo>
                    <a:cubicBezTo>
                      <a:pt x="27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27" y="40"/>
                      <a:pt x="27" y="40"/>
                    </a:cubicBezTo>
                    <a:cubicBezTo>
                      <a:pt x="41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54" y="0"/>
                      <a:pt x="41" y="14"/>
                      <a:pt x="27" y="27"/>
                    </a:cubicBezTo>
                    <a:cubicBezTo>
                      <a:pt x="14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14" y="362"/>
                      <a:pt x="27" y="376"/>
                    </a:cubicBezTo>
                    <a:cubicBezTo>
                      <a:pt x="27" y="389"/>
                      <a:pt x="54" y="389"/>
                      <a:pt x="67" y="389"/>
                    </a:cubicBezTo>
                    <a:lnTo>
                      <a:pt x="175" y="389"/>
                    </a:lnTo>
                    <a:cubicBezTo>
                      <a:pt x="188" y="389"/>
                      <a:pt x="202" y="389"/>
                      <a:pt x="215" y="376"/>
                    </a:cubicBezTo>
                    <a:cubicBezTo>
                      <a:pt x="228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8" y="40"/>
                      <a:pt x="215" y="27"/>
                    </a:cubicBezTo>
                    <a:cubicBezTo>
                      <a:pt x="202" y="14"/>
                      <a:pt x="188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33"/>
              <p:cNvSpPr/>
              <p:nvPr/>
            </p:nvSpPr>
            <p:spPr>
              <a:xfrm>
                <a:off x="7824710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61" y="14"/>
                    </a:moveTo>
                    <a:cubicBezTo>
                      <a:pt x="175" y="14"/>
                      <a:pt x="188" y="27"/>
                      <a:pt x="202" y="40"/>
                    </a:cubicBezTo>
                    <a:cubicBezTo>
                      <a:pt x="215" y="40"/>
                      <a:pt x="215" y="54"/>
                      <a:pt x="215" y="67"/>
                    </a:cubicBezTo>
                    <a:lnTo>
                      <a:pt x="215" y="322"/>
                    </a:lnTo>
                    <a:cubicBezTo>
                      <a:pt x="215" y="335"/>
                      <a:pt x="215" y="349"/>
                      <a:pt x="202" y="362"/>
                    </a:cubicBezTo>
                    <a:cubicBezTo>
                      <a:pt x="188" y="376"/>
                      <a:pt x="188" y="376"/>
                      <a:pt x="161" y="376"/>
                    </a:cubicBezTo>
                    <a:lnTo>
                      <a:pt x="67" y="376"/>
                    </a:lnTo>
                    <a:cubicBezTo>
                      <a:pt x="54" y="376"/>
                      <a:pt x="41" y="376"/>
                      <a:pt x="27" y="362"/>
                    </a:cubicBezTo>
                    <a:cubicBezTo>
                      <a:pt x="14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14" y="40"/>
                      <a:pt x="27" y="40"/>
                    </a:cubicBezTo>
                    <a:cubicBezTo>
                      <a:pt x="41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54" y="0"/>
                      <a:pt x="27" y="14"/>
                      <a:pt x="14" y="27"/>
                    </a:cubicBezTo>
                    <a:cubicBezTo>
                      <a:pt x="0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0" y="362"/>
                      <a:pt x="14" y="376"/>
                    </a:cubicBezTo>
                    <a:cubicBezTo>
                      <a:pt x="27" y="389"/>
                      <a:pt x="54" y="389"/>
                      <a:pt x="67" y="389"/>
                    </a:cubicBezTo>
                    <a:lnTo>
                      <a:pt x="161" y="389"/>
                    </a:lnTo>
                    <a:cubicBezTo>
                      <a:pt x="188" y="389"/>
                      <a:pt x="202" y="389"/>
                      <a:pt x="215" y="376"/>
                    </a:cubicBezTo>
                    <a:cubicBezTo>
                      <a:pt x="228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8" y="40"/>
                      <a:pt x="215" y="27"/>
                    </a:cubicBezTo>
                    <a:cubicBezTo>
                      <a:pt x="202" y="14"/>
                      <a:pt x="188" y="0"/>
                      <a:pt x="16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33"/>
              <p:cNvSpPr/>
              <p:nvPr/>
            </p:nvSpPr>
            <p:spPr>
              <a:xfrm>
                <a:off x="7902227" y="4110476"/>
                <a:ext cx="2465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390" extrusionOk="0">
                    <a:moveTo>
                      <a:pt x="175" y="14"/>
                    </a:moveTo>
                    <a:cubicBezTo>
                      <a:pt x="189" y="14"/>
                      <a:pt x="202" y="27"/>
                      <a:pt x="215" y="40"/>
                    </a:cubicBezTo>
                    <a:cubicBezTo>
                      <a:pt x="229" y="40"/>
                      <a:pt x="229" y="54"/>
                      <a:pt x="229" y="67"/>
                    </a:cubicBezTo>
                    <a:lnTo>
                      <a:pt x="229" y="322"/>
                    </a:lnTo>
                    <a:cubicBezTo>
                      <a:pt x="229" y="335"/>
                      <a:pt x="229" y="349"/>
                      <a:pt x="215" y="362"/>
                    </a:cubicBezTo>
                    <a:cubicBezTo>
                      <a:pt x="202" y="376"/>
                      <a:pt x="189" y="376"/>
                      <a:pt x="175" y="376"/>
                    </a:cubicBezTo>
                    <a:lnTo>
                      <a:pt x="81" y="376"/>
                    </a:lnTo>
                    <a:cubicBezTo>
                      <a:pt x="68" y="376"/>
                      <a:pt x="54" y="376"/>
                      <a:pt x="41" y="362"/>
                    </a:cubicBezTo>
                    <a:cubicBezTo>
                      <a:pt x="28" y="349"/>
                      <a:pt x="28" y="335"/>
                      <a:pt x="28" y="322"/>
                    </a:cubicBezTo>
                    <a:lnTo>
                      <a:pt x="28" y="67"/>
                    </a:lnTo>
                    <a:cubicBezTo>
                      <a:pt x="28" y="54"/>
                      <a:pt x="28" y="40"/>
                      <a:pt x="41" y="40"/>
                    </a:cubicBezTo>
                    <a:cubicBezTo>
                      <a:pt x="54" y="27"/>
                      <a:pt x="54" y="14"/>
                      <a:pt x="81" y="14"/>
                    </a:cubicBezTo>
                    <a:close/>
                    <a:moveTo>
                      <a:pt x="81" y="0"/>
                    </a:moveTo>
                    <a:cubicBezTo>
                      <a:pt x="54" y="0"/>
                      <a:pt x="41" y="14"/>
                      <a:pt x="28" y="27"/>
                    </a:cubicBezTo>
                    <a:cubicBezTo>
                      <a:pt x="14" y="40"/>
                      <a:pt x="1" y="54"/>
                      <a:pt x="1" y="67"/>
                    </a:cubicBezTo>
                    <a:lnTo>
                      <a:pt x="1" y="322"/>
                    </a:lnTo>
                    <a:cubicBezTo>
                      <a:pt x="1" y="335"/>
                      <a:pt x="14" y="362"/>
                      <a:pt x="28" y="376"/>
                    </a:cubicBezTo>
                    <a:cubicBezTo>
                      <a:pt x="41" y="389"/>
                      <a:pt x="54" y="389"/>
                      <a:pt x="81" y="389"/>
                    </a:cubicBezTo>
                    <a:lnTo>
                      <a:pt x="175" y="389"/>
                    </a:lnTo>
                    <a:cubicBezTo>
                      <a:pt x="189" y="389"/>
                      <a:pt x="215" y="389"/>
                      <a:pt x="229" y="376"/>
                    </a:cubicBezTo>
                    <a:cubicBezTo>
                      <a:pt x="242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42" y="40"/>
                      <a:pt x="229" y="27"/>
                    </a:cubicBezTo>
                    <a:cubicBezTo>
                      <a:pt x="215" y="14"/>
                      <a:pt x="189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33"/>
              <p:cNvSpPr/>
              <p:nvPr/>
            </p:nvSpPr>
            <p:spPr>
              <a:xfrm>
                <a:off x="7941696" y="4110476"/>
                <a:ext cx="2465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390" extrusionOk="0">
                    <a:moveTo>
                      <a:pt x="175" y="14"/>
                    </a:moveTo>
                    <a:cubicBezTo>
                      <a:pt x="188" y="14"/>
                      <a:pt x="202" y="27"/>
                      <a:pt x="215" y="40"/>
                    </a:cubicBezTo>
                    <a:cubicBezTo>
                      <a:pt x="215" y="40"/>
                      <a:pt x="229" y="54"/>
                      <a:pt x="229" y="67"/>
                    </a:cubicBezTo>
                    <a:lnTo>
                      <a:pt x="229" y="322"/>
                    </a:lnTo>
                    <a:cubicBezTo>
                      <a:pt x="229" y="335"/>
                      <a:pt x="215" y="349"/>
                      <a:pt x="215" y="362"/>
                    </a:cubicBezTo>
                    <a:cubicBezTo>
                      <a:pt x="202" y="376"/>
                      <a:pt x="188" y="376"/>
                      <a:pt x="175" y="376"/>
                    </a:cubicBezTo>
                    <a:lnTo>
                      <a:pt x="68" y="376"/>
                    </a:lnTo>
                    <a:cubicBezTo>
                      <a:pt x="54" y="376"/>
                      <a:pt x="41" y="376"/>
                      <a:pt x="41" y="362"/>
                    </a:cubicBezTo>
                    <a:cubicBezTo>
                      <a:pt x="28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28" y="40"/>
                      <a:pt x="41" y="40"/>
                    </a:cubicBezTo>
                    <a:cubicBezTo>
                      <a:pt x="41" y="27"/>
                      <a:pt x="54" y="14"/>
                      <a:pt x="68" y="14"/>
                    </a:cubicBezTo>
                    <a:close/>
                    <a:moveTo>
                      <a:pt x="68" y="0"/>
                    </a:moveTo>
                    <a:cubicBezTo>
                      <a:pt x="54" y="0"/>
                      <a:pt x="41" y="14"/>
                      <a:pt x="28" y="27"/>
                    </a:cubicBezTo>
                    <a:cubicBezTo>
                      <a:pt x="14" y="40"/>
                      <a:pt x="1" y="54"/>
                      <a:pt x="1" y="67"/>
                    </a:cubicBezTo>
                    <a:lnTo>
                      <a:pt x="1" y="322"/>
                    </a:lnTo>
                    <a:cubicBezTo>
                      <a:pt x="1" y="335"/>
                      <a:pt x="14" y="362"/>
                      <a:pt x="28" y="376"/>
                    </a:cubicBezTo>
                    <a:cubicBezTo>
                      <a:pt x="41" y="389"/>
                      <a:pt x="54" y="389"/>
                      <a:pt x="68" y="389"/>
                    </a:cubicBezTo>
                    <a:lnTo>
                      <a:pt x="175" y="389"/>
                    </a:lnTo>
                    <a:cubicBezTo>
                      <a:pt x="188" y="389"/>
                      <a:pt x="202" y="389"/>
                      <a:pt x="215" y="376"/>
                    </a:cubicBezTo>
                    <a:cubicBezTo>
                      <a:pt x="229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9" y="40"/>
                      <a:pt x="215" y="27"/>
                    </a:cubicBezTo>
                    <a:cubicBezTo>
                      <a:pt x="215" y="14"/>
                      <a:pt x="188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33"/>
              <p:cNvSpPr/>
              <p:nvPr/>
            </p:nvSpPr>
            <p:spPr>
              <a:xfrm>
                <a:off x="7981165" y="4110476"/>
                <a:ext cx="2465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390" extrusionOk="0">
                    <a:moveTo>
                      <a:pt x="175" y="14"/>
                    </a:moveTo>
                    <a:cubicBezTo>
                      <a:pt x="188" y="14"/>
                      <a:pt x="202" y="27"/>
                      <a:pt x="202" y="40"/>
                    </a:cubicBezTo>
                    <a:cubicBezTo>
                      <a:pt x="215" y="40"/>
                      <a:pt x="215" y="54"/>
                      <a:pt x="215" y="67"/>
                    </a:cubicBezTo>
                    <a:lnTo>
                      <a:pt x="215" y="322"/>
                    </a:lnTo>
                    <a:cubicBezTo>
                      <a:pt x="215" y="335"/>
                      <a:pt x="215" y="349"/>
                      <a:pt x="202" y="362"/>
                    </a:cubicBezTo>
                    <a:cubicBezTo>
                      <a:pt x="202" y="376"/>
                      <a:pt x="188" y="376"/>
                      <a:pt x="175" y="376"/>
                    </a:cubicBezTo>
                    <a:lnTo>
                      <a:pt x="68" y="376"/>
                    </a:lnTo>
                    <a:cubicBezTo>
                      <a:pt x="54" y="376"/>
                      <a:pt x="41" y="376"/>
                      <a:pt x="27" y="362"/>
                    </a:cubicBezTo>
                    <a:cubicBezTo>
                      <a:pt x="27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27" y="40"/>
                      <a:pt x="27" y="40"/>
                    </a:cubicBezTo>
                    <a:cubicBezTo>
                      <a:pt x="41" y="27"/>
                      <a:pt x="54" y="14"/>
                      <a:pt x="68" y="14"/>
                    </a:cubicBezTo>
                    <a:close/>
                    <a:moveTo>
                      <a:pt x="68" y="0"/>
                    </a:moveTo>
                    <a:cubicBezTo>
                      <a:pt x="54" y="0"/>
                      <a:pt x="27" y="14"/>
                      <a:pt x="14" y="27"/>
                    </a:cubicBezTo>
                    <a:cubicBezTo>
                      <a:pt x="14" y="40"/>
                      <a:pt x="1" y="54"/>
                      <a:pt x="1" y="67"/>
                    </a:cubicBezTo>
                    <a:lnTo>
                      <a:pt x="1" y="322"/>
                    </a:lnTo>
                    <a:cubicBezTo>
                      <a:pt x="1" y="335"/>
                      <a:pt x="14" y="362"/>
                      <a:pt x="14" y="376"/>
                    </a:cubicBezTo>
                    <a:cubicBezTo>
                      <a:pt x="27" y="389"/>
                      <a:pt x="54" y="389"/>
                      <a:pt x="68" y="389"/>
                    </a:cubicBezTo>
                    <a:lnTo>
                      <a:pt x="175" y="389"/>
                    </a:lnTo>
                    <a:cubicBezTo>
                      <a:pt x="188" y="389"/>
                      <a:pt x="202" y="389"/>
                      <a:pt x="215" y="376"/>
                    </a:cubicBezTo>
                    <a:cubicBezTo>
                      <a:pt x="229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9" y="40"/>
                      <a:pt x="215" y="27"/>
                    </a:cubicBezTo>
                    <a:cubicBezTo>
                      <a:pt x="202" y="14"/>
                      <a:pt x="188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33"/>
              <p:cNvSpPr/>
              <p:nvPr/>
            </p:nvSpPr>
            <p:spPr>
              <a:xfrm>
                <a:off x="8245170" y="4104997"/>
                <a:ext cx="30033" cy="50427"/>
              </a:xfrm>
              <a:custGeom>
                <a:avLst/>
                <a:gdLst/>
                <a:ahLst/>
                <a:cxnLst/>
                <a:rect l="l" t="t" r="r" b="b"/>
                <a:pathLst>
                  <a:path w="296" h="497" extrusionOk="0">
                    <a:moveTo>
                      <a:pt x="215" y="27"/>
                    </a:moveTo>
                    <a:cubicBezTo>
                      <a:pt x="228" y="27"/>
                      <a:pt x="242" y="41"/>
                      <a:pt x="255" y="41"/>
                    </a:cubicBezTo>
                    <a:cubicBezTo>
                      <a:pt x="269" y="54"/>
                      <a:pt x="269" y="81"/>
                      <a:pt x="269" y="94"/>
                    </a:cubicBezTo>
                    <a:lnTo>
                      <a:pt x="269" y="403"/>
                    </a:lnTo>
                    <a:cubicBezTo>
                      <a:pt x="269" y="430"/>
                      <a:pt x="269" y="443"/>
                      <a:pt x="255" y="456"/>
                    </a:cubicBezTo>
                    <a:cubicBezTo>
                      <a:pt x="242" y="470"/>
                      <a:pt x="228" y="470"/>
                      <a:pt x="215" y="470"/>
                    </a:cubicBezTo>
                    <a:lnTo>
                      <a:pt x="81" y="470"/>
                    </a:lnTo>
                    <a:cubicBezTo>
                      <a:pt x="67" y="470"/>
                      <a:pt x="54" y="470"/>
                      <a:pt x="41" y="456"/>
                    </a:cubicBezTo>
                    <a:cubicBezTo>
                      <a:pt x="27" y="443"/>
                      <a:pt x="14" y="430"/>
                      <a:pt x="14" y="403"/>
                    </a:cubicBezTo>
                    <a:lnTo>
                      <a:pt x="14" y="94"/>
                    </a:lnTo>
                    <a:cubicBezTo>
                      <a:pt x="14" y="81"/>
                      <a:pt x="27" y="54"/>
                      <a:pt x="41" y="41"/>
                    </a:cubicBezTo>
                    <a:cubicBezTo>
                      <a:pt x="54" y="41"/>
                      <a:pt x="67" y="27"/>
                      <a:pt x="81" y="27"/>
                    </a:cubicBezTo>
                    <a:close/>
                    <a:moveTo>
                      <a:pt x="81" y="0"/>
                    </a:moveTo>
                    <a:cubicBezTo>
                      <a:pt x="54" y="0"/>
                      <a:pt x="41" y="14"/>
                      <a:pt x="27" y="27"/>
                    </a:cubicBezTo>
                    <a:cubicBezTo>
                      <a:pt x="0" y="41"/>
                      <a:pt x="0" y="68"/>
                      <a:pt x="0" y="94"/>
                    </a:cubicBezTo>
                    <a:lnTo>
                      <a:pt x="0" y="403"/>
                    </a:lnTo>
                    <a:cubicBezTo>
                      <a:pt x="0" y="430"/>
                      <a:pt x="0" y="456"/>
                      <a:pt x="27" y="470"/>
                    </a:cubicBezTo>
                    <a:cubicBezTo>
                      <a:pt x="41" y="483"/>
                      <a:pt x="54" y="497"/>
                      <a:pt x="81" y="497"/>
                    </a:cubicBezTo>
                    <a:lnTo>
                      <a:pt x="215" y="497"/>
                    </a:lnTo>
                    <a:cubicBezTo>
                      <a:pt x="228" y="497"/>
                      <a:pt x="255" y="483"/>
                      <a:pt x="269" y="470"/>
                    </a:cubicBezTo>
                    <a:cubicBezTo>
                      <a:pt x="282" y="456"/>
                      <a:pt x="295" y="430"/>
                      <a:pt x="295" y="403"/>
                    </a:cubicBezTo>
                    <a:lnTo>
                      <a:pt x="295" y="94"/>
                    </a:lnTo>
                    <a:cubicBezTo>
                      <a:pt x="295" y="68"/>
                      <a:pt x="282" y="41"/>
                      <a:pt x="269" y="27"/>
                    </a:cubicBezTo>
                    <a:cubicBezTo>
                      <a:pt x="255" y="14"/>
                      <a:pt x="228" y="0"/>
                      <a:pt x="21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33"/>
              <p:cNvSpPr/>
              <p:nvPr/>
            </p:nvSpPr>
            <p:spPr>
              <a:xfrm>
                <a:off x="8181249" y="4104997"/>
                <a:ext cx="30033" cy="50427"/>
              </a:xfrm>
              <a:custGeom>
                <a:avLst/>
                <a:gdLst/>
                <a:ahLst/>
                <a:cxnLst/>
                <a:rect l="l" t="t" r="r" b="b"/>
                <a:pathLst>
                  <a:path w="296" h="497" extrusionOk="0">
                    <a:moveTo>
                      <a:pt x="215" y="27"/>
                    </a:moveTo>
                    <a:cubicBezTo>
                      <a:pt x="228" y="27"/>
                      <a:pt x="241" y="41"/>
                      <a:pt x="255" y="41"/>
                    </a:cubicBezTo>
                    <a:cubicBezTo>
                      <a:pt x="268" y="54"/>
                      <a:pt x="282" y="81"/>
                      <a:pt x="282" y="94"/>
                    </a:cubicBezTo>
                    <a:lnTo>
                      <a:pt x="282" y="403"/>
                    </a:lnTo>
                    <a:cubicBezTo>
                      <a:pt x="282" y="430"/>
                      <a:pt x="268" y="443"/>
                      <a:pt x="255" y="456"/>
                    </a:cubicBezTo>
                    <a:cubicBezTo>
                      <a:pt x="255" y="470"/>
                      <a:pt x="228" y="470"/>
                      <a:pt x="215" y="470"/>
                    </a:cubicBezTo>
                    <a:lnTo>
                      <a:pt x="94" y="470"/>
                    </a:lnTo>
                    <a:cubicBezTo>
                      <a:pt x="67" y="470"/>
                      <a:pt x="54" y="470"/>
                      <a:pt x="40" y="456"/>
                    </a:cubicBezTo>
                    <a:cubicBezTo>
                      <a:pt x="27" y="443"/>
                      <a:pt x="27" y="430"/>
                      <a:pt x="27" y="403"/>
                    </a:cubicBezTo>
                    <a:lnTo>
                      <a:pt x="27" y="94"/>
                    </a:lnTo>
                    <a:cubicBezTo>
                      <a:pt x="27" y="81"/>
                      <a:pt x="27" y="54"/>
                      <a:pt x="40" y="41"/>
                    </a:cubicBezTo>
                    <a:cubicBezTo>
                      <a:pt x="54" y="41"/>
                      <a:pt x="67" y="27"/>
                      <a:pt x="94" y="27"/>
                    </a:cubicBezTo>
                    <a:close/>
                    <a:moveTo>
                      <a:pt x="94" y="0"/>
                    </a:moveTo>
                    <a:cubicBezTo>
                      <a:pt x="67" y="0"/>
                      <a:pt x="40" y="14"/>
                      <a:pt x="27" y="27"/>
                    </a:cubicBezTo>
                    <a:cubicBezTo>
                      <a:pt x="13" y="41"/>
                      <a:pt x="0" y="68"/>
                      <a:pt x="0" y="94"/>
                    </a:cubicBezTo>
                    <a:lnTo>
                      <a:pt x="0" y="403"/>
                    </a:lnTo>
                    <a:cubicBezTo>
                      <a:pt x="0" y="430"/>
                      <a:pt x="13" y="456"/>
                      <a:pt x="27" y="470"/>
                    </a:cubicBezTo>
                    <a:cubicBezTo>
                      <a:pt x="40" y="483"/>
                      <a:pt x="67" y="497"/>
                      <a:pt x="94" y="497"/>
                    </a:cubicBezTo>
                    <a:lnTo>
                      <a:pt x="215" y="497"/>
                    </a:lnTo>
                    <a:cubicBezTo>
                      <a:pt x="241" y="497"/>
                      <a:pt x="255" y="483"/>
                      <a:pt x="282" y="470"/>
                    </a:cubicBezTo>
                    <a:cubicBezTo>
                      <a:pt x="295" y="456"/>
                      <a:pt x="295" y="430"/>
                      <a:pt x="295" y="403"/>
                    </a:cubicBezTo>
                    <a:lnTo>
                      <a:pt x="295" y="94"/>
                    </a:lnTo>
                    <a:cubicBezTo>
                      <a:pt x="295" y="68"/>
                      <a:pt x="295" y="41"/>
                      <a:pt x="282" y="27"/>
                    </a:cubicBezTo>
                    <a:cubicBezTo>
                      <a:pt x="255" y="14"/>
                      <a:pt x="241" y="0"/>
                      <a:pt x="21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33"/>
              <p:cNvSpPr/>
              <p:nvPr/>
            </p:nvSpPr>
            <p:spPr>
              <a:xfrm>
                <a:off x="8294177" y="4104997"/>
                <a:ext cx="30033" cy="50427"/>
              </a:xfrm>
              <a:custGeom>
                <a:avLst/>
                <a:gdLst/>
                <a:ahLst/>
                <a:cxnLst/>
                <a:rect l="l" t="t" r="r" b="b"/>
                <a:pathLst>
                  <a:path w="296" h="497" extrusionOk="0">
                    <a:moveTo>
                      <a:pt x="215" y="27"/>
                    </a:moveTo>
                    <a:cubicBezTo>
                      <a:pt x="228" y="27"/>
                      <a:pt x="242" y="41"/>
                      <a:pt x="255" y="41"/>
                    </a:cubicBezTo>
                    <a:cubicBezTo>
                      <a:pt x="268" y="54"/>
                      <a:pt x="282" y="81"/>
                      <a:pt x="282" y="94"/>
                    </a:cubicBezTo>
                    <a:lnTo>
                      <a:pt x="282" y="403"/>
                    </a:lnTo>
                    <a:cubicBezTo>
                      <a:pt x="282" y="430"/>
                      <a:pt x="268" y="443"/>
                      <a:pt x="255" y="456"/>
                    </a:cubicBezTo>
                    <a:cubicBezTo>
                      <a:pt x="242" y="470"/>
                      <a:pt x="228" y="470"/>
                      <a:pt x="215" y="470"/>
                    </a:cubicBezTo>
                    <a:lnTo>
                      <a:pt x="81" y="470"/>
                    </a:lnTo>
                    <a:cubicBezTo>
                      <a:pt x="67" y="470"/>
                      <a:pt x="54" y="470"/>
                      <a:pt x="40" y="456"/>
                    </a:cubicBezTo>
                    <a:cubicBezTo>
                      <a:pt x="27" y="443"/>
                      <a:pt x="27" y="430"/>
                      <a:pt x="27" y="403"/>
                    </a:cubicBezTo>
                    <a:lnTo>
                      <a:pt x="27" y="94"/>
                    </a:lnTo>
                    <a:cubicBezTo>
                      <a:pt x="27" y="81"/>
                      <a:pt x="27" y="54"/>
                      <a:pt x="40" y="41"/>
                    </a:cubicBezTo>
                    <a:cubicBezTo>
                      <a:pt x="54" y="41"/>
                      <a:pt x="67" y="27"/>
                      <a:pt x="81" y="27"/>
                    </a:cubicBezTo>
                    <a:close/>
                    <a:moveTo>
                      <a:pt x="81" y="0"/>
                    </a:moveTo>
                    <a:cubicBezTo>
                      <a:pt x="67" y="0"/>
                      <a:pt x="40" y="14"/>
                      <a:pt x="27" y="27"/>
                    </a:cubicBezTo>
                    <a:cubicBezTo>
                      <a:pt x="14" y="41"/>
                      <a:pt x="0" y="68"/>
                      <a:pt x="0" y="94"/>
                    </a:cubicBezTo>
                    <a:lnTo>
                      <a:pt x="0" y="403"/>
                    </a:lnTo>
                    <a:cubicBezTo>
                      <a:pt x="0" y="430"/>
                      <a:pt x="14" y="456"/>
                      <a:pt x="27" y="470"/>
                    </a:cubicBezTo>
                    <a:cubicBezTo>
                      <a:pt x="40" y="483"/>
                      <a:pt x="67" y="497"/>
                      <a:pt x="81" y="497"/>
                    </a:cubicBezTo>
                    <a:lnTo>
                      <a:pt x="215" y="497"/>
                    </a:lnTo>
                    <a:cubicBezTo>
                      <a:pt x="242" y="497"/>
                      <a:pt x="255" y="483"/>
                      <a:pt x="268" y="470"/>
                    </a:cubicBezTo>
                    <a:cubicBezTo>
                      <a:pt x="295" y="456"/>
                      <a:pt x="295" y="430"/>
                      <a:pt x="295" y="403"/>
                    </a:cubicBezTo>
                    <a:lnTo>
                      <a:pt x="295" y="94"/>
                    </a:lnTo>
                    <a:cubicBezTo>
                      <a:pt x="295" y="68"/>
                      <a:pt x="295" y="41"/>
                      <a:pt x="268" y="27"/>
                    </a:cubicBezTo>
                    <a:cubicBezTo>
                      <a:pt x="255" y="14"/>
                      <a:pt x="242" y="0"/>
                      <a:pt x="21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33"/>
              <p:cNvSpPr/>
              <p:nvPr/>
            </p:nvSpPr>
            <p:spPr>
              <a:xfrm>
                <a:off x="7997500" y="4110476"/>
                <a:ext cx="8320" cy="8218"/>
              </a:xfrm>
              <a:custGeom>
                <a:avLst/>
                <a:gdLst/>
                <a:ahLst/>
                <a:cxnLst/>
                <a:rect l="l" t="t" r="r" b="b"/>
                <a:pathLst>
                  <a:path w="82" h="81" extrusionOk="0">
                    <a:moveTo>
                      <a:pt x="1" y="0"/>
                    </a:moveTo>
                    <a:cubicBezTo>
                      <a:pt x="27" y="0"/>
                      <a:pt x="41" y="14"/>
                      <a:pt x="54" y="27"/>
                    </a:cubicBezTo>
                    <a:cubicBezTo>
                      <a:pt x="41" y="14"/>
                      <a:pt x="27" y="0"/>
                      <a:pt x="14" y="0"/>
                    </a:cubicBezTo>
                    <a:close/>
                    <a:moveTo>
                      <a:pt x="54" y="27"/>
                    </a:moveTo>
                    <a:cubicBezTo>
                      <a:pt x="68" y="41"/>
                      <a:pt x="81" y="54"/>
                      <a:pt x="81" y="81"/>
                    </a:cubicBezTo>
                    <a:lnTo>
                      <a:pt x="81" y="67"/>
                    </a:lnTo>
                    <a:cubicBezTo>
                      <a:pt x="81" y="54"/>
                      <a:pt x="68" y="41"/>
                      <a:pt x="54" y="2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3"/>
              <p:cNvSpPr/>
              <p:nvPr/>
            </p:nvSpPr>
            <p:spPr>
              <a:xfrm>
                <a:off x="7982585" y="4113114"/>
                <a:ext cx="19075" cy="35512"/>
              </a:xfrm>
              <a:custGeom>
                <a:avLst/>
                <a:gdLst/>
                <a:ahLst/>
                <a:cxnLst/>
                <a:rect l="l" t="t" r="r" b="b"/>
                <a:pathLst>
                  <a:path w="188" h="350" extrusionOk="0">
                    <a:moveTo>
                      <a:pt x="13" y="1"/>
                    </a:moveTo>
                    <a:cubicBezTo>
                      <a:pt x="13" y="14"/>
                      <a:pt x="1" y="27"/>
                      <a:pt x="0" y="40"/>
                    </a:cubicBezTo>
                    <a:lnTo>
                      <a:pt x="0" y="40"/>
                    </a:lnTo>
                    <a:cubicBezTo>
                      <a:pt x="1" y="27"/>
                      <a:pt x="13" y="14"/>
                      <a:pt x="13" y="14"/>
                    </a:cubicBezTo>
                    <a:lnTo>
                      <a:pt x="13" y="1"/>
                    </a:lnTo>
                    <a:close/>
                    <a:moveTo>
                      <a:pt x="13" y="336"/>
                    </a:moveTo>
                    <a:cubicBezTo>
                      <a:pt x="27" y="350"/>
                      <a:pt x="40" y="350"/>
                      <a:pt x="54" y="350"/>
                    </a:cubicBezTo>
                    <a:cubicBezTo>
                      <a:pt x="40" y="350"/>
                      <a:pt x="27" y="336"/>
                      <a:pt x="13" y="336"/>
                    </a:cubicBezTo>
                    <a:close/>
                    <a:moveTo>
                      <a:pt x="188" y="336"/>
                    </a:moveTo>
                    <a:lnTo>
                      <a:pt x="188" y="336"/>
                    </a:lnTo>
                    <a:cubicBezTo>
                      <a:pt x="188" y="336"/>
                      <a:pt x="174" y="350"/>
                      <a:pt x="161" y="350"/>
                    </a:cubicBezTo>
                    <a:cubicBezTo>
                      <a:pt x="174" y="350"/>
                      <a:pt x="188" y="350"/>
                      <a:pt x="188" y="33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3"/>
              <p:cNvSpPr/>
              <p:nvPr/>
            </p:nvSpPr>
            <p:spPr>
              <a:xfrm>
                <a:off x="7864178" y="4110476"/>
                <a:ext cx="2323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29" h="390" extrusionOk="0">
                    <a:moveTo>
                      <a:pt x="161" y="14"/>
                    </a:moveTo>
                    <a:cubicBezTo>
                      <a:pt x="175" y="14"/>
                      <a:pt x="188" y="27"/>
                      <a:pt x="201" y="40"/>
                    </a:cubicBezTo>
                    <a:cubicBezTo>
                      <a:pt x="215" y="40"/>
                      <a:pt x="215" y="54"/>
                      <a:pt x="215" y="67"/>
                    </a:cubicBezTo>
                    <a:lnTo>
                      <a:pt x="215" y="322"/>
                    </a:lnTo>
                    <a:cubicBezTo>
                      <a:pt x="215" y="335"/>
                      <a:pt x="215" y="349"/>
                      <a:pt x="201" y="362"/>
                    </a:cubicBezTo>
                    <a:cubicBezTo>
                      <a:pt x="188" y="376"/>
                      <a:pt x="175" y="376"/>
                      <a:pt x="161" y="376"/>
                    </a:cubicBezTo>
                    <a:lnTo>
                      <a:pt x="67" y="376"/>
                    </a:lnTo>
                    <a:cubicBezTo>
                      <a:pt x="54" y="376"/>
                      <a:pt x="41" y="376"/>
                      <a:pt x="27" y="362"/>
                    </a:cubicBezTo>
                    <a:cubicBezTo>
                      <a:pt x="14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14" y="40"/>
                      <a:pt x="27" y="40"/>
                    </a:cubicBezTo>
                    <a:cubicBezTo>
                      <a:pt x="41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41" y="0"/>
                      <a:pt x="27" y="14"/>
                      <a:pt x="14" y="27"/>
                    </a:cubicBezTo>
                    <a:cubicBezTo>
                      <a:pt x="0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0" y="362"/>
                      <a:pt x="14" y="376"/>
                    </a:cubicBezTo>
                    <a:cubicBezTo>
                      <a:pt x="27" y="389"/>
                      <a:pt x="41" y="389"/>
                      <a:pt x="67" y="389"/>
                    </a:cubicBezTo>
                    <a:lnTo>
                      <a:pt x="161" y="389"/>
                    </a:lnTo>
                    <a:cubicBezTo>
                      <a:pt x="188" y="389"/>
                      <a:pt x="201" y="389"/>
                      <a:pt x="215" y="376"/>
                    </a:cubicBezTo>
                    <a:cubicBezTo>
                      <a:pt x="228" y="362"/>
                      <a:pt x="228" y="335"/>
                      <a:pt x="228" y="322"/>
                    </a:cubicBezTo>
                    <a:lnTo>
                      <a:pt x="228" y="67"/>
                    </a:lnTo>
                    <a:cubicBezTo>
                      <a:pt x="228" y="54"/>
                      <a:pt x="228" y="40"/>
                      <a:pt x="215" y="27"/>
                    </a:cubicBezTo>
                    <a:cubicBezTo>
                      <a:pt x="201" y="14"/>
                      <a:pt x="188" y="0"/>
                      <a:pt x="16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3"/>
              <p:cNvSpPr/>
              <p:nvPr/>
            </p:nvSpPr>
            <p:spPr>
              <a:xfrm>
                <a:off x="6692591" y="4110476"/>
                <a:ext cx="2323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29" h="390" extrusionOk="0">
                    <a:moveTo>
                      <a:pt x="161" y="14"/>
                    </a:moveTo>
                    <a:cubicBezTo>
                      <a:pt x="175" y="14"/>
                      <a:pt x="188" y="27"/>
                      <a:pt x="201" y="40"/>
                    </a:cubicBezTo>
                    <a:cubicBezTo>
                      <a:pt x="215" y="40"/>
                      <a:pt x="215" y="54"/>
                      <a:pt x="215" y="67"/>
                    </a:cubicBezTo>
                    <a:lnTo>
                      <a:pt x="215" y="322"/>
                    </a:lnTo>
                    <a:cubicBezTo>
                      <a:pt x="215" y="335"/>
                      <a:pt x="215" y="349"/>
                      <a:pt x="201" y="362"/>
                    </a:cubicBezTo>
                    <a:cubicBezTo>
                      <a:pt x="188" y="376"/>
                      <a:pt x="175" y="376"/>
                      <a:pt x="161" y="376"/>
                    </a:cubicBezTo>
                    <a:lnTo>
                      <a:pt x="67" y="376"/>
                    </a:lnTo>
                    <a:cubicBezTo>
                      <a:pt x="54" y="376"/>
                      <a:pt x="41" y="376"/>
                      <a:pt x="27" y="362"/>
                    </a:cubicBezTo>
                    <a:cubicBezTo>
                      <a:pt x="14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14" y="40"/>
                      <a:pt x="27" y="40"/>
                    </a:cubicBezTo>
                    <a:cubicBezTo>
                      <a:pt x="41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41" y="0"/>
                      <a:pt x="27" y="14"/>
                      <a:pt x="14" y="27"/>
                    </a:cubicBezTo>
                    <a:cubicBezTo>
                      <a:pt x="0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0" y="362"/>
                      <a:pt x="14" y="376"/>
                    </a:cubicBezTo>
                    <a:cubicBezTo>
                      <a:pt x="27" y="389"/>
                      <a:pt x="41" y="389"/>
                      <a:pt x="67" y="389"/>
                    </a:cubicBezTo>
                    <a:lnTo>
                      <a:pt x="161" y="389"/>
                    </a:lnTo>
                    <a:cubicBezTo>
                      <a:pt x="188" y="389"/>
                      <a:pt x="201" y="389"/>
                      <a:pt x="215" y="376"/>
                    </a:cubicBezTo>
                    <a:cubicBezTo>
                      <a:pt x="228" y="362"/>
                      <a:pt x="228" y="335"/>
                      <a:pt x="228" y="322"/>
                    </a:cubicBezTo>
                    <a:lnTo>
                      <a:pt x="228" y="67"/>
                    </a:lnTo>
                    <a:cubicBezTo>
                      <a:pt x="228" y="54"/>
                      <a:pt x="228" y="40"/>
                      <a:pt x="215" y="27"/>
                    </a:cubicBezTo>
                    <a:cubicBezTo>
                      <a:pt x="201" y="14"/>
                      <a:pt x="188" y="0"/>
                      <a:pt x="16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3"/>
              <p:cNvSpPr/>
              <p:nvPr/>
            </p:nvSpPr>
            <p:spPr>
              <a:xfrm>
                <a:off x="6730639" y="4110476"/>
                <a:ext cx="2465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390" extrusionOk="0">
                    <a:moveTo>
                      <a:pt x="175" y="14"/>
                    </a:moveTo>
                    <a:cubicBezTo>
                      <a:pt x="189" y="14"/>
                      <a:pt x="202" y="27"/>
                      <a:pt x="215" y="40"/>
                    </a:cubicBezTo>
                    <a:cubicBezTo>
                      <a:pt x="229" y="40"/>
                      <a:pt x="229" y="54"/>
                      <a:pt x="229" y="67"/>
                    </a:cubicBezTo>
                    <a:lnTo>
                      <a:pt x="229" y="322"/>
                    </a:lnTo>
                    <a:cubicBezTo>
                      <a:pt x="229" y="335"/>
                      <a:pt x="229" y="349"/>
                      <a:pt x="215" y="362"/>
                    </a:cubicBezTo>
                    <a:cubicBezTo>
                      <a:pt x="202" y="376"/>
                      <a:pt x="189" y="376"/>
                      <a:pt x="175" y="376"/>
                    </a:cubicBezTo>
                    <a:lnTo>
                      <a:pt x="81" y="376"/>
                    </a:lnTo>
                    <a:cubicBezTo>
                      <a:pt x="68" y="376"/>
                      <a:pt x="54" y="376"/>
                      <a:pt x="41" y="362"/>
                    </a:cubicBezTo>
                    <a:cubicBezTo>
                      <a:pt x="28" y="349"/>
                      <a:pt x="28" y="335"/>
                      <a:pt x="28" y="322"/>
                    </a:cubicBezTo>
                    <a:lnTo>
                      <a:pt x="28" y="67"/>
                    </a:lnTo>
                    <a:cubicBezTo>
                      <a:pt x="28" y="54"/>
                      <a:pt x="28" y="40"/>
                      <a:pt x="41" y="40"/>
                    </a:cubicBezTo>
                    <a:cubicBezTo>
                      <a:pt x="54" y="27"/>
                      <a:pt x="54" y="14"/>
                      <a:pt x="81" y="14"/>
                    </a:cubicBezTo>
                    <a:close/>
                    <a:moveTo>
                      <a:pt x="81" y="0"/>
                    </a:moveTo>
                    <a:cubicBezTo>
                      <a:pt x="54" y="0"/>
                      <a:pt x="41" y="14"/>
                      <a:pt x="28" y="27"/>
                    </a:cubicBezTo>
                    <a:cubicBezTo>
                      <a:pt x="14" y="40"/>
                      <a:pt x="1" y="54"/>
                      <a:pt x="1" y="67"/>
                    </a:cubicBezTo>
                    <a:lnTo>
                      <a:pt x="1" y="322"/>
                    </a:lnTo>
                    <a:cubicBezTo>
                      <a:pt x="1" y="335"/>
                      <a:pt x="14" y="362"/>
                      <a:pt x="28" y="376"/>
                    </a:cubicBezTo>
                    <a:cubicBezTo>
                      <a:pt x="41" y="389"/>
                      <a:pt x="54" y="389"/>
                      <a:pt x="81" y="389"/>
                    </a:cubicBezTo>
                    <a:lnTo>
                      <a:pt x="175" y="389"/>
                    </a:lnTo>
                    <a:cubicBezTo>
                      <a:pt x="189" y="389"/>
                      <a:pt x="215" y="389"/>
                      <a:pt x="229" y="376"/>
                    </a:cubicBezTo>
                    <a:cubicBezTo>
                      <a:pt x="242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42" y="40"/>
                      <a:pt x="229" y="27"/>
                    </a:cubicBezTo>
                    <a:cubicBezTo>
                      <a:pt x="215" y="14"/>
                      <a:pt x="189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3"/>
              <p:cNvSpPr/>
              <p:nvPr/>
            </p:nvSpPr>
            <p:spPr>
              <a:xfrm>
                <a:off x="6770108" y="4110476"/>
                <a:ext cx="2465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390" extrusionOk="0">
                    <a:moveTo>
                      <a:pt x="175" y="14"/>
                    </a:moveTo>
                    <a:cubicBezTo>
                      <a:pt x="189" y="14"/>
                      <a:pt x="202" y="27"/>
                      <a:pt x="215" y="40"/>
                    </a:cubicBezTo>
                    <a:cubicBezTo>
                      <a:pt x="215" y="40"/>
                      <a:pt x="229" y="54"/>
                      <a:pt x="229" y="67"/>
                    </a:cubicBezTo>
                    <a:lnTo>
                      <a:pt x="229" y="322"/>
                    </a:lnTo>
                    <a:cubicBezTo>
                      <a:pt x="229" y="335"/>
                      <a:pt x="215" y="349"/>
                      <a:pt x="215" y="362"/>
                    </a:cubicBezTo>
                    <a:cubicBezTo>
                      <a:pt x="202" y="376"/>
                      <a:pt x="189" y="376"/>
                      <a:pt x="175" y="376"/>
                    </a:cubicBezTo>
                    <a:lnTo>
                      <a:pt x="68" y="376"/>
                    </a:lnTo>
                    <a:cubicBezTo>
                      <a:pt x="54" y="376"/>
                      <a:pt x="41" y="376"/>
                      <a:pt x="41" y="362"/>
                    </a:cubicBezTo>
                    <a:cubicBezTo>
                      <a:pt x="28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28" y="40"/>
                      <a:pt x="41" y="40"/>
                    </a:cubicBezTo>
                    <a:cubicBezTo>
                      <a:pt x="41" y="27"/>
                      <a:pt x="54" y="14"/>
                      <a:pt x="68" y="14"/>
                    </a:cubicBezTo>
                    <a:close/>
                    <a:moveTo>
                      <a:pt x="68" y="0"/>
                    </a:moveTo>
                    <a:cubicBezTo>
                      <a:pt x="54" y="0"/>
                      <a:pt x="41" y="14"/>
                      <a:pt x="28" y="27"/>
                    </a:cubicBezTo>
                    <a:cubicBezTo>
                      <a:pt x="14" y="40"/>
                      <a:pt x="1" y="54"/>
                      <a:pt x="1" y="67"/>
                    </a:cubicBezTo>
                    <a:lnTo>
                      <a:pt x="1" y="322"/>
                    </a:lnTo>
                    <a:cubicBezTo>
                      <a:pt x="1" y="335"/>
                      <a:pt x="14" y="362"/>
                      <a:pt x="28" y="376"/>
                    </a:cubicBezTo>
                    <a:cubicBezTo>
                      <a:pt x="41" y="389"/>
                      <a:pt x="54" y="389"/>
                      <a:pt x="68" y="389"/>
                    </a:cubicBezTo>
                    <a:lnTo>
                      <a:pt x="175" y="389"/>
                    </a:lnTo>
                    <a:cubicBezTo>
                      <a:pt x="189" y="389"/>
                      <a:pt x="202" y="389"/>
                      <a:pt x="215" y="376"/>
                    </a:cubicBezTo>
                    <a:cubicBezTo>
                      <a:pt x="229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9" y="40"/>
                      <a:pt x="215" y="27"/>
                    </a:cubicBezTo>
                    <a:cubicBezTo>
                      <a:pt x="215" y="14"/>
                      <a:pt x="189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3"/>
              <p:cNvSpPr/>
              <p:nvPr/>
            </p:nvSpPr>
            <p:spPr>
              <a:xfrm>
                <a:off x="5639410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74" y="14"/>
                    </a:moveTo>
                    <a:cubicBezTo>
                      <a:pt x="188" y="14"/>
                      <a:pt x="201" y="27"/>
                      <a:pt x="215" y="40"/>
                    </a:cubicBezTo>
                    <a:cubicBezTo>
                      <a:pt x="215" y="40"/>
                      <a:pt x="228" y="54"/>
                      <a:pt x="228" y="67"/>
                    </a:cubicBezTo>
                    <a:lnTo>
                      <a:pt x="228" y="322"/>
                    </a:lnTo>
                    <a:cubicBezTo>
                      <a:pt x="228" y="335"/>
                      <a:pt x="215" y="349"/>
                      <a:pt x="215" y="362"/>
                    </a:cubicBezTo>
                    <a:cubicBezTo>
                      <a:pt x="201" y="376"/>
                      <a:pt x="188" y="376"/>
                      <a:pt x="174" y="376"/>
                    </a:cubicBezTo>
                    <a:lnTo>
                      <a:pt x="67" y="376"/>
                    </a:lnTo>
                    <a:cubicBezTo>
                      <a:pt x="54" y="376"/>
                      <a:pt x="40" y="376"/>
                      <a:pt x="40" y="362"/>
                    </a:cubicBezTo>
                    <a:cubicBezTo>
                      <a:pt x="27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27" y="40"/>
                      <a:pt x="40" y="40"/>
                    </a:cubicBezTo>
                    <a:cubicBezTo>
                      <a:pt x="40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54" y="0"/>
                      <a:pt x="40" y="14"/>
                      <a:pt x="27" y="27"/>
                    </a:cubicBezTo>
                    <a:cubicBezTo>
                      <a:pt x="14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14" y="362"/>
                      <a:pt x="27" y="376"/>
                    </a:cubicBezTo>
                    <a:cubicBezTo>
                      <a:pt x="40" y="389"/>
                      <a:pt x="54" y="389"/>
                      <a:pt x="67" y="389"/>
                    </a:cubicBezTo>
                    <a:lnTo>
                      <a:pt x="174" y="389"/>
                    </a:lnTo>
                    <a:cubicBezTo>
                      <a:pt x="188" y="389"/>
                      <a:pt x="201" y="389"/>
                      <a:pt x="228" y="376"/>
                    </a:cubicBezTo>
                    <a:cubicBezTo>
                      <a:pt x="228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8" y="40"/>
                      <a:pt x="228" y="27"/>
                    </a:cubicBezTo>
                    <a:cubicBezTo>
                      <a:pt x="215" y="14"/>
                      <a:pt x="188" y="0"/>
                      <a:pt x="17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3"/>
              <p:cNvSpPr/>
              <p:nvPr/>
            </p:nvSpPr>
            <p:spPr>
              <a:xfrm>
                <a:off x="5678879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74" y="14"/>
                    </a:moveTo>
                    <a:cubicBezTo>
                      <a:pt x="188" y="14"/>
                      <a:pt x="201" y="27"/>
                      <a:pt x="201" y="40"/>
                    </a:cubicBezTo>
                    <a:cubicBezTo>
                      <a:pt x="215" y="40"/>
                      <a:pt x="215" y="54"/>
                      <a:pt x="215" y="67"/>
                    </a:cubicBezTo>
                    <a:lnTo>
                      <a:pt x="215" y="322"/>
                    </a:lnTo>
                    <a:cubicBezTo>
                      <a:pt x="215" y="335"/>
                      <a:pt x="215" y="349"/>
                      <a:pt x="201" y="362"/>
                    </a:cubicBezTo>
                    <a:cubicBezTo>
                      <a:pt x="201" y="376"/>
                      <a:pt x="188" y="376"/>
                      <a:pt x="174" y="376"/>
                    </a:cubicBezTo>
                    <a:lnTo>
                      <a:pt x="67" y="376"/>
                    </a:lnTo>
                    <a:cubicBezTo>
                      <a:pt x="54" y="376"/>
                      <a:pt x="40" y="376"/>
                      <a:pt x="27" y="362"/>
                    </a:cubicBezTo>
                    <a:cubicBezTo>
                      <a:pt x="27" y="349"/>
                      <a:pt x="13" y="335"/>
                      <a:pt x="13" y="322"/>
                    </a:cubicBezTo>
                    <a:lnTo>
                      <a:pt x="13" y="67"/>
                    </a:lnTo>
                    <a:cubicBezTo>
                      <a:pt x="13" y="54"/>
                      <a:pt x="27" y="40"/>
                      <a:pt x="27" y="40"/>
                    </a:cubicBezTo>
                    <a:cubicBezTo>
                      <a:pt x="40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54" y="0"/>
                      <a:pt x="40" y="14"/>
                      <a:pt x="13" y="27"/>
                    </a:cubicBezTo>
                    <a:cubicBezTo>
                      <a:pt x="13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13" y="362"/>
                      <a:pt x="13" y="376"/>
                    </a:cubicBezTo>
                    <a:cubicBezTo>
                      <a:pt x="27" y="389"/>
                      <a:pt x="54" y="389"/>
                      <a:pt x="67" y="389"/>
                    </a:cubicBezTo>
                    <a:lnTo>
                      <a:pt x="174" y="389"/>
                    </a:lnTo>
                    <a:cubicBezTo>
                      <a:pt x="188" y="389"/>
                      <a:pt x="201" y="389"/>
                      <a:pt x="215" y="376"/>
                    </a:cubicBezTo>
                    <a:cubicBezTo>
                      <a:pt x="228" y="362"/>
                      <a:pt x="241" y="335"/>
                      <a:pt x="241" y="322"/>
                    </a:cubicBezTo>
                    <a:lnTo>
                      <a:pt x="241" y="67"/>
                    </a:lnTo>
                    <a:cubicBezTo>
                      <a:pt x="241" y="54"/>
                      <a:pt x="228" y="40"/>
                      <a:pt x="215" y="27"/>
                    </a:cubicBezTo>
                    <a:cubicBezTo>
                      <a:pt x="201" y="14"/>
                      <a:pt x="188" y="0"/>
                      <a:pt x="17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3"/>
              <p:cNvSpPr/>
              <p:nvPr/>
            </p:nvSpPr>
            <p:spPr>
              <a:xfrm>
                <a:off x="5718247" y="4110476"/>
                <a:ext cx="2465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390" extrusionOk="0">
                    <a:moveTo>
                      <a:pt x="162" y="14"/>
                    </a:moveTo>
                    <a:cubicBezTo>
                      <a:pt x="175" y="14"/>
                      <a:pt x="189" y="27"/>
                      <a:pt x="202" y="40"/>
                    </a:cubicBezTo>
                    <a:cubicBezTo>
                      <a:pt x="216" y="40"/>
                      <a:pt x="216" y="54"/>
                      <a:pt x="216" y="67"/>
                    </a:cubicBezTo>
                    <a:lnTo>
                      <a:pt x="216" y="322"/>
                    </a:lnTo>
                    <a:cubicBezTo>
                      <a:pt x="216" y="335"/>
                      <a:pt x="216" y="349"/>
                      <a:pt x="202" y="362"/>
                    </a:cubicBezTo>
                    <a:cubicBezTo>
                      <a:pt x="189" y="376"/>
                      <a:pt x="189" y="376"/>
                      <a:pt x="162" y="376"/>
                    </a:cubicBezTo>
                    <a:lnTo>
                      <a:pt x="68" y="376"/>
                    </a:lnTo>
                    <a:cubicBezTo>
                      <a:pt x="55" y="376"/>
                      <a:pt x="41" y="376"/>
                      <a:pt x="28" y="362"/>
                    </a:cubicBezTo>
                    <a:cubicBezTo>
                      <a:pt x="14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14" y="40"/>
                      <a:pt x="28" y="40"/>
                    </a:cubicBezTo>
                    <a:cubicBezTo>
                      <a:pt x="41" y="27"/>
                      <a:pt x="55" y="14"/>
                      <a:pt x="68" y="14"/>
                    </a:cubicBezTo>
                    <a:close/>
                    <a:moveTo>
                      <a:pt x="68" y="0"/>
                    </a:moveTo>
                    <a:cubicBezTo>
                      <a:pt x="55" y="0"/>
                      <a:pt x="28" y="14"/>
                      <a:pt x="14" y="27"/>
                    </a:cubicBezTo>
                    <a:cubicBezTo>
                      <a:pt x="14" y="40"/>
                      <a:pt x="1" y="54"/>
                      <a:pt x="1" y="67"/>
                    </a:cubicBezTo>
                    <a:lnTo>
                      <a:pt x="1" y="322"/>
                    </a:lnTo>
                    <a:cubicBezTo>
                      <a:pt x="1" y="335"/>
                      <a:pt x="1" y="362"/>
                      <a:pt x="14" y="376"/>
                    </a:cubicBezTo>
                    <a:cubicBezTo>
                      <a:pt x="28" y="389"/>
                      <a:pt x="55" y="389"/>
                      <a:pt x="68" y="389"/>
                    </a:cubicBezTo>
                    <a:lnTo>
                      <a:pt x="162" y="389"/>
                    </a:lnTo>
                    <a:cubicBezTo>
                      <a:pt x="189" y="389"/>
                      <a:pt x="202" y="389"/>
                      <a:pt x="216" y="376"/>
                    </a:cubicBezTo>
                    <a:cubicBezTo>
                      <a:pt x="229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9" y="40"/>
                      <a:pt x="216" y="27"/>
                    </a:cubicBezTo>
                    <a:cubicBezTo>
                      <a:pt x="202" y="14"/>
                      <a:pt x="189" y="0"/>
                      <a:pt x="16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3"/>
              <p:cNvSpPr/>
              <p:nvPr/>
            </p:nvSpPr>
            <p:spPr>
              <a:xfrm>
                <a:off x="5757716" y="4110476"/>
                <a:ext cx="2323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29" h="390" extrusionOk="0">
                    <a:moveTo>
                      <a:pt x="162" y="14"/>
                    </a:moveTo>
                    <a:cubicBezTo>
                      <a:pt x="175" y="14"/>
                      <a:pt x="189" y="27"/>
                      <a:pt x="202" y="40"/>
                    </a:cubicBezTo>
                    <a:cubicBezTo>
                      <a:pt x="215" y="40"/>
                      <a:pt x="215" y="54"/>
                      <a:pt x="215" y="67"/>
                    </a:cubicBezTo>
                    <a:lnTo>
                      <a:pt x="215" y="322"/>
                    </a:lnTo>
                    <a:cubicBezTo>
                      <a:pt x="215" y="335"/>
                      <a:pt x="215" y="349"/>
                      <a:pt x="202" y="362"/>
                    </a:cubicBezTo>
                    <a:cubicBezTo>
                      <a:pt x="189" y="376"/>
                      <a:pt x="175" y="376"/>
                      <a:pt x="162" y="376"/>
                    </a:cubicBezTo>
                    <a:lnTo>
                      <a:pt x="68" y="376"/>
                    </a:lnTo>
                    <a:cubicBezTo>
                      <a:pt x="55" y="376"/>
                      <a:pt x="41" y="376"/>
                      <a:pt x="28" y="362"/>
                    </a:cubicBezTo>
                    <a:cubicBezTo>
                      <a:pt x="14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14" y="40"/>
                      <a:pt x="28" y="40"/>
                    </a:cubicBezTo>
                    <a:cubicBezTo>
                      <a:pt x="41" y="27"/>
                      <a:pt x="55" y="14"/>
                      <a:pt x="68" y="14"/>
                    </a:cubicBezTo>
                    <a:close/>
                    <a:moveTo>
                      <a:pt x="68" y="0"/>
                    </a:moveTo>
                    <a:cubicBezTo>
                      <a:pt x="41" y="0"/>
                      <a:pt x="28" y="14"/>
                      <a:pt x="14" y="27"/>
                    </a:cubicBezTo>
                    <a:cubicBezTo>
                      <a:pt x="1" y="40"/>
                      <a:pt x="1" y="54"/>
                      <a:pt x="1" y="67"/>
                    </a:cubicBezTo>
                    <a:lnTo>
                      <a:pt x="1" y="322"/>
                    </a:lnTo>
                    <a:cubicBezTo>
                      <a:pt x="1" y="335"/>
                      <a:pt x="1" y="362"/>
                      <a:pt x="14" y="376"/>
                    </a:cubicBezTo>
                    <a:cubicBezTo>
                      <a:pt x="28" y="389"/>
                      <a:pt x="41" y="389"/>
                      <a:pt x="68" y="389"/>
                    </a:cubicBezTo>
                    <a:lnTo>
                      <a:pt x="162" y="389"/>
                    </a:lnTo>
                    <a:cubicBezTo>
                      <a:pt x="189" y="389"/>
                      <a:pt x="202" y="389"/>
                      <a:pt x="215" y="376"/>
                    </a:cubicBezTo>
                    <a:cubicBezTo>
                      <a:pt x="229" y="362"/>
                      <a:pt x="229" y="335"/>
                      <a:pt x="229" y="322"/>
                    </a:cubicBezTo>
                    <a:lnTo>
                      <a:pt x="229" y="67"/>
                    </a:lnTo>
                    <a:cubicBezTo>
                      <a:pt x="229" y="54"/>
                      <a:pt x="229" y="40"/>
                      <a:pt x="215" y="27"/>
                    </a:cubicBezTo>
                    <a:cubicBezTo>
                      <a:pt x="202" y="14"/>
                      <a:pt x="189" y="0"/>
                      <a:pt x="16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33"/>
              <p:cNvSpPr/>
              <p:nvPr/>
            </p:nvSpPr>
            <p:spPr>
              <a:xfrm>
                <a:off x="5795865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75" y="14"/>
                    </a:moveTo>
                    <a:cubicBezTo>
                      <a:pt x="188" y="14"/>
                      <a:pt x="202" y="27"/>
                      <a:pt x="215" y="40"/>
                    </a:cubicBezTo>
                    <a:cubicBezTo>
                      <a:pt x="228" y="40"/>
                      <a:pt x="228" y="54"/>
                      <a:pt x="228" y="67"/>
                    </a:cubicBezTo>
                    <a:lnTo>
                      <a:pt x="228" y="322"/>
                    </a:lnTo>
                    <a:cubicBezTo>
                      <a:pt x="228" y="335"/>
                      <a:pt x="228" y="349"/>
                      <a:pt x="215" y="362"/>
                    </a:cubicBezTo>
                    <a:cubicBezTo>
                      <a:pt x="202" y="376"/>
                      <a:pt x="188" y="376"/>
                      <a:pt x="175" y="376"/>
                    </a:cubicBezTo>
                    <a:lnTo>
                      <a:pt x="81" y="376"/>
                    </a:lnTo>
                    <a:cubicBezTo>
                      <a:pt x="67" y="376"/>
                      <a:pt x="54" y="376"/>
                      <a:pt x="41" y="362"/>
                    </a:cubicBezTo>
                    <a:cubicBezTo>
                      <a:pt x="27" y="349"/>
                      <a:pt x="27" y="335"/>
                      <a:pt x="27" y="322"/>
                    </a:cubicBezTo>
                    <a:lnTo>
                      <a:pt x="27" y="67"/>
                    </a:lnTo>
                    <a:cubicBezTo>
                      <a:pt x="27" y="54"/>
                      <a:pt x="27" y="40"/>
                      <a:pt x="41" y="40"/>
                    </a:cubicBezTo>
                    <a:cubicBezTo>
                      <a:pt x="54" y="27"/>
                      <a:pt x="54" y="14"/>
                      <a:pt x="81" y="14"/>
                    </a:cubicBezTo>
                    <a:close/>
                    <a:moveTo>
                      <a:pt x="81" y="0"/>
                    </a:moveTo>
                    <a:cubicBezTo>
                      <a:pt x="54" y="0"/>
                      <a:pt x="41" y="14"/>
                      <a:pt x="27" y="27"/>
                    </a:cubicBezTo>
                    <a:cubicBezTo>
                      <a:pt x="14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14" y="362"/>
                      <a:pt x="27" y="376"/>
                    </a:cubicBezTo>
                    <a:cubicBezTo>
                      <a:pt x="41" y="389"/>
                      <a:pt x="54" y="389"/>
                      <a:pt x="81" y="389"/>
                    </a:cubicBezTo>
                    <a:lnTo>
                      <a:pt x="175" y="389"/>
                    </a:lnTo>
                    <a:cubicBezTo>
                      <a:pt x="188" y="389"/>
                      <a:pt x="215" y="389"/>
                      <a:pt x="228" y="376"/>
                    </a:cubicBezTo>
                    <a:cubicBezTo>
                      <a:pt x="242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42" y="40"/>
                      <a:pt x="228" y="27"/>
                    </a:cubicBezTo>
                    <a:cubicBezTo>
                      <a:pt x="215" y="14"/>
                      <a:pt x="188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33"/>
              <p:cNvSpPr/>
              <p:nvPr/>
            </p:nvSpPr>
            <p:spPr>
              <a:xfrm>
                <a:off x="5874803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75" y="14"/>
                    </a:moveTo>
                    <a:cubicBezTo>
                      <a:pt x="175" y="14"/>
                      <a:pt x="188" y="27"/>
                      <a:pt x="201" y="40"/>
                    </a:cubicBezTo>
                    <a:cubicBezTo>
                      <a:pt x="215" y="40"/>
                      <a:pt x="215" y="54"/>
                      <a:pt x="215" y="67"/>
                    </a:cubicBezTo>
                    <a:lnTo>
                      <a:pt x="215" y="322"/>
                    </a:lnTo>
                    <a:cubicBezTo>
                      <a:pt x="215" y="335"/>
                      <a:pt x="215" y="349"/>
                      <a:pt x="201" y="362"/>
                    </a:cubicBezTo>
                    <a:cubicBezTo>
                      <a:pt x="188" y="376"/>
                      <a:pt x="188" y="376"/>
                      <a:pt x="175" y="376"/>
                    </a:cubicBezTo>
                    <a:lnTo>
                      <a:pt x="67" y="376"/>
                    </a:lnTo>
                    <a:cubicBezTo>
                      <a:pt x="54" y="376"/>
                      <a:pt x="40" y="376"/>
                      <a:pt x="27" y="362"/>
                    </a:cubicBezTo>
                    <a:cubicBezTo>
                      <a:pt x="27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27" y="40"/>
                      <a:pt x="27" y="40"/>
                    </a:cubicBezTo>
                    <a:cubicBezTo>
                      <a:pt x="40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54" y="0"/>
                      <a:pt x="27" y="14"/>
                      <a:pt x="14" y="27"/>
                    </a:cubicBezTo>
                    <a:cubicBezTo>
                      <a:pt x="14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0" y="362"/>
                      <a:pt x="14" y="376"/>
                    </a:cubicBezTo>
                    <a:cubicBezTo>
                      <a:pt x="27" y="389"/>
                      <a:pt x="54" y="389"/>
                      <a:pt x="67" y="389"/>
                    </a:cubicBezTo>
                    <a:lnTo>
                      <a:pt x="175" y="389"/>
                    </a:lnTo>
                    <a:cubicBezTo>
                      <a:pt x="188" y="389"/>
                      <a:pt x="201" y="389"/>
                      <a:pt x="215" y="376"/>
                    </a:cubicBezTo>
                    <a:cubicBezTo>
                      <a:pt x="228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8" y="40"/>
                      <a:pt x="215" y="27"/>
                    </a:cubicBezTo>
                    <a:cubicBezTo>
                      <a:pt x="201" y="14"/>
                      <a:pt x="188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33"/>
              <p:cNvSpPr/>
              <p:nvPr/>
            </p:nvSpPr>
            <p:spPr>
              <a:xfrm>
                <a:off x="5835334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75" y="14"/>
                    </a:moveTo>
                    <a:cubicBezTo>
                      <a:pt x="188" y="14"/>
                      <a:pt x="202" y="27"/>
                      <a:pt x="215" y="40"/>
                    </a:cubicBezTo>
                    <a:cubicBezTo>
                      <a:pt x="215" y="40"/>
                      <a:pt x="228" y="54"/>
                      <a:pt x="228" y="67"/>
                    </a:cubicBezTo>
                    <a:lnTo>
                      <a:pt x="228" y="322"/>
                    </a:lnTo>
                    <a:cubicBezTo>
                      <a:pt x="228" y="335"/>
                      <a:pt x="215" y="349"/>
                      <a:pt x="215" y="362"/>
                    </a:cubicBezTo>
                    <a:cubicBezTo>
                      <a:pt x="202" y="376"/>
                      <a:pt x="188" y="376"/>
                      <a:pt x="175" y="376"/>
                    </a:cubicBezTo>
                    <a:lnTo>
                      <a:pt x="67" y="376"/>
                    </a:lnTo>
                    <a:cubicBezTo>
                      <a:pt x="54" y="376"/>
                      <a:pt x="41" y="376"/>
                      <a:pt x="41" y="362"/>
                    </a:cubicBezTo>
                    <a:cubicBezTo>
                      <a:pt x="27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27" y="40"/>
                      <a:pt x="41" y="40"/>
                    </a:cubicBezTo>
                    <a:cubicBezTo>
                      <a:pt x="41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54" y="0"/>
                      <a:pt x="41" y="14"/>
                      <a:pt x="27" y="27"/>
                    </a:cubicBezTo>
                    <a:cubicBezTo>
                      <a:pt x="14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14" y="362"/>
                      <a:pt x="27" y="376"/>
                    </a:cubicBezTo>
                    <a:cubicBezTo>
                      <a:pt x="27" y="389"/>
                      <a:pt x="54" y="389"/>
                      <a:pt x="67" y="389"/>
                    </a:cubicBezTo>
                    <a:lnTo>
                      <a:pt x="175" y="389"/>
                    </a:lnTo>
                    <a:cubicBezTo>
                      <a:pt x="188" y="389"/>
                      <a:pt x="202" y="389"/>
                      <a:pt x="215" y="376"/>
                    </a:cubicBezTo>
                    <a:cubicBezTo>
                      <a:pt x="228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8" y="40"/>
                      <a:pt x="215" y="27"/>
                    </a:cubicBezTo>
                    <a:cubicBezTo>
                      <a:pt x="215" y="14"/>
                      <a:pt x="188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33"/>
              <p:cNvSpPr/>
              <p:nvPr/>
            </p:nvSpPr>
            <p:spPr>
              <a:xfrm>
                <a:off x="6573618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75" y="14"/>
                    </a:moveTo>
                    <a:cubicBezTo>
                      <a:pt x="188" y="14"/>
                      <a:pt x="202" y="27"/>
                      <a:pt x="215" y="40"/>
                    </a:cubicBezTo>
                    <a:cubicBezTo>
                      <a:pt x="215" y="40"/>
                      <a:pt x="228" y="54"/>
                      <a:pt x="228" y="67"/>
                    </a:cubicBezTo>
                    <a:lnTo>
                      <a:pt x="228" y="322"/>
                    </a:lnTo>
                    <a:cubicBezTo>
                      <a:pt x="228" y="335"/>
                      <a:pt x="215" y="349"/>
                      <a:pt x="215" y="362"/>
                    </a:cubicBezTo>
                    <a:cubicBezTo>
                      <a:pt x="202" y="376"/>
                      <a:pt x="188" y="376"/>
                      <a:pt x="175" y="376"/>
                    </a:cubicBezTo>
                    <a:lnTo>
                      <a:pt x="67" y="376"/>
                    </a:lnTo>
                    <a:cubicBezTo>
                      <a:pt x="54" y="376"/>
                      <a:pt x="41" y="376"/>
                      <a:pt x="41" y="362"/>
                    </a:cubicBezTo>
                    <a:cubicBezTo>
                      <a:pt x="27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27" y="40"/>
                      <a:pt x="41" y="40"/>
                    </a:cubicBezTo>
                    <a:cubicBezTo>
                      <a:pt x="41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54" y="0"/>
                      <a:pt x="41" y="14"/>
                      <a:pt x="27" y="27"/>
                    </a:cubicBezTo>
                    <a:cubicBezTo>
                      <a:pt x="14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14" y="362"/>
                      <a:pt x="27" y="376"/>
                    </a:cubicBezTo>
                    <a:cubicBezTo>
                      <a:pt x="41" y="389"/>
                      <a:pt x="54" y="389"/>
                      <a:pt x="67" y="389"/>
                    </a:cubicBezTo>
                    <a:lnTo>
                      <a:pt x="175" y="389"/>
                    </a:lnTo>
                    <a:cubicBezTo>
                      <a:pt x="188" y="389"/>
                      <a:pt x="202" y="389"/>
                      <a:pt x="215" y="376"/>
                    </a:cubicBezTo>
                    <a:cubicBezTo>
                      <a:pt x="228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8" y="40"/>
                      <a:pt x="215" y="27"/>
                    </a:cubicBezTo>
                    <a:cubicBezTo>
                      <a:pt x="215" y="14"/>
                      <a:pt x="188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33"/>
              <p:cNvSpPr/>
              <p:nvPr/>
            </p:nvSpPr>
            <p:spPr>
              <a:xfrm>
                <a:off x="6613087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75" y="14"/>
                    </a:moveTo>
                    <a:cubicBezTo>
                      <a:pt x="188" y="14"/>
                      <a:pt x="201" y="27"/>
                      <a:pt x="201" y="40"/>
                    </a:cubicBezTo>
                    <a:cubicBezTo>
                      <a:pt x="215" y="40"/>
                      <a:pt x="215" y="54"/>
                      <a:pt x="215" y="67"/>
                    </a:cubicBezTo>
                    <a:lnTo>
                      <a:pt x="215" y="322"/>
                    </a:lnTo>
                    <a:cubicBezTo>
                      <a:pt x="215" y="335"/>
                      <a:pt x="215" y="349"/>
                      <a:pt x="201" y="362"/>
                    </a:cubicBezTo>
                    <a:cubicBezTo>
                      <a:pt x="201" y="376"/>
                      <a:pt x="188" y="376"/>
                      <a:pt x="175" y="376"/>
                    </a:cubicBezTo>
                    <a:lnTo>
                      <a:pt x="67" y="376"/>
                    </a:lnTo>
                    <a:cubicBezTo>
                      <a:pt x="54" y="376"/>
                      <a:pt x="41" y="376"/>
                      <a:pt x="27" y="362"/>
                    </a:cubicBezTo>
                    <a:cubicBezTo>
                      <a:pt x="27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27" y="40"/>
                      <a:pt x="27" y="40"/>
                    </a:cubicBezTo>
                    <a:cubicBezTo>
                      <a:pt x="41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54" y="0"/>
                      <a:pt x="27" y="14"/>
                      <a:pt x="14" y="27"/>
                    </a:cubicBezTo>
                    <a:cubicBezTo>
                      <a:pt x="14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0" y="362"/>
                      <a:pt x="14" y="376"/>
                    </a:cubicBezTo>
                    <a:cubicBezTo>
                      <a:pt x="27" y="389"/>
                      <a:pt x="54" y="389"/>
                      <a:pt x="67" y="389"/>
                    </a:cubicBezTo>
                    <a:lnTo>
                      <a:pt x="175" y="389"/>
                    </a:lnTo>
                    <a:cubicBezTo>
                      <a:pt x="188" y="389"/>
                      <a:pt x="201" y="389"/>
                      <a:pt x="215" y="376"/>
                    </a:cubicBezTo>
                    <a:cubicBezTo>
                      <a:pt x="228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8" y="40"/>
                      <a:pt x="215" y="27"/>
                    </a:cubicBezTo>
                    <a:cubicBezTo>
                      <a:pt x="201" y="14"/>
                      <a:pt x="188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33"/>
              <p:cNvSpPr/>
              <p:nvPr/>
            </p:nvSpPr>
            <p:spPr>
              <a:xfrm>
                <a:off x="6652556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61" y="14"/>
                    </a:moveTo>
                    <a:cubicBezTo>
                      <a:pt x="175" y="14"/>
                      <a:pt x="188" y="27"/>
                      <a:pt x="201" y="40"/>
                    </a:cubicBezTo>
                    <a:cubicBezTo>
                      <a:pt x="215" y="40"/>
                      <a:pt x="215" y="54"/>
                      <a:pt x="215" y="67"/>
                    </a:cubicBezTo>
                    <a:lnTo>
                      <a:pt x="215" y="322"/>
                    </a:lnTo>
                    <a:cubicBezTo>
                      <a:pt x="215" y="335"/>
                      <a:pt x="215" y="349"/>
                      <a:pt x="201" y="362"/>
                    </a:cubicBezTo>
                    <a:cubicBezTo>
                      <a:pt x="188" y="376"/>
                      <a:pt x="188" y="376"/>
                      <a:pt x="161" y="376"/>
                    </a:cubicBezTo>
                    <a:lnTo>
                      <a:pt x="67" y="376"/>
                    </a:lnTo>
                    <a:cubicBezTo>
                      <a:pt x="54" y="376"/>
                      <a:pt x="40" y="376"/>
                      <a:pt x="27" y="362"/>
                    </a:cubicBezTo>
                    <a:cubicBezTo>
                      <a:pt x="14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14" y="40"/>
                      <a:pt x="27" y="40"/>
                    </a:cubicBezTo>
                    <a:cubicBezTo>
                      <a:pt x="40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54" y="0"/>
                      <a:pt x="27" y="14"/>
                      <a:pt x="14" y="27"/>
                    </a:cubicBezTo>
                    <a:cubicBezTo>
                      <a:pt x="0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0" y="362"/>
                      <a:pt x="14" y="376"/>
                    </a:cubicBezTo>
                    <a:cubicBezTo>
                      <a:pt x="27" y="389"/>
                      <a:pt x="54" y="389"/>
                      <a:pt x="67" y="389"/>
                    </a:cubicBezTo>
                    <a:lnTo>
                      <a:pt x="161" y="389"/>
                    </a:lnTo>
                    <a:cubicBezTo>
                      <a:pt x="188" y="389"/>
                      <a:pt x="201" y="389"/>
                      <a:pt x="215" y="376"/>
                    </a:cubicBezTo>
                    <a:cubicBezTo>
                      <a:pt x="228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8" y="40"/>
                      <a:pt x="215" y="27"/>
                    </a:cubicBezTo>
                    <a:cubicBezTo>
                      <a:pt x="201" y="14"/>
                      <a:pt x="188" y="0"/>
                      <a:pt x="16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33"/>
              <p:cNvSpPr/>
              <p:nvPr/>
            </p:nvSpPr>
            <p:spPr>
              <a:xfrm>
                <a:off x="6534149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75" y="14"/>
                    </a:moveTo>
                    <a:cubicBezTo>
                      <a:pt x="188" y="14"/>
                      <a:pt x="202" y="27"/>
                      <a:pt x="215" y="40"/>
                    </a:cubicBezTo>
                    <a:cubicBezTo>
                      <a:pt x="215" y="40"/>
                      <a:pt x="228" y="54"/>
                      <a:pt x="228" y="67"/>
                    </a:cubicBezTo>
                    <a:lnTo>
                      <a:pt x="228" y="322"/>
                    </a:lnTo>
                    <a:cubicBezTo>
                      <a:pt x="228" y="335"/>
                      <a:pt x="215" y="349"/>
                      <a:pt x="215" y="362"/>
                    </a:cubicBezTo>
                    <a:cubicBezTo>
                      <a:pt x="202" y="376"/>
                      <a:pt x="188" y="376"/>
                      <a:pt x="175" y="376"/>
                    </a:cubicBezTo>
                    <a:lnTo>
                      <a:pt x="81" y="376"/>
                    </a:lnTo>
                    <a:cubicBezTo>
                      <a:pt x="67" y="376"/>
                      <a:pt x="54" y="376"/>
                      <a:pt x="41" y="362"/>
                    </a:cubicBezTo>
                    <a:cubicBezTo>
                      <a:pt x="27" y="349"/>
                      <a:pt x="27" y="335"/>
                      <a:pt x="27" y="322"/>
                    </a:cubicBezTo>
                    <a:lnTo>
                      <a:pt x="27" y="67"/>
                    </a:lnTo>
                    <a:cubicBezTo>
                      <a:pt x="27" y="54"/>
                      <a:pt x="27" y="40"/>
                      <a:pt x="41" y="40"/>
                    </a:cubicBezTo>
                    <a:cubicBezTo>
                      <a:pt x="54" y="27"/>
                      <a:pt x="54" y="14"/>
                      <a:pt x="81" y="14"/>
                    </a:cubicBezTo>
                    <a:close/>
                    <a:moveTo>
                      <a:pt x="81" y="0"/>
                    </a:moveTo>
                    <a:cubicBezTo>
                      <a:pt x="54" y="0"/>
                      <a:pt x="41" y="14"/>
                      <a:pt x="27" y="27"/>
                    </a:cubicBezTo>
                    <a:cubicBezTo>
                      <a:pt x="14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14" y="362"/>
                      <a:pt x="27" y="376"/>
                    </a:cubicBezTo>
                    <a:cubicBezTo>
                      <a:pt x="41" y="389"/>
                      <a:pt x="54" y="389"/>
                      <a:pt x="81" y="389"/>
                    </a:cubicBezTo>
                    <a:lnTo>
                      <a:pt x="175" y="389"/>
                    </a:lnTo>
                    <a:cubicBezTo>
                      <a:pt x="188" y="389"/>
                      <a:pt x="215" y="389"/>
                      <a:pt x="228" y="376"/>
                    </a:cubicBezTo>
                    <a:cubicBezTo>
                      <a:pt x="228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42" y="40"/>
                      <a:pt x="228" y="27"/>
                    </a:cubicBezTo>
                    <a:cubicBezTo>
                      <a:pt x="215" y="14"/>
                      <a:pt x="188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33"/>
              <p:cNvSpPr/>
              <p:nvPr/>
            </p:nvSpPr>
            <p:spPr>
              <a:xfrm>
                <a:off x="6883036" y="4110476"/>
                <a:ext cx="2465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390" extrusionOk="0">
                    <a:moveTo>
                      <a:pt x="175" y="14"/>
                    </a:moveTo>
                    <a:cubicBezTo>
                      <a:pt x="189" y="14"/>
                      <a:pt x="202" y="27"/>
                      <a:pt x="215" y="40"/>
                    </a:cubicBezTo>
                    <a:cubicBezTo>
                      <a:pt x="215" y="40"/>
                      <a:pt x="229" y="54"/>
                      <a:pt x="229" y="67"/>
                    </a:cubicBezTo>
                    <a:lnTo>
                      <a:pt x="229" y="322"/>
                    </a:lnTo>
                    <a:cubicBezTo>
                      <a:pt x="229" y="335"/>
                      <a:pt x="215" y="349"/>
                      <a:pt x="215" y="362"/>
                    </a:cubicBezTo>
                    <a:cubicBezTo>
                      <a:pt x="202" y="376"/>
                      <a:pt x="189" y="376"/>
                      <a:pt x="175" y="376"/>
                    </a:cubicBezTo>
                    <a:lnTo>
                      <a:pt x="68" y="376"/>
                    </a:lnTo>
                    <a:cubicBezTo>
                      <a:pt x="55" y="376"/>
                      <a:pt x="41" y="376"/>
                      <a:pt x="41" y="362"/>
                    </a:cubicBezTo>
                    <a:cubicBezTo>
                      <a:pt x="28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28" y="40"/>
                      <a:pt x="41" y="40"/>
                    </a:cubicBezTo>
                    <a:cubicBezTo>
                      <a:pt x="41" y="27"/>
                      <a:pt x="55" y="14"/>
                      <a:pt x="68" y="14"/>
                    </a:cubicBezTo>
                    <a:close/>
                    <a:moveTo>
                      <a:pt x="68" y="0"/>
                    </a:moveTo>
                    <a:cubicBezTo>
                      <a:pt x="55" y="0"/>
                      <a:pt x="41" y="14"/>
                      <a:pt x="28" y="27"/>
                    </a:cubicBezTo>
                    <a:cubicBezTo>
                      <a:pt x="14" y="40"/>
                      <a:pt x="1" y="54"/>
                      <a:pt x="1" y="67"/>
                    </a:cubicBezTo>
                    <a:lnTo>
                      <a:pt x="1" y="322"/>
                    </a:lnTo>
                    <a:cubicBezTo>
                      <a:pt x="1" y="335"/>
                      <a:pt x="14" y="362"/>
                      <a:pt x="28" y="376"/>
                    </a:cubicBezTo>
                    <a:cubicBezTo>
                      <a:pt x="41" y="389"/>
                      <a:pt x="55" y="389"/>
                      <a:pt x="68" y="389"/>
                    </a:cubicBezTo>
                    <a:lnTo>
                      <a:pt x="175" y="389"/>
                    </a:lnTo>
                    <a:cubicBezTo>
                      <a:pt x="189" y="389"/>
                      <a:pt x="202" y="389"/>
                      <a:pt x="215" y="376"/>
                    </a:cubicBezTo>
                    <a:cubicBezTo>
                      <a:pt x="229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9" y="40"/>
                      <a:pt x="215" y="27"/>
                    </a:cubicBezTo>
                    <a:cubicBezTo>
                      <a:pt x="215" y="14"/>
                      <a:pt x="189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33"/>
              <p:cNvSpPr/>
              <p:nvPr/>
            </p:nvSpPr>
            <p:spPr>
              <a:xfrm>
                <a:off x="6922505" y="4110476"/>
                <a:ext cx="2465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390" extrusionOk="0">
                    <a:moveTo>
                      <a:pt x="175" y="14"/>
                    </a:moveTo>
                    <a:cubicBezTo>
                      <a:pt x="189" y="14"/>
                      <a:pt x="202" y="27"/>
                      <a:pt x="202" y="40"/>
                    </a:cubicBezTo>
                    <a:cubicBezTo>
                      <a:pt x="215" y="40"/>
                      <a:pt x="215" y="54"/>
                      <a:pt x="215" y="67"/>
                    </a:cubicBezTo>
                    <a:lnTo>
                      <a:pt x="215" y="322"/>
                    </a:lnTo>
                    <a:cubicBezTo>
                      <a:pt x="215" y="335"/>
                      <a:pt x="215" y="349"/>
                      <a:pt x="202" y="362"/>
                    </a:cubicBezTo>
                    <a:cubicBezTo>
                      <a:pt x="202" y="376"/>
                      <a:pt x="189" y="376"/>
                      <a:pt x="175" y="376"/>
                    </a:cubicBezTo>
                    <a:lnTo>
                      <a:pt x="68" y="376"/>
                    </a:lnTo>
                    <a:cubicBezTo>
                      <a:pt x="54" y="376"/>
                      <a:pt x="41" y="376"/>
                      <a:pt x="28" y="362"/>
                    </a:cubicBezTo>
                    <a:cubicBezTo>
                      <a:pt x="28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28" y="40"/>
                      <a:pt x="28" y="40"/>
                    </a:cubicBezTo>
                    <a:cubicBezTo>
                      <a:pt x="41" y="27"/>
                      <a:pt x="54" y="14"/>
                      <a:pt x="68" y="14"/>
                    </a:cubicBezTo>
                    <a:close/>
                    <a:moveTo>
                      <a:pt x="68" y="0"/>
                    </a:moveTo>
                    <a:cubicBezTo>
                      <a:pt x="54" y="0"/>
                      <a:pt x="28" y="14"/>
                      <a:pt x="14" y="27"/>
                    </a:cubicBezTo>
                    <a:cubicBezTo>
                      <a:pt x="14" y="40"/>
                      <a:pt x="1" y="54"/>
                      <a:pt x="1" y="67"/>
                    </a:cubicBezTo>
                    <a:lnTo>
                      <a:pt x="1" y="322"/>
                    </a:lnTo>
                    <a:cubicBezTo>
                      <a:pt x="1" y="335"/>
                      <a:pt x="14" y="362"/>
                      <a:pt x="14" y="376"/>
                    </a:cubicBezTo>
                    <a:cubicBezTo>
                      <a:pt x="28" y="389"/>
                      <a:pt x="54" y="389"/>
                      <a:pt x="68" y="389"/>
                    </a:cubicBezTo>
                    <a:lnTo>
                      <a:pt x="175" y="389"/>
                    </a:lnTo>
                    <a:cubicBezTo>
                      <a:pt x="189" y="389"/>
                      <a:pt x="202" y="389"/>
                      <a:pt x="215" y="376"/>
                    </a:cubicBezTo>
                    <a:cubicBezTo>
                      <a:pt x="229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9" y="40"/>
                      <a:pt x="215" y="27"/>
                    </a:cubicBezTo>
                    <a:cubicBezTo>
                      <a:pt x="202" y="14"/>
                      <a:pt x="189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3"/>
              <p:cNvSpPr/>
              <p:nvPr/>
            </p:nvSpPr>
            <p:spPr>
              <a:xfrm>
                <a:off x="6961974" y="4110476"/>
                <a:ext cx="2323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29" h="390" extrusionOk="0">
                    <a:moveTo>
                      <a:pt x="162" y="14"/>
                    </a:moveTo>
                    <a:cubicBezTo>
                      <a:pt x="175" y="14"/>
                      <a:pt x="188" y="27"/>
                      <a:pt x="202" y="40"/>
                    </a:cubicBezTo>
                    <a:cubicBezTo>
                      <a:pt x="215" y="40"/>
                      <a:pt x="215" y="54"/>
                      <a:pt x="215" y="67"/>
                    </a:cubicBezTo>
                    <a:lnTo>
                      <a:pt x="215" y="322"/>
                    </a:lnTo>
                    <a:cubicBezTo>
                      <a:pt x="215" y="335"/>
                      <a:pt x="215" y="349"/>
                      <a:pt x="202" y="362"/>
                    </a:cubicBezTo>
                    <a:cubicBezTo>
                      <a:pt x="188" y="376"/>
                      <a:pt x="175" y="376"/>
                      <a:pt x="162" y="376"/>
                    </a:cubicBezTo>
                    <a:lnTo>
                      <a:pt x="68" y="376"/>
                    </a:lnTo>
                    <a:cubicBezTo>
                      <a:pt x="54" y="376"/>
                      <a:pt x="41" y="376"/>
                      <a:pt x="28" y="362"/>
                    </a:cubicBezTo>
                    <a:cubicBezTo>
                      <a:pt x="14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14" y="40"/>
                      <a:pt x="28" y="40"/>
                    </a:cubicBezTo>
                    <a:cubicBezTo>
                      <a:pt x="41" y="27"/>
                      <a:pt x="54" y="14"/>
                      <a:pt x="68" y="14"/>
                    </a:cubicBezTo>
                    <a:close/>
                    <a:moveTo>
                      <a:pt x="68" y="0"/>
                    </a:moveTo>
                    <a:cubicBezTo>
                      <a:pt x="41" y="0"/>
                      <a:pt x="28" y="14"/>
                      <a:pt x="14" y="27"/>
                    </a:cubicBezTo>
                    <a:cubicBezTo>
                      <a:pt x="1" y="40"/>
                      <a:pt x="1" y="54"/>
                      <a:pt x="1" y="67"/>
                    </a:cubicBezTo>
                    <a:lnTo>
                      <a:pt x="1" y="322"/>
                    </a:lnTo>
                    <a:cubicBezTo>
                      <a:pt x="1" y="335"/>
                      <a:pt x="1" y="362"/>
                      <a:pt x="14" y="376"/>
                    </a:cubicBezTo>
                    <a:cubicBezTo>
                      <a:pt x="28" y="389"/>
                      <a:pt x="41" y="389"/>
                      <a:pt x="68" y="389"/>
                    </a:cubicBezTo>
                    <a:lnTo>
                      <a:pt x="162" y="389"/>
                    </a:lnTo>
                    <a:cubicBezTo>
                      <a:pt x="188" y="389"/>
                      <a:pt x="202" y="389"/>
                      <a:pt x="215" y="376"/>
                    </a:cubicBezTo>
                    <a:cubicBezTo>
                      <a:pt x="229" y="362"/>
                      <a:pt x="229" y="335"/>
                      <a:pt x="229" y="322"/>
                    </a:cubicBezTo>
                    <a:lnTo>
                      <a:pt x="229" y="67"/>
                    </a:lnTo>
                    <a:cubicBezTo>
                      <a:pt x="229" y="54"/>
                      <a:pt x="229" y="40"/>
                      <a:pt x="215" y="27"/>
                    </a:cubicBezTo>
                    <a:cubicBezTo>
                      <a:pt x="202" y="14"/>
                      <a:pt x="188" y="0"/>
                      <a:pt x="16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33"/>
              <p:cNvSpPr/>
              <p:nvPr/>
            </p:nvSpPr>
            <p:spPr>
              <a:xfrm>
                <a:off x="7000124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75" y="14"/>
                    </a:moveTo>
                    <a:cubicBezTo>
                      <a:pt x="188" y="14"/>
                      <a:pt x="201" y="27"/>
                      <a:pt x="215" y="40"/>
                    </a:cubicBezTo>
                    <a:cubicBezTo>
                      <a:pt x="228" y="40"/>
                      <a:pt x="228" y="54"/>
                      <a:pt x="228" y="67"/>
                    </a:cubicBezTo>
                    <a:lnTo>
                      <a:pt x="228" y="322"/>
                    </a:lnTo>
                    <a:cubicBezTo>
                      <a:pt x="228" y="335"/>
                      <a:pt x="228" y="349"/>
                      <a:pt x="215" y="362"/>
                    </a:cubicBezTo>
                    <a:cubicBezTo>
                      <a:pt x="201" y="376"/>
                      <a:pt x="188" y="376"/>
                      <a:pt x="175" y="376"/>
                    </a:cubicBezTo>
                    <a:lnTo>
                      <a:pt x="81" y="376"/>
                    </a:lnTo>
                    <a:cubicBezTo>
                      <a:pt x="67" y="376"/>
                      <a:pt x="54" y="376"/>
                      <a:pt x="40" y="362"/>
                    </a:cubicBezTo>
                    <a:cubicBezTo>
                      <a:pt x="27" y="349"/>
                      <a:pt x="27" y="335"/>
                      <a:pt x="27" y="322"/>
                    </a:cubicBezTo>
                    <a:lnTo>
                      <a:pt x="27" y="67"/>
                    </a:lnTo>
                    <a:cubicBezTo>
                      <a:pt x="27" y="54"/>
                      <a:pt x="27" y="40"/>
                      <a:pt x="40" y="40"/>
                    </a:cubicBezTo>
                    <a:cubicBezTo>
                      <a:pt x="54" y="27"/>
                      <a:pt x="54" y="14"/>
                      <a:pt x="81" y="14"/>
                    </a:cubicBezTo>
                    <a:close/>
                    <a:moveTo>
                      <a:pt x="81" y="0"/>
                    </a:moveTo>
                    <a:cubicBezTo>
                      <a:pt x="54" y="0"/>
                      <a:pt x="40" y="14"/>
                      <a:pt x="27" y="27"/>
                    </a:cubicBezTo>
                    <a:cubicBezTo>
                      <a:pt x="14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14" y="362"/>
                      <a:pt x="27" y="376"/>
                    </a:cubicBezTo>
                    <a:cubicBezTo>
                      <a:pt x="40" y="389"/>
                      <a:pt x="54" y="389"/>
                      <a:pt x="81" y="389"/>
                    </a:cubicBezTo>
                    <a:lnTo>
                      <a:pt x="175" y="389"/>
                    </a:lnTo>
                    <a:cubicBezTo>
                      <a:pt x="188" y="389"/>
                      <a:pt x="215" y="389"/>
                      <a:pt x="228" y="376"/>
                    </a:cubicBezTo>
                    <a:cubicBezTo>
                      <a:pt x="242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42" y="40"/>
                      <a:pt x="228" y="27"/>
                    </a:cubicBezTo>
                    <a:cubicBezTo>
                      <a:pt x="215" y="14"/>
                      <a:pt x="188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3"/>
              <p:cNvSpPr/>
              <p:nvPr/>
            </p:nvSpPr>
            <p:spPr>
              <a:xfrm>
                <a:off x="7079062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74" y="14"/>
                    </a:moveTo>
                    <a:cubicBezTo>
                      <a:pt x="188" y="14"/>
                      <a:pt x="201" y="27"/>
                      <a:pt x="201" y="40"/>
                    </a:cubicBezTo>
                    <a:cubicBezTo>
                      <a:pt x="215" y="40"/>
                      <a:pt x="228" y="54"/>
                      <a:pt x="228" y="67"/>
                    </a:cubicBezTo>
                    <a:lnTo>
                      <a:pt x="228" y="322"/>
                    </a:lnTo>
                    <a:cubicBezTo>
                      <a:pt x="228" y="335"/>
                      <a:pt x="215" y="349"/>
                      <a:pt x="201" y="362"/>
                    </a:cubicBezTo>
                    <a:cubicBezTo>
                      <a:pt x="201" y="376"/>
                      <a:pt x="188" y="376"/>
                      <a:pt x="174" y="376"/>
                    </a:cubicBezTo>
                    <a:lnTo>
                      <a:pt x="67" y="376"/>
                    </a:lnTo>
                    <a:cubicBezTo>
                      <a:pt x="54" y="376"/>
                      <a:pt x="40" y="376"/>
                      <a:pt x="27" y="362"/>
                    </a:cubicBezTo>
                    <a:cubicBezTo>
                      <a:pt x="27" y="349"/>
                      <a:pt x="13" y="335"/>
                      <a:pt x="13" y="322"/>
                    </a:cubicBezTo>
                    <a:lnTo>
                      <a:pt x="13" y="67"/>
                    </a:lnTo>
                    <a:cubicBezTo>
                      <a:pt x="13" y="54"/>
                      <a:pt x="27" y="40"/>
                      <a:pt x="27" y="40"/>
                    </a:cubicBezTo>
                    <a:cubicBezTo>
                      <a:pt x="40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54" y="0"/>
                      <a:pt x="40" y="14"/>
                      <a:pt x="27" y="27"/>
                    </a:cubicBezTo>
                    <a:cubicBezTo>
                      <a:pt x="13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13" y="362"/>
                      <a:pt x="27" y="376"/>
                    </a:cubicBezTo>
                    <a:cubicBezTo>
                      <a:pt x="27" y="389"/>
                      <a:pt x="54" y="389"/>
                      <a:pt x="67" y="389"/>
                    </a:cubicBezTo>
                    <a:lnTo>
                      <a:pt x="174" y="389"/>
                    </a:lnTo>
                    <a:cubicBezTo>
                      <a:pt x="188" y="389"/>
                      <a:pt x="201" y="389"/>
                      <a:pt x="215" y="376"/>
                    </a:cubicBezTo>
                    <a:cubicBezTo>
                      <a:pt x="228" y="362"/>
                      <a:pt x="241" y="335"/>
                      <a:pt x="241" y="322"/>
                    </a:cubicBezTo>
                    <a:lnTo>
                      <a:pt x="241" y="67"/>
                    </a:lnTo>
                    <a:cubicBezTo>
                      <a:pt x="241" y="54"/>
                      <a:pt x="228" y="40"/>
                      <a:pt x="215" y="27"/>
                    </a:cubicBezTo>
                    <a:cubicBezTo>
                      <a:pt x="201" y="14"/>
                      <a:pt x="188" y="0"/>
                      <a:pt x="17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3"/>
              <p:cNvSpPr/>
              <p:nvPr/>
            </p:nvSpPr>
            <p:spPr>
              <a:xfrm>
                <a:off x="7118429" y="4110476"/>
                <a:ext cx="2465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390" extrusionOk="0">
                    <a:moveTo>
                      <a:pt x="162" y="14"/>
                    </a:moveTo>
                    <a:cubicBezTo>
                      <a:pt x="175" y="14"/>
                      <a:pt x="189" y="27"/>
                      <a:pt x="202" y="40"/>
                    </a:cubicBezTo>
                    <a:cubicBezTo>
                      <a:pt x="216" y="40"/>
                      <a:pt x="216" y="54"/>
                      <a:pt x="216" y="67"/>
                    </a:cubicBezTo>
                    <a:lnTo>
                      <a:pt x="216" y="322"/>
                    </a:lnTo>
                    <a:cubicBezTo>
                      <a:pt x="216" y="335"/>
                      <a:pt x="216" y="349"/>
                      <a:pt x="202" y="362"/>
                    </a:cubicBezTo>
                    <a:cubicBezTo>
                      <a:pt x="189" y="376"/>
                      <a:pt x="189" y="376"/>
                      <a:pt x="162" y="376"/>
                    </a:cubicBezTo>
                    <a:lnTo>
                      <a:pt x="68" y="376"/>
                    </a:lnTo>
                    <a:cubicBezTo>
                      <a:pt x="55" y="376"/>
                      <a:pt x="41" y="376"/>
                      <a:pt x="28" y="362"/>
                    </a:cubicBezTo>
                    <a:cubicBezTo>
                      <a:pt x="14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14" y="40"/>
                      <a:pt x="28" y="40"/>
                    </a:cubicBezTo>
                    <a:cubicBezTo>
                      <a:pt x="41" y="27"/>
                      <a:pt x="55" y="14"/>
                      <a:pt x="68" y="14"/>
                    </a:cubicBezTo>
                    <a:close/>
                    <a:moveTo>
                      <a:pt x="68" y="0"/>
                    </a:moveTo>
                    <a:cubicBezTo>
                      <a:pt x="55" y="0"/>
                      <a:pt x="28" y="14"/>
                      <a:pt x="14" y="27"/>
                    </a:cubicBezTo>
                    <a:cubicBezTo>
                      <a:pt x="1" y="40"/>
                      <a:pt x="1" y="54"/>
                      <a:pt x="1" y="67"/>
                    </a:cubicBezTo>
                    <a:lnTo>
                      <a:pt x="1" y="322"/>
                    </a:lnTo>
                    <a:cubicBezTo>
                      <a:pt x="1" y="335"/>
                      <a:pt x="1" y="362"/>
                      <a:pt x="14" y="376"/>
                    </a:cubicBezTo>
                    <a:cubicBezTo>
                      <a:pt x="28" y="389"/>
                      <a:pt x="55" y="389"/>
                      <a:pt x="68" y="389"/>
                    </a:cubicBezTo>
                    <a:lnTo>
                      <a:pt x="162" y="389"/>
                    </a:lnTo>
                    <a:cubicBezTo>
                      <a:pt x="189" y="389"/>
                      <a:pt x="202" y="389"/>
                      <a:pt x="216" y="376"/>
                    </a:cubicBezTo>
                    <a:cubicBezTo>
                      <a:pt x="229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9" y="40"/>
                      <a:pt x="216" y="27"/>
                    </a:cubicBezTo>
                    <a:cubicBezTo>
                      <a:pt x="202" y="14"/>
                      <a:pt x="189" y="0"/>
                      <a:pt x="16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3"/>
              <p:cNvSpPr/>
              <p:nvPr/>
            </p:nvSpPr>
            <p:spPr>
              <a:xfrm>
                <a:off x="7157898" y="4110476"/>
                <a:ext cx="2323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29" h="390" extrusionOk="0">
                    <a:moveTo>
                      <a:pt x="162" y="14"/>
                    </a:moveTo>
                    <a:cubicBezTo>
                      <a:pt x="175" y="14"/>
                      <a:pt x="189" y="27"/>
                      <a:pt x="202" y="40"/>
                    </a:cubicBezTo>
                    <a:cubicBezTo>
                      <a:pt x="215" y="40"/>
                      <a:pt x="215" y="54"/>
                      <a:pt x="215" y="67"/>
                    </a:cubicBezTo>
                    <a:lnTo>
                      <a:pt x="215" y="322"/>
                    </a:lnTo>
                    <a:cubicBezTo>
                      <a:pt x="215" y="335"/>
                      <a:pt x="215" y="349"/>
                      <a:pt x="202" y="362"/>
                    </a:cubicBezTo>
                    <a:cubicBezTo>
                      <a:pt x="189" y="376"/>
                      <a:pt x="175" y="376"/>
                      <a:pt x="162" y="376"/>
                    </a:cubicBezTo>
                    <a:lnTo>
                      <a:pt x="68" y="376"/>
                    </a:lnTo>
                    <a:cubicBezTo>
                      <a:pt x="55" y="376"/>
                      <a:pt x="41" y="376"/>
                      <a:pt x="28" y="362"/>
                    </a:cubicBezTo>
                    <a:cubicBezTo>
                      <a:pt x="14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14" y="40"/>
                      <a:pt x="28" y="40"/>
                    </a:cubicBezTo>
                    <a:cubicBezTo>
                      <a:pt x="41" y="27"/>
                      <a:pt x="55" y="14"/>
                      <a:pt x="68" y="14"/>
                    </a:cubicBezTo>
                    <a:close/>
                    <a:moveTo>
                      <a:pt x="68" y="0"/>
                    </a:moveTo>
                    <a:cubicBezTo>
                      <a:pt x="41" y="0"/>
                      <a:pt x="28" y="14"/>
                      <a:pt x="14" y="27"/>
                    </a:cubicBezTo>
                    <a:cubicBezTo>
                      <a:pt x="1" y="40"/>
                      <a:pt x="1" y="54"/>
                      <a:pt x="1" y="67"/>
                    </a:cubicBezTo>
                    <a:lnTo>
                      <a:pt x="1" y="322"/>
                    </a:lnTo>
                    <a:cubicBezTo>
                      <a:pt x="1" y="335"/>
                      <a:pt x="1" y="362"/>
                      <a:pt x="14" y="376"/>
                    </a:cubicBezTo>
                    <a:cubicBezTo>
                      <a:pt x="28" y="389"/>
                      <a:pt x="41" y="389"/>
                      <a:pt x="68" y="389"/>
                    </a:cubicBezTo>
                    <a:lnTo>
                      <a:pt x="162" y="389"/>
                    </a:lnTo>
                    <a:cubicBezTo>
                      <a:pt x="189" y="389"/>
                      <a:pt x="202" y="389"/>
                      <a:pt x="215" y="376"/>
                    </a:cubicBezTo>
                    <a:cubicBezTo>
                      <a:pt x="229" y="362"/>
                      <a:pt x="229" y="335"/>
                      <a:pt x="229" y="322"/>
                    </a:cubicBezTo>
                    <a:lnTo>
                      <a:pt x="229" y="67"/>
                    </a:lnTo>
                    <a:cubicBezTo>
                      <a:pt x="229" y="54"/>
                      <a:pt x="229" y="40"/>
                      <a:pt x="215" y="27"/>
                    </a:cubicBezTo>
                    <a:cubicBezTo>
                      <a:pt x="202" y="14"/>
                      <a:pt x="189" y="0"/>
                      <a:pt x="16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3"/>
              <p:cNvSpPr/>
              <p:nvPr/>
            </p:nvSpPr>
            <p:spPr>
              <a:xfrm>
                <a:off x="7039593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74" y="14"/>
                    </a:moveTo>
                    <a:cubicBezTo>
                      <a:pt x="188" y="14"/>
                      <a:pt x="201" y="27"/>
                      <a:pt x="215" y="40"/>
                    </a:cubicBezTo>
                    <a:cubicBezTo>
                      <a:pt x="215" y="40"/>
                      <a:pt x="228" y="54"/>
                      <a:pt x="228" y="67"/>
                    </a:cubicBezTo>
                    <a:lnTo>
                      <a:pt x="228" y="322"/>
                    </a:lnTo>
                    <a:cubicBezTo>
                      <a:pt x="228" y="335"/>
                      <a:pt x="215" y="349"/>
                      <a:pt x="215" y="362"/>
                    </a:cubicBezTo>
                    <a:cubicBezTo>
                      <a:pt x="201" y="376"/>
                      <a:pt x="188" y="376"/>
                      <a:pt x="174" y="376"/>
                    </a:cubicBezTo>
                    <a:lnTo>
                      <a:pt x="67" y="376"/>
                    </a:lnTo>
                    <a:cubicBezTo>
                      <a:pt x="54" y="376"/>
                      <a:pt x="40" y="376"/>
                      <a:pt x="40" y="362"/>
                    </a:cubicBezTo>
                    <a:cubicBezTo>
                      <a:pt x="27" y="349"/>
                      <a:pt x="27" y="335"/>
                      <a:pt x="27" y="322"/>
                    </a:cubicBezTo>
                    <a:lnTo>
                      <a:pt x="27" y="67"/>
                    </a:lnTo>
                    <a:cubicBezTo>
                      <a:pt x="27" y="54"/>
                      <a:pt x="27" y="40"/>
                      <a:pt x="40" y="40"/>
                    </a:cubicBezTo>
                    <a:cubicBezTo>
                      <a:pt x="40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54" y="0"/>
                      <a:pt x="40" y="14"/>
                      <a:pt x="27" y="27"/>
                    </a:cubicBezTo>
                    <a:cubicBezTo>
                      <a:pt x="14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14" y="362"/>
                      <a:pt x="27" y="376"/>
                    </a:cubicBezTo>
                    <a:cubicBezTo>
                      <a:pt x="40" y="389"/>
                      <a:pt x="54" y="389"/>
                      <a:pt x="67" y="389"/>
                    </a:cubicBezTo>
                    <a:lnTo>
                      <a:pt x="174" y="389"/>
                    </a:lnTo>
                    <a:cubicBezTo>
                      <a:pt x="188" y="389"/>
                      <a:pt x="215" y="389"/>
                      <a:pt x="228" y="376"/>
                    </a:cubicBezTo>
                    <a:cubicBezTo>
                      <a:pt x="228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8" y="40"/>
                      <a:pt x="228" y="27"/>
                    </a:cubicBezTo>
                    <a:cubicBezTo>
                      <a:pt x="215" y="14"/>
                      <a:pt x="188" y="0"/>
                      <a:pt x="17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3"/>
              <p:cNvSpPr/>
              <p:nvPr/>
            </p:nvSpPr>
            <p:spPr>
              <a:xfrm>
                <a:off x="7196048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75" y="14"/>
                    </a:moveTo>
                    <a:cubicBezTo>
                      <a:pt x="188" y="14"/>
                      <a:pt x="202" y="27"/>
                      <a:pt x="215" y="40"/>
                    </a:cubicBezTo>
                    <a:cubicBezTo>
                      <a:pt x="215" y="40"/>
                      <a:pt x="228" y="54"/>
                      <a:pt x="228" y="67"/>
                    </a:cubicBezTo>
                    <a:lnTo>
                      <a:pt x="228" y="322"/>
                    </a:lnTo>
                    <a:cubicBezTo>
                      <a:pt x="228" y="335"/>
                      <a:pt x="215" y="349"/>
                      <a:pt x="215" y="362"/>
                    </a:cubicBezTo>
                    <a:cubicBezTo>
                      <a:pt x="202" y="376"/>
                      <a:pt x="188" y="376"/>
                      <a:pt x="175" y="376"/>
                    </a:cubicBezTo>
                    <a:lnTo>
                      <a:pt x="67" y="376"/>
                    </a:lnTo>
                    <a:cubicBezTo>
                      <a:pt x="54" y="376"/>
                      <a:pt x="41" y="376"/>
                      <a:pt x="41" y="362"/>
                    </a:cubicBezTo>
                    <a:cubicBezTo>
                      <a:pt x="27" y="349"/>
                      <a:pt x="27" y="335"/>
                      <a:pt x="27" y="322"/>
                    </a:cubicBezTo>
                    <a:lnTo>
                      <a:pt x="27" y="67"/>
                    </a:lnTo>
                    <a:cubicBezTo>
                      <a:pt x="27" y="54"/>
                      <a:pt x="27" y="40"/>
                      <a:pt x="41" y="40"/>
                    </a:cubicBezTo>
                    <a:cubicBezTo>
                      <a:pt x="41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54" y="0"/>
                      <a:pt x="41" y="14"/>
                      <a:pt x="27" y="27"/>
                    </a:cubicBezTo>
                    <a:cubicBezTo>
                      <a:pt x="14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14" y="362"/>
                      <a:pt x="27" y="376"/>
                    </a:cubicBezTo>
                    <a:cubicBezTo>
                      <a:pt x="41" y="389"/>
                      <a:pt x="54" y="389"/>
                      <a:pt x="67" y="389"/>
                    </a:cubicBezTo>
                    <a:lnTo>
                      <a:pt x="175" y="389"/>
                    </a:lnTo>
                    <a:cubicBezTo>
                      <a:pt x="188" y="389"/>
                      <a:pt x="215" y="389"/>
                      <a:pt x="228" y="376"/>
                    </a:cubicBezTo>
                    <a:cubicBezTo>
                      <a:pt x="228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8" y="40"/>
                      <a:pt x="228" y="27"/>
                    </a:cubicBezTo>
                    <a:cubicBezTo>
                      <a:pt x="215" y="14"/>
                      <a:pt x="188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3"/>
              <p:cNvSpPr/>
              <p:nvPr/>
            </p:nvSpPr>
            <p:spPr>
              <a:xfrm>
                <a:off x="7235517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75" y="14"/>
                    </a:moveTo>
                    <a:cubicBezTo>
                      <a:pt x="188" y="14"/>
                      <a:pt x="202" y="27"/>
                      <a:pt x="202" y="40"/>
                    </a:cubicBezTo>
                    <a:cubicBezTo>
                      <a:pt x="215" y="40"/>
                      <a:pt x="228" y="54"/>
                      <a:pt x="228" y="67"/>
                    </a:cubicBezTo>
                    <a:lnTo>
                      <a:pt x="228" y="322"/>
                    </a:lnTo>
                    <a:cubicBezTo>
                      <a:pt x="228" y="335"/>
                      <a:pt x="215" y="349"/>
                      <a:pt x="202" y="362"/>
                    </a:cubicBezTo>
                    <a:cubicBezTo>
                      <a:pt x="202" y="376"/>
                      <a:pt x="188" y="376"/>
                      <a:pt x="175" y="376"/>
                    </a:cubicBezTo>
                    <a:lnTo>
                      <a:pt x="67" y="376"/>
                    </a:lnTo>
                    <a:cubicBezTo>
                      <a:pt x="54" y="376"/>
                      <a:pt x="41" y="376"/>
                      <a:pt x="27" y="362"/>
                    </a:cubicBezTo>
                    <a:cubicBezTo>
                      <a:pt x="27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27" y="40"/>
                      <a:pt x="27" y="40"/>
                    </a:cubicBezTo>
                    <a:cubicBezTo>
                      <a:pt x="41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54" y="0"/>
                      <a:pt x="41" y="14"/>
                      <a:pt x="27" y="27"/>
                    </a:cubicBezTo>
                    <a:cubicBezTo>
                      <a:pt x="14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14" y="362"/>
                      <a:pt x="27" y="376"/>
                    </a:cubicBezTo>
                    <a:cubicBezTo>
                      <a:pt x="27" y="389"/>
                      <a:pt x="54" y="389"/>
                      <a:pt x="67" y="389"/>
                    </a:cubicBezTo>
                    <a:lnTo>
                      <a:pt x="175" y="389"/>
                    </a:lnTo>
                    <a:cubicBezTo>
                      <a:pt x="188" y="389"/>
                      <a:pt x="202" y="389"/>
                      <a:pt x="215" y="376"/>
                    </a:cubicBezTo>
                    <a:cubicBezTo>
                      <a:pt x="228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8" y="40"/>
                      <a:pt x="215" y="27"/>
                    </a:cubicBezTo>
                    <a:cubicBezTo>
                      <a:pt x="202" y="14"/>
                      <a:pt x="188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3"/>
              <p:cNvSpPr/>
              <p:nvPr/>
            </p:nvSpPr>
            <p:spPr>
              <a:xfrm>
                <a:off x="7274986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61" y="14"/>
                    </a:moveTo>
                    <a:cubicBezTo>
                      <a:pt x="175" y="14"/>
                      <a:pt x="188" y="27"/>
                      <a:pt x="201" y="40"/>
                    </a:cubicBezTo>
                    <a:cubicBezTo>
                      <a:pt x="215" y="40"/>
                      <a:pt x="215" y="54"/>
                      <a:pt x="215" y="67"/>
                    </a:cubicBezTo>
                    <a:lnTo>
                      <a:pt x="215" y="322"/>
                    </a:lnTo>
                    <a:cubicBezTo>
                      <a:pt x="215" y="335"/>
                      <a:pt x="215" y="349"/>
                      <a:pt x="201" y="362"/>
                    </a:cubicBezTo>
                    <a:cubicBezTo>
                      <a:pt x="188" y="376"/>
                      <a:pt x="188" y="376"/>
                      <a:pt x="161" y="376"/>
                    </a:cubicBezTo>
                    <a:lnTo>
                      <a:pt x="67" y="376"/>
                    </a:lnTo>
                    <a:cubicBezTo>
                      <a:pt x="54" y="376"/>
                      <a:pt x="41" y="376"/>
                      <a:pt x="27" y="362"/>
                    </a:cubicBezTo>
                    <a:cubicBezTo>
                      <a:pt x="14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14" y="40"/>
                      <a:pt x="27" y="40"/>
                    </a:cubicBezTo>
                    <a:cubicBezTo>
                      <a:pt x="41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54" y="0"/>
                      <a:pt x="27" y="14"/>
                      <a:pt x="14" y="27"/>
                    </a:cubicBezTo>
                    <a:cubicBezTo>
                      <a:pt x="0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0" y="362"/>
                      <a:pt x="14" y="376"/>
                    </a:cubicBezTo>
                    <a:cubicBezTo>
                      <a:pt x="27" y="389"/>
                      <a:pt x="54" y="389"/>
                      <a:pt x="67" y="389"/>
                    </a:cubicBezTo>
                    <a:lnTo>
                      <a:pt x="161" y="389"/>
                    </a:lnTo>
                    <a:cubicBezTo>
                      <a:pt x="188" y="389"/>
                      <a:pt x="201" y="389"/>
                      <a:pt x="215" y="376"/>
                    </a:cubicBezTo>
                    <a:cubicBezTo>
                      <a:pt x="228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8" y="40"/>
                      <a:pt x="215" y="27"/>
                    </a:cubicBezTo>
                    <a:cubicBezTo>
                      <a:pt x="201" y="14"/>
                      <a:pt x="188" y="0"/>
                      <a:pt x="16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3"/>
              <p:cNvSpPr/>
              <p:nvPr/>
            </p:nvSpPr>
            <p:spPr>
              <a:xfrm>
                <a:off x="7352503" y="4110476"/>
                <a:ext cx="2465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390" extrusionOk="0">
                    <a:moveTo>
                      <a:pt x="175" y="14"/>
                    </a:moveTo>
                    <a:cubicBezTo>
                      <a:pt x="188" y="14"/>
                      <a:pt x="202" y="27"/>
                      <a:pt x="215" y="40"/>
                    </a:cubicBezTo>
                    <a:cubicBezTo>
                      <a:pt x="229" y="40"/>
                      <a:pt x="229" y="54"/>
                      <a:pt x="229" y="67"/>
                    </a:cubicBezTo>
                    <a:lnTo>
                      <a:pt x="229" y="322"/>
                    </a:lnTo>
                    <a:cubicBezTo>
                      <a:pt x="229" y="335"/>
                      <a:pt x="229" y="349"/>
                      <a:pt x="215" y="362"/>
                    </a:cubicBezTo>
                    <a:cubicBezTo>
                      <a:pt x="202" y="376"/>
                      <a:pt x="188" y="376"/>
                      <a:pt x="175" y="376"/>
                    </a:cubicBezTo>
                    <a:lnTo>
                      <a:pt x="81" y="376"/>
                    </a:lnTo>
                    <a:cubicBezTo>
                      <a:pt x="68" y="376"/>
                      <a:pt x="54" y="376"/>
                      <a:pt x="41" y="362"/>
                    </a:cubicBezTo>
                    <a:cubicBezTo>
                      <a:pt x="28" y="349"/>
                      <a:pt x="28" y="335"/>
                      <a:pt x="28" y="322"/>
                    </a:cubicBezTo>
                    <a:lnTo>
                      <a:pt x="28" y="67"/>
                    </a:lnTo>
                    <a:cubicBezTo>
                      <a:pt x="28" y="54"/>
                      <a:pt x="28" y="40"/>
                      <a:pt x="41" y="40"/>
                    </a:cubicBezTo>
                    <a:cubicBezTo>
                      <a:pt x="54" y="27"/>
                      <a:pt x="54" y="14"/>
                      <a:pt x="81" y="14"/>
                    </a:cubicBezTo>
                    <a:close/>
                    <a:moveTo>
                      <a:pt x="81" y="0"/>
                    </a:moveTo>
                    <a:cubicBezTo>
                      <a:pt x="54" y="0"/>
                      <a:pt x="41" y="14"/>
                      <a:pt x="28" y="27"/>
                    </a:cubicBezTo>
                    <a:cubicBezTo>
                      <a:pt x="14" y="40"/>
                      <a:pt x="1" y="54"/>
                      <a:pt x="1" y="67"/>
                    </a:cubicBezTo>
                    <a:lnTo>
                      <a:pt x="1" y="322"/>
                    </a:lnTo>
                    <a:cubicBezTo>
                      <a:pt x="1" y="335"/>
                      <a:pt x="14" y="362"/>
                      <a:pt x="28" y="376"/>
                    </a:cubicBezTo>
                    <a:cubicBezTo>
                      <a:pt x="41" y="389"/>
                      <a:pt x="54" y="389"/>
                      <a:pt x="81" y="389"/>
                    </a:cubicBezTo>
                    <a:lnTo>
                      <a:pt x="175" y="389"/>
                    </a:lnTo>
                    <a:cubicBezTo>
                      <a:pt x="188" y="389"/>
                      <a:pt x="215" y="389"/>
                      <a:pt x="229" y="376"/>
                    </a:cubicBezTo>
                    <a:cubicBezTo>
                      <a:pt x="242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42" y="40"/>
                      <a:pt x="229" y="27"/>
                    </a:cubicBezTo>
                    <a:cubicBezTo>
                      <a:pt x="215" y="14"/>
                      <a:pt x="188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3"/>
              <p:cNvSpPr/>
              <p:nvPr/>
            </p:nvSpPr>
            <p:spPr>
              <a:xfrm>
                <a:off x="7391972" y="4110476"/>
                <a:ext cx="2465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390" extrusionOk="0">
                    <a:moveTo>
                      <a:pt x="175" y="14"/>
                    </a:moveTo>
                    <a:cubicBezTo>
                      <a:pt x="188" y="14"/>
                      <a:pt x="202" y="27"/>
                      <a:pt x="215" y="40"/>
                    </a:cubicBezTo>
                    <a:cubicBezTo>
                      <a:pt x="215" y="40"/>
                      <a:pt x="229" y="54"/>
                      <a:pt x="229" y="67"/>
                    </a:cubicBezTo>
                    <a:lnTo>
                      <a:pt x="229" y="322"/>
                    </a:lnTo>
                    <a:cubicBezTo>
                      <a:pt x="229" y="335"/>
                      <a:pt x="215" y="349"/>
                      <a:pt x="215" y="362"/>
                    </a:cubicBezTo>
                    <a:cubicBezTo>
                      <a:pt x="202" y="376"/>
                      <a:pt x="188" y="376"/>
                      <a:pt x="175" y="376"/>
                    </a:cubicBezTo>
                    <a:lnTo>
                      <a:pt x="68" y="376"/>
                    </a:lnTo>
                    <a:cubicBezTo>
                      <a:pt x="54" y="376"/>
                      <a:pt x="41" y="376"/>
                      <a:pt x="41" y="362"/>
                    </a:cubicBezTo>
                    <a:cubicBezTo>
                      <a:pt x="27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27" y="40"/>
                      <a:pt x="41" y="40"/>
                    </a:cubicBezTo>
                    <a:cubicBezTo>
                      <a:pt x="41" y="27"/>
                      <a:pt x="54" y="14"/>
                      <a:pt x="68" y="14"/>
                    </a:cubicBezTo>
                    <a:close/>
                    <a:moveTo>
                      <a:pt x="68" y="0"/>
                    </a:moveTo>
                    <a:cubicBezTo>
                      <a:pt x="54" y="0"/>
                      <a:pt x="41" y="14"/>
                      <a:pt x="27" y="27"/>
                    </a:cubicBezTo>
                    <a:cubicBezTo>
                      <a:pt x="14" y="40"/>
                      <a:pt x="1" y="54"/>
                      <a:pt x="1" y="67"/>
                    </a:cubicBezTo>
                    <a:lnTo>
                      <a:pt x="1" y="322"/>
                    </a:lnTo>
                    <a:cubicBezTo>
                      <a:pt x="1" y="335"/>
                      <a:pt x="14" y="362"/>
                      <a:pt x="27" y="376"/>
                    </a:cubicBezTo>
                    <a:cubicBezTo>
                      <a:pt x="41" y="389"/>
                      <a:pt x="54" y="389"/>
                      <a:pt x="68" y="389"/>
                    </a:cubicBezTo>
                    <a:lnTo>
                      <a:pt x="175" y="389"/>
                    </a:lnTo>
                    <a:cubicBezTo>
                      <a:pt x="188" y="389"/>
                      <a:pt x="202" y="389"/>
                      <a:pt x="215" y="376"/>
                    </a:cubicBezTo>
                    <a:cubicBezTo>
                      <a:pt x="229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9" y="40"/>
                      <a:pt x="215" y="27"/>
                    </a:cubicBezTo>
                    <a:cubicBezTo>
                      <a:pt x="215" y="14"/>
                      <a:pt x="188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33"/>
              <p:cNvSpPr/>
              <p:nvPr/>
            </p:nvSpPr>
            <p:spPr>
              <a:xfrm>
                <a:off x="7431441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75" y="14"/>
                    </a:moveTo>
                    <a:cubicBezTo>
                      <a:pt x="188" y="14"/>
                      <a:pt x="202" y="27"/>
                      <a:pt x="202" y="40"/>
                    </a:cubicBezTo>
                    <a:cubicBezTo>
                      <a:pt x="215" y="40"/>
                      <a:pt x="215" y="54"/>
                      <a:pt x="215" y="67"/>
                    </a:cubicBezTo>
                    <a:lnTo>
                      <a:pt x="215" y="322"/>
                    </a:lnTo>
                    <a:cubicBezTo>
                      <a:pt x="215" y="335"/>
                      <a:pt x="215" y="349"/>
                      <a:pt x="202" y="362"/>
                    </a:cubicBezTo>
                    <a:cubicBezTo>
                      <a:pt x="202" y="376"/>
                      <a:pt x="188" y="376"/>
                      <a:pt x="175" y="376"/>
                    </a:cubicBezTo>
                    <a:lnTo>
                      <a:pt x="68" y="376"/>
                    </a:lnTo>
                    <a:cubicBezTo>
                      <a:pt x="54" y="376"/>
                      <a:pt x="41" y="376"/>
                      <a:pt x="27" y="362"/>
                    </a:cubicBezTo>
                    <a:cubicBezTo>
                      <a:pt x="27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27" y="40"/>
                      <a:pt x="27" y="40"/>
                    </a:cubicBezTo>
                    <a:cubicBezTo>
                      <a:pt x="41" y="27"/>
                      <a:pt x="54" y="14"/>
                      <a:pt x="68" y="14"/>
                    </a:cubicBezTo>
                    <a:close/>
                    <a:moveTo>
                      <a:pt x="68" y="0"/>
                    </a:moveTo>
                    <a:cubicBezTo>
                      <a:pt x="54" y="0"/>
                      <a:pt x="27" y="14"/>
                      <a:pt x="14" y="27"/>
                    </a:cubicBezTo>
                    <a:cubicBezTo>
                      <a:pt x="14" y="40"/>
                      <a:pt x="1" y="54"/>
                      <a:pt x="1" y="67"/>
                    </a:cubicBezTo>
                    <a:lnTo>
                      <a:pt x="1" y="322"/>
                    </a:lnTo>
                    <a:cubicBezTo>
                      <a:pt x="1" y="335"/>
                      <a:pt x="14" y="362"/>
                      <a:pt x="14" y="376"/>
                    </a:cubicBezTo>
                    <a:cubicBezTo>
                      <a:pt x="27" y="389"/>
                      <a:pt x="54" y="389"/>
                      <a:pt x="68" y="389"/>
                    </a:cubicBezTo>
                    <a:lnTo>
                      <a:pt x="175" y="389"/>
                    </a:lnTo>
                    <a:cubicBezTo>
                      <a:pt x="188" y="389"/>
                      <a:pt x="202" y="389"/>
                      <a:pt x="215" y="376"/>
                    </a:cubicBezTo>
                    <a:cubicBezTo>
                      <a:pt x="229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9" y="40"/>
                      <a:pt x="215" y="27"/>
                    </a:cubicBezTo>
                    <a:cubicBezTo>
                      <a:pt x="202" y="14"/>
                      <a:pt x="188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33"/>
              <p:cNvSpPr/>
              <p:nvPr/>
            </p:nvSpPr>
            <p:spPr>
              <a:xfrm>
                <a:off x="7314455" y="4110476"/>
                <a:ext cx="2323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29" h="390" extrusionOk="0">
                    <a:moveTo>
                      <a:pt x="161" y="14"/>
                    </a:moveTo>
                    <a:cubicBezTo>
                      <a:pt x="175" y="14"/>
                      <a:pt x="188" y="27"/>
                      <a:pt x="201" y="40"/>
                    </a:cubicBezTo>
                    <a:cubicBezTo>
                      <a:pt x="215" y="40"/>
                      <a:pt x="215" y="54"/>
                      <a:pt x="215" y="67"/>
                    </a:cubicBezTo>
                    <a:lnTo>
                      <a:pt x="215" y="322"/>
                    </a:lnTo>
                    <a:cubicBezTo>
                      <a:pt x="215" y="335"/>
                      <a:pt x="215" y="349"/>
                      <a:pt x="201" y="362"/>
                    </a:cubicBezTo>
                    <a:cubicBezTo>
                      <a:pt x="188" y="376"/>
                      <a:pt x="175" y="376"/>
                      <a:pt x="161" y="376"/>
                    </a:cubicBezTo>
                    <a:lnTo>
                      <a:pt x="67" y="376"/>
                    </a:lnTo>
                    <a:cubicBezTo>
                      <a:pt x="54" y="376"/>
                      <a:pt x="40" y="376"/>
                      <a:pt x="27" y="362"/>
                    </a:cubicBezTo>
                    <a:cubicBezTo>
                      <a:pt x="14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14" y="40"/>
                      <a:pt x="27" y="40"/>
                    </a:cubicBezTo>
                    <a:cubicBezTo>
                      <a:pt x="40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40" y="0"/>
                      <a:pt x="27" y="14"/>
                      <a:pt x="14" y="27"/>
                    </a:cubicBezTo>
                    <a:cubicBezTo>
                      <a:pt x="0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0" y="362"/>
                      <a:pt x="14" y="376"/>
                    </a:cubicBezTo>
                    <a:cubicBezTo>
                      <a:pt x="27" y="389"/>
                      <a:pt x="40" y="389"/>
                      <a:pt x="67" y="389"/>
                    </a:cubicBezTo>
                    <a:lnTo>
                      <a:pt x="161" y="389"/>
                    </a:lnTo>
                    <a:cubicBezTo>
                      <a:pt x="188" y="389"/>
                      <a:pt x="201" y="389"/>
                      <a:pt x="215" y="376"/>
                    </a:cubicBezTo>
                    <a:cubicBezTo>
                      <a:pt x="228" y="362"/>
                      <a:pt x="228" y="335"/>
                      <a:pt x="228" y="322"/>
                    </a:cubicBezTo>
                    <a:lnTo>
                      <a:pt x="228" y="67"/>
                    </a:lnTo>
                    <a:cubicBezTo>
                      <a:pt x="228" y="54"/>
                      <a:pt x="228" y="40"/>
                      <a:pt x="215" y="27"/>
                    </a:cubicBezTo>
                    <a:cubicBezTo>
                      <a:pt x="201" y="14"/>
                      <a:pt x="188" y="0"/>
                      <a:pt x="16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33"/>
              <p:cNvSpPr/>
              <p:nvPr/>
            </p:nvSpPr>
            <p:spPr>
              <a:xfrm>
                <a:off x="4422875" y="3296747"/>
                <a:ext cx="662753" cy="730834"/>
              </a:xfrm>
              <a:custGeom>
                <a:avLst/>
                <a:gdLst/>
                <a:ahLst/>
                <a:cxnLst/>
                <a:rect l="l" t="t" r="r" b="b"/>
                <a:pathLst>
                  <a:path w="6532" h="7203" extrusionOk="0">
                    <a:moveTo>
                      <a:pt x="162" y="14"/>
                    </a:moveTo>
                    <a:cubicBezTo>
                      <a:pt x="215" y="14"/>
                      <a:pt x="805" y="27"/>
                      <a:pt x="980" y="54"/>
                    </a:cubicBezTo>
                    <a:lnTo>
                      <a:pt x="4171" y="4131"/>
                    </a:lnTo>
                    <a:lnTo>
                      <a:pt x="2200" y="4131"/>
                    </a:lnTo>
                    <a:cubicBezTo>
                      <a:pt x="2200" y="4131"/>
                      <a:pt x="135" y="215"/>
                      <a:pt x="27" y="14"/>
                    </a:cubicBezTo>
                    <a:close/>
                    <a:moveTo>
                      <a:pt x="4185" y="4144"/>
                    </a:moveTo>
                    <a:lnTo>
                      <a:pt x="6492" y="7095"/>
                    </a:lnTo>
                    <a:lnTo>
                      <a:pt x="3823" y="7189"/>
                    </a:lnTo>
                    <a:lnTo>
                      <a:pt x="2213" y="4144"/>
                    </a:lnTo>
                    <a:close/>
                    <a:moveTo>
                      <a:pt x="1" y="0"/>
                    </a:moveTo>
                    <a:cubicBezTo>
                      <a:pt x="27" y="41"/>
                      <a:pt x="1516" y="2857"/>
                      <a:pt x="2200" y="4144"/>
                    </a:cubicBezTo>
                    <a:cubicBezTo>
                      <a:pt x="2656" y="5029"/>
                      <a:pt x="3742" y="7068"/>
                      <a:pt x="3809" y="7202"/>
                    </a:cubicBezTo>
                    <a:cubicBezTo>
                      <a:pt x="3863" y="7202"/>
                      <a:pt x="6532" y="7108"/>
                      <a:pt x="6532" y="7108"/>
                    </a:cubicBezTo>
                    <a:lnTo>
                      <a:pt x="4198" y="4144"/>
                    </a:lnTo>
                    <a:lnTo>
                      <a:pt x="980" y="41"/>
                    </a:lnTo>
                    <a:cubicBezTo>
                      <a:pt x="819" y="14"/>
                      <a:pt x="229" y="0"/>
                      <a:pt x="16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33"/>
              <p:cNvSpPr/>
              <p:nvPr/>
            </p:nvSpPr>
            <p:spPr>
              <a:xfrm>
                <a:off x="4420135" y="3295326"/>
                <a:ext cx="1193503" cy="732255"/>
              </a:xfrm>
              <a:custGeom>
                <a:avLst/>
                <a:gdLst/>
                <a:ahLst/>
                <a:cxnLst/>
                <a:rect l="l" t="t" r="r" b="b"/>
                <a:pathLst>
                  <a:path w="11763" h="7217" extrusionOk="0">
                    <a:moveTo>
                      <a:pt x="189" y="41"/>
                    </a:moveTo>
                    <a:cubicBezTo>
                      <a:pt x="256" y="41"/>
                      <a:pt x="846" y="41"/>
                      <a:pt x="1007" y="68"/>
                    </a:cubicBezTo>
                    <a:cubicBezTo>
                      <a:pt x="1248" y="95"/>
                      <a:pt x="1476" y="148"/>
                      <a:pt x="1704" y="215"/>
                    </a:cubicBezTo>
                    <a:cubicBezTo>
                      <a:pt x="1865" y="269"/>
                      <a:pt x="2012" y="336"/>
                      <a:pt x="2160" y="390"/>
                    </a:cubicBezTo>
                    <a:cubicBezTo>
                      <a:pt x="2240" y="430"/>
                      <a:pt x="2321" y="470"/>
                      <a:pt x="2401" y="524"/>
                    </a:cubicBezTo>
                    <a:cubicBezTo>
                      <a:pt x="2522" y="578"/>
                      <a:pt x="2629" y="645"/>
                      <a:pt x="2737" y="725"/>
                    </a:cubicBezTo>
                    <a:cubicBezTo>
                      <a:pt x="2951" y="873"/>
                      <a:pt x="3152" y="1034"/>
                      <a:pt x="3340" y="1221"/>
                    </a:cubicBezTo>
                    <a:cubicBezTo>
                      <a:pt x="4051" y="1946"/>
                      <a:pt x="5177" y="3018"/>
                      <a:pt x="6452" y="4038"/>
                    </a:cubicBezTo>
                    <a:cubicBezTo>
                      <a:pt x="8034" y="5298"/>
                      <a:pt x="9482" y="6157"/>
                      <a:pt x="10743" y="6599"/>
                    </a:cubicBezTo>
                    <a:cubicBezTo>
                      <a:pt x="11025" y="6693"/>
                      <a:pt x="11293" y="6773"/>
                      <a:pt x="11561" y="6827"/>
                    </a:cubicBezTo>
                    <a:cubicBezTo>
                      <a:pt x="11280" y="6841"/>
                      <a:pt x="11011" y="6841"/>
                      <a:pt x="10730" y="6841"/>
                    </a:cubicBezTo>
                    <a:cubicBezTo>
                      <a:pt x="7659" y="6921"/>
                      <a:pt x="5446" y="7015"/>
                      <a:pt x="4185" y="7136"/>
                    </a:cubicBezTo>
                    <a:cubicBezTo>
                      <a:pt x="4064" y="7149"/>
                      <a:pt x="3957" y="7162"/>
                      <a:pt x="3836" y="7176"/>
                    </a:cubicBezTo>
                    <a:lnTo>
                      <a:pt x="202" y="296"/>
                    </a:lnTo>
                    <a:lnTo>
                      <a:pt x="68" y="41"/>
                    </a:lnTo>
                    <a:close/>
                    <a:moveTo>
                      <a:pt x="1" y="1"/>
                    </a:moveTo>
                    <a:lnTo>
                      <a:pt x="2200" y="4172"/>
                    </a:lnTo>
                    <a:lnTo>
                      <a:pt x="3810" y="7216"/>
                    </a:lnTo>
                    <a:lnTo>
                      <a:pt x="3823" y="7216"/>
                    </a:lnTo>
                    <a:cubicBezTo>
                      <a:pt x="3944" y="7203"/>
                      <a:pt x="4064" y="7189"/>
                      <a:pt x="4185" y="7176"/>
                    </a:cubicBezTo>
                    <a:cubicBezTo>
                      <a:pt x="5446" y="7055"/>
                      <a:pt x="7659" y="6961"/>
                      <a:pt x="10730" y="6894"/>
                    </a:cubicBezTo>
                    <a:cubicBezTo>
                      <a:pt x="11065" y="6881"/>
                      <a:pt x="11414" y="6881"/>
                      <a:pt x="11762" y="6867"/>
                    </a:cubicBezTo>
                    <a:lnTo>
                      <a:pt x="11762" y="6827"/>
                    </a:lnTo>
                    <a:cubicBezTo>
                      <a:pt x="11440" y="6773"/>
                      <a:pt x="11105" y="6680"/>
                      <a:pt x="10757" y="6559"/>
                    </a:cubicBezTo>
                    <a:cubicBezTo>
                      <a:pt x="9496" y="6116"/>
                      <a:pt x="8061" y="5258"/>
                      <a:pt x="6465" y="3997"/>
                    </a:cubicBezTo>
                    <a:cubicBezTo>
                      <a:pt x="5204" y="2992"/>
                      <a:pt x="4078" y="1919"/>
                      <a:pt x="3367" y="1194"/>
                    </a:cubicBezTo>
                    <a:cubicBezTo>
                      <a:pt x="3179" y="1007"/>
                      <a:pt x="2978" y="832"/>
                      <a:pt x="2763" y="685"/>
                    </a:cubicBezTo>
                    <a:cubicBezTo>
                      <a:pt x="2656" y="618"/>
                      <a:pt x="2536" y="551"/>
                      <a:pt x="2428" y="484"/>
                    </a:cubicBezTo>
                    <a:cubicBezTo>
                      <a:pt x="2348" y="443"/>
                      <a:pt x="2267" y="403"/>
                      <a:pt x="2173" y="363"/>
                    </a:cubicBezTo>
                    <a:cubicBezTo>
                      <a:pt x="2026" y="296"/>
                      <a:pt x="1878" y="229"/>
                      <a:pt x="1717" y="189"/>
                    </a:cubicBezTo>
                    <a:cubicBezTo>
                      <a:pt x="1489" y="108"/>
                      <a:pt x="1248" y="55"/>
                      <a:pt x="1020" y="28"/>
                    </a:cubicBezTo>
                    <a:cubicBezTo>
                      <a:pt x="846" y="1"/>
                      <a:pt x="256" y="1"/>
                      <a:pt x="189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33"/>
              <p:cNvSpPr/>
              <p:nvPr/>
            </p:nvSpPr>
            <p:spPr>
              <a:xfrm>
                <a:off x="5839393" y="3978169"/>
                <a:ext cx="2842675" cy="471192"/>
              </a:xfrm>
              <a:custGeom>
                <a:avLst/>
                <a:gdLst/>
                <a:ahLst/>
                <a:cxnLst/>
                <a:rect l="l" t="t" r="r" b="b"/>
                <a:pathLst>
                  <a:path w="28017" h="4644" extrusionOk="0">
                    <a:moveTo>
                      <a:pt x="13642" y="48"/>
                    </a:moveTo>
                    <a:cubicBezTo>
                      <a:pt x="18201" y="48"/>
                      <a:pt x="22562" y="116"/>
                      <a:pt x="24328" y="432"/>
                    </a:cubicBezTo>
                    <a:cubicBezTo>
                      <a:pt x="24503" y="459"/>
                      <a:pt x="24637" y="499"/>
                      <a:pt x="24757" y="526"/>
                    </a:cubicBezTo>
                    <a:cubicBezTo>
                      <a:pt x="25938" y="875"/>
                      <a:pt x="26796" y="1478"/>
                      <a:pt x="27198" y="1814"/>
                    </a:cubicBezTo>
                    <a:cubicBezTo>
                      <a:pt x="27279" y="1881"/>
                      <a:pt x="27346" y="1948"/>
                      <a:pt x="27426" y="2015"/>
                    </a:cubicBezTo>
                    <a:cubicBezTo>
                      <a:pt x="27560" y="2136"/>
                      <a:pt x="27681" y="2270"/>
                      <a:pt x="27788" y="2390"/>
                    </a:cubicBezTo>
                    <a:cubicBezTo>
                      <a:pt x="27855" y="2471"/>
                      <a:pt x="27909" y="2538"/>
                      <a:pt x="27936" y="2605"/>
                    </a:cubicBezTo>
                    <a:cubicBezTo>
                      <a:pt x="27949" y="2632"/>
                      <a:pt x="27963" y="2645"/>
                      <a:pt x="27963" y="2672"/>
                    </a:cubicBezTo>
                    <a:cubicBezTo>
                      <a:pt x="27963" y="2672"/>
                      <a:pt x="27976" y="2685"/>
                      <a:pt x="27976" y="2685"/>
                    </a:cubicBezTo>
                    <a:cubicBezTo>
                      <a:pt x="27976" y="2699"/>
                      <a:pt x="27976" y="2699"/>
                      <a:pt x="27976" y="2712"/>
                    </a:cubicBezTo>
                    <a:cubicBezTo>
                      <a:pt x="27976" y="2726"/>
                      <a:pt x="27963" y="2752"/>
                      <a:pt x="27896" y="2820"/>
                    </a:cubicBezTo>
                    <a:cubicBezTo>
                      <a:pt x="27855" y="2873"/>
                      <a:pt x="27788" y="2927"/>
                      <a:pt x="27708" y="2980"/>
                    </a:cubicBezTo>
                    <a:cubicBezTo>
                      <a:pt x="27654" y="3021"/>
                      <a:pt x="27587" y="3074"/>
                      <a:pt x="27507" y="3115"/>
                    </a:cubicBezTo>
                    <a:cubicBezTo>
                      <a:pt x="27480" y="3128"/>
                      <a:pt x="27453" y="3155"/>
                      <a:pt x="27426" y="3168"/>
                    </a:cubicBezTo>
                    <a:cubicBezTo>
                      <a:pt x="27359" y="3208"/>
                      <a:pt x="27279" y="3249"/>
                      <a:pt x="27198" y="3302"/>
                    </a:cubicBezTo>
                    <a:cubicBezTo>
                      <a:pt x="26742" y="3557"/>
                      <a:pt x="25763" y="4013"/>
                      <a:pt x="24328" y="4322"/>
                    </a:cubicBezTo>
                    <a:cubicBezTo>
                      <a:pt x="23457" y="4509"/>
                      <a:pt x="22585" y="4603"/>
                      <a:pt x="21700" y="4603"/>
                    </a:cubicBezTo>
                    <a:lnTo>
                      <a:pt x="15437" y="4603"/>
                    </a:lnTo>
                    <a:lnTo>
                      <a:pt x="15437" y="3195"/>
                    </a:lnTo>
                    <a:cubicBezTo>
                      <a:pt x="15437" y="3182"/>
                      <a:pt x="15423" y="3168"/>
                      <a:pt x="15423" y="3155"/>
                    </a:cubicBezTo>
                    <a:cubicBezTo>
                      <a:pt x="15464" y="3101"/>
                      <a:pt x="15490" y="3048"/>
                      <a:pt x="15504" y="3007"/>
                    </a:cubicBezTo>
                    <a:cubicBezTo>
                      <a:pt x="15531" y="2954"/>
                      <a:pt x="15544" y="2900"/>
                      <a:pt x="15544" y="2846"/>
                    </a:cubicBezTo>
                    <a:lnTo>
                      <a:pt x="15544" y="2833"/>
                    </a:lnTo>
                    <a:lnTo>
                      <a:pt x="1664" y="1036"/>
                    </a:lnTo>
                    <a:lnTo>
                      <a:pt x="148" y="111"/>
                    </a:lnTo>
                    <a:cubicBezTo>
                      <a:pt x="2052" y="84"/>
                      <a:pt x="4145" y="70"/>
                      <a:pt x="6036" y="70"/>
                    </a:cubicBezTo>
                    <a:cubicBezTo>
                      <a:pt x="7001" y="70"/>
                      <a:pt x="8101" y="57"/>
                      <a:pt x="9268" y="57"/>
                    </a:cubicBezTo>
                    <a:lnTo>
                      <a:pt x="10488" y="57"/>
                    </a:lnTo>
                    <a:cubicBezTo>
                      <a:pt x="11530" y="52"/>
                      <a:pt x="12591" y="48"/>
                      <a:pt x="13642" y="48"/>
                    </a:cubicBezTo>
                    <a:close/>
                    <a:moveTo>
                      <a:pt x="12740" y="0"/>
                    </a:moveTo>
                    <a:cubicBezTo>
                      <a:pt x="11987" y="0"/>
                      <a:pt x="11232" y="1"/>
                      <a:pt x="10488" y="3"/>
                    </a:cubicBezTo>
                    <a:lnTo>
                      <a:pt x="9254" y="17"/>
                    </a:lnTo>
                    <a:lnTo>
                      <a:pt x="6036" y="17"/>
                    </a:lnTo>
                    <a:cubicBezTo>
                      <a:pt x="4118" y="17"/>
                      <a:pt x="1999" y="30"/>
                      <a:pt x="68" y="57"/>
                    </a:cubicBezTo>
                    <a:lnTo>
                      <a:pt x="1" y="57"/>
                    </a:lnTo>
                    <a:lnTo>
                      <a:pt x="1637" y="1076"/>
                    </a:lnTo>
                    <a:lnTo>
                      <a:pt x="15490" y="2860"/>
                    </a:lnTo>
                    <a:cubicBezTo>
                      <a:pt x="15490" y="2900"/>
                      <a:pt x="15490" y="2940"/>
                      <a:pt x="15464" y="2994"/>
                    </a:cubicBezTo>
                    <a:cubicBezTo>
                      <a:pt x="15450" y="3034"/>
                      <a:pt x="15423" y="3074"/>
                      <a:pt x="15383" y="3141"/>
                    </a:cubicBezTo>
                    <a:lnTo>
                      <a:pt x="15370" y="3141"/>
                    </a:lnTo>
                    <a:lnTo>
                      <a:pt x="15370" y="3155"/>
                    </a:lnTo>
                    <a:cubicBezTo>
                      <a:pt x="15383" y="3168"/>
                      <a:pt x="15383" y="3182"/>
                      <a:pt x="15383" y="3195"/>
                    </a:cubicBezTo>
                    <a:lnTo>
                      <a:pt x="15383" y="4643"/>
                    </a:lnTo>
                    <a:lnTo>
                      <a:pt x="21700" y="4643"/>
                    </a:lnTo>
                    <a:cubicBezTo>
                      <a:pt x="22585" y="4643"/>
                      <a:pt x="23470" y="4550"/>
                      <a:pt x="24342" y="4362"/>
                    </a:cubicBezTo>
                    <a:cubicBezTo>
                      <a:pt x="25777" y="4053"/>
                      <a:pt x="26756" y="3584"/>
                      <a:pt x="27225" y="3343"/>
                    </a:cubicBezTo>
                    <a:cubicBezTo>
                      <a:pt x="27306" y="3289"/>
                      <a:pt x="27373" y="3249"/>
                      <a:pt x="27440" y="3208"/>
                    </a:cubicBezTo>
                    <a:cubicBezTo>
                      <a:pt x="27480" y="3182"/>
                      <a:pt x="27507" y="3168"/>
                      <a:pt x="27534" y="3155"/>
                    </a:cubicBezTo>
                    <a:cubicBezTo>
                      <a:pt x="27601" y="3101"/>
                      <a:pt x="27668" y="3061"/>
                      <a:pt x="27735" y="3021"/>
                    </a:cubicBezTo>
                    <a:cubicBezTo>
                      <a:pt x="27815" y="2954"/>
                      <a:pt x="27882" y="2900"/>
                      <a:pt x="27936" y="2846"/>
                    </a:cubicBezTo>
                    <a:cubicBezTo>
                      <a:pt x="27990" y="2793"/>
                      <a:pt x="28016" y="2739"/>
                      <a:pt x="28016" y="2712"/>
                    </a:cubicBezTo>
                    <a:cubicBezTo>
                      <a:pt x="28016" y="2699"/>
                      <a:pt x="28016" y="2685"/>
                      <a:pt x="28016" y="2685"/>
                    </a:cubicBezTo>
                    <a:lnTo>
                      <a:pt x="28003" y="2685"/>
                    </a:lnTo>
                    <a:lnTo>
                      <a:pt x="28003" y="2672"/>
                    </a:lnTo>
                    <a:cubicBezTo>
                      <a:pt x="28003" y="2659"/>
                      <a:pt x="28003" y="2659"/>
                      <a:pt x="28003" y="2659"/>
                    </a:cubicBezTo>
                    <a:cubicBezTo>
                      <a:pt x="28003" y="2632"/>
                      <a:pt x="27990" y="2605"/>
                      <a:pt x="27976" y="2578"/>
                    </a:cubicBezTo>
                    <a:cubicBezTo>
                      <a:pt x="27936" y="2511"/>
                      <a:pt x="27882" y="2444"/>
                      <a:pt x="27815" y="2350"/>
                    </a:cubicBezTo>
                    <a:cubicBezTo>
                      <a:pt x="27721" y="2243"/>
                      <a:pt x="27587" y="2109"/>
                      <a:pt x="27453" y="1975"/>
                    </a:cubicBezTo>
                    <a:cubicBezTo>
                      <a:pt x="27373" y="1908"/>
                      <a:pt x="27306" y="1841"/>
                      <a:pt x="27225" y="1787"/>
                    </a:cubicBezTo>
                    <a:cubicBezTo>
                      <a:pt x="26809" y="1452"/>
                      <a:pt x="25951" y="835"/>
                      <a:pt x="24771" y="486"/>
                    </a:cubicBezTo>
                    <a:cubicBezTo>
                      <a:pt x="24650" y="446"/>
                      <a:pt x="24503" y="419"/>
                      <a:pt x="24328" y="392"/>
                    </a:cubicBezTo>
                    <a:cubicBezTo>
                      <a:pt x="22458" y="55"/>
                      <a:pt x="17619" y="0"/>
                      <a:pt x="12740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3"/>
              <p:cNvSpPr/>
              <p:nvPr/>
            </p:nvSpPr>
            <p:spPr>
              <a:xfrm>
                <a:off x="4715493" y="3985271"/>
                <a:ext cx="2386804" cy="464089"/>
              </a:xfrm>
              <a:custGeom>
                <a:avLst/>
                <a:gdLst/>
                <a:ahLst/>
                <a:cxnLst/>
                <a:rect l="l" t="t" r="r" b="b"/>
                <a:pathLst>
                  <a:path w="23524" h="4574" extrusionOk="0">
                    <a:moveTo>
                      <a:pt x="20157" y="3165"/>
                    </a:moveTo>
                    <a:cubicBezTo>
                      <a:pt x="20143" y="3165"/>
                      <a:pt x="20143" y="3179"/>
                      <a:pt x="20143" y="3192"/>
                    </a:cubicBezTo>
                    <a:lnTo>
                      <a:pt x="20143" y="3380"/>
                    </a:lnTo>
                    <a:lnTo>
                      <a:pt x="18789" y="3380"/>
                    </a:lnTo>
                    <a:cubicBezTo>
                      <a:pt x="18762" y="3366"/>
                      <a:pt x="18507" y="3273"/>
                      <a:pt x="18212" y="3165"/>
                    </a:cubicBezTo>
                    <a:close/>
                    <a:moveTo>
                      <a:pt x="20211" y="3098"/>
                    </a:moveTo>
                    <a:cubicBezTo>
                      <a:pt x="20197" y="3112"/>
                      <a:pt x="20184" y="3112"/>
                      <a:pt x="20184" y="3112"/>
                    </a:cubicBezTo>
                    <a:lnTo>
                      <a:pt x="18092" y="3112"/>
                    </a:lnTo>
                    <a:lnTo>
                      <a:pt x="18092" y="3152"/>
                    </a:lnTo>
                    <a:cubicBezTo>
                      <a:pt x="18454" y="3299"/>
                      <a:pt x="18776" y="3420"/>
                      <a:pt x="18776" y="3420"/>
                    </a:cubicBezTo>
                    <a:lnTo>
                      <a:pt x="20197" y="3420"/>
                    </a:lnTo>
                    <a:lnTo>
                      <a:pt x="20197" y="3192"/>
                    </a:lnTo>
                    <a:cubicBezTo>
                      <a:pt x="20197" y="3179"/>
                      <a:pt x="20197" y="3179"/>
                      <a:pt x="20197" y="3165"/>
                    </a:cubicBezTo>
                    <a:cubicBezTo>
                      <a:pt x="20197" y="3165"/>
                      <a:pt x="20197" y="3152"/>
                      <a:pt x="20197" y="3152"/>
                    </a:cubicBezTo>
                    <a:lnTo>
                      <a:pt x="20211" y="3152"/>
                    </a:lnTo>
                    <a:cubicBezTo>
                      <a:pt x="20211" y="3152"/>
                      <a:pt x="20224" y="3138"/>
                      <a:pt x="20224" y="3138"/>
                    </a:cubicBezTo>
                    <a:lnTo>
                      <a:pt x="20211" y="3098"/>
                    </a:lnTo>
                    <a:close/>
                    <a:moveTo>
                      <a:pt x="10273" y="41"/>
                    </a:moveTo>
                    <a:lnTo>
                      <a:pt x="11319" y="1180"/>
                    </a:lnTo>
                    <a:lnTo>
                      <a:pt x="11359" y="1221"/>
                    </a:lnTo>
                    <a:lnTo>
                      <a:pt x="15181" y="2267"/>
                    </a:lnTo>
                    <a:lnTo>
                      <a:pt x="20626" y="2267"/>
                    </a:lnTo>
                    <a:cubicBezTo>
                      <a:pt x="20626" y="2294"/>
                      <a:pt x="20613" y="2307"/>
                      <a:pt x="20599" y="2320"/>
                    </a:cubicBezTo>
                    <a:cubicBezTo>
                      <a:pt x="20559" y="2361"/>
                      <a:pt x="20532" y="2387"/>
                      <a:pt x="20479" y="2441"/>
                    </a:cubicBezTo>
                    <a:lnTo>
                      <a:pt x="20452" y="2455"/>
                    </a:lnTo>
                    <a:lnTo>
                      <a:pt x="20479" y="2468"/>
                    </a:lnTo>
                    <a:cubicBezTo>
                      <a:pt x="20479" y="2468"/>
                      <a:pt x="20479" y="2481"/>
                      <a:pt x="20479" y="2481"/>
                    </a:cubicBezTo>
                    <a:lnTo>
                      <a:pt x="20465" y="2481"/>
                    </a:lnTo>
                    <a:lnTo>
                      <a:pt x="20304" y="2696"/>
                    </a:lnTo>
                    <a:lnTo>
                      <a:pt x="19151" y="2696"/>
                    </a:lnTo>
                    <a:lnTo>
                      <a:pt x="19151" y="2736"/>
                    </a:lnTo>
                    <a:cubicBezTo>
                      <a:pt x="19312" y="2763"/>
                      <a:pt x="19513" y="2790"/>
                      <a:pt x="19714" y="2830"/>
                    </a:cubicBezTo>
                    <a:cubicBezTo>
                      <a:pt x="19835" y="2843"/>
                      <a:pt x="19942" y="2857"/>
                      <a:pt x="20063" y="2884"/>
                    </a:cubicBezTo>
                    <a:lnTo>
                      <a:pt x="20103" y="2924"/>
                    </a:lnTo>
                    <a:cubicBezTo>
                      <a:pt x="20130" y="2951"/>
                      <a:pt x="20170" y="2964"/>
                      <a:pt x="20251" y="2991"/>
                    </a:cubicBezTo>
                    <a:cubicBezTo>
                      <a:pt x="20304" y="3004"/>
                      <a:pt x="20385" y="3031"/>
                      <a:pt x="20479" y="3045"/>
                    </a:cubicBezTo>
                    <a:lnTo>
                      <a:pt x="20492" y="3045"/>
                    </a:lnTo>
                    <a:cubicBezTo>
                      <a:pt x="20734" y="2964"/>
                      <a:pt x="21176" y="2870"/>
                      <a:pt x="21860" y="2803"/>
                    </a:cubicBezTo>
                    <a:cubicBezTo>
                      <a:pt x="22329" y="2750"/>
                      <a:pt x="22853" y="2723"/>
                      <a:pt x="23429" y="2723"/>
                    </a:cubicBezTo>
                    <a:cubicBezTo>
                      <a:pt x="23429" y="2723"/>
                      <a:pt x="23443" y="2723"/>
                      <a:pt x="23456" y="2736"/>
                    </a:cubicBezTo>
                    <a:cubicBezTo>
                      <a:pt x="23469" y="2750"/>
                      <a:pt x="23483" y="2763"/>
                      <a:pt x="23483" y="2776"/>
                    </a:cubicBezTo>
                    <a:lnTo>
                      <a:pt x="23483" y="4345"/>
                    </a:lnTo>
                    <a:cubicBezTo>
                      <a:pt x="23469" y="4359"/>
                      <a:pt x="23469" y="4386"/>
                      <a:pt x="23456" y="4399"/>
                    </a:cubicBezTo>
                    <a:cubicBezTo>
                      <a:pt x="23443" y="4413"/>
                      <a:pt x="23429" y="4413"/>
                      <a:pt x="23429" y="4413"/>
                    </a:cubicBezTo>
                    <a:cubicBezTo>
                      <a:pt x="22893" y="4413"/>
                      <a:pt x="22397" y="4386"/>
                      <a:pt x="21954" y="4345"/>
                    </a:cubicBezTo>
                    <a:lnTo>
                      <a:pt x="21927" y="4345"/>
                    </a:lnTo>
                    <a:lnTo>
                      <a:pt x="21927" y="4533"/>
                    </a:lnTo>
                    <a:lnTo>
                      <a:pt x="19915" y="4533"/>
                    </a:lnTo>
                    <a:cubicBezTo>
                      <a:pt x="18601" y="4533"/>
                      <a:pt x="11762" y="4265"/>
                      <a:pt x="7819" y="3675"/>
                    </a:cubicBezTo>
                    <a:cubicBezTo>
                      <a:pt x="6987" y="3554"/>
                      <a:pt x="6330" y="3420"/>
                      <a:pt x="5874" y="3286"/>
                    </a:cubicBezTo>
                    <a:cubicBezTo>
                      <a:pt x="3500" y="2589"/>
                      <a:pt x="1824" y="1972"/>
                      <a:pt x="899" y="1462"/>
                    </a:cubicBezTo>
                    <a:cubicBezTo>
                      <a:pt x="711" y="1355"/>
                      <a:pt x="536" y="1261"/>
                      <a:pt x="416" y="1154"/>
                    </a:cubicBezTo>
                    <a:cubicBezTo>
                      <a:pt x="376" y="1127"/>
                      <a:pt x="335" y="1100"/>
                      <a:pt x="308" y="1073"/>
                    </a:cubicBezTo>
                    <a:cubicBezTo>
                      <a:pt x="215" y="993"/>
                      <a:pt x="148" y="926"/>
                      <a:pt x="107" y="859"/>
                    </a:cubicBezTo>
                    <a:cubicBezTo>
                      <a:pt x="94" y="832"/>
                      <a:pt x="80" y="818"/>
                      <a:pt x="67" y="792"/>
                    </a:cubicBezTo>
                    <a:lnTo>
                      <a:pt x="67" y="792"/>
                    </a:lnTo>
                    <a:cubicBezTo>
                      <a:pt x="1797" y="1167"/>
                      <a:pt x="4707" y="1784"/>
                      <a:pt x="5177" y="1811"/>
                    </a:cubicBezTo>
                    <a:lnTo>
                      <a:pt x="5230" y="1824"/>
                    </a:lnTo>
                    <a:lnTo>
                      <a:pt x="5686" y="1824"/>
                    </a:lnTo>
                    <a:cubicBezTo>
                      <a:pt x="5753" y="1811"/>
                      <a:pt x="5820" y="1811"/>
                      <a:pt x="5874" y="1797"/>
                    </a:cubicBezTo>
                    <a:cubicBezTo>
                      <a:pt x="6102" y="1757"/>
                      <a:pt x="6276" y="1677"/>
                      <a:pt x="6397" y="1543"/>
                    </a:cubicBezTo>
                    <a:cubicBezTo>
                      <a:pt x="6411" y="1529"/>
                      <a:pt x="6437" y="1489"/>
                      <a:pt x="6464" y="1462"/>
                    </a:cubicBezTo>
                    <a:cubicBezTo>
                      <a:pt x="6478" y="1435"/>
                      <a:pt x="6491" y="1408"/>
                      <a:pt x="6504" y="1382"/>
                    </a:cubicBezTo>
                    <a:lnTo>
                      <a:pt x="6518" y="1355"/>
                    </a:lnTo>
                    <a:lnTo>
                      <a:pt x="201" y="537"/>
                    </a:lnTo>
                    <a:cubicBezTo>
                      <a:pt x="228" y="523"/>
                      <a:pt x="255" y="523"/>
                      <a:pt x="295" y="510"/>
                    </a:cubicBezTo>
                    <a:cubicBezTo>
                      <a:pt x="416" y="483"/>
                      <a:pt x="563" y="456"/>
                      <a:pt x="751" y="429"/>
                    </a:cubicBezTo>
                    <a:cubicBezTo>
                      <a:pt x="899" y="416"/>
                      <a:pt x="1073" y="389"/>
                      <a:pt x="1274" y="376"/>
                    </a:cubicBezTo>
                    <a:cubicBezTo>
                      <a:pt x="2535" y="255"/>
                      <a:pt x="4748" y="148"/>
                      <a:pt x="7819" y="81"/>
                    </a:cubicBezTo>
                    <a:cubicBezTo>
                      <a:pt x="8583" y="67"/>
                      <a:pt x="9415" y="54"/>
                      <a:pt x="10273" y="41"/>
                    </a:cubicBezTo>
                    <a:close/>
                    <a:moveTo>
                      <a:pt x="10273" y="0"/>
                    </a:moveTo>
                    <a:cubicBezTo>
                      <a:pt x="9415" y="14"/>
                      <a:pt x="8597" y="27"/>
                      <a:pt x="7819" y="54"/>
                    </a:cubicBezTo>
                    <a:cubicBezTo>
                      <a:pt x="4748" y="121"/>
                      <a:pt x="2535" y="215"/>
                      <a:pt x="1274" y="336"/>
                    </a:cubicBezTo>
                    <a:cubicBezTo>
                      <a:pt x="1073" y="362"/>
                      <a:pt x="899" y="376"/>
                      <a:pt x="751" y="403"/>
                    </a:cubicBezTo>
                    <a:cubicBezTo>
                      <a:pt x="563" y="429"/>
                      <a:pt x="402" y="456"/>
                      <a:pt x="282" y="483"/>
                    </a:cubicBezTo>
                    <a:cubicBezTo>
                      <a:pt x="201" y="496"/>
                      <a:pt x="148" y="523"/>
                      <a:pt x="94" y="537"/>
                    </a:cubicBezTo>
                    <a:lnTo>
                      <a:pt x="94" y="577"/>
                    </a:lnTo>
                    <a:lnTo>
                      <a:pt x="6451" y="1395"/>
                    </a:lnTo>
                    <a:cubicBezTo>
                      <a:pt x="6451" y="1408"/>
                      <a:pt x="6437" y="1435"/>
                      <a:pt x="6424" y="1449"/>
                    </a:cubicBezTo>
                    <a:cubicBezTo>
                      <a:pt x="6411" y="1475"/>
                      <a:pt x="6384" y="1502"/>
                      <a:pt x="6357" y="1529"/>
                    </a:cubicBezTo>
                    <a:cubicBezTo>
                      <a:pt x="6250" y="1650"/>
                      <a:pt x="6089" y="1730"/>
                      <a:pt x="5874" y="1771"/>
                    </a:cubicBezTo>
                    <a:cubicBezTo>
                      <a:pt x="5807" y="1771"/>
                      <a:pt x="5753" y="1784"/>
                      <a:pt x="5686" y="1784"/>
                    </a:cubicBezTo>
                    <a:cubicBezTo>
                      <a:pt x="5619" y="1791"/>
                      <a:pt x="5549" y="1794"/>
                      <a:pt x="5473" y="1794"/>
                    </a:cubicBezTo>
                    <a:cubicBezTo>
                      <a:pt x="5398" y="1794"/>
                      <a:pt x="5318" y="1791"/>
                      <a:pt x="5230" y="1784"/>
                    </a:cubicBezTo>
                    <a:lnTo>
                      <a:pt x="5190" y="1784"/>
                    </a:lnTo>
                    <a:cubicBezTo>
                      <a:pt x="4707" y="1744"/>
                      <a:pt x="1757" y="1113"/>
                      <a:pt x="40" y="751"/>
                    </a:cubicBezTo>
                    <a:lnTo>
                      <a:pt x="0" y="738"/>
                    </a:lnTo>
                    <a:lnTo>
                      <a:pt x="13" y="778"/>
                    </a:lnTo>
                    <a:cubicBezTo>
                      <a:pt x="27" y="805"/>
                      <a:pt x="54" y="845"/>
                      <a:pt x="67" y="885"/>
                    </a:cubicBezTo>
                    <a:cubicBezTo>
                      <a:pt x="121" y="952"/>
                      <a:pt x="188" y="1020"/>
                      <a:pt x="282" y="1100"/>
                    </a:cubicBezTo>
                    <a:cubicBezTo>
                      <a:pt x="308" y="1127"/>
                      <a:pt x="349" y="1167"/>
                      <a:pt x="389" y="1194"/>
                    </a:cubicBezTo>
                    <a:cubicBezTo>
                      <a:pt x="523" y="1288"/>
                      <a:pt x="684" y="1395"/>
                      <a:pt x="872" y="1502"/>
                    </a:cubicBezTo>
                    <a:cubicBezTo>
                      <a:pt x="1811" y="2012"/>
                      <a:pt x="3487" y="2629"/>
                      <a:pt x="5861" y="3326"/>
                    </a:cubicBezTo>
                    <a:cubicBezTo>
                      <a:pt x="6330" y="3460"/>
                      <a:pt x="6987" y="3594"/>
                      <a:pt x="7819" y="3715"/>
                    </a:cubicBezTo>
                    <a:cubicBezTo>
                      <a:pt x="11762" y="4305"/>
                      <a:pt x="18601" y="4573"/>
                      <a:pt x="19915" y="4573"/>
                    </a:cubicBezTo>
                    <a:lnTo>
                      <a:pt x="21981" y="4573"/>
                    </a:lnTo>
                    <a:lnTo>
                      <a:pt x="21981" y="4399"/>
                    </a:lnTo>
                    <a:cubicBezTo>
                      <a:pt x="22423" y="4439"/>
                      <a:pt x="22906" y="4453"/>
                      <a:pt x="23429" y="4453"/>
                    </a:cubicBezTo>
                    <a:cubicBezTo>
                      <a:pt x="23456" y="4453"/>
                      <a:pt x="23469" y="4453"/>
                      <a:pt x="23483" y="4439"/>
                    </a:cubicBezTo>
                    <a:cubicBezTo>
                      <a:pt x="23510" y="4413"/>
                      <a:pt x="23523" y="4359"/>
                      <a:pt x="23523" y="4359"/>
                    </a:cubicBezTo>
                    <a:lnTo>
                      <a:pt x="23523" y="2776"/>
                    </a:lnTo>
                    <a:cubicBezTo>
                      <a:pt x="23523" y="2750"/>
                      <a:pt x="23510" y="2723"/>
                      <a:pt x="23483" y="2709"/>
                    </a:cubicBezTo>
                    <a:cubicBezTo>
                      <a:pt x="23469" y="2696"/>
                      <a:pt x="23456" y="2682"/>
                      <a:pt x="23429" y="2682"/>
                    </a:cubicBezTo>
                    <a:cubicBezTo>
                      <a:pt x="22853" y="2682"/>
                      <a:pt x="22329" y="2709"/>
                      <a:pt x="21860" y="2763"/>
                    </a:cubicBezTo>
                    <a:cubicBezTo>
                      <a:pt x="21176" y="2830"/>
                      <a:pt x="20734" y="2924"/>
                      <a:pt x="20479" y="3004"/>
                    </a:cubicBezTo>
                    <a:cubicBezTo>
                      <a:pt x="20398" y="2991"/>
                      <a:pt x="20318" y="2964"/>
                      <a:pt x="20264" y="2951"/>
                    </a:cubicBezTo>
                    <a:cubicBezTo>
                      <a:pt x="20184" y="2924"/>
                      <a:pt x="20143" y="2910"/>
                      <a:pt x="20143" y="2897"/>
                    </a:cubicBezTo>
                    <a:lnTo>
                      <a:pt x="20076" y="2843"/>
                    </a:lnTo>
                    <a:cubicBezTo>
                      <a:pt x="19956" y="2817"/>
                      <a:pt x="19848" y="2803"/>
                      <a:pt x="19728" y="2790"/>
                    </a:cubicBezTo>
                    <a:cubicBezTo>
                      <a:pt x="19620" y="2776"/>
                      <a:pt x="19513" y="2750"/>
                      <a:pt x="19406" y="2736"/>
                    </a:cubicBezTo>
                    <a:lnTo>
                      <a:pt x="20331" y="2736"/>
                    </a:lnTo>
                    <a:lnTo>
                      <a:pt x="20506" y="2522"/>
                    </a:lnTo>
                    <a:cubicBezTo>
                      <a:pt x="20506" y="2508"/>
                      <a:pt x="20519" y="2495"/>
                      <a:pt x="20519" y="2481"/>
                    </a:cubicBezTo>
                    <a:cubicBezTo>
                      <a:pt x="20519" y="2481"/>
                      <a:pt x="20519" y="2468"/>
                      <a:pt x="20519" y="2468"/>
                    </a:cubicBezTo>
                    <a:cubicBezTo>
                      <a:pt x="20559" y="2414"/>
                      <a:pt x="20599" y="2387"/>
                      <a:pt x="20640" y="2347"/>
                    </a:cubicBezTo>
                    <a:cubicBezTo>
                      <a:pt x="20667" y="2320"/>
                      <a:pt x="20680" y="2294"/>
                      <a:pt x="20680" y="2253"/>
                    </a:cubicBezTo>
                    <a:lnTo>
                      <a:pt x="20680" y="2240"/>
                    </a:lnTo>
                    <a:lnTo>
                      <a:pt x="15195" y="2240"/>
                    </a:lnTo>
                    <a:lnTo>
                      <a:pt x="11386" y="1194"/>
                    </a:lnTo>
                    <a:lnTo>
                      <a:pt x="10300" y="14"/>
                    </a:lnTo>
                    <a:lnTo>
                      <a:pt x="10286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3"/>
              <p:cNvSpPr/>
              <p:nvPr/>
            </p:nvSpPr>
            <p:spPr>
              <a:xfrm>
                <a:off x="6551051" y="4299602"/>
                <a:ext cx="216420" cy="32772"/>
              </a:xfrm>
              <a:custGeom>
                <a:avLst/>
                <a:gdLst/>
                <a:ahLst/>
                <a:cxnLst/>
                <a:rect l="l" t="t" r="r" b="b"/>
                <a:pathLst>
                  <a:path w="2133" h="323" extrusionOk="0">
                    <a:moveTo>
                      <a:pt x="2066" y="54"/>
                    </a:moveTo>
                    <a:cubicBezTo>
                      <a:pt x="2052" y="67"/>
                      <a:pt x="2052" y="81"/>
                      <a:pt x="2052" y="94"/>
                    </a:cubicBezTo>
                    <a:lnTo>
                      <a:pt x="2052" y="282"/>
                    </a:lnTo>
                    <a:lnTo>
                      <a:pt x="698" y="282"/>
                    </a:lnTo>
                    <a:cubicBezTo>
                      <a:pt x="671" y="268"/>
                      <a:pt x="416" y="175"/>
                      <a:pt x="121" y="54"/>
                    </a:cubicBezTo>
                    <a:close/>
                    <a:moveTo>
                      <a:pt x="2120" y="0"/>
                    </a:moveTo>
                    <a:cubicBezTo>
                      <a:pt x="2106" y="14"/>
                      <a:pt x="2093" y="14"/>
                      <a:pt x="2093" y="14"/>
                    </a:cubicBezTo>
                    <a:lnTo>
                      <a:pt x="1" y="14"/>
                    </a:lnTo>
                    <a:lnTo>
                      <a:pt x="1" y="54"/>
                    </a:lnTo>
                    <a:cubicBezTo>
                      <a:pt x="363" y="201"/>
                      <a:pt x="685" y="322"/>
                      <a:pt x="685" y="322"/>
                    </a:cubicBezTo>
                    <a:lnTo>
                      <a:pt x="2106" y="322"/>
                    </a:lnTo>
                    <a:lnTo>
                      <a:pt x="2106" y="94"/>
                    </a:lnTo>
                    <a:cubicBezTo>
                      <a:pt x="2106" y="81"/>
                      <a:pt x="2106" y="81"/>
                      <a:pt x="2106" y="67"/>
                    </a:cubicBezTo>
                    <a:cubicBezTo>
                      <a:pt x="2106" y="67"/>
                      <a:pt x="2106" y="54"/>
                      <a:pt x="2106" y="54"/>
                    </a:cubicBezTo>
                    <a:lnTo>
                      <a:pt x="2120" y="54"/>
                    </a:lnTo>
                    <a:cubicBezTo>
                      <a:pt x="2120" y="40"/>
                      <a:pt x="2133" y="40"/>
                      <a:pt x="2133" y="40"/>
                    </a:cubicBezTo>
                    <a:lnTo>
                      <a:pt x="212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33"/>
              <p:cNvSpPr/>
              <p:nvPr/>
            </p:nvSpPr>
            <p:spPr>
              <a:xfrm>
                <a:off x="5712869" y="3940323"/>
                <a:ext cx="1703758" cy="372976"/>
              </a:xfrm>
              <a:custGeom>
                <a:avLst/>
                <a:gdLst/>
                <a:ahLst/>
                <a:cxnLst/>
                <a:rect l="l" t="t" r="r" b="b"/>
                <a:pathLst>
                  <a:path w="16792" h="3676" extrusionOk="0">
                    <a:moveTo>
                      <a:pt x="617" y="54"/>
                    </a:moveTo>
                    <a:lnTo>
                      <a:pt x="2884" y="1449"/>
                    </a:lnTo>
                    <a:lnTo>
                      <a:pt x="16737" y="3233"/>
                    </a:lnTo>
                    <a:cubicBezTo>
                      <a:pt x="16737" y="3286"/>
                      <a:pt x="16737" y="3327"/>
                      <a:pt x="16711" y="3367"/>
                    </a:cubicBezTo>
                    <a:cubicBezTo>
                      <a:pt x="16697" y="3407"/>
                      <a:pt x="16670" y="3434"/>
                      <a:pt x="16644" y="3488"/>
                    </a:cubicBezTo>
                    <a:cubicBezTo>
                      <a:pt x="16644" y="3488"/>
                      <a:pt x="16630" y="3474"/>
                      <a:pt x="16630" y="3474"/>
                    </a:cubicBezTo>
                    <a:cubicBezTo>
                      <a:pt x="16603" y="3461"/>
                      <a:pt x="16576" y="3447"/>
                      <a:pt x="16550" y="3447"/>
                    </a:cubicBezTo>
                    <a:cubicBezTo>
                      <a:pt x="15772" y="3447"/>
                      <a:pt x="15048" y="3488"/>
                      <a:pt x="14417" y="3555"/>
                    </a:cubicBezTo>
                    <a:cubicBezTo>
                      <a:pt x="14162" y="3568"/>
                      <a:pt x="13921" y="3608"/>
                      <a:pt x="13693" y="3635"/>
                    </a:cubicBezTo>
                    <a:lnTo>
                      <a:pt x="13693" y="3219"/>
                    </a:lnTo>
                    <a:cubicBezTo>
                      <a:pt x="13693" y="3193"/>
                      <a:pt x="13680" y="3166"/>
                      <a:pt x="13653" y="3152"/>
                    </a:cubicBezTo>
                    <a:cubicBezTo>
                      <a:pt x="13639" y="3139"/>
                      <a:pt x="13613" y="3125"/>
                      <a:pt x="13599" y="3125"/>
                    </a:cubicBezTo>
                    <a:cubicBezTo>
                      <a:pt x="13023" y="3125"/>
                      <a:pt x="12499" y="3152"/>
                      <a:pt x="12017" y="3206"/>
                    </a:cubicBezTo>
                    <a:cubicBezTo>
                      <a:pt x="11346" y="3273"/>
                      <a:pt x="10904" y="3367"/>
                      <a:pt x="10649" y="3447"/>
                    </a:cubicBezTo>
                    <a:cubicBezTo>
                      <a:pt x="10555" y="3434"/>
                      <a:pt x="10488" y="3407"/>
                      <a:pt x="10434" y="3394"/>
                    </a:cubicBezTo>
                    <a:cubicBezTo>
                      <a:pt x="10354" y="3367"/>
                      <a:pt x="10313" y="3353"/>
                      <a:pt x="10300" y="3340"/>
                    </a:cubicBezTo>
                    <a:lnTo>
                      <a:pt x="10246" y="3286"/>
                    </a:lnTo>
                    <a:cubicBezTo>
                      <a:pt x="10126" y="3260"/>
                      <a:pt x="10005" y="3246"/>
                      <a:pt x="9884" y="3233"/>
                    </a:cubicBezTo>
                    <a:cubicBezTo>
                      <a:pt x="9790" y="3219"/>
                      <a:pt x="9683" y="3193"/>
                      <a:pt x="9576" y="3179"/>
                    </a:cubicBezTo>
                    <a:lnTo>
                      <a:pt x="10488" y="3179"/>
                    </a:lnTo>
                    <a:lnTo>
                      <a:pt x="10676" y="2965"/>
                    </a:lnTo>
                    <a:cubicBezTo>
                      <a:pt x="10676" y="2951"/>
                      <a:pt x="10689" y="2938"/>
                      <a:pt x="10689" y="2924"/>
                    </a:cubicBezTo>
                    <a:cubicBezTo>
                      <a:pt x="10689" y="2924"/>
                      <a:pt x="10689" y="2911"/>
                      <a:pt x="10689" y="2911"/>
                    </a:cubicBezTo>
                    <a:cubicBezTo>
                      <a:pt x="10729" y="2857"/>
                      <a:pt x="10769" y="2830"/>
                      <a:pt x="10796" y="2790"/>
                    </a:cubicBezTo>
                    <a:cubicBezTo>
                      <a:pt x="10837" y="2763"/>
                      <a:pt x="10837" y="2737"/>
                      <a:pt x="10837" y="2696"/>
                    </a:cubicBezTo>
                    <a:lnTo>
                      <a:pt x="10837" y="2683"/>
                    </a:lnTo>
                    <a:lnTo>
                      <a:pt x="5351" y="2683"/>
                    </a:lnTo>
                    <a:lnTo>
                      <a:pt x="1556" y="1637"/>
                    </a:lnTo>
                    <a:lnTo>
                      <a:pt x="94" y="54"/>
                    </a:lnTo>
                    <a:close/>
                    <a:moveTo>
                      <a:pt x="0" y="1"/>
                    </a:moveTo>
                    <a:lnTo>
                      <a:pt x="1489" y="1623"/>
                    </a:lnTo>
                    <a:lnTo>
                      <a:pt x="1529" y="1664"/>
                    </a:lnTo>
                    <a:lnTo>
                      <a:pt x="5351" y="2710"/>
                    </a:lnTo>
                    <a:lnTo>
                      <a:pt x="10796" y="2710"/>
                    </a:lnTo>
                    <a:cubicBezTo>
                      <a:pt x="10796" y="2737"/>
                      <a:pt x="10796" y="2750"/>
                      <a:pt x="10769" y="2763"/>
                    </a:cubicBezTo>
                    <a:cubicBezTo>
                      <a:pt x="10743" y="2804"/>
                      <a:pt x="10702" y="2830"/>
                      <a:pt x="10649" y="2884"/>
                    </a:cubicBezTo>
                    <a:lnTo>
                      <a:pt x="10635" y="2898"/>
                    </a:lnTo>
                    <a:lnTo>
                      <a:pt x="10649" y="2911"/>
                    </a:lnTo>
                    <a:cubicBezTo>
                      <a:pt x="10649" y="2911"/>
                      <a:pt x="10649" y="2924"/>
                      <a:pt x="10649" y="2924"/>
                    </a:cubicBezTo>
                    <a:lnTo>
                      <a:pt x="10635" y="2924"/>
                    </a:lnTo>
                    <a:lnTo>
                      <a:pt x="10474" y="3139"/>
                    </a:lnTo>
                    <a:lnTo>
                      <a:pt x="9334" y="3139"/>
                    </a:lnTo>
                    <a:lnTo>
                      <a:pt x="9321" y="3179"/>
                    </a:lnTo>
                    <a:cubicBezTo>
                      <a:pt x="9482" y="3206"/>
                      <a:pt x="9683" y="3233"/>
                      <a:pt x="9884" y="3260"/>
                    </a:cubicBezTo>
                    <a:cubicBezTo>
                      <a:pt x="10005" y="3286"/>
                      <a:pt x="10126" y="3300"/>
                      <a:pt x="10233" y="3313"/>
                    </a:cubicBezTo>
                    <a:lnTo>
                      <a:pt x="10273" y="3367"/>
                    </a:lnTo>
                    <a:cubicBezTo>
                      <a:pt x="10300" y="3394"/>
                      <a:pt x="10354" y="3407"/>
                      <a:pt x="10434" y="3434"/>
                    </a:cubicBezTo>
                    <a:cubicBezTo>
                      <a:pt x="10488" y="3447"/>
                      <a:pt x="10555" y="3474"/>
                      <a:pt x="10649" y="3488"/>
                    </a:cubicBezTo>
                    <a:lnTo>
                      <a:pt x="10662" y="3488"/>
                    </a:lnTo>
                    <a:cubicBezTo>
                      <a:pt x="10904" y="3407"/>
                      <a:pt x="11346" y="3313"/>
                      <a:pt x="12030" y="3246"/>
                    </a:cubicBezTo>
                    <a:cubicBezTo>
                      <a:pt x="12499" y="3193"/>
                      <a:pt x="13023" y="3166"/>
                      <a:pt x="13599" y="3166"/>
                    </a:cubicBezTo>
                    <a:cubicBezTo>
                      <a:pt x="13613" y="3166"/>
                      <a:pt x="13626" y="3166"/>
                      <a:pt x="13626" y="3179"/>
                    </a:cubicBezTo>
                    <a:cubicBezTo>
                      <a:pt x="13639" y="3193"/>
                      <a:pt x="13653" y="3206"/>
                      <a:pt x="13653" y="3219"/>
                    </a:cubicBezTo>
                    <a:lnTo>
                      <a:pt x="13653" y="3675"/>
                    </a:lnTo>
                    <a:lnTo>
                      <a:pt x="13680" y="3675"/>
                    </a:lnTo>
                    <a:cubicBezTo>
                      <a:pt x="13908" y="3635"/>
                      <a:pt x="14162" y="3608"/>
                      <a:pt x="14417" y="3581"/>
                    </a:cubicBezTo>
                    <a:cubicBezTo>
                      <a:pt x="15061" y="3514"/>
                      <a:pt x="15772" y="3488"/>
                      <a:pt x="16550" y="3474"/>
                    </a:cubicBezTo>
                    <a:cubicBezTo>
                      <a:pt x="16576" y="3474"/>
                      <a:pt x="16590" y="3488"/>
                      <a:pt x="16603" y="3501"/>
                    </a:cubicBezTo>
                    <a:cubicBezTo>
                      <a:pt x="16617" y="3501"/>
                      <a:pt x="16617" y="3514"/>
                      <a:pt x="16630" y="3528"/>
                    </a:cubicBezTo>
                    <a:lnTo>
                      <a:pt x="16644" y="3555"/>
                    </a:lnTo>
                    <a:lnTo>
                      <a:pt x="16657" y="3528"/>
                    </a:lnTo>
                    <a:cubicBezTo>
                      <a:pt x="16711" y="3461"/>
                      <a:pt x="16737" y="3421"/>
                      <a:pt x="16751" y="3367"/>
                    </a:cubicBezTo>
                    <a:cubicBezTo>
                      <a:pt x="16778" y="3313"/>
                      <a:pt x="16791" y="3273"/>
                      <a:pt x="16791" y="3206"/>
                    </a:cubicBezTo>
                    <a:lnTo>
                      <a:pt x="16791" y="3193"/>
                    </a:lnTo>
                    <a:lnTo>
                      <a:pt x="2911" y="1395"/>
                    </a:lnTo>
                    <a:lnTo>
                      <a:pt x="765" y="81"/>
                    </a:lnTo>
                    <a:lnTo>
                      <a:pt x="631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33"/>
              <p:cNvSpPr/>
              <p:nvPr/>
            </p:nvSpPr>
            <p:spPr>
              <a:xfrm>
                <a:off x="5868005" y="4083182"/>
                <a:ext cx="138902" cy="2739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270" extrusionOk="0">
                    <a:moveTo>
                      <a:pt x="1368" y="1"/>
                    </a:moveTo>
                    <a:lnTo>
                      <a:pt x="0" y="229"/>
                    </a:lnTo>
                    <a:lnTo>
                      <a:pt x="14" y="269"/>
                    </a:lnTo>
                    <a:lnTo>
                      <a:pt x="1368" y="41"/>
                    </a:lnTo>
                    <a:lnTo>
                      <a:pt x="1368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3"/>
              <p:cNvSpPr/>
              <p:nvPr/>
            </p:nvSpPr>
            <p:spPr>
              <a:xfrm>
                <a:off x="6770108" y="4298182"/>
                <a:ext cx="1522" cy="4261"/>
              </a:xfrm>
              <a:custGeom>
                <a:avLst/>
                <a:gdLst/>
                <a:ahLst/>
                <a:cxnLst/>
                <a:rect l="l" t="t" r="r" b="b"/>
                <a:pathLst>
                  <a:path w="15" h="42" extrusionOk="0">
                    <a:moveTo>
                      <a:pt x="14" y="4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4" y="4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33"/>
              <p:cNvSpPr/>
              <p:nvPr/>
            </p:nvSpPr>
            <p:spPr>
              <a:xfrm>
                <a:off x="5869324" y="4085922"/>
                <a:ext cx="137583" cy="21916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216" extrusionOk="0">
                    <a:moveTo>
                      <a:pt x="1355" y="1"/>
                    </a:moveTo>
                    <a:lnTo>
                      <a:pt x="1" y="21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33"/>
              <p:cNvSpPr/>
              <p:nvPr/>
            </p:nvSpPr>
            <p:spPr>
              <a:xfrm>
                <a:off x="6770108" y="4299602"/>
                <a:ext cx="1522" cy="1420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14" y="0"/>
                    </a:moveTo>
                    <a:lnTo>
                      <a:pt x="1" y="14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33"/>
              <p:cNvSpPr/>
              <p:nvPr/>
            </p:nvSpPr>
            <p:spPr>
              <a:xfrm>
                <a:off x="8464228" y="4109055"/>
                <a:ext cx="140221" cy="55906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551" extrusionOk="0">
                    <a:moveTo>
                      <a:pt x="644" y="41"/>
                    </a:moveTo>
                    <a:cubicBezTo>
                      <a:pt x="886" y="188"/>
                      <a:pt x="1100" y="336"/>
                      <a:pt x="1301" y="510"/>
                    </a:cubicBezTo>
                    <a:lnTo>
                      <a:pt x="41" y="510"/>
                    </a:lnTo>
                    <a:lnTo>
                      <a:pt x="41" y="41"/>
                    </a:lnTo>
                    <a:close/>
                    <a:moveTo>
                      <a:pt x="14" y="1"/>
                    </a:moveTo>
                    <a:cubicBezTo>
                      <a:pt x="14" y="1"/>
                      <a:pt x="1" y="1"/>
                      <a:pt x="1" y="14"/>
                    </a:cubicBezTo>
                    <a:lnTo>
                      <a:pt x="1" y="524"/>
                    </a:lnTo>
                    <a:cubicBezTo>
                      <a:pt x="1" y="537"/>
                      <a:pt x="14" y="551"/>
                      <a:pt x="14" y="551"/>
                    </a:cubicBezTo>
                    <a:lnTo>
                      <a:pt x="1368" y="551"/>
                    </a:lnTo>
                    <a:cubicBezTo>
                      <a:pt x="1368" y="551"/>
                      <a:pt x="1382" y="551"/>
                      <a:pt x="1382" y="537"/>
                    </a:cubicBezTo>
                    <a:cubicBezTo>
                      <a:pt x="1382" y="524"/>
                      <a:pt x="1382" y="510"/>
                      <a:pt x="1382" y="510"/>
                    </a:cubicBezTo>
                    <a:lnTo>
                      <a:pt x="1355" y="497"/>
                    </a:lnTo>
                    <a:cubicBezTo>
                      <a:pt x="1141" y="323"/>
                      <a:pt x="913" y="148"/>
                      <a:pt x="65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33"/>
              <p:cNvSpPr/>
              <p:nvPr/>
            </p:nvSpPr>
            <p:spPr>
              <a:xfrm>
                <a:off x="8390769" y="4107736"/>
                <a:ext cx="69502" cy="57225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64" extrusionOk="0">
                    <a:moveTo>
                      <a:pt x="644" y="54"/>
                    </a:moveTo>
                    <a:lnTo>
                      <a:pt x="644" y="523"/>
                    </a:lnTo>
                    <a:lnTo>
                      <a:pt x="54" y="523"/>
                    </a:lnTo>
                    <a:lnTo>
                      <a:pt x="161" y="54"/>
                    </a:lnTo>
                    <a:close/>
                    <a:moveTo>
                      <a:pt x="134" y="0"/>
                    </a:moveTo>
                    <a:cubicBezTo>
                      <a:pt x="134" y="0"/>
                      <a:pt x="121" y="14"/>
                      <a:pt x="121" y="27"/>
                    </a:cubicBezTo>
                    <a:lnTo>
                      <a:pt x="14" y="537"/>
                    </a:lnTo>
                    <a:cubicBezTo>
                      <a:pt x="0" y="537"/>
                      <a:pt x="14" y="550"/>
                      <a:pt x="14" y="550"/>
                    </a:cubicBezTo>
                    <a:cubicBezTo>
                      <a:pt x="14" y="564"/>
                      <a:pt x="27" y="564"/>
                      <a:pt x="27" y="564"/>
                    </a:cubicBezTo>
                    <a:lnTo>
                      <a:pt x="658" y="564"/>
                    </a:lnTo>
                    <a:cubicBezTo>
                      <a:pt x="671" y="564"/>
                      <a:pt x="684" y="550"/>
                      <a:pt x="684" y="537"/>
                    </a:cubicBezTo>
                    <a:lnTo>
                      <a:pt x="684" y="27"/>
                    </a:lnTo>
                    <a:cubicBezTo>
                      <a:pt x="684" y="14"/>
                      <a:pt x="671" y="0"/>
                      <a:pt x="658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33"/>
              <p:cNvSpPr/>
              <p:nvPr/>
            </p:nvSpPr>
            <p:spPr>
              <a:xfrm>
                <a:off x="6940261" y="4290065"/>
                <a:ext cx="465408" cy="242292"/>
              </a:xfrm>
              <a:custGeom>
                <a:avLst/>
                <a:gdLst/>
                <a:ahLst/>
                <a:cxnLst/>
                <a:rect l="l" t="t" r="r" b="b"/>
                <a:pathLst>
                  <a:path w="4587" h="2388" extrusionOk="0">
                    <a:moveTo>
                      <a:pt x="4453" y="41"/>
                    </a:moveTo>
                    <a:cubicBezTo>
                      <a:pt x="4479" y="41"/>
                      <a:pt x="4493" y="54"/>
                      <a:pt x="4506" y="54"/>
                    </a:cubicBezTo>
                    <a:cubicBezTo>
                      <a:pt x="4533" y="81"/>
                      <a:pt x="4533" y="94"/>
                      <a:pt x="4533" y="121"/>
                    </a:cubicBezTo>
                    <a:lnTo>
                      <a:pt x="4533" y="2267"/>
                    </a:lnTo>
                    <a:cubicBezTo>
                      <a:pt x="4533" y="2294"/>
                      <a:pt x="4533" y="2320"/>
                      <a:pt x="4506" y="2334"/>
                    </a:cubicBezTo>
                    <a:cubicBezTo>
                      <a:pt x="4493" y="2347"/>
                      <a:pt x="4479" y="2347"/>
                      <a:pt x="4453" y="2347"/>
                    </a:cubicBezTo>
                    <a:cubicBezTo>
                      <a:pt x="3675" y="2347"/>
                      <a:pt x="2964" y="2320"/>
                      <a:pt x="2320" y="2253"/>
                    </a:cubicBezTo>
                    <a:cubicBezTo>
                      <a:pt x="912" y="2106"/>
                      <a:pt x="255" y="1851"/>
                      <a:pt x="94" y="1784"/>
                    </a:cubicBezTo>
                    <a:cubicBezTo>
                      <a:pt x="81" y="1784"/>
                      <a:pt x="81" y="1771"/>
                      <a:pt x="67" y="1757"/>
                    </a:cubicBezTo>
                    <a:cubicBezTo>
                      <a:pt x="67" y="1757"/>
                      <a:pt x="54" y="1744"/>
                      <a:pt x="54" y="1730"/>
                    </a:cubicBezTo>
                    <a:cubicBezTo>
                      <a:pt x="40" y="1730"/>
                      <a:pt x="40" y="1717"/>
                      <a:pt x="40" y="1704"/>
                    </a:cubicBezTo>
                    <a:lnTo>
                      <a:pt x="40" y="1382"/>
                    </a:lnTo>
                    <a:cubicBezTo>
                      <a:pt x="483" y="1422"/>
                      <a:pt x="979" y="1449"/>
                      <a:pt x="1502" y="1449"/>
                    </a:cubicBezTo>
                    <a:cubicBezTo>
                      <a:pt x="1516" y="1449"/>
                      <a:pt x="1542" y="1435"/>
                      <a:pt x="1556" y="1422"/>
                    </a:cubicBezTo>
                    <a:cubicBezTo>
                      <a:pt x="1583" y="1395"/>
                      <a:pt x="1596" y="1341"/>
                      <a:pt x="1596" y="1341"/>
                    </a:cubicBezTo>
                    <a:lnTo>
                      <a:pt x="1596" y="228"/>
                    </a:lnTo>
                    <a:cubicBezTo>
                      <a:pt x="1824" y="188"/>
                      <a:pt x="2065" y="161"/>
                      <a:pt x="2320" y="134"/>
                    </a:cubicBezTo>
                    <a:cubicBezTo>
                      <a:pt x="2964" y="81"/>
                      <a:pt x="3675" y="41"/>
                      <a:pt x="4453" y="41"/>
                    </a:cubicBezTo>
                    <a:close/>
                    <a:moveTo>
                      <a:pt x="4453" y="0"/>
                    </a:moveTo>
                    <a:cubicBezTo>
                      <a:pt x="3675" y="0"/>
                      <a:pt x="2951" y="41"/>
                      <a:pt x="2320" y="94"/>
                    </a:cubicBezTo>
                    <a:cubicBezTo>
                      <a:pt x="2052" y="121"/>
                      <a:pt x="1811" y="161"/>
                      <a:pt x="1569" y="188"/>
                    </a:cubicBezTo>
                    <a:lnTo>
                      <a:pt x="1556" y="202"/>
                    </a:lnTo>
                    <a:lnTo>
                      <a:pt x="1556" y="1341"/>
                    </a:lnTo>
                    <a:cubicBezTo>
                      <a:pt x="1556" y="1355"/>
                      <a:pt x="1542" y="1382"/>
                      <a:pt x="1529" y="1395"/>
                    </a:cubicBezTo>
                    <a:cubicBezTo>
                      <a:pt x="1529" y="1395"/>
                      <a:pt x="1516" y="1409"/>
                      <a:pt x="1502" y="1409"/>
                    </a:cubicBezTo>
                    <a:cubicBezTo>
                      <a:pt x="966" y="1409"/>
                      <a:pt x="470" y="1382"/>
                      <a:pt x="27" y="1341"/>
                    </a:cubicBezTo>
                    <a:lnTo>
                      <a:pt x="0" y="1341"/>
                    </a:lnTo>
                    <a:lnTo>
                      <a:pt x="0" y="1704"/>
                    </a:lnTo>
                    <a:cubicBezTo>
                      <a:pt x="0" y="1717"/>
                      <a:pt x="14" y="1744"/>
                      <a:pt x="14" y="1757"/>
                    </a:cubicBezTo>
                    <a:cubicBezTo>
                      <a:pt x="14" y="1771"/>
                      <a:pt x="27" y="1784"/>
                      <a:pt x="40" y="1797"/>
                    </a:cubicBezTo>
                    <a:cubicBezTo>
                      <a:pt x="54" y="1811"/>
                      <a:pt x="67" y="1811"/>
                      <a:pt x="81" y="1824"/>
                    </a:cubicBezTo>
                    <a:cubicBezTo>
                      <a:pt x="295" y="1918"/>
                      <a:pt x="939" y="2160"/>
                      <a:pt x="2320" y="2294"/>
                    </a:cubicBezTo>
                    <a:cubicBezTo>
                      <a:pt x="2951" y="2361"/>
                      <a:pt x="3675" y="2388"/>
                      <a:pt x="4453" y="2388"/>
                    </a:cubicBezTo>
                    <a:cubicBezTo>
                      <a:pt x="4479" y="2388"/>
                      <a:pt x="4506" y="2388"/>
                      <a:pt x="4533" y="2361"/>
                    </a:cubicBezTo>
                    <a:cubicBezTo>
                      <a:pt x="4560" y="2334"/>
                      <a:pt x="4587" y="2307"/>
                      <a:pt x="4587" y="2267"/>
                    </a:cubicBezTo>
                    <a:lnTo>
                      <a:pt x="4587" y="121"/>
                    </a:lnTo>
                    <a:cubicBezTo>
                      <a:pt x="4587" y="81"/>
                      <a:pt x="4560" y="54"/>
                      <a:pt x="4533" y="27"/>
                    </a:cubicBezTo>
                    <a:cubicBezTo>
                      <a:pt x="4506" y="14"/>
                      <a:pt x="4479" y="0"/>
                      <a:pt x="445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33"/>
              <p:cNvSpPr/>
              <p:nvPr/>
            </p:nvSpPr>
            <p:spPr>
              <a:xfrm>
                <a:off x="7391972" y="4291384"/>
                <a:ext cx="10958" cy="239654"/>
              </a:xfrm>
              <a:custGeom>
                <a:avLst/>
                <a:gdLst/>
                <a:ahLst/>
                <a:cxnLst/>
                <a:rect l="l" t="t" r="r" b="b"/>
                <a:pathLst>
                  <a:path w="108" h="2362" extrusionOk="0">
                    <a:moveTo>
                      <a:pt x="1" y="1"/>
                    </a:moveTo>
                    <a:lnTo>
                      <a:pt x="1" y="2361"/>
                    </a:lnTo>
                    <a:cubicBezTo>
                      <a:pt x="27" y="2361"/>
                      <a:pt x="54" y="2348"/>
                      <a:pt x="68" y="2334"/>
                    </a:cubicBezTo>
                    <a:cubicBezTo>
                      <a:pt x="95" y="2307"/>
                      <a:pt x="108" y="2281"/>
                      <a:pt x="108" y="2254"/>
                    </a:cubicBezTo>
                    <a:lnTo>
                      <a:pt x="108" y="108"/>
                    </a:lnTo>
                    <a:cubicBezTo>
                      <a:pt x="108" y="68"/>
                      <a:pt x="95" y="41"/>
                      <a:pt x="68" y="28"/>
                    </a:cubicBezTo>
                    <a:cubicBezTo>
                      <a:pt x="54" y="14"/>
                      <a:pt x="27" y="1"/>
                      <a:pt x="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33"/>
              <p:cNvSpPr/>
              <p:nvPr/>
            </p:nvSpPr>
            <p:spPr>
              <a:xfrm>
                <a:off x="6760571" y="4257394"/>
                <a:ext cx="341726" cy="179690"/>
              </a:xfrm>
              <a:custGeom>
                <a:avLst/>
                <a:gdLst/>
                <a:ahLst/>
                <a:cxnLst/>
                <a:rect l="l" t="t" r="r" b="b"/>
                <a:pathLst>
                  <a:path w="3368" h="1771" extrusionOk="0">
                    <a:moveTo>
                      <a:pt x="3273" y="41"/>
                    </a:moveTo>
                    <a:cubicBezTo>
                      <a:pt x="3287" y="41"/>
                      <a:pt x="3300" y="41"/>
                      <a:pt x="3300" y="54"/>
                    </a:cubicBezTo>
                    <a:cubicBezTo>
                      <a:pt x="3313" y="54"/>
                      <a:pt x="3327" y="68"/>
                      <a:pt x="3327" y="94"/>
                    </a:cubicBezTo>
                    <a:lnTo>
                      <a:pt x="3327" y="1663"/>
                    </a:lnTo>
                    <a:cubicBezTo>
                      <a:pt x="3327" y="1677"/>
                      <a:pt x="3313" y="1704"/>
                      <a:pt x="3300" y="1717"/>
                    </a:cubicBezTo>
                    <a:cubicBezTo>
                      <a:pt x="3300" y="1717"/>
                      <a:pt x="3287" y="1731"/>
                      <a:pt x="3273" y="1731"/>
                    </a:cubicBezTo>
                    <a:cubicBezTo>
                      <a:pt x="2697" y="1731"/>
                      <a:pt x="2173" y="1704"/>
                      <a:pt x="1704" y="1650"/>
                    </a:cubicBezTo>
                    <a:cubicBezTo>
                      <a:pt x="671" y="1543"/>
                      <a:pt x="189" y="1368"/>
                      <a:pt x="68" y="1315"/>
                    </a:cubicBezTo>
                    <a:cubicBezTo>
                      <a:pt x="55" y="1301"/>
                      <a:pt x="55" y="1301"/>
                      <a:pt x="55" y="1301"/>
                    </a:cubicBezTo>
                    <a:cubicBezTo>
                      <a:pt x="41" y="1288"/>
                      <a:pt x="41" y="1288"/>
                      <a:pt x="41" y="1275"/>
                    </a:cubicBezTo>
                    <a:cubicBezTo>
                      <a:pt x="41" y="1275"/>
                      <a:pt x="41" y="1261"/>
                      <a:pt x="41" y="1261"/>
                    </a:cubicBezTo>
                    <a:lnTo>
                      <a:pt x="41" y="510"/>
                    </a:lnTo>
                    <a:cubicBezTo>
                      <a:pt x="41" y="497"/>
                      <a:pt x="41" y="497"/>
                      <a:pt x="41" y="483"/>
                    </a:cubicBezTo>
                    <a:cubicBezTo>
                      <a:pt x="41" y="483"/>
                      <a:pt x="41" y="470"/>
                      <a:pt x="55" y="470"/>
                    </a:cubicBezTo>
                    <a:cubicBezTo>
                      <a:pt x="55" y="470"/>
                      <a:pt x="55" y="456"/>
                      <a:pt x="68" y="456"/>
                    </a:cubicBezTo>
                    <a:cubicBezTo>
                      <a:pt x="189" y="403"/>
                      <a:pt x="671" y="215"/>
                      <a:pt x="1704" y="108"/>
                    </a:cubicBezTo>
                    <a:cubicBezTo>
                      <a:pt x="2173" y="68"/>
                      <a:pt x="2697" y="41"/>
                      <a:pt x="3273" y="41"/>
                    </a:cubicBezTo>
                    <a:close/>
                    <a:moveTo>
                      <a:pt x="3273" y="0"/>
                    </a:moveTo>
                    <a:cubicBezTo>
                      <a:pt x="2697" y="0"/>
                      <a:pt x="2173" y="27"/>
                      <a:pt x="1704" y="81"/>
                    </a:cubicBezTo>
                    <a:cubicBezTo>
                      <a:pt x="685" y="175"/>
                      <a:pt x="215" y="349"/>
                      <a:pt x="55" y="416"/>
                    </a:cubicBezTo>
                    <a:cubicBezTo>
                      <a:pt x="41" y="430"/>
                      <a:pt x="28" y="430"/>
                      <a:pt x="28" y="443"/>
                    </a:cubicBezTo>
                    <a:cubicBezTo>
                      <a:pt x="14" y="456"/>
                      <a:pt x="1" y="470"/>
                      <a:pt x="1" y="470"/>
                    </a:cubicBezTo>
                    <a:cubicBezTo>
                      <a:pt x="1" y="483"/>
                      <a:pt x="1" y="497"/>
                      <a:pt x="1" y="510"/>
                    </a:cubicBezTo>
                    <a:lnTo>
                      <a:pt x="1" y="1261"/>
                    </a:lnTo>
                    <a:cubicBezTo>
                      <a:pt x="1" y="1275"/>
                      <a:pt x="1" y="1288"/>
                      <a:pt x="1" y="1301"/>
                    </a:cubicBezTo>
                    <a:cubicBezTo>
                      <a:pt x="1" y="1301"/>
                      <a:pt x="14" y="1315"/>
                      <a:pt x="28" y="1328"/>
                    </a:cubicBezTo>
                    <a:cubicBezTo>
                      <a:pt x="28" y="1342"/>
                      <a:pt x="41" y="1342"/>
                      <a:pt x="55" y="1355"/>
                    </a:cubicBezTo>
                    <a:cubicBezTo>
                      <a:pt x="215" y="1422"/>
                      <a:pt x="685" y="1596"/>
                      <a:pt x="1704" y="1690"/>
                    </a:cubicBezTo>
                    <a:cubicBezTo>
                      <a:pt x="2173" y="1744"/>
                      <a:pt x="2697" y="1771"/>
                      <a:pt x="3273" y="1771"/>
                    </a:cubicBezTo>
                    <a:cubicBezTo>
                      <a:pt x="3300" y="1771"/>
                      <a:pt x="3313" y="1771"/>
                      <a:pt x="3327" y="1744"/>
                    </a:cubicBezTo>
                    <a:cubicBezTo>
                      <a:pt x="3354" y="1731"/>
                      <a:pt x="3367" y="1677"/>
                      <a:pt x="3367" y="1677"/>
                    </a:cubicBezTo>
                    <a:lnTo>
                      <a:pt x="3367" y="94"/>
                    </a:lnTo>
                    <a:cubicBezTo>
                      <a:pt x="3367" y="68"/>
                      <a:pt x="3354" y="41"/>
                      <a:pt x="3327" y="27"/>
                    </a:cubicBezTo>
                    <a:cubicBezTo>
                      <a:pt x="3313" y="14"/>
                      <a:pt x="3300" y="0"/>
                      <a:pt x="327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33"/>
              <p:cNvSpPr/>
              <p:nvPr/>
            </p:nvSpPr>
            <p:spPr>
              <a:xfrm>
                <a:off x="6658601" y="4241058"/>
                <a:ext cx="352481" cy="50427"/>
              </a:xfrm>
              <a:custGeom>
                <a:avLst/>
                <a:gdLst/>
                <a:ahLst/>
                <a:cxnLst/>
                <a:rect l="l" t="t" r="r" b="b"/>
                <a:pathLst>
                  <a:path w="3474" h="497" extrusionOk="0">
                    <a:moveTo>
                      <a:pt x="2562" y="41"/>
                    </a:moveTo>
                    <a:cubicBezTo>
                      <a:pt x="2736" y="54"/>
                      <a:pt x="2897" y="81"/>
                      <a:pt x="3031" y="108"/>
                    </a:cubicBezTo>
                    <a:cubicBezTo>
                      <a:pt x="3152" y="135"/>
                      <a:pt x="3246" y="161"/>
                      <a:pt x="3313" y="188"/>
                    </a:cubicBezTo>
                    <a:cubicBezTo>
                      <a:pt x="3098" y="202"/>
                      <a:pt x="2897" y="215"/>
                      <a:pt x="2709" y="242"/>
                    </a:cubicBezTo>
                    <a:cubicBezTo>
                      <a:pt x="2213" y="282"/>
                      <a:pt x="1797" y="349"/>
                      <a:pt x="1462" y="443"/>
                    </a:cubicBezTo>
                    <a:cubicBezTo>
                      <a:pt x="1368" y="389"/>
                      <a:pt x="979" y="322"/>
                      <a:pt x="563" y="269"/>
                    </a:cubicBezTo>
                    <a:cubicBezTo>
                      <a:pt x="469" y="255"/>
                      <a:pt x="362" y="229"/>
                      <a:pt x="255" y="215"/>
                    </a:cubicBezTo>
                    <a:lnTo>
                      <a:pt x="1167" y="215"/>
                    </a:lnTo>
                    <a:lnTo>
                      <a:pt x="1314" y="41"/>
                    </a:lnTo>
                    <a:close/>
                    <a:moveTo>
                      <a:pt x="1301" y="1"/>
                    </a:moveTo>
                    <a:lnTo>
                      <a:pt x="1153" y="175"/>
                    </a:lnTo>
                    <a:lnTo>
                      <a:pt x="13" y="175"/>
                    </a:lnTo>
                    <a:lnTo>
                      <a:pt x="0" y="215"/>
                    </a:lnTo>
                    <a:cubicBezTo>
                      <a:pt x="161" y="242"/>
                      <a:pt x="362" y="282"/>
                      <a:pt x="563" y="309"/>
                    </a:cubicBezTo>
                    <a:cubicBezTo>
                      <a:pt x="939" y="363"/>
                      <a:pt x="1381" y="430"/>
                      <a:pt x="1435" y="483"/>
                    </a:cubicBezTo>
                    <a:lnTo>
                      <a:pt x="1448" y="497"/>
                    </a:lnTo>
                    <a:lnTo>
                      <a:pt x="1462" y="483"/>
                    </a:lnTo>
                    <a:cubicBezTo>
                      <a:pt x="1797" y="403"/>
                      <a:pt x="2226" y="322"/>
                      <a:pt x="2709" y="282"/>
                    </a:cubicBezTo>
                    <a:cubicBezTo>
                      <a:pt x="2924" y="255"/>
                      <a:pt x="3152" y="242"/>
                      <a:pt x="3393" y="229"/>
                    </a:cubicBezTo>
                    <a:lnTo>
                      <a:pt x="3474" y="215"/>
                    </a:lnTo>
                    <a:lnTo>
                      <a:pt x="3406" y="188"/>
                    </a:lnTo>
                    <a:cubicBezTo>
                      <a:pt x="3366" y="161"/>
                      <a:pt x="3246" y="108"/>
                      <a:pt x="3044" y="68"/>
                    </a:cubicBezTo>
                    <a:cubicBezTo>
                      <a:pt x="2897" y="27"/>
                      <a:pt x="2736" y="14"/>
                      <a:pt x="2562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33"/>
              <p:cNvSpPr/>
              <p:nvPr/>
            </p:nvSpPr>
            <p:spPr>
              <a:xfrm>
                <a:off x="7092658" y="4258713"/>
                <a:ext cx="6899" cy="175632"/>
              </a:xfrm>
              <a:custGeom>
                <a:avLst/>
                <a:gdLst/>
                <a:ahLst/>
                <a:cxnLst/>
                <a:rect l="l" t="t" r="r" b="b"/>
                <a:pathLst>
                  <a:path w="68" h="1731" extrusionOk="0">
                    <a:moveTo>
                      <a:pt x="0" y="1"/>
                    </a:moveTo>
                    <a:lnTo>
                      <a:pt x="0" y="1731"/>
                    </a:lnTo>
                    <a:cubicBezTo>
                      <a:pt x="14" y="1731"/>
                      <a:pt x="27" y="1731"/>
                      <a:pt x="40" y="1718"/>
                    </a:cubicBezTo>
                    <a:cubicBezTo>
                      <a:pt x="67" y="1704"/>
                      <a:pt x="67" y="1664"/>
                      <a:pt x="67" y="1664"/>
                    </a:cubicBezTo>
                    <a:lnTo>
                      <a:pt x="67" y="81"/>
                    </a:lnTo>
                    <a:cubicBezTo>
                      <a:pt x="67" y="55"/>
                      <a:pt x="67" y="41"/>
                      <a:pt x="40" y="28"/>
                    </a:cubicBezTo>
                    <a:cubicBezTo>
                      <a:pt x="27" y="14"/>
                      <a:pt x="14" y="1"/>
                      <a:pt x="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33"/>
              <p:cNvSpPr/>
              <p:nvPr/>
            </p:nvSpPr>
            <p:spPr>
              <a:xfrm>
                <a:off x="6255795" y="4211127"/>
                <a:ext cx="557942" cy="51847"/>
              </a:xfrm>
              <a:custGeom>
                <a:avLst/>
                <a:gdLst/>
                <a:ahLst/>
                <a:cxnLst/>
                <a:rect l="l" t="t" r="r" b="b"/>
                <a:pathLst>
                  <a:path w="5499" h="511" extrusionOk="0">
                    <a:moveTo>
                      <a:pt x="5445" y="54"/>
                    </a:moveTo>
                    <a:cubicBezTo>
                      <a:pt x="5445" y="68"/>
                      <a:pt x="5432" y="81"/>
                      <a:pt x="5418" y="94"/>
                    </a:cubicBezTo>
                    <a:cubicBezTo>
                      <a:pt x="5378" y="135"/>
                      <a:pt x="5351" y="161"/>
                      <a:pt x="5298" y="215"/>
                    </a:cubicBezTo>
                    <a:lnTo>
                      <a:pt x="5284" y="229"/>
                    </a:lnTo>
                    <a:lnTo>
                      <a:pt x="5298" y="242"/>
                    </a:lnTo>
                    <a:cubicBezTo>
                      <a:pt x="5298" y="242"/>
                      <a:pt x="5298" y="255"/>
                      <a:pt x="5298" y="255"/>
                    </a:cubicBezTo>
                    <a:cubicBezTo>
                      <a:pt x="5298" y="255"/>
                      <a:pt x="5284" y="269"/>
                      <a:pt x="5284" y="269"/>
                    </a:cubicBezTo>
                    <a:lnTo>
                      <a:pt x="5123" y="470"/>
                    </a:lnTo>
                    <a:lnTo>
                      <a:pt x="872" y="470"/>
                    </a:lnTo>
                    <a:lnTo>
                      <a:pt x="470" y="255"/>
                    </a:lnTo>
                    <a:lnTo>
                      <a:pt x="94" y="54"/>
                    </a:lnTo>
                    <a:close/>
                    <a:moveTo>
                      <a:pt x="0" y="1"/>
                    </a:moveTo>
                    <a:lnTo>
                      <a:pt x="0" y="41"/>
                    </a:lnTo>
                    <a:lnTo>
                      <a:pt x="859" y="510"/>
                    </a:lnTo>
                    <a:lnTo>
                      <a:pt x="5137" y="510"/>
                    </a:lnTo>
                    <a:lnTo>
                      <a:pt x="5325" y="282"/>
                    </a:lnTo>
                    <a:cubicBezTo>
                      <a:pt x="5325" y="282"/>
                      <a:pt x="5338" y="269"/>
                      <a:pt x="5338" y="255"/>
                    </a:cubicBezTo>
                    <a:cubicBezTo>
                      <a:pt x="5338" y="242"/>
                      <a:pt x="5338" y="242"/>
                      <a:pt x="5338" y="229"/>
                    </a:cubicBezTo>
                    <a:cubicBezTo>
                      <a:pt x="5378" y="188"/>
                      <a:pt x="5418" y="161"/>
                      <a:pt x="5445" y="121"/>
                    </a:cubicBezTo>
                    <a:cubicBezTo>
                      <a:pt x="5486" y="94"/>
                      <a:pt x="5499" y="68"/>
                      <a:pt x="5499" y="27"/>
                    </a:cubicBezTo>
                    <a:lnTo>
                      <a:pt x="5499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33"/>
              <p:cNvSpPr/>
              <p:nvPr/>
            </p:nvSpPr>
            <p:spPr>
              <a:xfrm>
                <a:off x="4576692" y="4030118"/>
                <a:ext cx="800133" cy="141642"/>
              </a:xfrm>
              <a:custGeom>
                <a:avLst/>
                <a:gdLst/>
                <a:ahLst/>
                <a:cxnLst/>
                <a:rect l="l" t="t" r="r" b="b"/>
                <a:pathLst>
                  <a:path w="7886" h="1396" extrusionOk="0">
                    <a:moveTo>
                      <a:pt x="287" y="56"/>
                    </a:moveTo>
                    <a:lnTo>
                      <a:pt x="1529" y="148"/>
                    </a:lnTo>
                    <a:lnTo>
                      <a:pt x="7819" y="953"/>
                    </a:lnTo>
                    <a:cubicBezTo>
                      <a:pt x="7819" y="966"/>
                      <a:pt x="7805" y="993"/>
                      <a:pt x="7792" y="1007"/>
                    </a:cubicBezTo>
                    <a:cubicBezTo>
                      <a:pt x="7779" y="1033"/>
                      <a:pt x="7752" y="1060"/>
                      <a:pt x="7725" y="1087"/>
                    </a:cubicBezTo>
                    <a:cubicBezTo>
                      <a:pt x="7618" y="1208"/>
                      <a:pt x="7457" y="1288"/>
                      <a:pt x="7242" y="1329"/>
                    </a:cubicBezTo>
                    <a:cubicBezTo>
                      <a:pt x="7175" y="1329"/>
                      <a:pt x="7121" y="1342"/>
                      <a:pt x="7054" y="1342"/>
                    </a:cubicBezTo>
                    <a:cubicBezTo>
                      <a:pt x="6987" y="1349"/>
                      <a:pt x="6917" y="1352"/>
                      <a:pt x="6841" y="1352"/>
                    </a:cubicBezTo>
                    <a:cubicBezTo>
                      <a:pt x="6766" y="1352"/>
                      <a:pt x="6686" y="1349"/>
                      <a:pt x="6598" y="1342"/>
                    </a:cubicBezTo>
                    <a:lnTo>
                      <a:pt x="6558" y="1342"/>
                    </a:lnTo>
                    <a:cubicBezTo>
                      <a:pt x="5981" y="1302"/>
                      <a:pt x="1770" y="390"/>
                      <a:pt x="496" y="108"/>
                    </a:cubicBezTo>
                    <a:lnTo>
                      <a:pt x="287" y="56"/>
                    </a:lnTo>
                    <a:close/>
                    <a:moveTo>
                      <a:pt x="0" y="1"/>
                    </a:moveTo>
                    <a:lnTo>
                      <a:pt x="0" y="41"/>
                    </a:lnTo>
                    <a:lnTo>
                      <a:pt x="483" y="148"/>
                    </a:lnTo>
                    <a:cubicBezTo>
                      <a:pt x="2119" y="497"/>
                      <a:pt x="5995" y="1342"/>
                      <a:pt x="6545" y="1382"/>
                    </a:cubicBezTo>
                    <a:lnTo>
                      <a:pt x="6598" y="1382"/>
                    </a:lnTo>
                    <a:cubicBezTo>
                      <a:pt x="6692" y="1396"/>
                      <a:pt x="6773" y="1396"/>
                      <a:pt x="6853" y="1396"/>
                    </a:cubicBezTo>
                    <a:cubicBezTo>
                      <a:pt x="6934" y="1396"/>
                      <a:pt x="6987" y="1396"/>
                      <a:pt x="7054" y="1382"/>
                    </a:cubicBezTo>
                    <a:cubicBezTo>
                      <a:pt x="7121" y="1382"/>
                      <a:pt x="7188" y="1369"/>
                      <a:pt x="7242" y="1369"/>
                    </a:cubicBezTo>
                    <a:cubicBezTo>
                      <a:pt x="7470" y="1329"/>
                      <a:pt x="7644" y="1248"/>
                      <a:pt x="7765" y="1114"/>
                    </a:cubicBezTo>
                    <a:cubicBezTo>
                      <a:pt x="7792" y="1087"/>
                      <a:pt x="7805" y="1060"/>
                      <a:pt x="7832" y="1033"/>
                    </a:cubicBezTo>
                    <a:cubicBezTo>
                      <a:pt x="7846" y="1007"/>
                      <a:pt x="7859" y="980"/>
                      <a:pt x="7872" y="940"/>
                    </a:cubicBezTo>
                    <a:lnTo>
                      <a:pt x="7886" y="913"/>
                    </a:lnTo>
                    <a:lnTo>
                      <a:pt x="1542" y="95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33"/>
              <p:cNvSpPr/>
              <p:nvPr/>
            </p:nvSpPr>
            <p:spPr>
              <a:xfrm>
                <a:off x="7098035" y="4266931"/>
                <a:ext cx="181111" cy="47687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470" extrusionOk="0">
                    <a:moveTo>
                      <a:pt x="229" y="41"/>
                    </a:moveTo>
                    <a:cubicBezTo>
                      <a:pt x="336" y="41"/>
                      <a:pt x="457" y="41"/>
                      <a:pt x="564" y="54"/>
                    </a:cubicBezTo>
                    <a:cubicBezTo>
                      <a:pt x="792" y="67"/>
                      <a:pt x="1020" y="94"/>
                      <a:pt x="1208" y="134"/>
                    </a:cubicBezTo>
                    <a:cubicBezTo>
                      <a:pt x="1396" y="188"/>
                      <a:pt x="1530" y="228"/>
                      <a:pt x="1610" y="269"/>
                    </a:cubicBezTo>
                    <a:cubicBezTo>
                      <a:pt x="1315" y="282"/>
                      <a:pt x="1033" y="295"/>
                      <a:pt x="765" y="322"/>
                    </a:cubicBezTo>
                    <a:cubicBezTo>
                      <a:pt x="510" y="349"/>
                      <a:pt x="269" y="389"/>
                      <a:pt x="41" y="416"/>
                    </a:cubicBezTo>
                    <a:lnTo>
                      <a:pt x="41" y="41"/>
                    </a:lnTo>
                    <a:close/>
                    <a:moveTo>
                      <a:pt x="1" y="0"/>
                    </a:moveTo>
                    <a:lnTo>
                      <a:pt x="1" y="470"/>
                    </a:lnTo>
                    <a:lnTo>
                      <a:pt x="28" y="456"/>
                    </a:lnTo>
                    <a:cubicBezTo>
                      <a:pt x="256" y="430"/>
                      <a:pt x="510" y="389"/>
                      <a:pt x="765" y="362"/>
                    </a:cubicBezTo>
                    <a:cubicBezTo>
                      <a:pt x="1060" y="336"/>
                      <a:pt x="1369" y="309"/>
                      <a:pt x="1704" y="295"/>
                    </a:cubicBezTo>
                    <a:lnTo>
                      <a:pt x="1785" y="295"/>
                    </a:lnTo>
                    <a:lnTo>
                      <a:pt x="1704" y="255"/>
                    </a:lnTo>
                    <a:cubicBezTo>
                      <a:pt x="1650" y="228"/>
                      <a:pt x="1503" y="161"/>
                      <a:pt x="1221" y="94"/>
                    </a:cubicBezTo>
                    <a:cubicBezTo>
                      <a:pt x="1020" y="54"/>
                      <a:pt x="805" y="27"/>
                      <a:pt x="564" y="14"/>
                    </a:cubicBezTo>
                    <a:cubicBezTo>
                      <a:pt x="457" y="0"/>
                      <a:pt x="336" y="0"/>
                      <a:pt x="22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33"/>
              <p:cNvSpPr/>
              <p:nvPr/>
            </p:nvSpPr>
            <p:spPr>
              <a:xfrm>
                <a:off x="6745656" y="4272410"/>
                <a:ext cx="65443" cy="21814"/>
              </a:xfrm>
              <a:custGeom>
                <a:avLst/>
                <a:gdLst/>
                <a:ahLst/>
                <a:cxnLst/>
                <a:rect l="l" t="t" r="r" b="b"/>
                <a:pathLst>
                  <a:path w="645" h="215" extrusionOk="0">
                    <a:moveTo>
                      <a:pt x="121" y="67"/>
                    </a:moveTo>
                    <a:lnTo>
                      <a:pt x="121" y="67"/>
                    </a:lnTo>
                    <a:cubicBezTo>
                      <a:pt x="242" y="80"/>
                      <a:pt x="443" y="121"/>
                      <a:pt x="537" y="161"/>
                    </a:cubicBezTo>
                    <a:cubicBezTo>
                      <a:pt x="523" y="161"/>
                      <a:pt x="497" y="174"/>
                      <a:pt x="470" y="174"/>
                    </a:cubicBezTo>
                    <a:cubicBezTo>
                      <a:pt x="376" y="161"/>
                      <a:pt x="309" y="148"/>
                      <a:pt x="255" y="121"/>
                    </a:cubicBezTo>
                    <a:cubicBezTo>
                      <a:pt x="175" y="94"/>
                      <a:pt x="134" y="80"/>
                      <a:pt x="121" y="67"/>
                    </a:cubicBezTo>
                    <a:close/>
                    <a:moveTo>
                      <a:pt x="0" y="0"/>
                    </a:moveTo>
                    <a:lnTo>
                      <a:pt x="94" y="94"/>
                    </a:lnTo>
                    <a:cubicBezTo>
                      <a:pt x="121" y="121"/>
                      <a:pt x="175" y="134"/>
                      <a:pt x="242" y="161"/>
                    </a:cubicBezTo>
                    <a:cubicBezTo>
                      <a:pt x="309" y="174"/>
                      <a:pt x="376" y="201"/>
                      <a:pt x="470" y="215"/>
                    </a:cubicBezTo>
                    <a:lnTo>
                      <a:pt x="483" y="215"/>
                    </a:lnTo>
                    <a:cubicBezTo>
                      <a:pt x="523" y="201"/>
                      <a:pt x="564" y="188"/>
                      <a:pt x="604" y="174"/>
                    </a:cubicBezTo>
                    <a:lnTo>
                      <a:pt x="644" y="174"/>
                    </a:lnTo>
                    <a:lnTo>
                      <a:pt x="617" y="148"/>
                    </a:lnTo>
                    <a:cubicBezTo>
                      <a:pt x="564" y="107"/>
                      <a:pt x="403" y="67"/>
                      <a:pt x="67" y="1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33"/>
              <p:cNvSpPr/>
              <p:nvPr/>
            </p:nvSpPr>
            <p:spPr>
              <a:xfrm>
                <a:off x="6751135" y="4275048"/>
                <a:ext cx="54485" cy="17857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76" extrusionOk="0">
                    <a:moveTo>
                      <a:pt x="0" y="1"/>
                    </a:moveTo>
                    <a:lnTo>
                      <a:pt x="54" y="54"/>
                    </a:lnTo>
                    <a:cubicBezTo>
                      <a:pt x="80" y="81"/>
                      <a:pt x="134" y="95"/>
                      <a:pt x="201" y="122"/>
                    </a:cubicBezTo>
                    <a:cubicBezTo>
                      <a:pt x="255" y="135"/>
                      <a:pt x="335" y="148"/>
                      <a:pt x="416" y="175"/>
                    </a:cubicBezTo>
                    <a:cubicBezTo>
                      <a:pt x="456" y="162"/>
                      <a:pt x="496" y="148"/>
                      <a:pt x="536" y="135"/>
                    </a:cubicBezTo>
                    <a:cubicBezTo>
                      <a:pt x="496" y="95"/>
                      <a:pt x="268" y="41"/>
                      <a:pt x="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33"/>
              <p:cNvSpPr/>
              <p:nvPr/>
            </p:nvSpPr>
            <p:spPr>
              <a:xfrm>
                <a:off x="6990586" y="4254654"/>
                <a:ext cx="147019" cy="16437"/>
              </a:xfrm>
              <a:custGeom>
                <a:avLst/>
                <a:gdLst/>
                <a:ahLst/>
                <a:cxnLst/>
                <a:rect l="l" t="t" r="r" b="b"/>
                <a:pathLst>
                  <a:path w="1449" h="162" extrusionOk="0">
                    <a:moveTo>
                      <a:pt x="269" y="41"/>
                    </a:moveTo>
                    <a:cubicBezTo>
                      <a:pt x="228" y="41"/>
                      <a:pt x="175" y="41"/>
                      <a:pt x="121" y="54"/>
                    </a:cubicBezTo>
                    <a:lnTo>
                      <a:pt x="108" y="41"/>
                    </a:lnTo>
                    <a:close/>
                    <a:moveTo>
                      <a:pt x="1395" y="41"/>
                    </a:moveTo>
                    <a:cubicBezTo>
                      <a:pt x="1395" y="54"/>
                      <a:pt x="1382" y="68"/>
                      <a:pt x="1368" y="81"/>
                    </a:cubicBezTo>
                    <a:cubicBezTo>
                      <a:pt x="1355" y="95"/>
                      <a:pt x="1341" y="108"/>
                      <a:pt x="1341" y="121"/>
                    </a:cubicBezTo>
                    <a:lnTo>
                      <a:pt x="1100" y="121"/>
                    </a:lnTo>
                    <a:cubicBezTo>
                      <a:pt x="1100" y="95"/>
                      <a:pt x="1087" y="68"/>
                      <a:pt x="1060" y="41"/>
                    </a:cubicBezTo>
                    <a:close/>
                    <a:moveTo>
                      <a:pt x="0" y="1"/>
                    </a:moveTo>
                    <a:lnTo>
                      <a:pt x="0" y="41"/>
                    </a:lnTo>
                    <a:cubicBezTo>
                      <a:pt x="54" y="54"/>
                      <a:pt x="94" y="81"/>
                      <a:pt x="108" y="95"/>
                    </a:cubicBezTo>
                    <a:lnTo>
                      <a:pt x="121" y="95"/>
                    </a:lnTo>
                    <a:cubicBezTo>
                      <a:pt x="403" y="81"/>
                      <a:pt x="698" y="68"/>
                      <a:pt x="1006" y="68"/>
                    </a:cubicBezTo>
                    <a:cubicBezTo>
                      <a:pt x="1020" y="68"/>
                      <a:pt x="1033" y="68"/>
                      <a:pt x="1033" y="81"/>
                    </a:cubicBezTo>
                    <a:cubicBezTo>
                      <a:pt x="1046" y="95"/>
                      <a:pt x="1060" y="108"/>
                      <a:pt x="1060" y="121"/>
                    </a:cubicBezTo>
                    <a:lnTo>
                      <a:pt x="1060" y="162"/>
                    </a:lnTo>
                    <a:lnTo>
                      <a:pt x="1355" y="162"/>
                    </a:lnTo>
                    <a:lnTo>
                      <a:pt x="1368" y="148"/>
                    </a:lnTo>
                    <a:lnTo>
                      <a:pt x="1409" y="121"/>
                    </a:lnTo>
                    <a:cubicBezTo>
                      <a:pt x="1435" y="81"/>
                      <a:pt x="1449" y="54"/>
                      <a:pt x="1449" y="14"/>
                    </a:cubicBezTo>
                    <a:lnTo>
                      <a:pt x="1449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33"/>
              <p:cNvSpPr/>
              <p:nvPr/>
            </p:nvSpPr>
            <p:spPr>
              <a:xfrm>
                <a:off x="6423107" y="4258713"/>
                <a:ext cx="371657" cy="47789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471" extrusionOk="0">
                    <a:moveTo>
                      <a:pt x="2321" y="41"/>
                    </a:moveTo>
                    <a:cubicBezTo>
                      <a:pt x="2482" y="68"/>
                      <a:pt x="2683" y="108"/>
                      <a:pt x="2884" y="135"/>
                    </a:cubicBezTo>
                    <a:cubicBezTo>
                      <a:pt x="3005" y="148"/>
                      <a:pt x="3126" y="162"/>
                      <a:pt x="3233" y="189"/>
                    </a:cubicBezTo>
                    <a:lnTo>
                      <a:pt x="3273" y="229"/>
                    </a:lnTo>
                    <a:cubicBezTo>
                      <a:pt x="3300" y="256"/>
                      <a:pt x="3354" y="283"/>
                      <a:pt x="3434" y="296"/>
                    </a:cubicBezTo>
                    <a:cubicBezTo>
                      <a:pt x="3461" y="309"/>
                      <a:pt x="3515" y="323"/>
                      <a:pt x="3568" y="336"/>
                    </a:cubicBezTo>
                    <a:cubicBezTo>
                      <a:pt x="3474" y="363"/>
                      <a:pt x="3407" y="390"/>
                      <a:pt x="3381" y="403"/>
                    </a:cubicBezTo>
                    <a:cubicBezTo>
                      <a:pt x="3367" y="417"/>
                      <a:pt x="3354" y="417"/>
                      <a:pt x="3354" y="417"/>
                    </a:cubicBezTo>
                    <a:lnTo>
                      <a:pt x="806" y="417"/>
                    </a:lnTo>
                    <a:lnTo>
                      <a:pt x="95" y="41"/>
                    </a:lnTo>
                    <a:close/>
                    <a:moveTo>
                      <a:pt x="14" y="1"/>
                    </a:moveTo>
                    <a:lnTo>
                      <a:pt x="1" y="41"/>
                    </a:lnTo>
                    <a:lnTo>
                      <a:pt x="792" y="470"/>
                    </a:lnTo>
                    <a:lnTo>
                      <a:pt x="3367" y="470"/>
                    </a:lnTo>
                    <a:lnTo>
                      <a:pt x="3367" y="457"/>
                    </a:lnTo>
                    <a:lnTo>
                      <a:pt x="3381" y="457"/>
                    </a:lnTo>
                    <a:cubicBezTo>
                      <a:pt x="3381" y="443"/>
                      <a:pt x="3394" y="443"/>
                      <a:pt x="3394" y="443"/>
                    </a:cubicBezTo>
                    <a:cubicBezTo>
                      <a:pt x="3434" y="430"/>
                      <a:pt x="3515" y="390"/>
                      <a:pt x="3662" y="350"/>
                    </a:cubicBezTo>
                    <a:lnTo>
                      <a:pt x="3662" y="309"/>
                    </a:lnTo>
                    <a:cubicBezTo>
                      <a:pt x="3568" y="296"/>
                      <a:pt x="3488" y="269"/>
                      <a:pt x="3434" y="256"/>
                    </a:cubicBezTo>
                    <a:cubicBezTo>
                      <a:pt x="3354" y="229"/>
                      <a:pt x="3313" y="215"/>
                      <a:pt x="3300" y="202"/>
                    </a:cubicBezTo>
                    <a:lnTo>
                      <a:pt x="3246" y="148"/>
                    </a:lnTo>
                    <a:cubicBezTo>
                      <a:pt x="3126" y="122"/>
                      <a:pt x="3005" y="108"/>
                      <a:pt x="2884" y="95"/>
                    </a:cubicBezTo>
                    <a:cubicBezTo>
                      <a:pt x="2697" y="55"/>
                      <a:pt x="2495" y="28"/>
                      <a:pt x="2334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2" name="Google Shape;922;p33"/>
            <p:cNvGrpSpPr/>
            <p:nvPr/>
          </p:nvGrpSpPr>
          <p:grpSpPr>
            <a:xfrm rot="-5400000">
              <a:off x="8211946" y="4671682"/>
              <a:ext cx="1205958" cy="251700"/>
              <a:chOff x="2357533" y="3245275"/>
              <a:chExt cx="4420667" cy="251700"/>
            </a:xfrm>
          </p:grpSpPr>
          <p:cxnSp>
            <p:nvCxnSpPr>
              <p:cNvPr id="923" name="Google Shape;923;p33"/>
              <p:cNvCxnSpPr/>
              <p:nvPr/>
            </p:nvCxnSpPr>
            <p:spPr>
              <a:xfrm>
                <a:off x="2365800" y="3371113"/>
                <a:ext cx="441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dash"/>
                <a:round/>
                <a:headEnd type="triangle" w="med" len="med"/>
                <a:tailEnd type="triangle" w="med" len="med"/>
              </a:ln>
            </p:spPr>
          </p:cxnSp>
          <p:cxnSp>
            <p:nvCxnSpPr>
              <p:cNvPr id="924" name="Google Shape;924;p33"/>
              <p:cNvCxnSpPr/>
              <p:nvPr/>
            </p:nvCxnSpPr>
            <p:spPr>
              <a:xfrm>
                <a:off x="2357533" y="3245275"/>
                <a:ext cx="0" cy="25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5" name="Google Shape;925;p33"/>
              <p:cNvCxnSpPr/>
              <p:nvPr/>
            </p:nvCxnSpPr>
            <p:spPr>
              <a:xfrm>
                <a:off x="6777133" y="3245275"/>
                <a:ext cx="0" cy="25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26" name="Google Shape;926;p33"/>
            <p:cNvGrpSpPr/>
            <p:nvPr/>
          </p:nvGrpSpPr>
          <p:grpSpPr>
            <a:xfrm rot="-5400000">
              <a:off x="3916121" y="4762382"/>
              <a:ext cx="1205958" cy="251700"/>
              <a:chOff x="2357533" y="3245275"/>
              <a:chExt cx="4420667" cy="251700"/>
            </a:xfrm>
          </p:grpSpPr>
          <p:cxnSp>
            <p:nvCxnSpPr>
              <p:cNvPr id="927" name="Google Shape;927;p33"/>
              <p:cNvCxnSpPr/>
              <p:nvPr/>
            </p:nvCxnSpPr>
            <p:spPr>
              <a:xfrm>
                <a:off x="2365800" y="3371113"/>
                <a:ext cx="441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dash"/>
                <a:round/>
                <a:headEnd type="triangle" w="med" len="med"/>
                <a:tailEnd type="triangle" w="med" len="med"/>
              </a:ln>
            </p:spPr>
          </p:cxnSp>
          <p:cxnSp>
            <p:nvCxnSpPr>
              <p:cNvPr id="928" name="Google Shape;928;p33"/>
              <p:cNvCxnSpPr/>
              <p:nvPr/>
            </p:nvCxnSpPr>
            <p:spPr>
              <a:xfrm>
                <a:off x="2357533" y="3245275"/>
                <a:ext cx="0" cy="25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29" name="Google Shape;929;p33"/>
            <p:cNvGrpSpPr/>
            <p:nvPr/>
          </p:nvGrpSpPr>
          <p:grpSpPr>
            <a:xfrm rot="-5400000">
              <a:off x="3440139" y="4369740"/>
              <a:ext cx="1809821" cy="251700"/>
              <a:chOff x="2357533" y="3245275"/>
              <a:chExt cx="4420667" cy="251700"/>
            </a:xfrm>
          </p:grpSpPr>
          <p:cxnSp>
            <p:nvCxnSpPr>
              <p:cNvPr id="930" name="Google Shape;930;p33"/>
              <p:cNvCxnSpPr/>
              <p:nvPr/>
            </p:nvCxnSpPr>
            <p:spPr>
              <a:xfrm>
                <a:off x="2365800" y="3371113"/>
                <a:ext cx="441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dash"/>
                <a:round/>
                <a:headEnd type="triangle" w="med" len="med"/>
                <a:tailEnd type="triangle" w="med" len="med"/>
              </a:ln>
            </p:spPr>
          </p:cxnSp>
          <p:cxnSp>
            <p:nvCxnSpPr>
              <p:cNvPr id="931" name="Google Shape;931;p33"/>
              <p:cNvCxnSpPr/>
              <p:nvPr/>
            </p:nvCxnSpPr>
            <p:spPr>
              <a:xfrm>
                <a:off x="2357533" y="3245275"/>
                <a:ext cx="0" cy="25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pic>
        <p:nvPicPr>
          <p:cNvPr id="1030" name="Picture 6" descr="Picture background">
            <a:extLst>
              <a:ext uri="{FF2B5EF4-FFF2-40B4-BE49-F238E27FC236}">
                <a16:creationId xmlns:a16="http://schemas.microsoft.com/office/drawing/2014/main" id="{286717D0-10A1-4926-A433-B0C802569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81" y="1102674"/>
            <a:ext cx="3380612" cy="2545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228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8EB4DD41-DF8C-4014-A7A1-A0C5C1877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Комплекс стандартов </a:t>
            </a:r>
            <a:r>
              <a:rPr lang="en-US" dirty="0"/>
              <a:t>CAN</a:t>
            </a:r>
            <a:endParaRPr lang="ru-RU" dirty="0"/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EC2AA618-CBB5-4B4B-B13E-D2C6004A0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61200" y="1669919"/>
            <a:ext cx="2992200" cy="315925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сравнительно высокая стоимость CAN-устройств</a:t>
            </a:r>
            <a:r>
              <a:rPr lang="en-US" dirty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отсутствие единого протокола прикладного уровня</a:t>
            </a:r>
            <a:r>
              <a:rPr lang="en-US" dirty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чрезмерная сложность и запутанность протоколов канального и прикладного уровня.</a:t>
            </a:r>
          </a:p>
        </p:txBody>
      </p:sp>
      <p:sp>
        <p:nvSpPr>
          <p:cNvPr id="7" name="Подзаголовок 6">
            <a:extLst>
              <a:ext uri="{FF2B5EF4-FFF2-40B4-BE49-F238E27FC236}">
                <a16:creationId xmlns:a16="http://schemas.microsoft.com/office/drawing/2014/main" id="{E60985C0-F8F4-48C4-B705-FD1CF534A1E2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711175" y="1669919"/>
            <a:ext cx="2992200" cy="3159256"/>
          </a:xfrm>
        </p:spPr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ru-RU" dirty="0"/>
              <a:t>каждому сообщению устанавливается свой приоритет;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ru-RU" dirty="0"/>
              <a:t>гибкость конфигурирования и возможность модернизации системы;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ru-RU" dirty="0"/>
              <a:t>широковещательный прием сообщений с синхронизацией времени;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ru-RU" dirty="0"/>
              <a:t>непротиворечивость данных на уровне всей системы;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ru-RU" dirty="0"/>
              <a:t>способность к обнаружению ошибок и сигнализации об их наличии</a:t>
            </a:r>
            <a:r>
              <a:rPr lang="en-US" dirty="0"/>
              <a:t>;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ru-RU" dirty="0"/>
              <a:t>"</a:t>
            </a:r>
            <a:r>
              <a:rPr lang="ru-RU" dirty="0" err="1"/>
              <a:t>многомастерная</a:t>
            </a:r>
            <a:r>
              <a:rPr lang="ru-RU" dirty="0"/>
              <a:t> сеть".</a:t>
            </a:r>
          </a:p>
        </p:txBody>
      </p:sp>
      <p:sp>
        <p:nvSpPr>
          <p:cNvPr id="8" name="Подзаголовок 7">
            <a:extLst>
              <a:ext uri="{FF2B5EF4-FFF2-40B4-BE49-F238E27FC236}">
                <a16:creationId xmlns:a16="http://schemas.microsoft.com/office/drawing/2014/main" id="{755F7BA5-ACDC-436A-8797-1C4E78914462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711175" y="1188119"/>
            <a:ext cx="2992200" cy="481800"/>
          </a:xfrm>
        </p:spPr>
        <p:txBody>
          <a:bodyPr/>
          <a:lstStyle/>
          <a:p>
            <a:r>
              <a:rPr lang="ru-RU" dirty="0"/>
              <a:t>Преимущества</a:t>
            </a:r>
          </a:p>
        </p:txBody>
      </p:sp>
      <p:sp>
        <p:nvSpPr>
          <p:cNvPr id="9" name="Подзаголовок 8">
            <a:extLst>
              <a:ext uri="{FF2B5EF4-FFF2-40B4-BE49-F238E27FC236}">
                <a16:creationId xmlns:a16="http://schemas.microsoft.com/office/drawing/2014/main" id="{7DF40CCB-EFB5-4304-90B6-23F0C8325043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4161200" y="1188119"/>
            <a:ext cx="2992200" cy="481800"/>
          </a:xfrm>
        </p:spPr>
        <p:txBody>
          <a:bodyPr/>
          <a:lstStyle/>
          <a:p>
            <a:r>
              <a:rPr lang="ru-RU" dirty="0"/>
              <a:t>Недостатки</a:t>
            </a:r>
          </a:p>
        </p:txBody>
      </p:sp>
    </p:spTree>
    <p:extLst>
      <p:ext uri="{BB962C8B-B14F-4D97-AF65-F5344CB8AC3E}">
        <p14:creationId xmlns:p14="http://schemas.microsoft.com/office/powerpoint/2010/main" val="3310740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8EB4DD41-DF8C-4014-A7A1-A0C5C1877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Стандарт </a:t>
            </a:r>
            <a:r>
              <a:rPr lang="en-US" dirty="0"/>
              <a:t>Profibus</a:t>
            </a:r>
            <a:endParaRPr lang="ru-RU" dirty="0"/>
          </a:p>
        </p:txBody>
      </p:sp>
      <p:sp>
        <p:nvSpPr>
          <p:cNvPr id="7" name="Подзаголовок 6">
            <a:extLst>
              <a:ext uri="{FF2B5EF4-FFF2-40B4-BE49-F238E27FC236}">
                <a16:creationId xmlns:a16="http://schemas.microsoft.com/office/drawing/2014/main" id="{E60985C0-F8F4-48C4-B705-FD1CF534A1E2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711175" y="1669919"/>
            <a:ext cx="2992200" cy="3159256"/>
          </a:xfrm>
        </p:spPr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ru-RU" dirty="0"/>
              <a:t>использование физического уровня, основанного на интерфейсе RS-485;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ru-RU" dirty="0"/>
              <a:t>возможность работы в общей сети;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ru-RU" dirty="0"/>
              <a:t>"</a:t>
            </a:r>
            <a:r>
              <a:rPr lang="ru-RU" dirty="0" err="1"/>
              <a:t>многомастерная</a:t>
            </a:r>
            <a:r>
              <a:rPr lang="ru-RU" dirty="0"/>
              <a:t> сеть";</a:t>
            </a:r>
          </a:p>
        </p:txBody>
      </p:sp>
      <p:sp>
        <p:nvSpPr>
          <p:cNvPr id="8" name="Подзаголовок 7">
            <a:extLst>
              <a:ext uri="{FF2B5EF4-FFF2-40B4-BE49-F238E27FC236}">
                <a16:creationId xmlns:a16="http://schemas.microsoft.com/office/drawing/2014/main" id="{755F7BA5-ACDC-436A-8797-1C4E78914462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711175" y="1188119"/>
            <a:ext cx="2992200" cy="481800"/>
          </a:xfrm>
        </p:spPr>
        <p:txBody>
          <a:bodyPr/>
          <a:lstStyle/>
          <a:p>
            <a:r>
              <a:rPr lang="ru-RU" dirty="0"/>
              <a:t>Свойства</a:t>
            </a:r>
          </a:p>
        </p:txBody>
      </p:sp>
    </p:spTree>
    <p:extLst>
      <p:ext uri="{BB962C8B-B14F-4D97-AF65-F5344CB8AC3E}">
        <p14:creationId xmlns:p14="http://schemas.microsoft.com/office/powerpoint/2010/main" val="2508553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8EB4DD41-DF8C-4014-A7A1-A0C5C1877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Modbus</a:t>
            </a:r>
            <a:endParaRPr lang="ru-RU" dirty="0"/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EC2AA618-CBB5-4B4B-B13E-D2C6004A0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61200" y="1669919"/>
            <a:ext cx="2992200" cy="315925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сетевой обмен по типу "ведущий/ведомый".</a:t>
            </a:r>
          </a:p>
        </p:txBody>
      </p:sp>
      <p:sp>
        <p:nvSpPr>
          <p:cNvPr id="7" name="Подзаголовок 6">
            <a:extLst>
              <a:ext uri="{FF2B5EF4-FFF2-40B4-BE49-F238E27FC236}">
                <a16:creationId xmlns:a16="http://schemas.microsoft.com/office/drawing/2014/main" id="{E60985C0-F8F4-48C4-B705-FD1CF534A1E2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711175" y="1669919"/>
            <a:ext cx="2992200" cy="3159256"/>
          </a:xfrm>
        </p:spPr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ru-RU" dirty="0"/>
              <a:t>один из самых распространенных в мире;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ru-RU" dirty="0"/>
              <a:t>отсутствие необходимости в специальных интерфейсных контроллерах;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ru-RU" dirty="0"/>
              <a:t>простота программной реализации;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ru-RU" dirty="0"/>
              <a:t>низкие затраты на освоение стандарта;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ru-RU" dirty="0"/>
              <a:t>совместимостью с большим количеством оборудования</a:t>
            </a:r>
            <a:r>
              <a:rPr lang="en-US" dirty="0"/>
              <a:t>;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ru-RU" dirty="0"/>
              <a:t>высокая достоверность передачи данных.</a:t>
            </a:r>
          </a:p>
        </p:txBody>
      </p:sp>
      <p:sp>
        <p:nvSpPr>
          <p:cNvPr id="8" name="Подзаголовок 7">
            <a:extLst>
              <a:ext uri="{FF2B5EF4-FFF2-40B4-BE49-F238E27FC236}">
                <a16:creationId xmlns:a16="http://schemas.microsoft.com/office/drawing/2014/main" id="{755F7BA5-ACDC-436A-8797-1C4E78914462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711175" y="1188119"/>
            <a:ext cx="2992200" cy="481800"/>
          </a:xfrm>
        </p:spPr>
        <p:txBody>
          <a:bodyPr/>
          <a:lstStyle/>
          <a:p>
            <a:r>
              <a:rPr lang="ru-RU" dirty="0"/>
              <a:t>Преимущества</a:t>
            </a:r>
          </a:p>
        </p:txBody>
      </p:sp>
      <p:sp>
        <p:nvSpPr>
          <p:cNvPr id="9" name="Подзаголовок 8">
            <a:extLst>
              <a:ext uri="{FF2B5EF4-FFF2-40B4-BE49-F238E27FC236}">
                <a16:creationId xmlns:a16="http://schemas.microsoft.com/office/drawing/2014/main" id="{7DF40CCB-EFB5-4304-90B6-23F0C8325043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4161200" y="1188119"/>
            <a:ext cx="2992200" cy="481800"/>
          </a:xfrm>
        </p:spPr>
        <p:txBody>
          <a:bodyPr/>
          <a:lstStyle/>
          <a:p>
            <a:r>
              <a:rPr lang="ru-RU" dirty="0"/>
              <a:t>Недостатки</a:t>
            </a:r>
          </a:p>
        </p:txBody>
      </p:sp>
    </p:spTree>
    <p:extLst>
      <p:ext uri="{BB962C8B-B14F-4D97-AF65-F5344CB8AC3E}">
        <p14:creationId xmlns:p14="http://schemas.microsoft.com/office/powerpoint/2010/main" val="3365137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8EB4DD41-DF8C-4014-A7A1-A0C5C1877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Промышленный </a:t>
            </a:r>
            <a:r>
              <a:rPr lang="en-US" b="1" dirty="0"/>
              <a:t>Ethernet</a:t>
            </a:r>
            <a:endParaRPr lang="ru-RU" b="1" dirty="0"/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EC2AA618-CBB5-4B4B-B13E-D2C6004A0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61200" y="1669919"/>
            <a:ext cx="2992200" cy="315925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относительно высокая цена </a:t>
            </a:r>
            <a:r>
              <a:rPr lang="en-US" dirty="0"/>
              <a:t>(</a:t>
            </a:r>
            <a:r>
              <a:rPr lang="ru-RU" dirty="0"/>
              <a:t>относительно </a:t>
            </a:r>
            <a:r>
              <a:rPr lang="en-US" dirty="0"/>
              <a:t>Modbus);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значительный уровень "накладных расходов" в протоколах TCP/IP.</a:t>
            </a:r>
          </a:p>
        </p:txBody>
      </p:sp>
      <p:sp>
        <p:nvSpPr>
          <p:cNvPr id="7" name="Подзаголовок 6">
            <a:extLst>
              <a:ext uri="{FF2B5EF4-FFF2-40B4-BE49-F238E27FC236}">
                <a16:creationId xmlns:a16="http://schemas.microsoft.com/office/drawing/2014/main" id="{E60985C0-F8F4-48C4-B705-FD1CF534A1E2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711175" y="1669919"/>
            <a:ext cx="2992200" cy="3159256"/>
          </a:xfrm>
        </p:spPr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ru-RU" dirty="0"/>
              <a:t>большой выбор оборудования;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ru-RU" dirty="0"/>
              <a:t>высокая скорость передачи;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ru-RU" dirty="0"/>
              <a:t>соответствие требованиям жесткого реального времени при высоком быстродействии;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ru-RU" dirty="0"/>
              <a:t>простота интеграции с </a:t>
            </a:r>
            <a:r>
              <a:rPr lang="ru-RU" dirty="0" err="1"/>
              <a:t>Internet</a:t>
            </a:r>
            <a:r>
              <a:rPr lang="ru-RU" dirty="0"/>
              <a:t> и </a:t>
            </a:r>
            <a:r>
              <a:rPr lang="ru-RU" dirty="0" err="1"/>
              <a:t>Intranet</a:t>
            </a:r>
            <a:r>
              <a:rPr lang="ru-RU" dirty="0"/>
              <a:t>;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ru-RU" dirty="0"/>
              <a:t>простота интеграции с офисными сетями</a:t>
            </a:r>
            <a:r>
              <a:rPr lang="en-US" dirty="0"/>
              <a:t>;</a:t>
            </a:r>
            <a:endParaRPr lang="ru-RU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ru-RU" dirty="0"/>
              <a:t>возможность организации </a:t>
            </a:r>
            <a:r>
              <a:rPr lang="ru-RU" dirty="0" err="1"/>
              <a:t>многомастерных</a:t>
            </a:r>
            <a:r>
              <a:rPr lang="ru-RU" dirty="0"/>
              <a:t> сетей;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ru-RU" dirty="0"/>
              <a:t>неограниченные возможности по организации сетей самых разнообразных топологий;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ru-RU" dirty="0"/>
              <a:t>появление недорогих коммутаторов;</a:t>
            </a:r>
            <a:endParaRPr lang="en-US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ru-RU" dirty="0"/>
              <a:t>большая пропускная способность сети.</a:t>
            </a:r>
          </a:p>
        </p:txBody>
      </p:sp>
      <p:sp>
        <p:nvSpPr>
          <p:cNvPr id="8" name="Подзаголовок 7">
            <a:extLst>
              <a:ext uri="{FF2B5EF4-FFF2-40B4-BE49-F238E27FC236}">
                <a16:creationId xmlns:a16="http://schemas.microsoft.com/office/drawing/2014/main" id="{755F7BA5-ACDC-436A-8797-1C4E78914462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711175" y="1188119"/>
            <a:ext cx="2992200" cy="481800"/>
          </a:xfrm>
        </p:spPr>
        <p:txBody>
          <a:bodyPr/>
          <a:lstStyle/>
          <a:p>
            <a:r>
              <a:rPr lang="ru-RU" dirty="0"/>
              <a:t>Преимущества</a:t>
            </a:r>
          </a:p>
        </p:txBody>
      </p:sp>
      <p:sp>
        <p:nvSpPr>
          <p:cNvPr id="9" name="Подзаголовок 8">
            <a:extLst>
              <a:ext uri="{FF2B5EF4-FFF2-40B4-BE49-F238E27FC236}">
                <a16:creationId xmlns:a16="http://schemas.microsoft.com/office/drawing/2014/main" id="{7DF40CCB-EFB5-4304-90B6-23F0C8325043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4161200" y="1188119"/>
            <a:ext cx="2992200" cy="481800"/>
          </a:xfrm>
        </p:spPr>
        <p:txBody>
          <a:bodyPr/>
          <a:lstStyle/>
          <a:p>
            <a:r>
              <a:rPr lang="ru-RU" dirty="0"/>
              <a:t>Недостатки</a:t>
            </a:r>
          </a:p>
        </p:txBody>
      </p:sp>
    </p:spTree>
    <p:extLst>
      <p:ext uri="{BB962C8B-B14F-4D97-AF65-F5344CB8AC3E}">
        <p14:creationId xmlns:p14="http://schemas.microsoft.com/office/powerpoint/2010/main" val="985022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4">
            <a:extLst>
              <a:ext uri="{FF2B5EF4-FFF2-40B4-BE49-F238E27FC236}">
                <a16:creationId xmlns:a16="http://schemas.microsoft.com/office/drawing/2014/main" id="{15E33139-9359-46DF-868F-B62CBEF3E4BB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95038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3000"/>
            </a:pPr>
            <a:r>
              <a:rPr lang="ru-RU" sz="3000" b="1" dirty="0">
                <a:solidFill>
                  <a:schemeClr val="dk1"/>
                </a:solidFill>
                <a:latin typeface="Roboto Mono Medium"/>
                <a:ea typeface="Roboto Mono Medium"/>
                <a:sym typeface="Roboto Mono Medium"/>
              </a:rPr>
              <a:t>Сравнение протоколов </a:t>
            </a:r>
          </a:p>
          <a:p>
            <a:pPr>
              <a:buClr>
                <a:schemeClr val="dk1"/>
              </a:buClr>
              <a:buSzPts val="3000"/>
            </a:pPr>
            <a:r>
              <a:rPr lang="ru-RU" sz="3000" b="1" dirty="0">
                <a:solidFill>
                  <a:schemeClr val="dk1"/>
                </a:solidFill>
                <a:latin typeface="Roboto Mono Medium"/>
                <a:ea typeface="Roboto Mono Medium"/>
                <a:sym typeface="Roboto Mono Medium"/>
              </a:rPr>
              <a:t>передачи данных</a:t>
            </a: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88868D1E-B81C-4378-89CA-0F681BFCCA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90068"/>
              </p:ext>
            </p:extLst>
          </p:nvPr>
        </p:nvGraphicFramePr>
        <p:xfrm>
          <a:off x="951866" y="1934844"/>
          <a:ext cx="7558722" cy="1913254"/>
        </p:xfrm>
        <a:graphic>
          <a:graphicData uri="http://schemas.openxmlformats.org/drawingml/2006/table">
            <a:tbl>
              <a:tblPr firstRow="1" firstCol="1" bandRow="1">
                <a:tableStyleId>{3FB6557A-70E4-4420-8ECD-AC04327DC367}</a:tableStyleId>
              </a:tblPr>
              <a:tblGrid>
                <a:gridCol w="2379627">
                  <a:extLst>
                    <a:ext uri="{9D8B030D-6E8A-4147-A177-3AD203B41FA5}">
                      <a16:colId xmlns:a16="http://schemas.microsoft.com/office/drawing/2014/main" val="3726412392"/>
                    </a:ext>
                  </a:extLst>
                </a:gridCol>
                <a:gridCol w="1286456">
                  <a:extLst>
                    <a:ext uri="{9D8B030D-6E8A-4147-A177-3AD203B41FA5}">
                      <a16:colId xmlns:a16="http://schemas.microsoft.com/office/drawing/2014/main" val="3533922233"/>
                    </a:ext>
                  </a:extLst>
                </a:gridCol>
                <a:gridCol w="1272990">
                  <a:extLst>
                    <a:ext uri="{9D8B030D-6E8A-4147-A177-3AD203B41FA5}">
                      <a16:colId xmlns:a16="http://schemas.microsoft.com/office/drawing/2014/main" val="2413493672"/>
                    </a:ext>
                  </a:extLst>
                </a:gridCol>
                <a:gridCol w="1330024">
                  <a:extLst>
                    <a:ext uri="{9D8B030D-6E8A-4147-A177-3AD203B41FA5}">
                      <a16:colId xmlns:a16="http://schemas.microsoft.com/office/drawing/2014/main" val="1488309184"/>
                    </a:ext>
                  </a:extLst>
                </a:gridCol>
                <a:gridCol w="1289625">
                  <a:extLst>
                    <a:ext uri="{9D8B030D-6E8A-4147-A177-3AD203B41FA5}">
                      <a16:colId xmlns:a16="http://schemas.microsoft.com/office/drawing/2014/main" val="1724448174"/>
                    </a:ext>
                  </a:extLst>
                </a:gridCol>
              </a:tblGrid>
              <a:tr h="382523">
                <a:tc>
                  <a:txBody>
                    <a:bodyPr/>
                    <a:lstStyle/>
                    <a:p>
                      <a:pPr marR="0" indent="2159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tabLst>
                          <a:tab pos="984250" algn="l"/>
                        </a:tabLst>
                      </a:pPr>
                      <a:endParaRPr lang="ru-RU" sz="1800" b="1" i="0" u="none" strike="noStrike" cap="none" dirty="0">
                        <a:solidFill>
                          <a:schemeClr val="dk1"/>
                        </a:solidFill>
                        <a:latin typeface="Roboto Mono Medium"/>
                        <a:ea typeface="Roboto Mono Medium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indent="2159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tabLst>
                          <a:tab pos="984250" algn="l"/>
                        </a:tabLst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Roboto Mono Medium"/>
                          <a:ea typeface="Roboto Mono Medium"/>
                          <a:cs typeface="Arial"/>
                          <a:sym typeface="Arial"/>
                        </a:rPr>
                        <a:t>Ethernet</a:t>
                      </a:r>
                      <a:endParaRPr lang="ru-RU" sz="1800" b="1" i="0" u="none" strike="noStrike" cap="none">
                        <a:solidFill>
                          <a:schemeClr val="dk1"/>
                        </a:solidFill>
                        <a:latin typeface="Roboto Mono Medium"/>
                        <a:ea typeface="Roboto Mono Medium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indent="2159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tabLst>
                          <a:tab pos="984250" algn="l"/>
                        </a:tabLst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Roboto Mono Medium"/>
                          <a:ea typeface="Roboto Mono Medium"/>
                          <a:cs typeface="Arial"/>
                          <a:sym typeface="Arial"/>
                        </a:rPr>
                        <a:t>Modbus</a:t>
                      </a:r>
                      <a:endParaRPr lang="ru-RU" sz="1800" b="1" i="0" u="none" strike="noStrike" cap="none">
                        <a:solidFill>
                          <a:schemeClr val="dk1"/>
                        </a:solidFill>
                        <a:latin typeface="Roboto Mono Medium"/>
                        <a:ea typeface="Roboto Mono Medium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indent="2159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tabLst>
                          <a:tab pos="984250" algn="l"/>
                        </a:tabLst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Roboto Mono Medium"/>
                          <a:ea typeface="Roboto Mono Medium"/>
                          <a:cs typeface="Arial"/>
                          <a:sym typeface="Arial"/>
                        </a:rPr>
                        <a:t>CAN</a:t>
                      </a:r>
                      <a:endParaRPr lang="ru-RU" sz="1800" b="1" i="0" u="none" strike="noStrike" cap="none">
                        <a:solidFill>
                          <a:schemeClr val="dk1"/>
                        </a:solidFill>
                        <a:latin typeface="Roboto Mono Medium"/>
                        <a:ea typeface="Roboto Mono Medium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indent="2159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tabLst>
                          <a:tab pos="984250" algn="l"/>
                        </a:tabLst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Roboto Mono Medium"/>
                          <a:ea typeface="Roboto Mono Medium"/>
                          <a:cs typeface="Arial"/>
                          <a:sym typeface="Arial"/>
                        </a:rPr>
                        <a:t>Profibus</a:t>
                      </a:r>
                      <a:endParaRPr lang="ru-RU" sz="1800" b="1" i="0" u="none" strike="noStrike" cap="none">
                        <a:solidFill>
                          <a:schemeClr val="dk1"/>
                        </a:solidFill>
                        <a:latin typeface="Roboto Mono Medium"/>
                        <a:ea typeface="Roboto Mono Medium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2651956"/>
                  </a:ext>
                </a:extLst>
              </a:tr>
              <a:tr h="382523">
                <a:tc>
                  <a:txBody>
                    <a:bodyPr/>
                    <a:lstStyle/>
                    <a:p>
                      <a:pPr marR="0" indent="2159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tabLst>
                          <a:tab pos="984250" algn="l"/>
                        </a:tabLst>
                      </a:pPr>
                      <a:r>
                        <a:rPr lang="ru-RU" sz="1800" b="1" i="0" u="none" strike="noStrike" cap="none" dirty="0">
                          <a:solidFill>
                            <a:schemeClr val="dk1"/>
                          </a:solidFill>
                          <a:latin typeface="Roboto Mono Medium"/>
                          <a:ea typeface="Roboto Mono Medium"/>
                          <a:cs typeface="Arial"/>
                          <a:sym typeface="Arial"/>
                        </a:rPr>
                        <a:t>Сложность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indent="2159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tabLst>
                          <a:tab pos="984250" algn="l"/>
                        </a:tabLst>
                      </a:pPr>
                      <a:r>
                        <a:rPr lang="ru-RU" sz="1800" b="1" i="0" u="none" strike="noStrike" cap="none" dirty="0">
                          <a:solidFill>
                            <a:schemeClr val="dk1"/>
                          </a:solidFill>
                          <a:latin typeface="Roboto Mono Medium"/>
                          <a:ea typeface="Roboto Mono Medium"/>
                          <a:cs typeface="Arial"/>
                          <a:sym typeface="Arial"/>
                        </a:rPr>
                        <a:t>Низкая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indent="2159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tabLst>
                          <a:tab pos="984250" algn="l"/>
                        </a:tabLst>
                      </a:pPr>
                      <a:r>
                        <a:rPr lang="ru-RU" sz="1800" b="1" i="0" u="none" strike="noStrike" cap="none" dirty="0">
                          <a:solidFill>
                            <a:schemeClr val="dk1"/>
                          </a:solidFill>
                          <a:latin typeface="Roboto Mono Medium"/>
                          <a:ea typeface="Roboto Mono Medium"/>
                          <a:cs typeface="Arial"/>
                          <a:sym typeface="Arial"/>
                        </a:rPr>
                        <a:t>Низкая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indent="2159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tabLst>
                          <a:tab pos="984250" algn="l"/>
                        </a:tabLst>
                      </a:pPr>
                      <a:r>
                        <a:rPr lang="ru-RU" sz="1800" b="1" i="0" u="none" strike="noStrike" cap="none">
                          <a:solidFill>
                            <a:schemeClr val="dk1"/>
                          </a:solidFill>
                          <a:latin typeface="Roboto Mono Medium"/>
                          <a:ea typeface="Roboto Mono Medium"/>
                          <a:cs typeface="Arial"/>
                          <a:sym typeface="Arial"/>
                        </a:rPr>
                        <a:t>Высокая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indent="2159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tabLst>
                          <a:tab pos="984250" algn="l"/>
                        </a:tabLst>
                      </a:pPr>
                      <a:r>
                        <a:rPr lang="ru-RU" sz="1800" b="1" i="0" u="none" strike="noStrike" cap="none" dirty="0">
                          <a:solidFill>
                            <a:schemeClr val="dk1"/>
                          </a:solidFill>
                          <a:latin typeface="Roboto Mono Medium"/>
                          <a:ea typeface="Roboto Mono Medium"/>
                          <a:cs typeface="Arial"/>
                          <a:sym typeface="Arial"/>
                        </a:rPr>
                        <a:t>Средняя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4002621"/>
                  </a:ext>
                </a:extLst>
              </a:tr>
              <a:tr h="382523">
                <a:tc>
                  <a:txBody>
                    <a:bodyPr/>
                    <a:lstStyle/>
                    <a:p>
                      <a:pPr marR="0" indent="2159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tabLst>
                          <a:tab pos="984250" algn="l"/>
                        </a:tabLst>
                      </a:pPr>
                      <a:r>
                        <a:rPr lang="ru-RU" sz="1800" b="1" i="0" u="none" strike="noStrike" cap="none">
                          <a:solidFill>
                            <a:schemeClr val="dk1"/>
                          </a:solidFill>
                          <a:latin typeface="Roboto Mono Medium"/>
                          <a:ea typeface="Roboto Mono Medium"/>
                          <a:cs typeface="Arial"/>
                          <a:sym typeface="Arial"/>
                        </a:rPr>
                        <a:t>Стоимость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indent="2159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tabLst>
                          <a:tab pos="984250" algn="l"/>
                        </a:tabLst>
                      </a:pPr>
                      <a:r>
                        <a:rPr lang="ru-RU" sz="1800" b="1" i="0" u="none" strike="noStrike" cap="none">
                          <a:solidFill>
                            <a:schemeClr val="dk1"/>
                          </a:solidFill>
                          <a:latin typeface="Roboto Mono Medium"/>
                          <a:ea typeface="Roboto Mono Medium"/>
                          <a:cs typeface="Arial"/>
                          <a:sym typeface="Arial"/>
                        </a:rPr>
                        <a:t>Низкая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indent="2159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tabLst>
                          <a:tab pos="984250" algn="l"/>
                        </a:tabLst>
                      </a:pPr>
                      <a:r>
                        <a:rPr lang="ru-RU" sz="1800" b="1" i="0" u="none" strike="noStrike" cap="none" dirty="0">
                          <a:solidFill>
                            <a:schemeClr val="dk1"/>
                          </a:solidFill>
                          <a:latin typeface="Roboto Mono Medium"/>
                          <a:ea typeface="Roboto Mono Medium"/>
                          <a:cs typeface="Arial"/>
                          <a:sym typeface="Arial"/>
                        </a:rPr>
                        <a:t>Низкая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indent="2159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tabLst>
                          <a:tab pos="984250" algn="l"/>
                        </a:tabLst>
                      </a:pPr>
                      <a:r>
                        <a:rPr lang="ru-RU" sz="1800" b="1" i="0" u="none" strike="noStrike" cap="none" dirty="0">
                          <a:solidFill>
                            <a:schemeClr val="dk1"/>
                          </a:solidFill>
                          <a:latin typeface="Roboto Mono Medium"/>
                          <a:ea typeface="Roboto Mono Medium"/>
                          <a:cs typeface="Arial"/>
                          <a:sym typeface="Arial"/>
                        </a:rPr>
                        <a:t>Высокая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indent="2159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tabLst>
                          <a:tab pos="984250" algn="l"/>
                        </a:tabLst>
                      </a:pPr>
                      <a:r>
                        <a:rPr lang="ru-RU" sz="1800" b="1" i="0" u="none" strike="noStrike" cap="none" dirty="0">
                          <a:solidFill>
                            <a:schemeClr val="dk1"/>
                          </a:solidFill>
                          <a:latin typeface="Roboto Mono Medium"/>
                          <a:ea typeface="Roboto Mono Medium"/>
                          <a:cs typeface="Arial"/>
                          <a:sym typeface="Arial"/>
                        </a:rPr>
                        <a:t>Средняя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9548102"/>
                  </a:ext>
                </a:extLst>
              </a:tr>
              <a:tr h="765685">
                <a:tc>
                  <a:txBody>
                    <a:bodyPr/>
                    <a:lstStyle/>
                    <a:p>
                      <a:pPr marR="0" indent="2159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tabLst>
                          <a:tab pos="984250" algn="l"/>
                        </a:tabLst>
                      </a:pPr>
                      <a:r>
                        <a:rPr lang="ru-RU" sz="1800" b="1" i="0" u="none" strike="noStrike" cap="none" dirty="0">
                          <a:solidFill>
                            <a:schemeClr val="dk1"/>
                          </a:solidFill>
                          <a:latin typeface="Roboto Mono Medium"/>
                          <a:ea typeface="Roboto Mono Medium"/>
                          <a:cs typeface="Arial"/>
                          <a:sym typeface="Arial"/>
                        </a:rPr>
                        <a:t>Распространен-</a:t>
                      </a:r>
                      <a:r>
                        <a:rPr lang="ru-RU" sz="1800" b="1" i="0" u="none" strike="noStrike" cap="none" dirty="0" err="1">
                          <a:solidFill>
                            <a:schemeClr val="dk1"/>
                          </a:solidFill>
                          <a:latin typeface="Roboto Mono Medium"/>
                          <a:ea typeface="Roboto Mono Medium"/>
                          <a:cs typeface="Arial"/>
                          <a:sym typeface="Arial"/>
                        </a:rPr>
                        <a:t>ность</a:t>
                      </a:r>
                      <a:endParaRPr lang="ru-RU" sz="1800" b="1" i="0" u="none" strike="noStrike" cap="none" dirty="0">
                        <a:solidFill>
                          <a:schemeClr val="dk1"/>
                        </a:solidFill>
                        <a:latin typeface="Roboto Mono Medium"/>
                        <a:ea typeface="Roboto Mono Medium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indent="2159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tabLst>
                          <a:tab pos="984250" algn="l"/>
                        </a:tabLst>
                      </a:pPr>
                      <a:r>
                        <a:rPr lang="ru-RU" sz="1800" b="1" i="0" u="none" strike="noStrike" cap="none">
                          <a:solidFill>
                            <a:schemeClr val="dk1"/>
                          </a:solidFill>
                          <a:latin typeface="Roboto Mono Medium"/>
                          <a:ea typeface="Roboto Mono Medium"/>
                          <a:cs typeface="Arial"/>
                          <a:sym typeface="Arial"/>
                        </a:rPr>
                        <a:t>Крайне</a:t>
                      </a:r>
                    </a:p>
                    <a:p>
                      <a:pPr marR="0" indent="2159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tabLst>
                          <a:tab pos="984250" algn="l"/>
                        </a:tabLst>
                      </a:pPr>
                      <a:r>
                        <a:rPr lang="ru-RU" sz="1800" b="1" i="0" u="none" strike="noStrike" cap="none">
                          <a:solidFill>
                            <a:schemeClr val="dk1"/>
                          </a:solidFill>
                          <a:latin typeface="Roboto Mono Medium"/>
                          <a:ea typeface="Roboto Mono Medium"/>
                          <a:cs typeface="Arial"/>
                          <a:sym typeface="Arial"/>
                        </a:rPr>
                        <a:t>высокая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indent="2159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tabLst>
                          <a:tab pos="984250" algn="l"/>
                        </a:tabLst>
                      </a:pPr>
                      <a:r>
                        <a:rPr lang="ru-RU" sz="1800" b="1" i="0" u="none" strike="noStrike" cap="none">
                          <a:solidFill>
                            <a:schemeClr val="dk1"/>
                          </a:solidFill>
                          <a:latin typeface="Roboto Mono Medium"/>
                          <a:ea typeface="Roboto Mono Medium"/>
                          <a:cs typeface="Arial"/>
                          <a:sym typeface="Arial"/>
                        </a:rPr>
                        <a:t>Средняя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indent="2159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tabLst>
                          <a:tab pos="984250" algn="l"/>
                        </a:tabLst>
                      </a:pPr>
                      <a:r>
                        <a:rPr lang="ru-RU" sz="1800" b="1" i="0" u="none" strike="noStrike" cap="none" dirty="0">
                          <a:solidFill>
                            <a:schemeClr val="dk1"/>
                          </a:solidFill>
                          <a:latin typeface="Roboto Mono Medium"/>
                          <a:ea typeface="Roboto Mono Medium"/>
                          <a:cs typeface="Arial"/>
                          <a:sym typeface="Arial"/>
                        </a:rPr>
                        <a:t>Низкая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indent="2159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tabLst>
                          <a:tab pos="984250" algn="l"/>
                        </a:tabLst>
                      </a:pPr>
                      <a:r>
                        <a:rPr lang="ru-RU" sz="1800" b="1" i="0" u="none" strike="noStrike" cap="none" dirty="0">
                          <a:solidFill>
                            <a:schemeClr val="dk1"/>
                          </a:solidFill>
                          <a:latin typeface="Roboto Mono Medium"/>
                          <a:ea typeface="Roboto Mono Medium"/>
                          <a:cs typeface="Arial"/>
                          <a:sym typeface="Arial"/>
                        </a:rPr>
                        <a:t>Высокая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1473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7310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493275" y="1265630"/>
            <a:ext cx="3650725" cy="2375973"/>
          </a:xfrm>
        </p:spPr>
        <p:txBody>
          <a:bodyPr/>
          <a:lstStyle/>
          <a:p>
            <a:r>
              <a:rPr lang="ru-RU" dirty="0" err="1"/>
              <a:t>Распростра-ненность</a:t>
            </a:r>
            <a:r>
              <a:rPr lang="ru-RU" dirty="0"/>
              <a:t> протоколов передачи данных</a:t>
            </a:r>
          </a:p>
        </p:txBody>
      </p:sp>
      <p:pic>
        <p:nvPicPr>
          <p:cNvPr id="7" name="Рисунок 6" descr="networkshares2019"/>
          <p:cNvPicPr>
            <a:picLocks noGrp="1"/>
          </p:cNvPicPr>
          <p:nvPr>
            <p:ph type="pic" idx="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7" r="6098"/>
          <a:stretch/>
        </p:blipFill>
        <p:spPr bwMode="auto">
          <a:xfrm>
            <a:off x="488138" y="728917"/>
            <a:ext cx="4826382" cy="3449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2263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33"/>
          <p:cNvSpPr txBox="1">
            <a:spLocks noGrp="1"/>
          </p:cNvSpPr>
          <p:nvPr>
            <p:ph type="title"/>
          </p:nvPr>
        </p:nvSpPr>
        <p:spPr>
          <a:xfrm>
            <a:off x="4191524" y="2125700"/>
            <a:ext cx="4952475" cy="14038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/>
              <a:t>Универсальный модуль</a:t>
            </a:r>
            <a:endParaRPr sz="2800" dirty="0"/>
          </a:p>
        </p:txBody>
      </p:sp>
      <p:sp>
        <p:nvSpPr>
          <p:cNvPr id="845" name="Google Shape;845;p33"/>
          <p:cNvSpPr txBox="1">
            <a:spLocks noGrp="1"/>
          </p:cNvSpPr>
          <p:nvPr>
            <p:ph type="title" idx="2"/>
          </p:nvPr>
        </p:nvSpPr>
        <p:spPr>
          <a:xfrm>
            <a:off x="4299813" y="1024550"/>
            <a:ext cx="1182300" cy="10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4</a:t>
            </a:r>
            <a:endParaRPr dirty="0"/>
          </a:p>
        </p:txBody>
      </p:sp>
      <p:grpSp>
        <p:nvGrpSpPr>
          <p:cNvPr id="847" name="Google Shape;847;p33"/>
          <p:cNvGrpSpPr/>
          <p:nvPr/>
        </p:nvGrpSpPr>
        <p:grpSpPr>
          <a:xfrm>
            <a:off x="4219200" y="3523926"/>
            <a:ext cx="4721575" cy="1967285"/>
            <a:chOff x="4219200" y="3523926"/>
            <a:chExt cx="4721575" cy="1967285"/>
          </a:xfrm>
        </p:grpSpPr>
        <p:grpSp>
          <p:nvGrpSpPr>
            <p:cNvPr id="848" name="Google Shape;848;p33"/>
            <p:cNvGrpSpPr/>
            <p:nvPr/>
          </p:nvGrpSpPr>
          <p:grpSpPr>
            <a:xfrm>
              <a:off x="4343935" y="3523926"/>
              <a:ext cx="4261932" cy="1237031"/>
              <a:chOff x="4420135" y="3295326"/>
              <a:chExt cx="4261932" cy="1237031"/>
            </a:xfrm>
          </p:grpSpPr>
          <p:sp>
            <p:nvSpPr>
              <p:cNvPr id="849" name="Google Shape;849;p33"/>
              <p:cNvSpPr/>
              <p:nvPr/>
            </p:nvSpPr>
            <p:spPr>
              <a:xfrm>
                <a:off x="8053305" y="4058730"/>
                <a:ext cx="84417" cy="157977"/>
              </a:xfrm>
              <a:custGeom>
                <a:avLst/>
                <a:gdLst/>
                <a:ahLst/>
                <a:cxnLst/>
                <a:rect l="l" t="t" r="r" b="b"/>
                <a:pathLst>
                  <a:path w="832" h="1557" extrusionOk="0">
                    <a:moveTo>
                      <a:pt x="751" y="41"/>
                    </a:moveTo>
                    <a:cubicBezTo>
                      <a:pt x="751" y="41"/>
                      <a:pt x="765" y="41"/>
                      <a:pt x="778" y="54"/>
                    </a:cubicBezTo>
                    <a:cubicBezTo>
                      <a:pt x="792" y="54"/>
                      <a:pt x="792" y="68"/>
                      <a:pt x="792" y="81"/>
                    </a:cubicBezTo>
                    <a:lnTo>
                      <a:pt x="792" y="1462"/>
                    </a:lnTo>
                    <a:cubicBezTo>
                      <a:pt x="792" y="1476"/>
                      <a:pt x="792" y="1489"/>
                      <a:pt x="778" y="1489"/>
                    </a:cubicBezTo>
                    <a:cubicBezTo>
                      <a:pt x="765" y="1503"/>
                      <a:pt x="765" y="1503"/>
                      <a:pt x="751" y="1503"/>
                    </a:cubicBezTo>
                    <a:lnTo>
                      <a:pt x="81" y="1503"/>
                    </a:lnTo>
                    <a:cubicBezTo>
                      <a:pt x="67" y="1503"/>
                      <a:pt x="67" y="1503"/>
                      <a:pt x="54" y="1489"/>
                    </a:cubicBezTo>
                    <a:cubicBezTo>
                      <a:pt x="41" y="1489"/>
                      <a:pt x="41" y="1476"/>
                      <a:pt x="41" y="1462"/>
                    </a:cubicBezTo>
                    <a:lnTo>
                      <a:pt x="41" y="81"/>
                    </a:lnTo>
                    <a:cubicBezTo>
                      <a:pt x="41" y="68"/>
                      <a:pt x="41" y="54"/>
                      <a:pt x="54" y="54"/>
                    </a:cubicBezTo>
                    <a:cubicBezTo>
                      <a:pt x="67" y="41"/>
                      <a:pt x="67" y="41"/>
                      <a:pt x="81" y="41"/>
                    </a:cubicBezTo>
                    <a:close/>
                    <a:moveTo>
                      <a:pt x="81" y="0"/>
                    </a:moveTo>
                    <a:cubicBezTo>
                      <a:pt x="67" y="0"/>
                      <a:pt x="41" y="0"/>
                      <a:pt x="27" y="27"/>
                    </a:cubicBezTo>
                    <a:cubicBezTo>
                      <a:pt x="0" y="41"/>
                      <a:pt x="0" y="68"/>
                      <a:pt x="0" y="81"/>
                    </a:cubicBezTo>
                    <a:lnTo>
                      <a:pt x="0" y="1462"/>
                    </a:lnTo>
                    <a:cubicBezTo>
                      <a:pt x="0" y="1489"/>
                      <a:pt x="0" y="1503"/>
                      <a:pt x="27" y="1529"/>
                    </a:cubicBezTo>
                    <a:cubicBezTo>
                      <a:pt x="41" y="1543"/>
                      <a:pt x="67" y="1556"/>
                      <a:pt x="81" y="1556"/>
                    </a:cubicBezTo>
                    <a:lnTo>
                      <a:pt x="751" y="1556"/>
                    </a:lnTo>
                    <a:cubicBezTo>
                      <a:pt x="765" y="1556"/>
                      <a:pt x="792" y="1543"/>
                      <a:pt x="805" y="1529"/>
                    </a:cubicBezTo>
                    <a:cubicBezTo>
                      <a:pt x="832" y="1503"/>
                      <a:pt x="832" y="1489"/>
                      <a:pt x="832" y="1462"/>
                    </a:cubicBezTo>
                    <a:lnTo>
                      <a:pt x="832" y="81"/>
                    </a:lnTo>
                    <a:cubicBezTo>
                      <a:pt x="832" y="68"/>
                      <a:pt x="832" y="41"/>
                      <a:pt x="805" y="27"/>
                    </a:cubicBezTo>
                    <a:cubicBezTo>
                      <a:pt x="792" y="0"/>
                      <a:pt x="765" y="0"/>
                      <a:pt x="75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3"/>
              <p:cNvSpPr/>
              <p:nvPr/>
            </p:nvSpPr>
            <p:spPr>
              <a:xfrm>
                <a:off x="8128184" y="4128130"/>
                <a:ext cx="4160" cy="10958"/>
              </a:xfrm>
              <a:custGeom>
                <a:avLst/>
                <a:gdLst/>
                <a:ahLst/>
                <a:cxnLst/>
                <a:rect l="l" t="t" r="r" b="b"/>
                <a:pathLst>
                  <a:path w="41" h="108" extrusionOk="0">
                    <a:moveTo>
                      <a:pt x="13" y="108"/>
                    </a:moveTo>
                    <a:lnTo>
                      <a:pt x="27" y="108"/>
                    </a:lnTo>
                    <a:cubicBezTo>
                      <a:pt x="27" y="108"/>
                      <a:pt x="27" y="108"/>
                      <a:pt x="27" y="108"/>
                    </a:cubicBezTo>
                    <a:cubicBezTo>
                      <a:pt x="40" y="108"/>
                      <a:pt x="40" y="94"/>
                      <a:pt x="40" y="94"/>
                    </a:cubicBezTo>
                    <a:lnTo>
                      <a:pt x="40" y="14"/>
                    </a:lnTo>
                    <a:cubicBezTo>
                      <a:pt x="40" y="14"/>
                      <a:pt x="40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lnTo>
                      <a:pt x="13" y="0"/>
                    </a:lnTo>
                    <a:cubicBezTo>
                      <a:pt x="13" y="0"/>
                      <a:pt x="13" y="0"/>
                      <a:pt x="0" y="0"/>
                    </a:cubicBezTo>
                    <a:cubicBezTo>
                      <a:pt x="0" y="0"/>
                      <a:pt x="0" y="14"/>
                      <a:pt x="0" y="14"/>
                    </a:cubicBezTo>
                    <a:lnTo>
                      <a:pt x="0" y="94"/>
                    </a:lnTo>
                    <a:cubicBezTo>
                      <a:pt x="0" y="94"/>
                      <a:pt x="0" y="108"/>
                      <a:pt x="0" y="108"/>
                    </a:cubicBezTo>
                    <a:cubicBezTo>
                      <a:pt x="13" y="108"/>
                      <a:pt x="13" y="108"/>
                      <a:pt x="13" y="10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33"/>
              <p:cNvSpPr/>
              <p:nvPr/>
            </p:nvSpPr>
            <p:spPr>
              <a:xfrm>
                <a:off x="7503581" y="4057411"/>
                <a:ext cx="84417" cy="157876"/>
              </a:xfrm>
              <a:custGeom>
                <a:avLst/>
                <a:gdLst/>
                <a:ahLst/>
                <a:cxnLst/>
                <a:rect l="l" t="t" r="r" b="b"/>
                <a:pathLst>
                  <a:path w="832" h="1556" extrusionOk="0">
                    <a:moveTo>
                      <a:pt x="751" y="54"/>
                    </a:moveTo>
                    <a:cubicBezTo>
                      <a:pt x="765" y="54"/>
                      <a:pt x="765" y="54"/>
                      <a:pt x="778" y="67"/>
                    </a:cubicBezTo>
                    <a:cubicBezTo>
                      <a:pt x="792" y="67"/>
                      <a:pt x="792" y="81"/>
                      <a:pt x="792" y="94"/>
                    </a:cubicBezTo>
                    <a:lnTo>
                      <a:pt x="792" y="1475"/>
                    </a:lnTo>
                    <a:cubicBezTo>
                      <a:pt x="792" y="1489"/>
                      <a:pt x="792" y="1489"/>
                      <a:pt x="778" y="1502"/>
                    </a:cubicBezTo>
                    <a:cubicBezTo>
                      <a:pt x="778" y="1516"/>
                      <a:pt x="765" y="1516"/>
                      <a:pt x="751" y="1516"/>
                    </a:cubicBezTo>
                    <a:lnTo>
                      <a:pt x="94" y="1516"/>
                    </a:lnTo>
                    <a:cubicBezTo>
                      <a:pt x="81" y="1516"/>
                      <a:pt x="67" y="1516"/>
                      <a:pt x="54" y="1502"/>
                    </a:cubicBezTo>
                    <a:cubicBezTo>
                      <a:pt x="41" y="1489"/>
                      <a:pt x="41" y="1489"/>
                      <a:pt x="41" y="1462"/>
                    </a:cubicBezTo>
                    <a:lnTo>
                      <a:pt x="41" y="94"/>
                    </a:lnTo>
                    <a:cubicBezTo>
                      <a:pt x="41" y="81"/>
                      <a:pt x="41" y="67"/>
                      <a:pt x="54" y="67"/>
                    </a:cubicBezTo>
                    <a:cubicBezTo>
                      <a:pt x="67" y="54"/>
                      <a:pt x="81" y="54"/>
                      <a:pt x="94" y="54"/>
                    </a:cubicBezTo>
                    <a:close/>
                    <a:moveTo>
                      <a:pt x="94" y="0"/>
                    </a:moveTo>
                    <a:cubicBezTo>
                      <a:pt x="67" y="0"/>
                      <a:pt x="41" y="13"/>
                      <a:pt x="27" y="27"/>
                    </a:cubicBezTo>
                    <a:cubicBezTo>
                      <a:pt x="14" y="54"/>
                      <a:pt x="0" y="67"/>
                      <a:pt x="0" y="94"/>
                    </a:cubicBezTo>
                    <a:lnTo>
                      <a:pt x="0" y="1475"/>
                    </a:lnTo>
                    <a:cubicBezTo>
                      <a:pt x="0" y="1489"/>
                      <a:pt x="14" y="1516"/>
                      <a:pt x="27" y="1529"/>
                    </a:cubicBezTo>
                    <a:cubicBezTo>
                      <a:pt x="41" y="1556"/>
                      <a:pt x="67" y="1556"/>
                      <a:pt x="94" y="1556"/>
                    </a:cubicBezTo>
                    <a:lnTo>
                      <a:pt x="751" y="1556"/>
                    </a:lnTo>
                    <a:cubicBezTo>
                      <a:pt x="765" y="1556"/>
                      <a:pt x="792" y="1556"/>
                      <a:pt x="805" y="1529"/>
                    </a:cubicBezTo>
                    <a:cubicBezTo>
                      <a:pt x="832" y="1516"/>
                      <a:pt x="832" y="1489"/>
                      <a:pt x="832" y="1475"/>
                    </a:cubicBezTo>
                    <a:lnTo>
                      <a:pt x="832" y="94"/>
                    </a:lnTo>
                    <a:cubicBezTo>
                      <a:pt x="832" y="67"/>
                      <a:pt x="832" y="54"/>
                      <a:pt x="805" y="27"/>
                    </a:cubicBezTo>
                    <a:cubicBezTo>
                      <a:pt x="792" y="13"/>
                      <a:pt x="765" y="0"/>
                      <a:pt x="75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3"/>
              <p:cNvSpPr/>
              <p:nvPr/>
            </p:nvSpPr>
            <p:spPr>
              <a:xfrm>
                <a:off x="7578359" y="4128130"/>
                <a:ext cx="4261" cy="10958"/>
              </a:xfrm>
              <a:custGeom>
                <a:avLst/>
                <a:gdLst/>
                <a:ahLst/>
                <a:cxnLst/>
                <a:rect l="l" t="t" r="r" b="b"/>
                <a:pathLst>
                  <a:path w="42" h="108" extrusionOk="0">
                    <a:moveTo>
                      <a:pt x="14" y="108"/>
                    </a:moveTo>
                    <a:lnTo>
                      <a:pt x="28" y="108"/>
                    </a:lnTo>
                    <a:cubicBezTo>
                      <a:pt x="28" y="108"/>
                      <a:pt x="28" y="108"/>
                      <a:pt x="28" y="108"/>
                    </a:cubicBezTo>
                    <a:cubicBezTo>
                      <a:pt x="41" y="108"/>
                      <a:pt x="41" y="94"/>
                      <a:pt x="41" y="94"/>
                    </a:cubicBezTo>
                    <a:lnTo>
                      <a:pt x="41" y="14"/>
                    </a:lnTo>
                    <a:cubicBezTo>
                      <a:pt x="41" y="14"/>
                      <a:pt x="41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lnTo>
                      <a:pt x="14" y="0"/>
                    </a:lnTo>
                    <a:cubicBezTo>
                      <a:pt x="14" y="0"/>
                      <a:pt x="14" y="0"/>
                      <a:pt x="1" y="0"/>
                    </a:cubicBezTo>
                    <a:cubicBezTo>
                      <a:pt x="1" y="0"/>
                      <a:pt x="1" y="0"/>
                      <a:pt x="1" y="14"/>
                    </a:cubicBezTo>
                    <a:lnTo>
                      <a:pt x="1" y="94"/>
                    </a:lnTo>
                    <a:cubicBezTo>
                      <a:pt x="1" y="94"/>
                      <a:pt x="1" y="108"/>
                      <a:pt x="1" y="108"/>
                    </a:cubicBezTo>
                    <a:cubicBezTo>
                      <a:pt x="14" y="108"/>
                      <a:pt x="14" y="108"/>
                      <a:pt x="14" y="10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33"/>
              <p:cNvSpPr/>
              <p:nvPr/>
            </p:nvSpPr>
            <p:spPr>
              <a:xfrm>
                <a:off x="5474737" y="4057411"/>
                <a:ext cx="85837" cy="157876"/>
              </a:xfrm>
              <a:custGeom>
                <a:avLst/>
                <a:gdLst/>
                <a:ahLst/>
                <a:cxnLst/>
                <a:rect l="l" t="t" r="r" b="b"/>
                <a:pathLst>
                  <a:path w="846" h="1556" extrusionOk="0">
                    <a:moveTo>
                      <a:pt x="751" y="54"/>
                    </a:moveTo>
                    <a:cubicBezTo>
                      <a:pt x="765" y="54"/>
                      <a:pt x="778" y="54"/>
                      <a:pt x="792" y="67"/>
                    </a:cubicBezTo>
                    <a:cubicBezTo>
                      <a:pt x="792" y="67"/>
                      <a:pt x="805" y="81"/>
                      <a:pt x="805" y="94"/>
                    </a:cubicBezTo>
                    <a:lnTo>
                      <a:pt x="805" y="1462"/>
                    </a:lnTo>
                    <a:cubicBezTo>
                      <a:pt x="805" y="1475"/>
                      <a:pt x="792" y="1489"/>
                      <a:pt x="792" y="1502"/>
                    </a:cubicBezTo>
                    <a:cubicBezTo>
                      <a:pt x="778" y="1516"/>
                      <a:pt x="765" y="1516"/>
                      <a:pt x="751" y="1516"/>
                    </a:cubicBezTo>
                    <a:lnTo>
                      <a:pt x="94" y="1516"/>
                    </a:lnTo>
                    <a:cubicBezTo>
                      <a:pt x="81" y="1516"/>
                      <a:pt x="67" y="1516"/>
                      <a:pt x="67" y="1502"/>
                    </a:cubicBezTo>
                    <a:cubicBezTo>
                      <a:pt x="54" y="1489"/>
                      <a:pt x="54" y="1475"/>
                      <a:pt x="54" y="1462"/>
                    </a:cubicBezTo>
                    <a:lnTo>
                      <a:pt x="54" y="94"/>
                    </a:lnTo>
                    <a:cubicBezTo>
                      <a:pt x="54" y="81"/>
                      <a:pt x="54" y="67"/>
                      <a:pt x="67" y="67"/>
                    </a:cubicBezTo>
                    <a:cubicBezTo>
                      <a:pt x="67" y="54"/>
                      <a:pt x="81" y="54"/>
                      <a:pt x="94" y="54"/>
                    </a:cubicBezTo>
                    <a:close/>
                    <a:moveTo>
                      <a:pt x="94" y="0"/>
                    </a:moveTo>
                    <a:cubicBezTo>
                      <a:pt x="67" y="0"/>
                      <a:pt x="54" y="13"/>
                      <a:pt x="27" y="27"/>
                    </a:cubicBezTo>
                    <a:cubicBezTo>
                      <a:pt x="14" y="54"/>
                      <a:pt x="0" y="67"/>
                      <a:pt x="0" y="94"/>
                    </a:cubicBezTo>
                    <a:lnTo>
                      <a:pt x="0" y="1475"/>
                    </a:lnTo>
                    <a:cubicBezTo>
                      <a:pt x="0" y="1489"/>
                      <a:pt x="14" y="1516"/>
                      <a:pt x="27" y="1529"/>
                    </a:cubicBezTo>
                    <a:cubicBezTo>
                      <a:pt x="54" y="1556"/>
                      <a:pt x="67" y="1556"/>
                      <a:pt x="94" y="1556"/>
                    </a:cubicBezTo>
                    <a:lnTo>
                      <a:pt x="751" y="1556"/>
                    </a:lnTo>
                    <a:cubicBezTo>
                      <a:pt x="778" y="1556"/>
                      <a:pt x="805" y="1556"/>
                      <a:pt x="818" y="1529"/>
                    </a:cubicBezTo>
                    <a:cubicBezTo>
                      <a:pt x="832" y="1516"/>
                      <a:pt x="845" y="1489"/>
                      <a:pt x="845" y="1475"/>
                    </a:cubicBezTo>
                    <a:lnTo>
                      <a:pt x="845" y="94"/>
                    </a:lnTo>
                    <a:cubicBezTo>
                      <a:pt x="845" y="67"/>
                      <a:pt x="832" y="54"/>
                      <a:pt x="818" y="27"/>
                    </a:cubicBezTo>
                    <a:cubicBezTo>
                      <a:pt x="805" y="13"/>
                      <a:pt x="778" y="0"/>
                      <a:pt x="75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33"/>
              <p:cNvSpPr/>
              <p:nvPr/>
            </p:nvSpPr>
            <p:spPr>
              <a:xfrm>
                <a:off x="5550935" y="4128130"/>
                <a:ext cx="2841" cy="10958"/>
              </a:xfrm>
              <a:custGeom>
                <a:avLst/>
                <a:gdLst/>
                <a:ahLst/>
                <a:cxnLst/>
                <a:rect l="l" t="t" r="r" b="b"/>
                <a:pathLst>
                  <a:path w="28" h="108" extrusionOk="0">
                    <a:moveTo>
                      <a:pt x="0" y="108"/>
                    </a:moveTo>
                    <a:lnTo>
                      <a:pt x="14" y="108"/>
                    </a:lnTo>
                    <a:cubicBezTo>
                      <a:pt x="14" y="108"/>
                      <a:pt x="27" y="108"/>
                      <a:pt x="27" y="108"/>
                    </a:cubicBezTo>
                    <a:cubicBezTo>
                      <a:pt x="27" y="94"/>
                      <a:pt x="27" y="94"/>
                      <a:pt x="27" y="94"/>
                    </a:cubicBezTo>
                    <a:lnTo>
                      <a:pt x="27" y="14"/>
                    </a:lnTo>
                    <a:cubicBezTo>
                      <a:pt x="27" y="14"/>
                      <a:pt x="27" y="0"/>
                      <a:pt x="27" y="0"/>
                    </a:cubicBezTo>
                    <a:cubicBezTo>
                      <a:pt x="27" y="0"/>
                      <a:pt x="27" y="0"/>
                      <a:pt x="14" y="0"/>
                    </a:cubicBez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4"/>
                    </a:cubicBezTo>
                    <a:lnTo>
                      <a:pt x="0" y="94"/>
                    </a:lnTo>
                    <a:cubicBezTo>
                      <a:pt x="0" y="94"/>
                      <a:pt x="0" y="108"/>
                      <a:pt x="0" y="108"/>
                    </a:cubicBezTo>
                    <a:cubicBezTo>
                      <a:pt x="0" y="108"/>
                      <a:pt x="0" y="108"/>
                      <a:pt x="0" y="10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33"/>
              <p:cNvSpPr/>
              <p:nvPr/>
            </p:nvSpPr>
            <p:spPr>
              <a:xfrm>
                <a:off x="7668254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61" y="14"/>
                    </a:moveTo>
                    <a:cubicBezTo>
                      <a:pt x="174" y="14"/>
                      <a:pt x="188" y="27"/>
                      <a:pt x="201" y="40"/>
                    </a:cubicBezTo>
                    <a:cubicBezTo>
                      <a:pt x="215" y="40"/>
                      <a:pt x="215" y="54"/>
                      <a:pt x="215" y="67"/>
                    </a:cubicBezTo>
                    <a:lnTo>
                      <a:pt x="215" y="322"/>
                    </a:lnTo>
                    <a:cubicBezTo>
                      <a:pt x="215" y="335"/>
                      <a:pt x="215" y="349"/>
                      <a:pt x="201" y="362"/>
                    </a:cubicBezTo>
                    <a:cubicBezTo>
                      <a:pt x="188" y="376"/>
                      <a:pt x="188" y="376"/>
                      <a:pt x="161" y="376"/>
                    </a:cubicBezTo>
                    <a:lnTo>
                      <a:pt x="67" y="376"/>
                    </a:lnTo>
                    <a:cubicBezTo>
                      <a:pt x="54" y="376"/>
                      <a:pt x="40" y="376"/>
                      <a:pt x="27" y="362"/>
                    </a:cubicBezTo>
                    <a:cubicBezTo>
                      <a:pt x="13" y="349"/>
                      <a:pt x="13" y="335"/>
                      <a:pt x="13" y="322"/>
                    </a:cubicBezTo>
                    <a:lnTo>
                      <a:pt x="13" y="67"/>
                    </a:lnTo>
                    <a:cubicBezTo>
                      <a:pt x="13" y="54"/>
                      <a:pt x="13" y="40"/>
                      <a:pt x="27" y="40"/>
                    </a:cubicBezTo>
                    <a:cubicBezTo>
                      <a:pt x="40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54" y="0"/>
                      <a:pt x="27" y="14"/>
                      <a:pt x="13" y="27"/>
                    </a:cubicBezTo>
                    <a:cubicBezTo>
                      <a:pt x="0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0" y="362"/>
                      <a:pt x="13" y="376"/>
                    </a:cubicBezTo>
                    <a:cubicBezTo>
                      <a:pt x="27" y="389"/>
                      <a:pt x="54" y="389"/>
                      <a:pt x="67" y="389"/>
                    </a:cubicBezTo>
                    <a:lnTo>
                      <a:pt x="161" y="389"/>
                    </a:lnTo>
                    <a:cubicBezTo>
                      <a:pt x="188" y="389"/>
                      <a:pt x="201" y="389"/>
                      <a:pt x="215" y="376"/>
                    </a:cubicBezTo>
                    <a:cubicBezTo>
                      <a:pt x="228" y="362"/>
                      <a:pt x="241" y="335"/>
                      <a:pt x="241" y="322"/>
                    </a:cubicBezTo>
                    <a:lnTo>
                      <a:pt x="241" y="67"/>
                    </a:lnTo>
                    <a:cubicBezTo>
                      <a:pt x="241" y="54"/>
                      <a:pt x="228" y="40"/>
                      <a:pt x="215" y="27"/>
                    </a:cubicBezTo>
                    <a:cubicBezTo>
                      <a:pt x="201" y="14"/>
                      <a:pt x="188" y="0"/>
                      <a:pt x="16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33"/>
              <p:cNvSpPr/>
              <p:nvPr/>
            </p:nvSpPr>
            <p:spPr>
              <a:xfrm>
                <a:off x="7707622" y="4110476"/>
                <a:ext cx="2323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29" h="390" extrusionOk="0">
                    <a:moveTo>
                      <a:pt x="162" y="14"/>
                    </a:moveTo>
                    <a:cubicBezTo>
                      <a:pt x="175" y="14"/>
                      <a:pt x="189" y="27"/>
                      <a:pt x="202" y="40"/>
                    </a:cubicBezTo>
                    <a:cubicBezTo>
                      <a:pt x="216" y="40"/>
                      <a:pt x="216" y="54"/>
                      <a:pt x="216" y="67"/>
                    </a:cubicBezTo>
                    <a:lnTo>
                      <a:pt x="216" y="322"/>
                    </a:lnTo>
                    <a:cubicBezTo>
                      <a:pt x="216" y="335"/>
                      <a:pt x="216" y="349"/>
                      <a:pt x="202" y="362"/>
                    </a:cubicBezTo>
                    <a:cubicBezTo>
                      <a:pt x="189" y="376"/>
                      <a:pt x="175" y="376"/>
                      <a:pt x="162" y="376"/>
                    </a:cubicBezTo>
                    <a:lnTo>
                      <a:pt x="68" y="376"/>
                    </a:lnTo>
                    <a:cubicBezTo>
                      <a:pt x="55" y="376"/>
                      <a:pt x="41" y="376"/>
                      <a:pt x="28" y="362"/>
                    </a:cubicBezTo>
                    <a:cubicBezTo>
                      <a:pt x="14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14" y="40"/>
                      <a:pt x="28" y="40"/>
                    </a:cubicBezTo>
                    <a:cubicBezTo>
                      <a:pt x="41" y="27"/>
                      <a:pt x="55" y="14"/>
                      <a:pt x="68" y="14"/>
                    </a:cubicBezTo>
                    <a:close/>
                    <a:moveTo>
                      <a:pt x="68" y="0"/>
                    </a:moveTo>
                    <a:cubicBezTo>
                      <a:pt x="41" y="0"/>
                      <a:pt x="28" y="14"/>
                      <a:pt x="14" y="27"/>
                    </a:cubicBezTo>
                    <a:cubicBezTo>
                      <a:pt x="1" y="40"/>
                      <a:pt x="1" y="54"/>
                      <a:pt x="1" y="67"/>
                    </a:cubicBezTo>
                    <a:lnTo>
                      <a:pt x="1" y="322"/>
                    </a:lnTo>
                    <a:cubicBezTo>
                      <a:pt x="1" y="335"/>
                      <a:pt x="1" y="362"/>
                      <a:pt x="14" y="376"/>
                    </a:cubicBezTo>
                    <a:cubicBezTo>
                      <a:pt x="28" y="389"/>
                      <a:pt x="41" y="389"/>
                      <a:pt x="68" y="389"/>
                    </a:cubicBezTo>
                    <a:lnTo>
                      <a:pt x="162" y="389"/>
                    </a:lnTo>
                    <a:cubicBezTo>
                      <a:pt x="189" y="389"/>
                      <a:pt x="202" y="389"/>
                      <a:pt x="216" y="376"/>
                    </a:cubicBezTo>
                    <a:cubicBezTo>
                      <a:pt x="229" y="362"/>
                      <a:pt x="229" y="335"/>
                      <a:pt x="229" y="322"/>
                    </a:cubicBezTo>
                    <a:lnTo>
                      <a:pt x="229" y="67"/>
                    </a:lnTo>
                    <a:cubicBezTo>
                      <a:pt x="229" y="54"/>
                      <a:pt x="229" y="40"/>
                      <a:pt x="216" y="27"/>
                    </a:cubicBezTo>
                    <a:cubicBezTo>
                      <a:pt x="202" y="14"/>
                      <a:pt x="189" y="0"/>
                      <a:pt x="16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33"/>
              <p:cNvSpPr/>
              <p:nvPr/>
            </p:nvSpPr>
            <p:spPr>
              <a:xfrm>
                <a:off x="7745772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75" y="14"/>
                    </a:moveTo>
                    <a:cubicBezTo>
                      <a:pt x="188" y="14"/>
                      <a:pt x="202" y="27"/>
                      <a:pt x="215" y="40"/>
                    </a:cubicBezTo>
                    <a:cubicBezTo>
                      <a:pt x="215" y="40"/>
                      <a:pt x="228" y="54"/>
                      <a:pt x="228" y="67"/>
                    </a:cubicBezTo>
                    <a:lnTo>
                      <a:pt x="228" y="322"/>
                    </a:lnTo>
                    <a:cubicBezTo>
                      <a:pt x="228" y="335"/>
                      <a:pt x="215" y="349"/>
                      <a:pt x="215" y="362"/>
                    </a:cubicBezTo>
                    <a:cubicBezTo>
                      <a:pt x="202" y="376"/>
                      <a:pt x="188" y="376"/>
                      <a:pt x="175" y="376"/>
                    </a:cubicBezTo>
                    <a:lnTo>
                      <a:pt x="68" y="376"/>
                    </a:lnTo>
                    <a:cubicBezTo>
                      <a:pt x="54" y="376"/>
                      <a:pt x="41" y="376"/>
                      <a:pt x="41" y="362"/>
                    </a:cubicBezTo>
                    <a:cubicBezTo>
                      <a:pt x="27" y="349"/>
                      <a:pt x="27" y="335"/>
                      <a:pt x="27" y="322"/>
                    </a:cubicBezTo>
                    <a:lnTo>
                      <a:pt x="27" y="67"/>
                    </a:lnTo>
                    <a:cubicBezTo>
                      <a:pt x="27" y="54"/>
                      <a:pt x="27" y="40"/>
                      <a:pt x="41" y="40"/>
                    </a:cubicBezTo>
                    <a:cubicBezTo>
                      <a:pt x="41" y="27"/>
                      <a:pt x="54" y="14"/>
                      <a:pt x="68" y="14"/>
                    </a:cubicBezTo>
                    <a:close/>
                    <a:moveTo>
                      <a:pt x="68" y="0"/>
                    </a:moveTo>
                    <a:cubicBezTo>
                      <a:pt x="54" y="0"/>
                      <a:pt x="41" y="14"/>
                      <a:pt x="27" y="27"/>
                    </a:cubicBezTo>
                    <a:cubicBezTo>
                      <a:pt x="14" y="40"/>
                      <a:pt x="1" y="54"/>
                      <a:pt x="1" y="67"/>
                    </a:cubicBezTo>
                    <a:lnTo>
                      <a:pt x="1" y="322"/>
                    </a:lnTo>
                    <a:cubicBezTo>
                      <a:pt x="1" y="335"/>
                      <a:pt x="14" y="362"/>
                      <a:pt x="27" y="376"/>
                    </a:cubicBezTo>
                    <a:cubicBezTo>
                      <a:pt x="41" y="389"/>
                      <a:pt x="54" y="389"/>
                      <a:pt x="68" y="389"/>
                    </a:cubicBezTo>
                    <a:lnTo>
                      <a:pt x="175" y="389"/>
                    </a:lnTo>
                    <a:cubicBezTo>
                      <a:pt x="188" y="389"/>
                      <a:pt x="215" y="389"/>
                      <a:pt x="228" y="376"/>
                    </a:cubicBezTo>
                    <a:cubicBezTo>
                      <a:pt x="242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8" y="40"/>
                      <a:pt x="228" y="27"/>
                    </a:cubicBezTo>
                    <a:cubicBezTo>
                      <a:pt x="215" y="14"/>
                      <a:pt x="188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33"/>
              <p:cNvSpPr/>
              <p:nvPr/>
            </p:nvSpPr>
            <p:spPr>
              <a:xfrm>
                <a:off x="7785241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75" y="14"/>
                    </a:moveTo>
                    <a:cubicBezTo>
                      <a:pt x="188" y="14"/>
                      <a:pt x="202" y="27"/>
                      <a:pt x="202" y="40"/>
                    </a:cubicBezTo>
                    <a:cubicBezTo>
                      <a:pt x="215" y="40"/>
                      <a:pt x="228" y="54"/>
                      <a:pt x="228" y="67"/>
                    </a:cubicBezTo>
                    <a:lnTo>
                      <a:pt x="228" y="322"/>
                    </a:lnTo>
                    <a:cubicBezTo>
                      <a:pt x="228" y="335"/>
                      <a:pt x="215" y="349"/>
                      <a:pt x="202" y="362"/>
                    </a:cubicBezTo>
                    <a:cubicBezTo>
                      <a:pt x="202" y="376"/>
                      <a:pt x="188" y="376"/>
                      <a:pt x="175" y="376"/>
                    </a:cubicBezTo>
                    <a:lnTo>
                      <a:pt x="67" y="376"/>
                    </a:lnTo>
                    <a:cubicBezTo>
                      <a:pt x="54" y="376"/>
                      <a:pt x="41" y="376"/>
                      <a:pt x="27" y="362"/>
                    </a:cubicBezTo>
                    <a:cubicBezTo>
                      <a:pt x="27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27" y="40"/>
                      <a:pt x="27" y="40"/>
                    </a:cubicBezTo>
                    <a:cubicBezTo>
                      <a:pt x="41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54" y="0"/>
                      <a:pt x="41" y="14"/>
                      <a:pt x="27" y="27"/>
                    </a:cubicBezTo>
                    <a:cubicBezTo>
                      <a:pt x="14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14" y="362"/>
                      <a:pt x="27" y="376"/>
                    </a:cubicBezTo>
                    <a:cubicBezTo>
                      <a:pt x="27" y="389"/>
                      <a:pt x="54" y="389"/>
                      <a:pt x="67" y="389"/>
                    </a:cubicBezTo>
                    <a:lnTo>
                      <a:pt x="175" y="389"/>
                    </a:lnTo>
                    <a:cubicBezTo>
                      <a:pt x="188" y="389"/>
                      <a:pt x="202" y="389"/>
                      <a:pt x="215" y="376"/>
                    </a:cubicBezTo>
                    <a:cubicBezTo>
                      <a:pt x="228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8" y="40"/>
                      <a:pt x="215" y="27"/>
                    </a:cubicBezTo>
                    <a:cubicBezTo>
                      <a:pt x="202" y="14"/>
                      <a:pt x="188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33"/>
              <p:cNvSpPr/>
              <p:nvPr/>
            </p:nvSpPr>
            <p:spPr>
              <a:xfrm>
                <a:off x="7824710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61" y="14"/>
                    </a:moveTo>
                    <a:cubicBezTo>
                      <a:pt x="175" y="14"/>
                      <a:pt x="188" y="27"/>
                      <a:pt x="202" y="40"/>
                    </a:cubicBezTo>
                    <a:cubicBezTo>
                      <a:pt x="215" y="40"/>
                      <a:pt x="215" y="54"/>
                      <a:pt x="215" y="67"/>
                    </a:cubicBezTo>
                    <a:lnTo>
                      <a:pt x="215" y="322"/>
                    </a:lnTo>
                    <a:cubicBezTo>
                      <a:pt x="215" y="335"/>
                      <a:pt x="215" y="349"/>
                      <a:pt x="202" y="362"/>
                    </a:cubicBezTo>
                    <a:cubicBezTo>
                      <a:pt x="188" y="376"/>
                      <a:pt x="188" y="376"/>
                      <a:pt x="161" y="376"/>
                    </a:cubicBezTo>
                    <a:lnTo>
                      <a:pt x="67" y="376"/>
                    </a:lnTo>
                    <a:cubicBezTo>
                      <a:pt x="54" y="376"/>
                      <a:pt x="41" y="376"/>
                      <a:pt x="27" y="362"/>
                    </a:cubicBezTo>
                    <a:cubicBezTo>
                      <a:pt x="14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14" y="40"/>
                      <a:pt x="27" y="40"/>
                    </a:cubicBezTo>
                    <a:cubicBezTo>
                      <a:pt x="41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54" y="0"/>
                      <a:pt x="27" y="14"/>
                      <a:pt x="14" y="27"/>
                    </a:cubicBezTo>
                    <a:cubicBezTo>
                      <a:pt x="0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0" y="362"/>
                      <a:pt x="14" y="376"/>
                    </a:cubicBezTo>
                    <a:cubicBezTo>
                      <a:pt x="27" y="389"/>
                      <a:pt x="54" y="389"/>
                      <a:pt x="67" y="389"/>
                    </a:cubicBezTo>
                    <a:lnTo>
                      <a:pt x="161" y="389"/>
                    </a:lnTo>
                    <a:cubicBezTo>
                      <a:pt x="188" y="389"/>
                      <a:pt x="202" y="389"/>
                      <a:pt x="215" y="376"/>
                    </a:cubicBezTo>
                    <a:cubicBezTo>
                      <a:pt x="228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8" y="40"/>
                      <a:pt x="215" y="27"/>
                    </a:cubicBezTo>
                    <a:cubicBezTo>
                      <a:pt x="202" y="14"/>
                      <a:pt x="188" y="0"/>
                      <a:pt x="16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33"/>
              <p:cNvSpPr/>
              <p:nvPr/>
            </p:nvSpPr>
            <p:spPr>
              <a:xfrm>
                <a:off x="7902227" y="4110476"/>
                <a:ext cx="2465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390" extrusionOk="0">
                    <a:moveTo>
                      <a:pt x="175" y="14"/>
                    </a:moveTo>
                    <a:cubicBezTo>
                      <a:pt x="189" y="14"/>
                      <a:pt x="202" y="27"/>
                      <a:pt x="215" y="40"/>
                    </a:cubicBezTo>
                    <a:cubicBezTo>
                      <a:pt x="229" y="40"/>
                      <a:pt x="229" y="54"/>
                      <a:pt x="229" y="67"/>
                    </a:cubicBezTo>
                    <a:lnTo>
                      <a:pt x="229" y="322"/>
                    </a:lnTo>
                    <a:cubicBezTo>
                      <a:pt x="229" y="335"/>
                      <a:pt x="229" y="349"/>
                      <a:pt x="215" y="362"/>
                    </a:cubicBezTo>
                    <a:cubicBezTo>
                      <a:pt x="202" y="376"/>
                      <a:pt x="189" y="376"/>
                      <a:pt x="175" y="376"/>
                    </a:cubicBezTo>
                    <a:lnTo>
                      <a:pt x="81" y="376"/>
                    </a:lnTo>
                    <a:cubicBezTo>
                      <a:pt x="68" y="376"/>
                      <a:pt x="54" y="376"/>
                      <a:pt x="41" y="362"/>
                    </a:cubicBezTo>
                    <a:cubicBezTo>
                      <a:pt x="28" y="349"/>
                      <a:pt x="28" y="335"/>
                      <a:pt x="28" y="322"/>
                    </a:cubicBezTo>
                    <a:lnTo>
                      <a:pt x="28" y="67"/>
                    </a:lnTo>
                    <a:cubicBezTo>
                      <a:pt x="28" y="54"/>
                      <a:pt x="28" y="40"/>
                      <a:pt x="41" y="40"/>
                    </a:cubicBezTo>
                    <a:cubicBezTo>
                      <a:pt x="54" y="27"/>
                      <a:pt x="54" y="14"/>
                      <a:pt x="81" y="14"/>
                    </a:cubicBezTo>
                    <a:close/>
                    <a:moveTo>
                      <a:pt x="81" y="0"/>
                    </a:moveTo>
                    <a:cubicBezTo>
                      <a:pt x="54" y="0"/>
                      <a:pt x="41" y="14"/>
                      <a:pt x="28" y="27"/>
                    </a:cubicBezTo>
                    <a:cubicBezTo>
                      <a:pt x="14" y="40"/>
                      <a:pt x="1" y="54"/>
                      <a:pt x="1" y="67"/>
                    </a:cubicBezTo>
                    <a:lnTo>
                      <a:pt x="1" y="322"/>
                    </a:lnTo>
                    <a:cubicBezTo>
                      <a:pt x="1" y="335"/>
                      <a:pt x="14" y="362"/>
                      <a:pt x="28" y="376"/>
                    </a:cubicBezTo>
                    <a:cubicBezTo>
                      <a:pt x="41" y="389"/>
                      <a:pt x="54" y="389"/>
                      <a:pt x="81" y="389"/>
                    </a:cubicBezTo>
                    <a:lnTo>
                      <a:pt x="175" y="389"/>
                    </a:lnTo>
                    <a:cubicBezTo>
                      <a:pt x="189" y="389"/>
                      <a:pt x="215" y="389"/>
                      <a:pt x="229" y="376"/>
                    </a:cubicBezTo>
                    <a:cubicBezTo>
                      <a:pt x="242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42" y="40"/>
                      <a:pt x="229" y="27"/>
                    </a:cubicBezTo>
                    <a:cubicBezTo>
                      <a:pt x="215" y="14"/>
                      <a:pt x="189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33"/>
              <p:cNvSpPr/>
              <p:nvPr/>
            </p:nvSpPr>
            <p:spPr>
              <a:xfrm>
                <a:off x="7941696" y="4110476"/>
                <a:ext cx="2465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390" extrusionOk="0">
                    <a:moveTo>
                      <a:pt x="175" y="14"/>
                    </a:moveTo>
                    <a:cubicBezTo>
                      <a:pt x="188" y="14"/>
                      <a:pt x="202" y="27"/>
                      <a:pt x="215" y="40"/>
                    </a:cubicBezTo>
                    <a:cubicBezTo>
                      <a:pt x="215" y="40"/>
                      <a:pt x="229" y="54"/>
                      <a:pt x="229" y="67"/>
                    </a:cubicBezTo>
                    <a:lnTo>
                      <a:pt x="229" y="322"/>
                    </a:lnTo>
                    <a:cubicBezTo>
                      <a:pt x="229" y="335"/>
                      <a:pt x="215" y="349"/>
                      <a:pt x="215" y="362"/>
                    </a:cubicBezTo>
                    <a:cubicBezTo>
                      <a:pt x="202" y="376"/>
                      <a:pt x="188" y="376"/>
                      <a:pt x="175" y="376"/>
                    </a:cubicBezTo>
                    <a:lnTo>
                      <a:pt x="68" y="376"/>
                    </a:lnTo>
                    <a:cubicBezTo>
                      <a:pt x="54" y="376"/>
                      <a:pt x="41" y="376"/>
                      <a:pt x="41" y="362"/>
                    </a:cubicBezTo>
                    <a:cubicBezTo>
                      <a:pt x="28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28" y="40"/>
                      <a:pt x="41" y="40"/>
                    </a:cubicBezTo>
                    <a:cubicBezTo>
                      <a:pt x="41" y="27"/>
                      <a:pt x="54" y="14"/>
                      <a:pt x="68" y="14"/>
                    </a:cubicBezTo>
                    <a:close/>
                    <a:moveTo>
                      <a:pt x="68" y="0"/>
                    </a:moveTo>
                    <a:cubicBezTo>
                      <a:pt x="54" y="0"/>
                      <a:pt x="41" y="14"/>
                      <a:pt x="28" y="27"/>
                    </a:cubicBezTo>
                    <a:cubicBezTo>
                      <a:pt x="14" y="40"/>
                      <a:pt x="1" y="54"/>
                      <a:pt x="1" y="67"/>
                    </a:cubicBezTo>
                    <a:lnTo>
                      <a:pt x="1" y="322"/>
                    </a:lnTo>
                    <a:cubicBezTo>
                      <a:pt x="1" y="335"/>
                      <a:pt x="14" y="362"/>
                      <a:pt x="28" y="376"/>
                    </a:cubicBezTo>
                    <a:cubicBezTo>
                      <a:pt x="41" y="389"/>
                      <a:pt x="54" y="389"/>
                      <a:pt x="68" y="389"/>
                    </a:cubicBezTo>
                    <a:lnTo>
                      <a:pt x="175" y="389"/>
                    </a:lnTo>
                    <a:cubicBezTo>
                      <a:pt x="188" y="389"/>
                      <a:pt x="202" y="389"/>
                      <a:pt x="215" y="376"/>
                    </a:cubicBezTo>
                    <a:cubicBezTo>
                      <a:pt x="229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9" y="40"/>
                      <a:pt x="215" y="27"/>
                    </a:cubicBezTo>
                    <a:cubicBezTo>
                      <a:pt x="215" y="14"/>
                      <a:pt x="188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33"/>
              <p:cNvSpPr/>
              <p:nvPr/>
            </p:nvSpPr>
            <p:spPr>
              <a:xfrm>
                <a:off x="7981165" y="4110476"/>
                <a:ext cx="2465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390" extrusionOk="0">
                    <a:moveTo>
                      <a:pt x="175" y="14"/>
                    </a:moveTo>
                    <a:cubicBezTo>
                      <a:pt x="188" y="14"/>
                      <a:pt x="202" y="27"/>
                      <a:pt x="202" y="40"/>
                    </a:cubicBezTo>
                    <a:cubicBezTo>
                      <a:pt x="215" y="40"/>
                      <a:pt x="215" y="54"/>
                      <a:pt x="215" y="67"/>
                    </a:cubicBezTo>
                    <a:lnTo>
                      <a:pt x="215" y="322"/>
                    </a:lnTo>
                    <a:cubicBezTo>
                      <a:pt x="215" y="335"/>
                      <a:pt x="215" y="349"/>
                      <a:pt x="202" y="362"/>
                    </a:cubicBezTo>
                    <a:cubicBezTo>
                      <a:pt x="202" y="376"/>
                      <a:pt x="188" y="376"/>
                      <a:pt x="175" y="376"/>
                    </a:cubicBezTo>
                    <a:lnTo>
                      <a:pt x="68" y="376"/>
                    </a:lnTo>
                    <a:cubicBezTo>
                      <a:pt x="54" y="376"/>
                      <a:pt x="41" y="376"/>
                      <a:pt x="27" y="362"/>
                    </a:cubicBezTo>
                    <a:cubicBezTo>
                      <a:pt x="27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27" y="40"/>
                      <a:pt x="27" y="40"/>
                    </a:cubicBezTo>
                    <a:cubicBezTo>
                      <a:pt x="41" y="27"/>
                      <a:pt x="54" y="14"/>
                      <a:pt x="68" y="14"/>
                    </a:cubicBezTo>
                    <a:close/>
                    <a:moveTo>
                      <a:pt x="68" y="0"/>
                    </a:moveTo>
                    <a:cubicBezTo>
                      <a:pt x="54" y="0"/>
                      <a:pt x="27" y="14"/>
                      <a:pt x="14" y="27"/>
                    </a:cubicBezTo>
                    <a:cubicBezTo>
                      <a:pt x="14" y="40"/>
                      <a:pt x="1" y="54"/>
                      <a:pt x="1" y="67"/>
                    </a:cubicBezTo>
                    <a:lnTo>
                      <a:pt x="1" y="322"/>
                    </a:lnTo>
                    <a:cubicBezTo>
                      <a:pt x="1" y="335"/>
                      <a:pt x="14" y="362"/>
                      <a:pt x="14" y="376"/>
                    </a:cubicBezTo>
                    <a:cubicBezTo>
                      <a:pt x="27" y="389"/>
                      <a:pt x="54" y="389"/>
                      <a:pt x="68" y="389"/>
                    </a:cubicBezTo>
                    <a:lnTo>
                      <a:pt x="175" y="389"/>
                    </a:lnTo>
                    <a:cubicBezTo>
                      <a:pt x="188" y="389"/>
                      <a:pt x="202" y="389"/>
                      <a:pt x="215" y="376"/>
                    </a:cubicBezTo>
                    <a:cubicBezTo>
                      <a:pt x="229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9" y="40"/>
                      <a:pt x="215" y="27"/>
                    </a:cubicBezTo>
                    <a:cubicBezTo>
                      <a:pt x="202" y="14"/>
                      <a:pt x="188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33"/>
              <p:cNvSpPr/>
              <p:nvPr/>
            </p:nvSpPr>
            <p:spPr>
              <a:xfrm>
                <a:off x="8245170" y="4104997"/>
                <a:ext cx="30033" cy="50427"/>
              </a:xfrm>
              <a:custGeom>
                <a:avLst/>
                <a:gdLst/>
                <a:ahLst/>
                <a:cxnLst/>
                <a:rect l="l" t="t" r="r" b="b"/>
                <a:pathLst>
                  <a:path w="296" h="497" extrusionOk="0">
                    <a:moveTo>
                      <a:pt x="215" y="27"/>
                    </a:moveTo>
                    <a:cubicBezTo>
                      <a:pt x="228" y="27"/>
                      <a:pt x="242" y="41"/>
                      <a:pt x="255" y="41"/>
                    </a:cubicBezTo>
                    <a:cubicBezTo>
                      <a:pt x="269" y="54"/>
                      <a:pt x="269" y="81"/>
                      <a:pt x="269" y="94"/>
                    </a:cubicBezTo>
                    <a:lnTo>
                      <a:pt x="269" y="403"/>
                    </a:lnTo>
                    <a:cubicBezTo>
                      <a:pt x="269" y="430"/>
                      <a:pt x="269" y="443"/>
                      <a:pt x="255" y="456"/>
                    </a:cubicBezTo>
                    <a:cubicBezTo>
                      <a:pt x="242" y="470"/>
                      <a:pt x="228" y="470"/>
                      <a:pt x="215" y="470"/>
                    </a:cubicBezTo>
                    <a:lnTo>
                      <a:pt x="81" y="470"/>
                    </a:lnTo>
                    <a:cubicBezTo>
                      <a:pt x="67" y="470"/>
                      <a:pt x="54" y="470"/>
                      <a:pt x="41" y="456"/>
                    </a:cubicBezTo>
                    <a:cubicBezTo>
                      <a:pt x="27" y="443"/>
                      <a:pt x="14" y="430"/>
                      <a:pt x="14" y="403"/>
                    </a:cubicBezTo>
                    <a:lnTo>
                      <a:pt x="14" y="94"/>
                    </a:lnTo>
                    <a:cubicBezTo>
                      <a:pt x="14" y="81"/>
                      <a:pt x="27" y="54"/>
                      <a:pt x="41" y="41"/>
                    </a:cubicBezTo>
                    <a:cubicBezTo>
                      <a:pt x="54" y="41"/>
                      <a:pt x="67" y="27"/>
                      <a:pt x="81" y="27"/>
                    </a:cubicBezTo>
                    <a:close/>
                    <a:moveTo>
                      <a:pt x="81" y="0"/>
                    </a:moveTo>
                    <a:cubicBezTo>
                      <a:pt x="54" y="0"/>
                      <a:pt x="41" y="14"/>
                      <a:pt x="27" y="27"/>
                    </a:cubicBezTo>
                    <a:cubicBezTo>
                      <a:pt x="0" y="41"/>
                      <a:pt x="0" y="68"/>
                      <a:pt x="0" y="94"/>
                    </a:cubicBezTo>
                    <a:lnTo>
                      <a:pt x="0" y="403"/>
                    </a:lnTo>
                    <a:cubicBezTo>
                      <a:pt x="0" y="430"/>
                      <a:pt x="0" y="456"/>
                      <a:pt x="27" y="470"/>
                    </a:cubicBezTo>
                    <a:cubicBezTo>
                      <a:pt x="41" y="483"/>
                      <a:pt x="54" y="497"/>
                      <a:pt x="81" y="497"/>
                    </a:cubicBezTo>
                    <a:lnTo>
                      <a:pt x="215" y="497"/>
                    </a:lnTo>
                    <a:cubicBezTo>
                      <a:pt x="228" y="497"/>
                      <a:pt x="255" y="483"/>
                      <a:pt x="269" y="470"/>
                    </a:cubicBezTo>
                    <a:cubicBezTo>
                      <a:pt x="282" y="456"/>
                      <a:pt x="295" y="430"/>
                      <a:pt x="295" y="403"/>
                    </a:cubicBezTo>
                    <a:lnTo>
                      <a:pt x="295" y="94"/>
                    </a:lnTo>
                    <a:cubicBezTo>
                      <a:pt x="295" y="68"/>
                      <a:pt x="282" y="41"/>
                      <a:pt x="269" y="27"/>
                    </a:cubicBezTo>
                    <a:cubicBezTo>
                      <a:pt x="255" y="14"/>
                      <a:pt x="228" y="0"/>
                      <a:pt x="21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33"/>
              <p:cNvSpPr/>
              <p:nvPr/>
            </p:nvSpPr>
            <p:spPr>
              <a:xfrm>
                <a:off x="8181249" y="4104997"/>
                <a:ext cx="30033" cy="50427"/>
              </a:xfrm>
              <a:custGeom>
                <a:avLst/>
                <a:gdLst/>
                <a:ahLst/>
                <a:cxnLst/>
                <a:rect l="l" t="t" r="r" b="b"/>
                <a:pathLst>
                  <a:path w="296" h="497" extrusionOk="0">
                    <a:moveTo>
                      <a:pt x="215" y="27"/>
                    </a:moveTo>
                    <a:cubicBezTo>
                      <a:pt x="228" y="27"/>
                      <a:pt x="241" y="41"/>
                      <a:pt x="255" y="41"/>
                    </a:cubicBezTo>
                    <a:cubicBezTo>
                      <a:pt x="268" y="54"/>
                      <a:pt x="282" y="81"/>
                      <a:pt x="282" y="94"/>
                    </a:cubicBezTo>
                    <a:lnTo>
                      <a:pt x="282" y="403"/>
                    </a:lnTo>
                    <a:cubicBezTo>
                      <a:pt x="282" y="430"/>
                      <a:pt x="268" y="443"/>
                      <a:pt x="255" y="456"/>
                    </a:cubicBezTo>
                    <a:cubicBezTo>
                      <a:pt x="255" y="470"/>
                      <a:pt x="228" y="470"/>
                      <a:pt x="215" y="470"/>
                    </a:cubicBezTo>
                    <a:lnTo>
                      <a:pt x="94" y="470"/>
                    </a:lnTo>
                    <a:cubicBezTo>
                      <a:pt x="67" y="470"/>
                      <a:pt x="54" y="470"/>
                      <a:pt x="40" y="456"/>
                    </a:cubicBezTo>
                    <a:cubicBezTo>
                      <a:pt x="27" y="443"/>
                      <a:pt x="27" y="430"/>
                      <a:pt x="27" y="403"/>
                    </a:cubicBezTo>
                    <a:lnTo>
                      <a:pt x="27" y="94"/>
                    </a:lnTo>
                    <a:cubicBezTo>
                      <a:pt x="27" y="81"/>
                      <a:pt x="27" y="54"/>
                      <a:pt x="40" y="41"/>
                    </a:cubicBezTo>
                    <a:cubicBezTo>
                      <a:pt x="54" y="41"/>
                      <a:pt x="67" y="27"/>
                      <a:pt x="94" y="27"/>
                    </a:cubicBezTo>
                    <a:close/>
                    <a:moveTo>
                      <a:pt x="94" y="0"/>
                    </a:moveTo>
                    <a:cubicBezTo>
                      <a:pt x="67" y="0"/>
                      <a:pt x="40" y="14"/>
                      <a:pt x="27" y="27"/>
                    </a:cubicBezTo>
                    <a:cubicBezTo>
                      <a:pt x="13" y="41"/>
                      <a:pt x="0" y="68"/>
                      <a:pt x="0" y="94"/>
                    </a:cubicBezTo>
                    <a:lnTo>
                      <a:pt x="0" y="403"/>
                    </a:lnTo>
                    <a:cubicBezTo>
                      <a:pt x="0" y="430"/>
                      <a:pt x="13" y="456"/>
                      <a:pt x="27" y="470"/>
                    </a:cubicBezTo>
                    <a:cubicBezTo>
                      <a:pt x="40" y="483"/>
                      <a:pt x="67" y="497"/>
                      <a:pt x="94" y="497"/>
                    </a:cubicBezTo>
                    <a:lnTo>
                      <a:pt x="215" y="497"/>
                    </a:lnTo>
                    <a:cubicBezTo>
                      <a:pt x="241" y="497"/>
                      <a:pt x="255" y="483"/>
                      <a:pt x="282" y="470"/>
                    </a:cubicBezTo>
                    <a:cubicBezTo>
                      <a:pt x="295" y="456"/>
                      <a:pt x="295" y="430"/>
                      <a:pt x="295" y="403"/>
                    </a:cubicBezTo>
                    <a:lnTo>
                      <a:pt x="295" y="94"/>
                    </a:lnTo>
                    <a:cubicBezTo>
                      <a:pt x="295" y="68"/>
                      <a:pt x="295" y="41"/>
                      <a:pt x="282" y="27"/>
                    </a:cubicBezTo>
                    <a:cubicBezTo>
                      <a:pt x="255" y="14"/>
                      <a:pt x="241" y="0"/>
                      <a:pt x="21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33"/>
              <p:cNvSpPr/>
              <p:nvPr/>
            </p:nvSpPr>
            <p:spPr>
              <a:xfrm>
                <a:off x="8294177" y="4104997"/>
                <a:ext cx="30033" cy="50427"/>
              </a:xfrm>
              <a:custGeom>
                <a:avLst/>
                <a:gdLst/>
                <a:ahLst/>
                <a:cxnLst/>
                <a:rect l="l" t="t" r="r" b="b"/>
                <a:pathLst>
                  <a:path w="296" h="497" extrusionOk="0">
                    <a:moveTo>
                      <a:pt x="215" y="27"/>
                    </a:moveTo>
                    <a:cubicBezTo>
                      <a:pt x="228" y="27"/>
                      <a:pt x="242" y="41"/>
                      <a:pt x="255" y="41"/>
                    </a:cubicBezTo>
                    <a:cubicBezTo>
                      <a:pt x="268" y="54"/>
                      <a:pt x="282" y="81"/>
                      <a:pt x="282" y="94"/>
                    </a:cubicBezTo>
                    <a:lnTo>
                      <a:pt x="282" y="403"/>
                    </a:lnTo>
                    <a:cubicBezTo>
                      <a:pt x="282" y="430"/>
                      <a:pt x="268" y="443"/>
                      <a:pt x="255" y="456"/>
                    </a:cubicBezTo>
                    <a:cubicBezTo>
                      <a:pt x="242" y="470"/>
                      <a:pt x="228" y="470"/>
                      <a:pt x="215" y="470"/>
                    </a:cubicBezTo>
                    <a:lnTo>
                      <a:pt x="81" y="470"/>
                    </a:lnTo>
                    <a:cubicBezTo>
                      <a:pt x="67" y="470"/>
                      <a:pt x="54" y="470"/>
                      <a:pt x="40" y="456"/>
                    </a:cubicBezTo>
                    <a:cubicBezTo>
                      <a:pt x="27" y="443"/>
                      <a:pt x="27" y="430"/>
                      <a:pt x="27" y="403"/>
                    </a:cubicBezTo>
                    <a:lnTo>
                      <a:pt x="27" y="94"/>
                    </a:lnTo>
                    <a:cubicBezTo>
                      <a:pt x="27" y="81"/>
                      <a:pt x="27" y="54"/>
                      <a:pt x="40" y="41"/>
                    </a:cubicBezTo>
                    <a:cubicBezTo>
                      <a:pt x="54" y="41"/>
                      <a:pt x="67" y="27"/>
                      <a:pt x="81" y="27"/>
                    </a:cubicBezTo>
                    <a:close/>
                    <a:moveTo>
                      <a:pt x="81" y="0"/>
                    </a:moveTo>
                    <a:cubicBezTo>
                      <a:pt x="67" y="0"/>
                      <a:pt x="40" y="14"/>
                      <a:pt x="27" y="27"/>
                    </a:cubicBezTo>
                    <a:cubicBezTo>
                      <a:pt x="14" y="41"/>
                      <a:pt x="0" y="68"/>
                      <a:pt x="0" y="94"/>
                    </a:cubicBezTo>
                    <a:lnTo>
                      <a:pt x="0" y="403"/>
                    </a:lnTo>
                    <a:cubicBezTo>
                      <a:pt x="0" y="430"/>
                      <a:pt x="14" y="456"/>
                      <a:pt x="27" y="470"/>
                    </a:cubicBezTo>
                    <a:cubicBezTo>
                      <a:pt x="40" y="483"/>
                      <a:pt x="67" y="497"/>
                      <a:pt x="81" y="497"/>
                    </a:cubicBezTo>
                    <a:lnTo>
                      <a:pt x="215" y="497"/>
                    </a:lnTo>
                    <a:cubicBezTo>
                      <a:pt x="242" y="497"/>
                      <a:pt x="255" y="483"/>
                      <a:pt x="268" y="470"/>
                    </a:cubicBezTo>
                    <a:cubicBezTo>
                      <a:pt x="295" y="456"/>
                      <a:pt x="295" y="430"/>
                      <a:pt x="295" y="403"/>
                    </a:cubicBezTo>
                    <a:lnTo>
                      <a:pt x="295" y="94"/>
                    </a:lnTo>
                    <a:cubicBezTo>
                      <a:pt x="295" y="68"/>
                      <a:pt x="295" y="41"/>
                      <a:pt x="268" y="27"/>
                    </a:cubicBezTo>
                    <a:cubicBezTo>
                      <a:pt x="255" y="14"/>
                      <a:pt x="242" y="0"/>
                      <a:pt x="21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33"/>
              <p:cNvSpPr/>
              <p:nvPr/>
            </p:nvSpPr>
            <p:spPr>
              <a:xfrm>
                <a:off x="7997500" y="4110476"/>
                <a:ext cx="8320" cy="8218"/>
              </a:xfrm>
              <a:custGeom>
                <a:avLst/>
                <a:gdLst/>
                <a:ahLst/>
                <a:cxnLst/>
                <a:rect l="l" t="t" r="r" b="b"/>
                <a:pathLst>
                  <a:path w="82" h="81" extrusionOk="0">
                    <a:moveTo>
                      <a:pt x="1" y="0"/>
                    </a:moveTo>
                    <a:cubicBezTo>
                      <a:pt x="27" y="0"/>
                      <a:pt x="41" y="14"/>
                      <a:pt x="54" y="27"/>
                    </a:cubicBezTo>
                    <a:cubicBezTo>
                      <a:pt x="41" y="14"/>
                      <a:pt x="27" y="0"/>
                      <a:pt x="14" y="0"/>
                    </a:cubicBezTo>
                    <a:close/>
                    <a:moveTo>
                      <a:pt x="54" y="27"/>
                    </a:moveTo>
                    <a:cubicBezTo>
                      <a:pt x="68" y="41"/>
                      <a:pt x="81" y="54"/>
                      <a:pt x="81" y="81"/>
                    </a:cubicBezTo>
                    <a:lnTo>
                      <a:pt x="81" y="67"/>
                    </a:lnTo>
                    <a:cubicBezTo>
                      <a:pt x="81" y="54"/>
                      <a:pt x="68" y="41"/>
                      <a:pt x="54" y="2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3"/>
              <p:cNvSpPr/>
              <p:nvPr/>
            </p:nvSpPr>
            <p:spPr>
              <a:xfrm>
                <a:off x="7982585" y="4113114"/>
                <a:ext cx="19075" cy="35512"/>
              </a:xfrm>
              <a:custGeom>
                <a:avLst/>
                <a:gdLst/>
                <a:ahLst/>
                <a:cxnLst/>
                <a:rect l="l" t="t" r="r" b="b"/>
                <a:pathLst>
                  <a:path w="188" h="350" extrusionOk="0">
                    <a:moveTo>
                      <a:pt x="13" y="1"/>
                    </a:moveTo>
                    <a:cubicBezTo>
                      <a:pt x="13" y="14"/>
                      <a:pt x="1" y="27"/>
                      <a:pt x="0" y="40"/>
                    </a:cubicBezTo>
                    <a:lnTo>
                      <a:pt x="0" y="40"/>
                    </a:lnTo>
                    <a:cubicBezTo>
                      <a:pt x="1" y="27"/>
                      <a:pt x="13" y="14"/>
                      <a:pt x="13" y="14"/>
                    </a:cubicBezTo>
                    <a:lnTo>
                      <a:pt x="13" y="1"/>
                    </a:lnTo>
                    <a:close/>
                    <a:moveTo>
                      <a:pt x="13" y="336"/>
                    </a:moveTo>
                    <a:cubicBezTo>
                      <a:pt x="27" y="350"/>
                      <a:pt x="40" y="350"/>
                      <a:pt x="54" y="350"/>
                    </a:cubicBezTo>
                    <a:cubicBezTo>
                      <a:pt x="40" y="350"/>
                      <a:pt x="27" y="336"/>
                      <a:pt x="13" y="336"/>
                    </a:cubicBezTo>
                    <a:close/>
                    <a:moveTo>
                      <a:pt x="188" y="336"/>
                    </a:moveTo>
                    <a:lnTo>
                      <a:pt x="188" y="336"/>
                    </a:lnTo>
                    <a:cubicBezTo>
                      <a:pt x="188" y="336"/>
                      <a:pt x="174" y="350"/>
                      <a:pt x="161" y="350"/>
                    </a:cubicBezTo>
                    <a:cubicBezTo>
                      <a:pt x="174" y="350"/>
                      <a:pt x="188" y="350"/>
                      <a:pt x="188" y="33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3"/>
              <p:cNvSpPr/>
              <p:nvPr/>
            </p:nvSpPr>
            <p:spPr>
              <a:xfrm>
                <a:off x="7864178" y="4110476"/>
                <a:ext cx="2323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29" h="390" extrusionOk="0">
                    <a:moveTo>
                      <a:pt x="161" y="14"/>
                    </a:moveTo>
                    <a:cubicBezTo>
                      <a:pt x="175" y="14"/>
                      <a:pt x="188" y="27"/>
                      <a:pt x="201" y="40"/>
                    </a:cubicBezTo>
                    <a:cubicBezTo>
                      <a:pt x="215" y="40"/>
                      <a:pt x="215" y="54"/>
                      <a:pt x="215" y="67"/>
                    </a:cubicBezTo>
                    <a:lnTo>
                      <a:pt x="215" y="322"/>
                    </a:lnTo>
                    <a:cubicBezTo>
                      <a:pt x="215" y="335"/>
                      <a:pt x="215" y="349"/>
                      <a:pt x="201" y="362"/>
                    </a:cubicBezTo>
                    <a:cubicBezTo>
                      <a:pt x="188" y="376"/>
                      <a:pt x="175" y="376"/>
                      <a:pt x="161" y="376"/>
                    </a:cubicBezTo>
                    <a:lnTo>
                      <a:pt x="67" y="376"/>
                    </a:lnTo>
                    <a:cubicBezTo>
                      <a:pt x="54" y="376"/>
                      <a:pt x="41" y="376"/>
                      <a:pt x="27" y="362"/>
                    </a:cubicBezTo>
                    <a:cubicBezTo>
                      <a:pt x="14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14" y="40"/>
                      <a:pt x="27" y="40"/>
                    </a:cubicBezTo>
                    <a:cubicBezTo>
                      <a:pt x="41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41" y="0"/>
                      <a:pt x="27" y="14"/>
                      <a:pt x="14" y="27"/>
                    </a:cubicBezTo>
                    <a:cubicBezTo>
                      <a:pt x="0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0" y="362"/>
                      <a:pt x="14" y="376"/>
                    </a:cubicBezTo>
                    <a:cubicBezTo>
                      <a:pt x="27" y="389"/>
                      <a:pt x="41" y="389"/>
                      <a:pt x="67" y="389"/>
                    </a:cubicBezTo>
                    <a:lnTo>
                      <a:pt x="161" y="389"/>
                    </a:lnTo>
                    <a:cubicBezTo>
                      <a:pt x="188" y="389"/>
                      <a:pt x="201" y="389"/>
                      <a:pt x="215" y="376"/>
                    </a:cubicBezTo>
                    <a:cubicBezTo>
                      <a:pt x="228" y="362"/>
                      <a:pt x="228" y="335"/>
                      <a:pt x="228" y="322"/>
                    </a:cubicBezTo>
                    <a:lnTo>
                      <a:pt x="228" y="67"/>
                    </a:lnTo>
                    <a:cubicBezTo>
                      <a:pt x="228" y="54"/>
                      <a:pt x="228" y="40"/>
                      <a:pt x="215" y="27"/>
                    </a:cubicBezTo>
                    <a:cubicBezTo>
                      <a:pt x="201" y="14"/>
                      <a:pt x="188" y="0"/>
                      <a:pt x="16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3"/>
              <p:cNvSpPr/>
              <p:nvPr/>
            </p:nvSpPr>
            <p:spPr>
              <a:xfrm>
                <a:off x="6692591" y="4110476"/>
                <a:ext cx="2323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29" h="390" extrusionOk="0">
                    <a:moveTo>
                      <a:pt x="161" y="14"/>
                    </a:moveTo>
                    <a:cubicBezTo>
                      <a:pt x="175" y="14"/>
                      <a:pt x="188" y="27"/>
                      <a:pt x="201" y="40"/>
                    </a:cubicBezTo>
                    <a:cubicBezTo>
                      <a:pt x="215" y="40"/>
                      <a:pt x="215" y="54"/>
                      <a:pt x="215" y="67"/>
                    </a:cubicBezTo>
                    <a:lnTo>
                      <a:pt x="215" y="322"/>
                    </a:lnTo>
                    <a:cubicBezTo>
                      <a:pt x="215" y="335"/>
                      <a:pt x="215" y="349"/>
                      <a:pt x="201" y="362"/>
                    </a:cubicBezTo>
                    <a:cubicBezTo>
                      <a:pt x="188" y="376"/>
                      <a:pt x="175" y="376"/>
                      <a:pt x="161" y="376"/>
                    </a:cubicBezTo>
                    <a:lnTo>
                      <a:pt x="67" y="376"/>
                    </a:lnTo>
                    <a:cubicBezTo>
                      <a:pt x="54" y="376"/>
                      <a:pt x="41" y="376"/>
                      <a:pt x="27" y="362"/>
                    </a:cubicBezTo>
                    <a:cubicBezTo>
                      <a:pt x="14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14" y="40"/>
                      <a:pt x="27" y="40"/>
                    </a:cubicBezTo>
                    <a:cubicBezTo>
                      <a:pt x="41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41" y="0"/>
                      <a:pt x="27" y="14"/>
                      <a:pt x="14" y="27"/>
                    </a:cubicBezTo>
                    <a:cubicBezTo>
                      <a:pt x="0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0" y="362"/>
                      <a:pt x="14" y="376"/>
                    </a:cubicBezTo>
                    <a:cubicBezTo>
                      <a:pt x="27" y="389"/>
                      <a:pt x="41" y="389"/>
                      <a:pt x="67" y="389"/>
                    </a:cubicBezTo>
                    <a:lnTo>
                      <a:pt x="161" y="389"/>
                    </a:lnTo>
                    <a:cubicBezTo>
                      <a:pt x="188" y="389"/>
                      <a:pt x="201" y="389"/>
                      <a:pt x="215" y="376"/>
                    </a:cubicBezTo>
                    <a:cubicBezTo>
                      <a:pt x="228" y="362"/>
                      <a:pt x="228" y="335"/>
                      <a:pt x="228" y="322"/>
                    </a:cubicBezTo>
                    <a:lnTo>
                      <a:pt x="228" y="67"/>
                    </a:lnTo>
                    <a:cubicBezTo>
                      <a:pt x="228" y="54"/>
                      <a:pt x="228" y="40"/>
                      <a:pt x="215" y="27"/>
                    </a:cubicBezTo>
                    <a:cubicBezTo>
                      <a:pt x="201" y="14"/>
                      <a:pt x="188" y="0"/>
                      <a:pt x="16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3"/>
              <p:cNvSpPr/>
              <p:nvPr/>
            </p:nvSpPr>
            <p:spPr>
              <a:xfrm>
                <a:off x="6730639" y="4110476"/>
                <a:ext cx="2465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390" extrusionOk="0">
                    <a:moveTo>
                      <a:pt x="175" y="14"/>
                    </a:moveTo>
                    <a:cubicBezTo>
                      <a:pt x="189" y="14"/>
                      <a:pt x="202" y="27"/>
                      <a:pt x="215" y="40"/>
                    </a:cubicBezTo>
                    <a:cubicBezTo>
                      <a:pt x="229" y="40"/>
                      <a:pt x="229" y="54"/>
                      <a:pt x="229" y="67"/>
                    </a:cubicBezTo>
                    <a:lnTo>
                      <a:pt x="229" y="322"/>
                    </a:lnTo>
                    <a:cubicBezTo>
                      <a:pt x="229" y="335"/>
                      <a:pt x="229" y="349"/>
                      <a:pt x="215" y="362"/>
                    </a:cubicBezTo>
                    <a:cubicBezTo>
                      <a:pt x="202" y="376"/>
                      <a:pt x="189" y="376"/>
                      <a:pt x="175" y="376"/>
                    </a:cubicBezTo>
                    <a:lnTo>
                      <a:pt x="81" y="376"/>
                    </a:lnTo>
                    <a:cubicBezTo>
                      <a:pt x="68" y="376"/>
                      <a:pt x="54" y="376"/>
                      <a:pt x="41" y="362"/>
                    </a:cubicBezTo>
                    <a:cubicBezTo>
                      <a:pt x="28" y="349"/>
                      <a:pt x="28" y="335"/>
                      <a:pt x="28" y="322"/>
                    </a:cubicBezTo>
                    <a:lnTo>
                      <a:pt x="28" y="67"/>
                    </a:lnTo>
                    <a:cubicBezTo>
                      <a:pt x="28" y="54"/>
                      <a:pt x="28" y="40"/>
                      <a:pt x="41" y="40"/>
                    </a:cubicBezTo>
                    <a:cubicBezTo>
                      <a:pt x="54" y="27"/>
                      <a:pt x="54" y="14"/>
                      <a:pt x="81" y="14"/>
                    </a:cubicBezTo>
                    <a:close/>
                    <a:moveTo>
                      <a:pt x="81" y="0"/>
                    </a:moveTo>
                    <a:cubicBezTo>
                      <a:pt x="54" y="0"/>
                      <a:pt x="41" y="14"/>
                      <a:pt x="28" y="27"/>
                    </a:cubicBezTo>
                    <a:cubicBezTo>
                      <a:pt x="14" y="40"/>
                      <a:pt x="1" y="54"/>
                      <a:pt x="1" y="67"/>
                    </a:cubicBezTo>
                    <a:lnTo>
                      <a:pt x="1" y="322"/>
                    </a:lnTo>
                    <a:cubicBezTo>
                      <a:pt x="1" y="335"/>
                      <a:pt x="14" y="362"/>
                      <a:pt x="28" y="376"/>
                    </a:cubicBezTo>
                    <a:cubicBezTo>
                      <a:pt x="41" y="389"/>
                      <a:pt x="54" y="389"/>
                      <a:pt x="81" y="389"/>
                    </a:cubicBezTo>
                    <a:lnTo>
                      <a:pt x="175" y="389"/>
                    </a:lnTo>
                    <a:cubicBezTo>
                      <a:pt x="189" y="389"/>
                      <a:pt x="215" y="389"/>
                      <a:pt x="229" y="376"/>
                    </a:cubicBezTo>
                    <a:cubicBezTo>
                      <a:pt x="242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42" y="40"/>
                      <a:pt x="229" y="27"/>
                    </a:cubicBezTo>
                    <a:cubicBezTo>
                      <a:pt x="215" y="14"/>
                      <a:pt x="189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3"/>
              <p:cNvSpPr/>
              <p:nvPr/>
            </p:nvSpPr>
            <p:spPr>
              <a:xfrm>
                <a:off x="6770108" y="4110476"/>
                <a:ext cx="2465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390" extrusionOk="0">
                    <a:moveTo>
                      <a:pt x="175" y="14"/>
                    </a:moveTo>
                    <a:cubicBezTo>
                      <a:pt x="189" y="14"/>
                      <a:pt x="202" y="27"/>
                      <a:pt x="215" y="40"/>
                    </a:cubicBezTo>
                    <a:cubicBezTo>
                      <a:pt x="215" y="40"/>
                      <a:pt x="229" y="54"/>
                      <a:pt x="229" y="67"/>
                    </a:cubicBezTo>
                    <a:lnTo>
                      <a:pt x="229" y="322"/>
                    </a:lnTo>
                    <a:cubicBezTo>
                      <a:pt x="229" y="335"/>
                      <a:pt x="215" y="349"/>
                      <a:pt x="215" y="362"/>
                    </a:cubicBezTo>
                    <a:cubicBezTo>
                      <a:pt x="202" y="376"/>
                      <a:pt x="189" y="376"/>
                      <a:pt x="175" y="376"/>
                    </a:cubicBezTo>
                    <a:lnTo>
                      <a:pt x="68" y="376"/>
                    </a:lnTo>
                    <a:cubicBezTo>
                      <a:pt x="54" y="376"/>
                      <a:pt x="41" y="376"/>
                      <a:pt x="41" y="362"/>
                    </a:cubicBezTo>
                    <a:cubicBezTo>
                      <a:pt x="28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28" y="40"/>
                      <a:pt x="41" y="40"/>
                    </a:cubicBezTo>
                    <a:cubicBezTo>
                      <a:pt x="41" y="27"/>
                      <a:pt x="54" y="14"/>
                      <a:pt x="68" y="14"/>
                    </a:cubicBezTo>
                    <a:close/>
                    <a:moveTo>
                      <a:pt x="68" y="0"/>
                    </a:moveTo>
                    <a:cubicBezTo>
                      <a:pt x="54" y="0"/>
                      <a:pt x="41" y="14"/>
                      <a:pt x="28" y="27"/>
                    </a:cubicBezTo>
                    <a:cubicBezTo>
                      <a:pt x="14" y="40"/>
                      <a:pt x="1" y="54"/>
                      <a:pt x="1" y="67"/>
                    </a:cubicBezTo>
                    <a:lnTo>
                      <a:pt x="1" y="322"/>
                    </a:lnTo>
                    <a:cubicBezTo>
                      <a:pt x="1" y="335"/>
                      <a:pt x="14" y="362"/>
                      <a:pt x="28" y="376"/>
                    </a:cubicBezTo>
                    <a:cubicBezTo>
                      <a:pt x="41" y="389"/>
                      <a:pt x="54" y="389"/>
                      <a:pt x="68" y="389"/>
                    </a:cubicBezTo>
                    <a:lnTo>
                      <a:pt x="175" y="389"/>
                    </a:lnTo>
                    <a:cubicBezTo>
                      <a:pt x="189" y="389"/>
                      <a:pt x="202" y="389"/>
                      <a:pt x="215" y="376"/>
                    </a:cubicBezTo>
                    <a:cubicBezTo>
                      <a:pt x="229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9" y="40"/>
                      <a:pt x="215" y="27"/>
                    </a:cubicBezTo>
                    <a:cubicBezTo>
                      <a:pt x="215" y="14"/>
                      <a:pt x="189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3"/>
              <p:cNvSpPr/>
              <p:nvPr/>
            </p:nvSpPr>
            <p:spPr>
              <a:xfrm>
                <a:off x="5639410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74" y="14"/>
                    </a:moveTo>
                    <a:cubicBezTo>
                      <a:pt x="188" y="14"/>
                      <a:pt x="201" y="27"/>
                      <a:pt x="215" y="40"/>
                    </a:cubicBezTo>
                    <a:cubicBezTo>
                      <a:pt x="215" y="40"/>
                      <a:pt x="228" y="54"/>
                      <a:pt x="228" y="67"/>
                    </a:cubicBezTo>
                    <a:lnTo>
                      <a:pt x="228" y="322"/>
                    </a:lnTo>
                    <a:cubicBezTo>
                      <a:pt x="228" y="335"/>
                      <a:pt x="215" y="349"/>
                      <a:pt x="215" y="362"/>
                    </a:cubicBezTo>
                    <a:cubicBezTo>
                      <a:pt x="201" y="376"/>
                      <a:pt x="188" y="376"/>
                      <a:pt x="174" y="376"/>
                    </a:cubicBezTo>
                    <a:lnTo>
                      <a:pt x="67" y="376"/>
                    </a:lnTo>
                    <a:cubicBezTo>
                      <a:pt x="54" y="376"/>
                      <a:pt x="40" y="376"/>
                      <a:pt x="40" y="362"/>
                    </a:cubicBezTo>
                    <a:cubicBezTo>
                      <a:pt x="27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27" y="40"/>
                      <a:pt x="40" y="40"/>
                    </a:cubicBezTo>
                    <a:cubicBezTo>
                      <a:pt x="40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54" y="0"/>
                      <a:pt x="40" y="14"/>
                      <a:pt x="27" y="27"/>
                    </a:cubicBezTo>
                    <a:cubicBezTo>
                      <a:pt x="14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14" y="362"/>
                      <a:pt x="27" y="376"/>
                    </a:cubicBezTo>
                    <a:cubicBezTo>
                      <a:pt x="40" y="389"/>
                      <a:pt x="54" y="389"/>
                      <a:pt x="67" y="389"/>
                    </a:cubicBezTo>
                    <a:lnTo>
                      <a:pt x="174" y="389"/>
                    </a:lnTo>
                    <a:cubicBezTo>
                      <a:pt x="188" y="389"/>
                      <a:pt x="201" y="389"/>
                      <a:pt x="228" y="376"/>
                    </a:cubicBezTo>
                    <a:cubicBezTo>
                      <a:pt x="228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8" y="40"/>
                      <a:pt x="228" y="27"/>
                    </a:cubicBezTo>
                    <a:cubicBezTo>
                      <a:pt x="215" y="14"/>
                      <a:pt x="188" y="0"/>
                      <a:pt x="17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3"/>
              <p:cNvSpPr/>
              <p:nvPr/>
            </p:nvSpPr>
            <p:spPr>
              <a:xfrm>
                <a:off x="5678879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74" y="14"/>
                    </a:moveTo>
                    <a:cubicBezTo>
                      <a:pt x="188" y="14"/>
                      <a:pt x="201" y="27"/>
                      <a:pt x="201" y="40"/>
                    </a:cubicBezTo>
                    <a:cubicBezTo>
                      <a:pt x="215" y="40"/>
                      <a:pt x="215" y="54"/>
                      <a:pt x="215" y="67"/>
                    </a:cubicBezTo>
                    <a:lnTo>
                      <a:pt x="215" y="322"/>
                    </a:lnTo>
                    <a:cubicBezTo>
                      <a:pt x="215" y="335"/>
                      <a:pt x="215" y="349"/>
                      <a:pt x="201" y="362"/>
                    </a:cubicBezTo>
                    <a:cubicBezTo>
                      <a:pt x="201" y="376"/>
                      <a:pt x="188" y="376"/>
                      <a:pt x="174" y="376"/>
                    </a:cubicBezTo>
                    <a:lnTo>
                      <a:pt x="67" y="376"/>
                    </a:lnTo>
                    <a:cubicBezTo>
                      <a:pt x="54" y="376"/>
                      <a:pt x="40" y="376"/>
                      <a:pt x="27" y="362"/>
                    </a:cubicBezTo>
                    <a:cubicBezTo>
                      <a:pt x="27" y="349"/>
                      <a:pt x="13" y="335"/>
                      <a:pt x="13" y="322"/>
                    </a:cubicBezTo>
                    <a:lnTo>
                      <a:pt x="13" y="67"/>
                    </a:lnTo>
                    <a:cubicBezTo>
                      <a:pt x="13" y="54"/>
                      <a:pt x="27" y="40"/>
                      <a:pt x="27" y="40"/>
                    </a:cubicBezTo>
                    <a:cubicBezTo>
                      <a:pt x="40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54" y="0"/>
                      <a:pt x="40" y="14"/>
                      <a:pt x="13" y="27"/>
                    </a:cubicBezTo>
                    <a:cubicBezTo>
                      <a:pt x="13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13" y="362"/>
                      <a:pt x="13" y="376"/>
                    </a:cubicBezTo>
                    <a:cubicBezTo>
                      <a:pt x="27" y="389"/>
                      <a:pt x="54" y="389"/>
                      <a:pt x="67" y="389"/>
                    </a:cubicBezTo>
                    <a:lnTo>
                      <a:pt x="174" y="389"/>
                    </a:lnTo>
                    <a:cubicBezTo>
                      <a:pt x="188" y="389"/>
                      <a:pt x="201" y="389"/>
                      <a:pt x="215" y="376"/>
                    </a:cubicBezTo>
                    <a:cubicBezTo>
                      <a:pt x="228" y="362"/>
                      <a:pt x="241" y="335"/>
                      <a:pt x="241" y="322"/>
                    </a:cubicBezTo>
                    <a:lnTo>
                      <a:pt x="241" y="67"/>
                    </a:lnTo>
                    <a:cubicBezTo>
                      <a:pt x="241" y="54"/>
                      <a:pt x="228" y="40"/>
                      <a:pt x="215" y="27"/>
                    </a:cubicBezTo>
                    <a:cubicBezTo>
                      <a:pt x="201" y="14"/>
                      <a:pt x="188" y="0"/>
                      <a:pt x="17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3"/>
              <p:cNvSpPr/>
              <p:nvPr/>
            </p:nvSpPr>
            <p:spPr>
              <a:xfrm>
                <a:off x="5718247" y="4110476"/>
                <a:ext cx="2465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390" extrusionOk="0">
                    <a:moveTo>
                      <a:pt x="162" y="14"/>
                    </a:moveTo>
                    <a:cubicBezTo>
                      <a:pt x="175" y="14"/>
                      <a:pt x="189" y="27"/>
                      <a:pt x="202" y="40"/>
                    </a:cubicBezTo>
                    <a:cubicBezTo>
                      <a:pt x="216" y="40"/>
                      <a:pt x="216" y="54"/>
                      <a:pt x="216" y="67"/>
                    </a:cubicBezTo>
                    <a:lnTo>
                      <a:pt x="216" y="322"/>
                    </a:lnTo>
                    <a:cubicBezTo>
                      <a:pt x="216" y="335"/>
                      <a:pt x="216" y="349"/>
                      <a:pt x="202" y="362"/>
                    </a:cubicBezTo>
                    <a:cubicBezTo>
                      <a:pt x="189" y="376"/>
                      <a:pt x="189" y="376"/>
                      <a:pt x="162" y="376"/>
                    </a:cubicBezTo>
                    <a:lnTo>
                      <a:pt x="68" y="376"/>
                    </a:lnTo>
                    <a:cubicBezTo>
                      <a:pt x="55" y="376"/>
                      <a:pt x="41" y="376"/>
                      <a:pt x="28" y="362"/>
                    </a:cubicBezTo>
                    <a:cubicBezTo>
                      <a:pt x="14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14" y="40"/>
                      <a:pt x="28" y="40"/>
                    </a:cubicBezTo>
                    <a:cubicBezTo>
                      <a:pt x="41" y="27"/>
                      <a:pt x="55" y="14"/>
                      <a:pt x="68" y="14"/>
                    </a:cubicBezTo>
                    <a:close/>
                    <a:moveTo>
                      <a:pt x="68" y="0"/>
                    </a:moveTo>
                    <a:cubicBezTo>
                      <a:pt x="55" y="0"/>
                      <a:pt x="28" y="14"/>
                      <a:pt x="14" y="27"/>
                    </a:cubicBezTo>
                    <a:cubicBezTo>
                      <a:pt x="14" y="40"/>
                      <a:pt x="1" y="54"/>
                      <a:pt x="1" y="67"/>
                    </a:cubicBezTo>
                    <a:lnTo>
                      <a:pt x="1" y="322"/>
                    </a:lnTo>
                    <a:cubicBezTo>
                      <a:pt x="1" y="335"/>
                      <a:pt x="1" y="362"/>
                      <a:pt x="14" y="376"/>
                    </a:cubicBezTo>
                    <a:cubicBezTo>
                      <a:pt x="28" y="389"/>
                      <a:pt x="55" y="389"/>
                      <a:pt x="68" y="389"/>
                    </a:cubicBezTo>
                    <a:lnTo>
                      <a:pt x="162" y="389"/>
                    </a:lnTo>
                    <a:cubicBezTo>
                      <a:pt x="189" y="389"/>
                      <a:pt x="202" y="389"/>
                      <a:pt x="216" y="376"/>
                    </a:cubicBezTo>
                    <a:cubicBezTo>
                      <a:pt x="229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9" y="40"/>
                      <a:pt x="216" y="27"/>
                    </a:cubicBezTo>
                    <a:cubicBezTo>
                      <a:pt x="202" y="14"/>
                      <a:pt x="189" y="0"/>
                      <a:pt x="16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3"/>
              <p:cNvSpPr/>
              <p:nvPr/>
            </p:nvSpPr>
            <p:spPr>
              <a:xfrm>
                <a:off x="5757716" y="4110476"/>
                <a:ext cx="2323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29" h="390" extrusionOk="0">
                    <a:moveTo>
                      <a:pt x="162" y="14"/>
                    </a:moveTo>
                    <a:cubicBezTo>
                      <a:pt x="175" y="14"/>
                      <a:pt x="189" y="27"/>
                      <a:pt x="202" y="40"/>
                    </a:cubicBezTo>
                    <a:cubicBezTo>
                      <a:pt x="215" y="40"/>
                      <a:pt x="215" y="54"/>
                      <a:pt x="215" y="67"/>
                    </a:cubicBezTo>
                    <a:lnTo>
                      <a:pt x="215" y="322"/>
                    </a:lnTo>
                    <a:cubicBezTo>
                      <a:pt x="215" y="335"/>
                      <a:pt x="215" y="349"/>
                      <a:pt x="202" y="362"/>
                    </a:cubicBezTo>
                    <a:cubicBezTo>
                      <a:pt x="189" y="376"/>
                      <a:pt x="175" y="376"/>
                      <a:pt x="162" y="376"/>
                    </a:cubicBezTo>
                    <a:lnTo>
                      <a:pt x="68" y="376"/>
                    </a:lnTo>
                    <a:cubicBezTo>
                      <a:pt x="55" y="376"/>
                      <a:pt x="41" y="376"/>
                      <a:pt x="28" y="362"/>
                    </a:cubicBezTo>
                    <a:cubicBezTo>
                      <a:pt x="14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14" y="40"/>
                      <a:pt x="28" y="40"/>
                    </a:cubicBezTo>
                    <a:cubicBezTo>
                      <a:pt x="41" y="27"/>
                      <a:pt x="55" y="14"/>
                      <a:pt x="68" y="14"/>
                    </a:cubicBezTo>
                    <a:close/>
                    <a:moveTo>
                      <a:pt x="68" y="0"/>
                    </a:moveTo>
                    <a:cubicBezTo>
                      <a:pt x="41" y="0"/>
                      <a:pt x="28" y="14"/>
                      <a:pt x="14" y="27"/>
                    </a:cubicBezTo>
                    <a:cubicBezTo>
                      <a:pt x="1" y="40"/>
                      <a:pt x="1" y="54"/>
                      <a:pt x="1" y="67"/>
                    </a:cubicBezTo>
                    <a:lnTo>
                      <a:pt x="1" y="322"/>
                    </a:lnTo>
                    <a:cubicBezTo>
                      <a:pt x="1" y="335"/>
                      <a:pt x="1" y="362"/>
                      <a:pt x="14" y="376"/>
                    </a:cubicBezTo>
                    <a:cubicBezTo>
                      <a:pt x="28" y="389"/>
                      <a:pt x="41" y="389"/>
                      <a:pt x="68" y="389"/>
                    </a:cubicBezTo>
                    <a:lnTo>
                      <a:pt x="162" y="389"/>
                    </a:lnTo>
                    <a:cubicBezTo>
                      <a:pt x="189" y="389"/>
                      <a:pt x="202" y="389"/>
                      <a:pt x="215" y="376"/>
                    </a:cubicBezTo>
                    <a:cubicBezTo>
                      <a:pt x="229" y="362"/>
                      <a:pt x="229" y="335"/>
                      <a:pt x="229" y="322"/>
                    </a:cubicBezTo>
                    <a:lnTo>
                      <a:pt x="229" y="67"/>
                    </a:lnTo>
                    <a:cubicBezTo>
                      <a:pt x="229" y="54"/>
                      <a:pt x="229" y="40"/>
                      <a:pt x="215" y="27"/>
                    </a:cubicBezTo>
                    <a:cubicBezTo>
                      <a:pt x="202" y="14"/>
                      <a:pt x="189" y="0"/>
                      <a:pt x="16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33"/>
              <p:cNvSpPr/>
              <p:nvPr/>
            </p:nvSpPr>
            <p:spPr>
              <a:xfrm>
                <a:off x="5795865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75" y="14"/>
                    </a:moveTo>
                    <a:cubicBezTo>
                      <a:pt x="188" y="14"/>
                      <a:pt x="202" y="27"/>
                      <a:pt x="215" y="40"/>
                    </a:cubicBezTo>
                    <a:cubicBezTo>
                      <a:pt x="228" y="40"/>
                      <a:pt x="228" y="54"/>
                      <a:pt x="228" y="67"/>
                    </a:cubicBezTo>
                    <a:lnTo>
                      <a:pt x="228" y="322"/>
                    </a:lnTo>
                    <a:cubicBezTo>
                      <a:pt x="228" y="335"/>
                      <a:pt x="228" y="349"/>
                      <a:pt x="215" y="362"/>
                    </a:cubicBezTo>
                    <a:cubicBezTo>
                      <a:pt x="202" y="376"/>
                      <a:pt x="188" y="376"/>
                      <a:pt x="175" y="376"/>
                    </a:cubicBezTo>
                    <a:lnTo>
                      <a:pt x="81" y="376"/>
                    </a:lnTo>
                    <a:cubicBezTo>
                      <a:pt x="67" y="376"/>
                      <a:pt x="54" y="376"/>
                      <a:pt x="41" y="362"/>
                    </a:cubicBezTo>
                    <a:cubicBezTo>
                      <a:pt x="27" y="349"/>
                      <a:pt x="27" y="335"/>
                      <a:pt x="27" y="322"/>
                    </a:cubicBezTo>
                    <a:lnTo>
                      <a:pt x="27" y="67"/>
                    </a:lnTo>
                    <a:cubicBezTo>
                      <a:pt x="27" y="54"/>
                      <a:pt x="27" y="40"/>
                      <a:pt x="41" y="40"/>
                    </a:cubicBezTo>
                    <a:cubicBezTo>
                      <a:pt x="54" y="27"/>
                      <a:pt x="54" y="14"/>
                      <a:pt x="81" y="14"/>
                    </a:cubicBezTo>
                    <a:close/>
                    <a:moveTo>
                      <a:pt x="81" y="0"/>
                    </a:moveTo>
                    <a:cubicBezTo>
                      <a:pt x="54" y="0"/>
                      <a:pt x="41" y="14"/>
                      <a:pt x="27" y="27"/>
                    </a:cubicBezTo>
                    <a:cubicBezTo>
                      <a:pt x="14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14" y="362"/>
                      <a:pt x="27" y="376"/>
                    </a:cubicBezTo>
                    <a:cubicBezTo>
                      <a:pt x="41" y="389"/>
                      <a:pt x="54" y="389"/>
                      <a:pt x="81" y="389"/>
                    </a:cubicBezTo>
                    <a:lnTo>
                      <a:pt x="175" y="389"/>
                    </a:lnTo>
                    <a:cubicBezTo>
                      <a:pt x="188" y="389"/>
                      <a:pt x="215" y="389"/>
                      <a:pt x="228" y="376"/>
                    </a:cubicBezTo>
                    <a:cubicBezTo>
                      <a:pt x="242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42" y="40"/>
                      <a:pt x="228" y="27"/>
                    </a:cubicBezTo>
                    <a:cubicBezTo>
                      <a:pt x="215" y="14"/>
                      <a:pt x="188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33"/>
              <p:cNvSpPr/>
              <p:nvPr/>
            </p:nvSpPr>
            <p:spPr>
              <a:xfrm>
                <a:off x="5874803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75" y="14"/>
                    </a:moveTo>
                    <a:cubicBezTo>
                      <a:pt x="175" y="14"/>
                      <a:pt x="188" y="27"/>
                      <a:pt x="201" y="40"/>
                    </a:cubicBezTo>
                    <a:cubicBezTo>
                      <a:pt x="215" y="40"/>
                      <a:pt x="215" y="54"/>
                      <a:pt x="215" y="67"/>
                    </a:cubicBezTo>
                    <a:lnTo>
                      <a:pt x="215" y="322"/>
                    </a:lnTo>
                    <a:cubicBezTo>
                      <a:pt x="215" y="335"/>
                      <a:pt x="215" y="349"/>
                      <a:pt x="201" y="362"/>
                    </a:cubicBezTo>
                    <a:cubicBezTo>
                      <a:pt x="188" y="376"/>
                      <a:pt x="188" y="376"/>
                      <a:pt x="175" y="376"/>
                    </a:cubicBezTo>
                    <a:lnTo>
                      <a:pt x="67" y="376"/>
                    </a:lnTo>
                    <a:cubicBezTo>
                      <a:pt x="54" y="376"/>
                      <a:pt x="40" y="376"/>
                      <a:pt x="27" y="362"/>
                    </a:cubicBezTo>
                    <a:cubicBezTo>
                      <a:pt x="27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27" y="40"/>
                      <a:pt x="27" y="40"/>
                    </a:cubicBezTo>
                    <a:cubicBezTo>
                      <a:pt x="40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54" y="0"/>
                      <a:pt x="27" y="14"/>
                      <a:pt x="14" y="27"/>
                    </a:cubicBezTo>
                    <a:cubicBezTo>
                      <a:pt x="14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0" y="362"/>
                      <a:pt x="14" y="376"/>
                    </a:cubicBezTo>
                    <a:cubicBezTo>
                      <a:pt x="27" y="389"/>
                      <a:pt x="54" y="389"/>
                      <a:pt x="67" y="389"/>
                    </a:cubicBezTo>
                    <a:lnTo>
                      <a:pt x="175" y="389"/>
                    </a:lnTo>
                    <a:cubicBezTo>
                      <a:pt x="188" y="389"/>
                      <a:pt x="201" y="389"/>
                      <a:pt x="215" y="376"/>
                    </a:cubicBezTo>
                    <a:cubicBezTo>
                      <a:pt x="228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8" y="40"/>
                      <a:pt x="215" y="27"/>
                    </a:cubicBezTo>
                    <a:cubicBezTo>
                      <a:pt x="201" y="14"/>
                      <a:pt x="188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33"/>
              <p:cNvSpPr/>
              <p:nvPr/>
            </p:nvSpPr>
            <p:spPr>
              <a:xfrm>
                <a:off x="5835334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75" y="14"/>
                    </a:moveTo>
                    <a:cubicBezTo>
                      <a:pt x="188" y="14"/>
                      <a:pt x="202" y="27"/>
                      <a:pt x="215" y="40"/>
                    </a:cubicBezTo>
                    <a:cubicBezTo>
                      <a:pt x="215" y="40"/>
                      <a:pt x="228" y="54"/>
                      <a:pt x="228" y="67"/>
                    </a:cubicBezTo>
                    <a:lnTo>
                      <a:pt x="228" y="322"/>
                    </a:lnTo>
                    <a:cubicBezTo>
                      <a:pt x="228" y="335"/>
                      <a:pt x="215" y="349"/>
                      <a:pt x="215" y="362"/>
                    </a:cubicBezTo>
                    <a:cubicBezTo>
                      <a:pt x="202" y="376"/>
                      <a:pt x="188" y="376"/>
                      <a:pt x="175" y="376"/>
                    </a:cubicBezTo>
                    <a:lnTo>
                      <a:pt x="67" y="376"/>
                    </a:lnTo>
                    <a:cubicBezTo>
                      <a:pt x="54" y="376"/>
                      <a:pt x="41" y="376"/>
                      <a:pt x="41" y="362"/>
                    </a:cubicBezTo>
                    <a:cubicBezTo>
                      <a:pt x="27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27" y="40"/>
                      <a:pt x="41" y="40"/>
                    </a:cubicBezTo>
                    <a:cubicBezTo>
                      <a:pt x="41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54" y="0"/>
                      <a:pt x="41" y="14"/>
                      <a:pt x="27" y="27"/>
                    </a:cubicBezTo>
                    <a:cubicBezTo>
                      <a:pt x="14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14" y="362"/>
                      <a:pt x="27" y="376"/>
                    </a:cubicBezTo>
                    <a:cubicBezTo>
                      <a:pt x="27" y="389"/>
                      <a:pt x="54" y="389"/>
                      <a:pt x="67" y="389"/>
                    </a:cubicBezTo>
                    <a:lnTo>
                      <a:pt x="175" y="389"/>
                    </a:lnTo>
                    <a:cubicBezTo>
                      <a:pt x="188" y="389"/>
                      <a:pt x="202" y="389"/>
                      <a:pt x="215" y="376"/>
                    </a:cubicBezTo>
                    <a:cubicBezTo>
                      <a:pt x="228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8" y="40"/>
                      <a:pt x="215" y="27"/>
                    </a:cubicBezTo>
                    <a:cubicBezTo>
                      <a:pt x="215" y="14"/>
                      <a:pt x="188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33"/>
              <p:cNvSpPr/>
              <p:nvPr/>
            </p:nvSpPr>
            <p:spPr>
              <a:xfrm>
                <a:off x="6573618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75" y="14"/>
                    </a:moveTo>
                    <a:cubicBezTo>
                      <a:pt x="188" y="14"/>
                      <a:pt x="202" y="27"/>
                      <a:pt x="215" y="40"/>
                    </a:cubicBezTo>
                    <a:cubicBezTo>
                      <a:pt x="215" y="40"/>
                      <a:pt x="228" y="54"/>
                      <a:pt x="228" y="67"/>
                    </a:cubicBezTo>
                    <a:lnTo>
                      <a:pt x="228" y="322"/>
                    </a:lnTo>
                    <a:cubicBezTo>
                      <a:pt x="228" y="335"/>
                      <a:pt x="215" y="349"/>
                      <a:pt x="215" y="362"/>
                    </a:cubicBezTo>
                    <a:cubicBezTo>
                      <a:pt x="202" y="376"/>
                      <a:pt x="188" y="376"/>
                      <a:pt x="175" y="376"/>
                    </a:cubicBezTo>
                    <a:lnTo>
                      <a:pt x="67" y="376"/>
                    </a:lnTo>
                    <a:cubicBezTo>
                      <a:pt x="54" y="376"/>
                      <a:pt x="41" y="376"/>
                      <a:pt x="41" y="362"/>
                    </a:cubicBezTo>
                    <a:cubicBezTo>
                      <a:pt x="27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27" y="40"/>
                      <a:pt x="41" y="40"/>
                    </a:cubicBezTo>
                    <a:cubicBezTo>
                      <a:pt x="41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54" y="0"/>
                      <a:pt x="41" y="14"/>
                      <a:pt x="27" y="27"/>
                    </a:cubicBezTo>
                    <a:cubicBezTo>
                      <a:pt x="14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14" y="362"/>
                      <a:pt x="27" y="376"/>
                    </a:cubicBezTo>
                    <a:cubicBezTo>
                      <a:pt x="41" y="389"/>
                      <a:pt x="54" y="389"/>
                      <a:pt x="67" y="389"/>
                    </a:cubicBezTo>
                    <a:lnTo>
                      <a:pt x="175" y="389"/>
                    </a:lnTo>
                    <a:cubicBezTo>
                      <a:pt x="188" y="389"/>
                      <a:pt x="202" y="389"/>
                      <a:pt x="215" y="376"/>
                    </a:cubicBezTo>
                    <a:cubicBezTo>
                      <a:pt x="228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8" y="40"/>
                      <a:pt x="215" y="27"/>
                    </a:cubicBezTo>
                    <a:cubicBezTo>
                      <a:pt x="215" y="14"/>
                      <a:pt x="188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33"/>
              <p:cNvSpPr/>
              <p:nvPr/>
            </p:nvSpPr>
            <p:spPr>
              <a:xfrm>
                <a:off x="6613087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75" y="14"/>
                    </a:moveTo>
                    <a:cubicBezTo>
                      <a:pt x="188" y="14"/>
                      <a:pt x="201" y="27"/>
                      <a:pt x="201" y="40"/>
                    </a:cubicBezTo>
                    <a:cubicBezTo>
                      <a:pt x="215" y="40"/>
                      <a:pt x="215" y="54"/>
                      <a:pt x="215" y="67"/>
                    </a:cubicBezTo>
                    <a:lnTo>
                      <a:pt x="215" y="322"/>
                    </a:lnTo>
                    <a:cubicBezTo>
                      <a:pt x="215" y="335"/>
                      <a:pt x="215" y="349"/>
                      <a:pt x="201" y="362"/>
                    </a:cubicBezTo>
                    <a:cubicBezTo>
                      <a:pt x="201" y="376"/>
                      <a:pt x="188" y="376"/>
                      <a:pt x="175" y="376"/>
                    </a:cubicBezTo>
                    <a:lnTo>
                      <a:pt x="67" y="376"/>
                    </a:lnTo>
                    <a:cubicBezTo>
                      <a:pt x="54" y="376"/>
                      <a:pt x="41" y="376"/>
                      <a:pt x="27" y="362"/>
                    </a:cubicBezTo>
                    <a:cubicBezTo>
                      <a:pt x="27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27" y="40"/>
                      <a:pt x="27" y="40"/>
                    </a:cubicBezTo>
                    <a:cubicBezTo>
                      <a:pt x="41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54" y="0"/>
                      <a:pt x="27" y="14"/>
                      <a:pt x="14" y="27"/>
                    </a:cubicBezTo>
                    <a:cubicBezTo>
                      <a:pt x="14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0" y="362"/>
                      <a:pt x="14" y="376"/>
                    </a:cubicBezTo>
                    <a:cubicBezTo>
                      <a:pt x="27" y="389"/>
                      <a:pt x="54" y="389"/>
                      <a:pt x="67" y="389"/>
                    </a:cubicBezTo>
                    <a:lnTo>
                      <a:pt x="175" y="389"/>
                    </a:lnTo>
                    <a:cubicBezTo>
                      <a:pt x="188" y="389"/>
                      <a:pt x="201" y="389"/>
                      <a:pt x="215" y="376"/>
                    </a:cubicBezTo>
                    <a:cubicBezTo>
                      <a:pt x="228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8" y="40"/>
                      <a:pt x="215" y="27"/>
                    </a:cubicBezTo>
                    <a:cubicBezTo>
                      <a:pt x="201" y="14"/>
                      <a:pt x="188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33"/>
              <p:cNvSpPr/>
              <p:nvPr/>
            </p:nvSpPr>
            <p:spPr>
              <a:xfrm>
                <a:off x="6652556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61" y="14"/>
                    </a:moveTo>
                    <a:cubicBezTo>
                      <a:pt x="175" y="14"/>
                      <a:pt x="188" y="27"/>
                      <a:pt x="201" y="40"/>
                    </a:cubicBezTo>
                    <a:cubicBezTo>
                      <a:pt x="215" y="40"/>
                      <a:pt x="215" y="54"/>
                      <a:pt x="215" y="67"/>
                    </a:cubicBezTo>
                    <a:lnTo>
                      <a:pt x="215" y="322"/>
                    </a:lnTo>
                    <a:cubicBezTo>
                      <a:pt x="215" y="335"/>
                      <a:pt x="215" y="349"/>
                      <a:pt x="201" y="362"/>
                    </a:cubicBezTo>
                    <a:cubicBezTo>
                      <a:pt x="188" y="376"/>
                      <a:pt x="188" y="376"/>
                      <a:pt x="161" y="376"/>
                    </a:cubicBezTo>
                    <a:lnTo>
                      <a:pt x="67" y="376"/>
                    </a:lnTo>
                    <a:cubicBezTo>
                      <a:pt x="54" y="376"/>
                      <a:pt x="40" y="376"/>
                      <a:pt x="27" y="362"/>
                    </a:cubicBezTo>
                    <a:cubicBezTo>
                      <a:pt x="14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14" y="40"/>
                      <a:pt x="27" y="40"/>
                    </a:cubicBezTo>
                    <a:cubicBezTo>
                      <a:pt x="40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54" y="0"/>
                      <a:pt x="27" y="14"/>
                      <a:pt x="14" y="27"/>
                    </a:cubicBezTo>
                    <a:cubicBezTo>
                      <a:pt x="0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0" y="362"/>
                      <a:pt x="14" y="376"/>
                    </a:cubicBezTo>
                    <a:cubicBezTo>
                      <a:pt x="27" y="389"/>
                      <a:pt x="54" y="389"/>
                      <a:pt x="67" y="389"/>
                    </a:cubicBezTo>
                    <a:lnTo>
                      <a:pt x="161" y="389"/>
                    </a:lnTo>
                    <a:cubicBezTo>
                      <a:pt x="188" y="389"/>
                      <a:pt x="201" y="389"/>
                      <a:pt x="215" y="376"/>
                    </a:cubicBezTo>
                    <a:cubicBezTo>
                      <a:pt x="228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8" y="40"/>
                      <a:pt x="215" y="27"/>
                    </a:cubicBezTo>
                    <a:cubicBezTo>
                      <a:pt x="201" y="14"/>
                      <a:pt x="188" y="0"/>
                      <a:pt x="16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33"/>
              <p:cNvSpPr/>
              <p:nvPr/>
            </p:nvSpPr>
            <p:spPr>
              <a:xfrm>
                <a:off x="6534149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75" y="14"/>
                    </a:moveTo>
                    <a:cubicBezTo>
                      <a:pt x="188" y="14"/>
                      <a:pt x="202" y="27"/>
                      <a:pt x="215" y="40"/>
                    </a:cubicBezTo>
                    <a:cubicBezTo>
                      <a:pt x="215" y="40"/>
                      <a:pt x="228" y="54"/>
                      <a:pt x="228" y="67"/>
                    </a:cubicBezTo>
                    <a:lnTo>
                      <a:pt x="228" y="322"/>
                    </a:lnTo>
                    <a:cubicBezTo>
                      <a:pt x="228" y="335"/>
                      <a:pt x="215" y="349"/>
                      <a:pt x="215" y="362"/>
                    </a:cubicBezTo>
                    <a:cubicBezTo>
                      <a:pt x="202" y="376"/>
                      <a:pt x="188" y="376"/>
                      <a:pt x="175" y="376"/>
                    </a:cubicBezTo>
                    <a:lnTo>
                      <a:pt x="81" y="376"/>
                    </a:lnTo>
                    <a:cubicBezTo>
                      <a:pt x="67" y="376"/>
                      <a:pt x="54" y="376"/>
                      <a:pt x="41" y="362"/>
                    </a:cubicBezTo>
                    <a:cubicBezTo>
                      <a:pt x="27" y="349"/>
                      <a:pt x="27" y="335"/>
                      <a:pt x="27" y="322"/>
                    </a:cubicBezTo>
                    <a:lnTo>
                      <a:pt x="27" y="67"/>
                    </a:lnTo>
                    <a:cubicBezTo>
                      <a:pt x="27" y="54"/>
                      <a:pt x="27" y="40"/>
                      <a:pt x="41" y="40"/>
                    </a:cubicBezTo>
                    <a:cubicBezTo>
                      <a:pt x="54" y="27"/>
                      <a:pt x="54" y="14"/>
                      <a:pt x="81" y="14"/>
                    </a:cubicBezTo>
                    <a:close/>
                    <a:moveTo>
                      <a:pt x="81" y="0"/>
                    </a:moveTo>
                    <a:cubicBezTo>
                      <a:pt x="54" y="0"/>
                      <a:pt x="41" y="14"/>
                      <a:pt x="27" y="27"/>
                    </a:cubicBezTo>
                    <a:cubicBezTo>
                      <a:pt x="14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14" y="362"/>
                      <a:pt x="27" y="376"/>
                    </a:cubicBezTo>
                    <a:cubicBezTo>
                      <a:pt x="41" y="389"/>
                      <a:pt x="54" y="389"/>
                      <a:pt x="81" y="389"/>
                    </a:cubicBezTo>
                    <a:lnTo>
                      <a:pt x="175" y="389"/>
                    </a:lnTo>
                    <a:cubicBezTo>
                      <a:pt x="188" y="389"/>
                      <a:pt x="215" y="389"/>
                      <a:pt x="228" y="376"/>
                    </a:cubicBezTo>
                    <a:cubicBezTo>
                      <a:pt x="228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42" y="40"/>
                      <a:pt x="228" y="27"/>
                    </a:cubicBezTo>
                    <a:cubicBezTo>
                      <a:pt x="215" y="14"/>
                      <a:pt x="188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33"/>
              <p:cNvSpPr/>
              <p:nvPr/>
            </p:nvSpPr>
            <p:spPr>
              <a:xfrm>
                <a:off x="6883036" y="4110476"/>
                <a:ext cx="2465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390" extrusionOk="0">
                    <a:moveTo>
                      <a:pt x="175" y="14"/>
                    </a:moveTo>
                    <a:cubicBezTo>
                      <a:pt x="189" y="14"/>
                      <a:pt x="202" y="27"/>
                      <a:pt x="215" y="40"/>
                    </a:cubicBezTo>
                    <a:cubicBezTo>
                      <a:pt x="215" y="40"/>
                      <a:pt x="229" y="54"/>
                      <a:pt x="229" y="67"/>
                    </a:cubicBezTo>
                    <a:lnTo>
                      <a:pt x="229" y="322"/>
                    </a:lnTo>
                    <a:cubicBezTo>
                      <a:pt x="229" y="335"/>
                      <a:pt x="215" y="349"/>
                      <a:pt x="215" y="362"/>
                    </a:cubicBezTo>
                    <a:cubicBezTo>
                      <a:pt x="202" y="376"/>
                      <a:pt x="189" y="376"/>
                      <a:pt x="175" y="376"/>
                    </a:cubicBezTo>
                    <a:lnTo>
                      <a:pt x="68" y="376"/>
                    </a:lnTo>
                    <a:cubicBezTo>
                      <a:pt x="55" y="376"/>
                      <a:pt x="41" y="376"/>
                      <a:pt x="41" y="362"/>
                    </a:cubicBezTo>
                    <a:cubicBezTo>
                      <a:pt x="28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28" y="40"/>
                      <a:pt x="41" y="40"/>
                    </a:cubicBezTo>
                    <a:cubicBezTo>
                      <a:pt x="41" y="27"/>
                      <a:pt x="55" y="14"/>
                      <a:pt x="68" y="14"/>
                    </a:cubicBezTo>
                    <a:close/>
                    <a:moveTo>
                      <a:pt x="68" y="0"/>
                    </a:moveTo>
                    <a:cubicBezTo>
                      <a:pt x="55" y="0"/>
                      <a:pt x="41" y="14"/>
                      <a:pt x="28" y="27"/>
                    </a:cubicBezTo>
                    <a:cubicBezTo>
                      <a:pt x="14" y="40"/>
                      <a:pt x="1" y="54"/>
                      <a:pt x="1" y="67"/>
                    </a:cubicBezTo>
                    <a:lnTo>
                      <a:pt x="1" y="322"/>
                    </a:lnTo>
                    <a:cubicBezTo>
                      <a:pt x="1" y="335"/>
                      <a:pt x="14" y="362"/>
                      <a:pt x="28" y="376"/>
                    </a:cubicBezTo>
                    <a:cubicBezTo>
                      <a:pt x="41" y="389"/>
                      <a:pt x="55" y="389"/>
                      <a:pt x="68" y="389"/>
                    </a:cubicBezTo>
                    <a:lnTo>
                      <a:pt x="175" y="389"/>
                    </a:lnTo>
                    <a:cubicBezTo>
                      <a:pt x="189" y="389"/>
                      <a:pt x="202" y="389"/>
                      <a:pt x="215" y="376"/>
                    </a:cubicBezTo>
                    <a:cubicBezTo>
                      <a:pt x="229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9" y="40"/>
                      <a:pt x="215" y="27"/>
                    </a:cubicBezTo>
                    <a:cubicBezTo>
                      <a:pt x="215" y="14"/>
                      <a:pt x="189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33"/>
              <p:cNvSpPr/>
              <p:nvPr/>
            </p:nvSpPr>
            <p:spPr>
              <a:xfrm>
                <a:off x="6922505" y="4110476"/>
                <a:ext cx="2465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390" extrusionOk="0">
                    <a:moveTo>
                      <a:pt x="175" y="14"/>
                    </a:moveTo>
                    <a:cubicBezTo>
                      <a:pt x="189" y="14"/>
                      <a:pt x="202" y="27"/>
                      <a:pt x="202" y="40"/>
                    </a:cubicBezTo>
                    <a:cubicBezTo>
                      <a:pt x="215" y="40"/>
                      <a:pt x="215" y="54"/>
                      <a:pt x="215" y="67"/>
                    </a:cubicBezTo>
                    <a:lnTo>
                      <a:pt x="215" y="322"/>
                    </a:lnTo>
                    <a:cubicBezTo>
                      <a:pt x="215" y="335"/>
                      <a:pt x="215" y="349"/>
                      <a:pt x="202" y="362"/>
                    </a:cubicBezTo>
                    <a:cubicBezTo>
                      <a:pt x="202" y="376"/>
                      <a:pt x="189" y="376"/>
                      <a:pt x="175" y="376"/>
                    </a:cubicBezTo>
                    <a:lnTo>
                      <a:pt x="68" y="376"/>
                    </a:lnTo>
                    <a:cubicBezTo>
                      <a:pt x="54" y="376"/>
                      <a:pt x="41" y="376"/>
                      <a:pt x="28" y="362"/>
                    </a:cubicBezTo>
                    <a:cubicBezTo>
                      <a:pt x="28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28" y="40"/>
                      <a:pt x="28" y="40"/>
                    </a:cubicBezTo>
                    <a:cubicBezTo>
                      <a:pt x="41" y="27"/>
                      <a:pt x="54" y="14"/>
                      <a:pt x="68" y="14"/>
                    </a:cubicBezTo>
                    <a:close/>
                    <a:moveTo>
                      <a:pt x="68" y="0"/>
                    </a:moveTo>
                    <a:cubicBezTo>
                      <a:pt x="54" y="0"/>
                      <a:pt x="28" y="14"/>
                      <a:pt x="14" y="27"/>
                    </a:cubicBezTo>
                    <a:cubicBezTo>
                      <a:pt x="14" y="40"/>
                      <a:pt x="1" y="54"/>
                      <a:pt x="1" y="67"/>
                    </a:cubicBezTo>
                    <a:lnTo>
                      <a:pt x="1" y="322"/>
                    </a:lnTo>
                    <a:cubicBezTo>
                      <a:pt x="1" y="335"/>
                      <a:pt x="14" y="362"/>
                      <a:pt x="14" y="376"/>
                    </a:cubicBezTo>
                    <a:cubicBezTo>
                      <a:pt x="28" y="389"/>
                      <a:pt x="54" y="389"/>
                      <a:pt x="68" y="389"/>
                    </a:cubicBezTo>
                    <a:lnTo>
                      <a:pt x="175" y="389"/>
                    </a:lnTo>
                    <a:cubicBezTo>
                      <a:pt x="189" y="389"/>
                      <a:pt x="202" y="389"/>
                      <a:pt x="215" y="376"/>
                    </a:cubicBezTo>
                    <a:cubicBezTo>
                      <a:pt x="229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9" y="40"/>
                      <a:pt x="215" y="27"/>
                    </a:cubicBezTo>
                    <a:cubicBezTo>
                      <a:pt x="202" y="14"/>
                      <a:pt x="189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3"/>
              <p:cNvSpPr/>
              <p:nvPr/>
            </p:nvSpPr>
            <p:spPr>
              <a:xfrm>
                <a:off x="6961974" y="4110476"/>
                <a:ext cx="2323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29" h="390" extrusionOk="0">
                    <a:moveTo>
                      <a:pt x="162" y="14"/>
                    </a:moveTo>
                    <a:cubicBezTo>
                      <a:pt x="175" y="14"/>
                      <a:pt x="188" y="27"/>
                      <a:pt x="202" y="40"/>
                    </a:cubicBezTo>
                    <a:cubicBezTo>
                      <a:pt x="215" y="40"/>
                      <a:pt x="215" y="54"/>
                      <a:pt x="215" y="67"/>
                    </a:cubicBezTo>
                    <a:lnTo>
                      <a:pt x="215" y="322"/>
                    </a:lnTo>
                    <a:cubicBezTo>
                      <a:pt x="215" y="335"/>
                      <a:pt x="215" y="349"/>
                      <a:pt x="202" y="362"/>
                    </a:cubicBezTo>
                    <a:cubicBezTo>
                      <a:pt x="188" y="376"/>
                      <a:pt x="175" y="376"/>
                      <a:pt x="162" y="376"/>
                    </a:cubicBezTo>
                    <a:lnTo>
                      <a:pt x="68" y="376"/>
                    </a:lnTo>
                    <a:cubicBezTo>
                      <a:pt x="54" y="376"/>
                      <a:pt x="41" y="376"/>
                      <a:pt x="28" y="362"/>
                    </a:cubicBezTo>
                    <a:cubicBezTo>
                      <a:pt x="14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14" y="40"/>
                      <a:pt x="28" y="40"/>
                    </a:cubicBezTo>
                    <a:cubicBezTo>
                      <a:pt x="41" y="27"/>
                      <a:pt x="54" y="14"/>
                      <a:pt x="68" y="14"/>
                    </a:cubicBezTo>
                    <a:close/>
                    <a:moveTo>
                      <a:pt x="68" y="0"/>
                    </a:moveTo>
                    <a:cubicBezTo>
                      <a:pt x="41" y="0"/>
                      <a:pt x="28" y="14"/>
                      <a:pt x="14" y="27"/>
                    </a:cubicBezTo>
                    <a:cubicBezTo>
                      <a:pt x="1" y="40"/>
                      <a:pt x="1" y="54"/>
                      <a:pt x="1" y="67"/>
                    </a:cubicBezTo>
                    <a:lnTo>
                      <a:pt x="1" y="322"/>
                    </a:lnTo>
                    <a:cubicBezTo>
                      <a:pt x="1" y="335"/>
                      <a:pt x="1" y="362"/>
                      <a:pt x="14" y="376"/>
                    </a:cubicBezTo>
                    <a:cubicBezTo>
                      <a:pt x="28" y="389"/>
                      <a:pt x="41" y="389"/>
                      <a:pt x="68" y="389"/>
                    </a:cubicBezTo>
                    <a:lnTo>
                      <a:pt x="162" y="389"/>
                    </a:lnTo>
                    <a:cubicBezTo>
                      <a:pt x="188" y="389"/>
                      <a:pt x="202" y="389"/>
                      <a:pt x="215" y="376"/>
                    </a:cubicBezTo>
                    <a:cubicBezTo>
                      <a:pt x="229" y="362"/>
                      <a:pt x="229" y="335"/>
                      <a:pt x="229" y="322"/>
                    </a:cubicBezTo>
                    <a:lnTo>
                      <a:pt x="229" y="67"/>
                    </a:lnTo>
                    <a:cubicBezTo>
                      <a:pt x="229" y="54"/>
                      <a:pt x="229" y="40"/>
                      <a:pt x="215" y="27"/>
                    </a:cubicBezTo>
                    <a:cubicBezTo>
                      <a:pt x="202" y="14"/>
                      <a:pt x="188" y="0"/>
                      <a:pt x="16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33"/>
              <p:cNvSpPr/>
              <p:nvPr/>
            </p:nvSpPr>
            <p:spPr>
              <a:xfrm>
                <a:off x="7000124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75" y="14"/>
                    </a:moveTo>
                    <a:cubicBezTo>
                      <a:pt x="188" y="14"/>
                      <a:pt x="201" y="27"/>
                      <a:pt x="215" y="40"/>
                    </a:cubicBezTo>
                    <a:cubicBezTo>
                      <a:pt x="228" y="40"/>
                      <a:pt x="228" y="54"/>
                      <a:pt x="228" y="67"/>
                    </a:cubicBezTo>
                    <a:lnTo>
                      <a:pt x="228" y="322"/>
                    </a:lnTo>
                    <a:cubicBezTo>
                      <a:pt x="228" y="335"/>
                      <a:pt x="228" y="349"/>
                      <a:pt x="215" y="362"/>
                    </a:cubicBezTo>
                    <a:cubicBezTo>
                      <a:pt x="201" y="376"/>
                      <a:pt x="188" y="376"/>
                      <a:pt x="175" y="376"/>
                    </a:cubicBezTo>
                    <a:lnTo>
                      <a:pt x="81" y="376"/>
                    </a:lnTo>
                    <a:cubicBezTo>
                      <a:pt x="67" y="376"/>
                      <a:pt x="54" y="376"/>
                      <a:pt x="40" y="362"/>
                    </a:cubicBezTo>
                    <a:cubicBezTo>
                      <a:pt x="27" y="349"/>
                      <a:pt x="27" y="335"/>
                      <a:pt x="27" y="322"/>
                    </a:cubicBezTo>
                    <a:lnTo>
                      <a:pt x="27" y="67"/>
                    </a:lnTo>
                    <a:cubicBezTo>
                      <a:pt x="27" y="54"/>
                      <a:pt x="27" y="40"/>
                      <a:pt x="40" y="40"/>
                    </a:cubicBezTo>
                    <a:cubicBezTo>
                      <a:pt x="54" y="27"/>
                      <a:pt x="54" y="14"/>
                      <a:pt x="81" y="14"/>
                    </a:cubicBezTo>
                    <a:close/>
                    <a:moveTo>
                      <a:pt x="81" y="0"/>
                    </a:moveTo>
                    <a:cubicBezTo>
                      <a:pt x="54" y="0"/>
                      <a:pt x="40" y="14"/>
                      <a:pt x="27" y="27"/>
                    </a:cubicBezTo>
                    <a:cubicBezTo>
                      <a:pt x="14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14" y="362"/>
                      <a:pt x="27" y="376"/>
                    </a:cubicBezTo>
                    <a:cubicBezTo>
                      <a:pt x="40" y="389"/>
                      <a:pt x="54" y="389"/>
                      <a:pt x="81" y="389"/>
                    </a:cubicBezTo>
                    <a:lnTo>
                      <a:pt x="175" y="389"/>
                    </a:lnTo>
                    <a:cubicBezTo>
                      <a:pt x="188" y="389"/>
                      <a:pt x="215" y="389"/>
                      <a:pt x="228" y="376"/>
                    </a:cubicBezTo>
                    <a:cubicBezTo>
                      <a:pt x="242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42" y="40"/>
                      <a:pt x="228" y="27"/>
                    </a:cubicBezTo>
                    <a:cubicBezTo>
                      <a:pt x="215" y="14"/>
                      <a:pt x="188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3"/>
              <p:cNvSpPr/>
              <p:nvPr/>
            </p:nvSpPr>
            <p:spPr>
              <a:xfrm>
                <a:off x="7079062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74" y="14"/>
                    </a:moveTo>
                    <a:cubicBezTo>
                      <a:pt x="188" y="14"/>
                      <a:pt x="201" y="27"/>
                      <a:pt x="201" y="40"/>
                    </a:cubicBezTo>
                    <a:cubicBezTo>
                      <a:pt x="215" y="40"/>
                      <a:pt x="228" y="54"/>
                      <a:pt x="228" y="67"/>
                    </a:cubicBezTo>
                    <a:lnTo>
                      <a:pt x="228" y="322"/>
                    </a:lnTo>
                    <a:cubicBezTo>
                      <a:pt x="228" y="335"/>
                      <a:pt x="215" y="349"/>
                      <a:pt x="201" y="362"/>
                    </a:cubicBezTo>
                    <a:cubicBezTo>
                      <a:pt x="201" y="376"/>
                      <a:pt x="188" y="376"/>
                      <a:pt x="174" y="376"/>
                    </a:cubicBezTo>
                    <a:lnTo>
                      <a:pt x="67" y="376"/>
                    </a:lnTo>
                    <a:cubicBezTo>
                      <a:pt x="54" y="376"/>
                      <a:pt x="40" y="376"/>
                      <a:pt x="27" y="362"/>
                    </a:cubicBezTo>
                    <a:cubicBezTo>
                      <a:pt x="27" y="349"/>
                      <a:pt x="13" y="335"/>
                      <a:pt x="13" y="322"/>
                    </a:cubicBezTo>
                    <a:lnTo>
                      <a:pt x="13" y="67"/>
                    </a:lnTo>
                    <a:cubicBezTo>
                      <a:pt x="13" y="54"/>
                      <a:pt x="27" y="40"/>
                      <a:pt x="27" y="40"/>
                    </a:cubicBezTo>
                    <a:cubicBezTo>
                      <a:pt x="40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54" y="0"/>
                      <a:pt x="40" y="14"/>
                      <a:pt x="27" y="27"/>
                    </a:cubicBezTo>
                    <a:cubicBezTo>
                      <a:pt x="13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13" y="362"/>
                      <a:pt x="27" y="376"/>
                    </a:cubicBezTo>
                    <a:cubicBezTo>
                      <a:pt x="27" y="389"/>
                      <a:pt x="54" y="389"/>
                      <a:pt x="67" y="389"/>
                    </a:cubicBezTo>
                    <a:lnTo>
                      <a:pt x="174" y="389"/>
                    </a:lnTo>
                    <a:cubicBezTo>
                      <a:pt x="188" y="389"/>
                      <a:pt x="201" y="389"/>
                      <a:pt x="215" y="376"/>
                    </a:cubicBezTo>
                    <a:cubicBezTo>
                      <a:pt x="228" y="362"/>
                      <a:pt x="241" y="335"/>
                      <a:pt x="241" y="322"/>
                    </a:cubicBezTo>
                    <a:lnTo>
                      <a:pt x="241" y="67"/>
                    </a:lnTo>
                    <a:cubicBezTo>
                      <a:pt x="241" y="54"/>
                      <a:pt x="228" y="40"/>
                      <a:pt x="215" y="27"/>
                    </a:cubicBezTo>
                    <a:cubicBezTo>
                      <a:pt x="201" y="14"/>
                      <a:pt x="188" y="0"/>
                      <a:pt x="17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3"/>
              <p:cNvSpPr/>
              <p:nvPr/>
            </p:nvSpPr>
            <p:spPr>
              <a:xfrm>
                <a:off x="7118429" y="4110476"/>
                <a:ext cx="2465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390" extrusionOk="0">
                    <a:moveTo>
                      <a:pt x="162" y="14"/>
                    </a:moveTo>
                    <a:cubicBezTo>
                      <a:pt x="175" y="14"/>
                      <a:pt x="189" y="27"/>
                      <a:pt x="202" y="40"/>
                    </a:cubicBezTo>
                    <a:cubicBezTo>
                      <a:pt x="216" y="40"/>
                      <a:pt x="216" y="54"/>
                      <a:pt x="216" y="67"/>
                    </a:cubicBezTo>
                    <a:lnTo>
                      <a:pt x="216" y="322"/>
                    </a:lnTo>
                    <a:cubicBezTo>
                      <a:pt x="216" y="335"/>
                      <a:pt x="216" y="349"/>
                      <a:pt x="202" y="362"/>
                    </a:cubicBezTo>
                    <a:cubicBezTo>
                      <a:pt x="189" y="376"/>
                      <a:pt x="189" y="376"/>
                      <a:pt x="162" y="376"/>
                    </a:cubicBezTo>
                    <a:lnTo>
                      <a:pt x="68" y="376"/>
                    </a:lnTo>
                    <a:cubicBezTo>
                      <a:pt x="55" y="376"/>
                      <a:pt x="41" y="376"/>
                      <a:pt x="28" y="362"/>
                    </a:cubicBezTo>
                    <a:cubicBezTo>
                      <a:pt x="14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14" y="40"/>
                      <a:pt x="28" y="40"/>
                    </a:cubicBezTo>
                    <a:cubicBezTo>
                      <a:pt x="41" y="27"/>
                      <a:pt x="55" y="14"/>
                      <a:pt x="68" y="14"/>
                    </a:cubicBezTo>
                    <a:close/>
                    <a:moveTo>
                      <a:pt x="68" y="0"/>
                    </a:moveTo>
                    <a:cubicBezTo>
                      <a:pt x="55" y="0"/>
                      <a:pt x="28" y="14"/>
                      <a:pt x="14" y="27"/>
                    </a:cubicBezTo>
                    <a:cubicBezTo>
                      <a:pt x="1" y="40"/>
                      <a:pt x="1" y="54"/>
                      <a:pt x="1" y="67"/>
                    </a:cubicBezTo>
                    <a:lnTo>
                      <a:pt x="1" y="322"/>
                    </a:lnTo>
                    <a:cubicBezTo>
                      <a:pt x="1" y="335"/>
                      <a:pt x="1" y="362"/>
                      <a:pt x="14" y="376"/>
                    </a:cubicBezTo>
                    <a:cubicBezTo>
                      <a:pt x="28" y="389"/>
                      <a:pt x="55" y="389"/>
                      <a:pt x="68" y="389"/>
                    </a:cubicBezTo>
                    <a:lnTo>
                      <a:pt x="162" y="389"/>
                    </a:lnTo>
                    <a:cubicBezTo>
                      <a:pt x="189" y="389"/>
                      <a:pt x="202" y="389"/>
                      <a:pt x="216" y="376"/>
                    </a:cubicBezTo>
                    <a:cubicBezTo>
                      <a:pt x="229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9" y="40"/>
                      <a:pt x="216" y="27"/>
                    </a:cubicBezTo>
                    <a:cubicBezTo>
                      <a:pt x="202" y="14"/>
                      <a:pt x="189" y="0"/>
                      <a:pt x="16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3"/>
              <p:cNvSpPr/>
              <p:nvPr/>
            </p:nvSpPr>
            <p:spPr>
              <a:xfrm>
                <a:off x="7157898" y="4110476"/>
                <a:ext cx="2323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29" h="390" extrusionOk="0">
                    <a:moveTo>
                      <a:pt x="162" y="14"/>
                    </a:moveTo>
                    <a:cubicBezTo>
                      <a:pt x="175" y="14"/>
                      <a:pt x="189" y="27"/>
                      <a:pt x="202" y="40"/>
                    </a:cubicBezTo>
                    <a:cubicBezTo>
                      <a:pt x="215" y="40"/>
                      <a:pt x="215" y="54"/>
                      <a:pt x="215" y="67"/>
                    </a:cubicBezTo>
                    <a:lnTo>
                      <a:pt x="215" y="322"/>
                    </a:lnTo>
                    <a:cubicBezTo>
                      <a:pt x="215" y="335"/>
                      <a:pt x="215" y="349"/>
                      <a:pt x="202" y="362"/>
                    </a:cubicBezTo>
                    <a:cubicBezTo>
                      <a:pt x="189" y="376"/>
                      <a:pt x="175" y="376"/>
                      <a:pt x="162" y="376"/>
                    </a:cubicBezTo>
                    <a:lnTo>
                      <a:pt x="68" y="376"/>
                    </a:lnTo>
                    <a:cubicBezTo>
                      <a:pt x="55" y="376"/>
                      <a:pt x="41" y="376"/>
                      <a:pt x="28" y="362"/>
                    </a:cubicBezTo>
                    <a:cubicBezTo>
                      <a:pt x="14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14" y="40"/>
                      <a:pt x="28" y="40"/>
                    </a:cubicBezTo>
                    <a:cubicBezTo>
                      <a:pt x="41" y="27"/>
                      <a:pt x="55" y="14"/>
                      <a:pt x="68" y="14"/>
                    </a:cubicBezTo>
                    <a:close/>
                    <a:moveTo>
                      <a:pt x="68" y="0"/>
                    </a:moveTo>
                    <a:cubicBezTo>
                      <a:pt x="41" y="0"/>
                      <a:pt x="28" y="14"/>
                      <a:pt x="14" y="27"/>
                    </a:cubicBezTo>
                    <a:cubicBezTo>
                      <a:pt x="1" y="40"/>
                      <a:pt x="1" y="54"/>
                      <a:pt x="1" y="67"/>
                    </a:cubicBezTo>
                    <a:lnTo>
                      <a:pt x="1" y="322"/>
                    </a:lnTo>
                    <a:cubicBezTo>
                      <a:pt x="1" y="335"/>
                      <a:pt x="1" y="362"/>
                      <a:pt x="14" y="376"/>
                    </a:cubicBezTo>
                    <a:cubicBezTo>
                      <a:pt x="28" y="389"/>
                      <a:pt x="41" y="389"/>
                      <a:pt x="68" y="389"/>
                    </a:cubicBezTo>
                    <a:lnTo>
                      <a:pt x="162" y="389"/>
                    </a:lnTo>
                    <a:cubicBezTo>
                      <a:pt x="189" y="389"/>
                      <a:pt x="202" y="389"/>
                      <a:pt x="215" y="376"/>
                    </a:cubicBezTo>
                    <a:cubicBezTo>
                      <a:pt x="229" y="362"/>
                      <a:pt x="229" y="335"/>
                      <a:pt x="229" y="322"/>
                    </a:cubicBezTo>
                    <a:lnTo>
                      <a:pt x="229" y="67"/>
                    </a:lnTo>
                    <a:cubicBezTo>
                      <a:pt x="229" y="54"/>
                      <a:pt x="229" y="40"/>
                      <a:pt x="215" y="27"/>
                    </a:cubicBezTo>
                    <a:cubicBezTo>
                      <a:pt x="202" y="14"/>
                      <a:pt x="189" y="0"/>
                      <a:pt x="16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3"/>
              <p:cNvSpPr/>
              <p:nvPr/>
            </p:nvSpPr>
            <p:spPr>
              <a:xfrm>
                <a:off x="7039593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74" y="14"/>
                    </a:moveTo>
                    <a:cubicBezTo>
                      <a:pt x="188" y="14"/>
                      <a:pt x="201" y="27"/>
                      <a:pt x="215" y="40"/>
                    </a:cubicBezTo>
                    <a:cubicBezTo>
                      <a:pt x="215" y="40"/>
                      <a:pt x="228" y="54"/>
                      <a:pt x="228" y="67"/>
                    </a:cubicBezTo>
                    <a:lnTo>
                      <a:pt x="228" y="322"/>
                    </a:lnTo>
                    <a:cubicBezTo>
                      <a:pt x="228" y="335"/>
                      <a:pt x="215" y="349"/>
                      <a:pt x="215" y="362"/>
                    </a:cubicBezTo>
                    <a:cubicBezTo>
                      <a:pt x="201" y="376"/>
                      <a:pt x="188" y="376"/>
                      <a:pt x="174" y="376"/>
                    </a:cubicBezTo>
                    <a:lnTo>
                      <a:pt x="67" y="376"/>
                    </a:lnTo>
                    <a:cubicBezTo>
                      <a:pt x="54" y="376"/>
                      <a:pt x="40" y="376"/>
                      <a:pt x="40" y="362"/>
                    </a:cubicBezTo>
                    <a:cubicBezTo>
                      <a:pt x="27" y="349"/>
                      <a:pt x="27" y="335"/>
                      <a:pt x="27" y="322"/>
                    </a:cubicBezTo>
                    <a:lnTo>
                      <a:pt x="27" y="67"/>
                    </a:lnTo>
                    <a:cubicBezTo>
                      <a:pt x="27" y="54"/>
                      <a:pt x="27" y="40"/>
                      <a:pt x="40" y="40"/>
                    </a:cubicBezTo>
                    <a:cubicBezTo>
                      <a:pt x="40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54" y="0"/>
                      <a:pt x="40" y="14"/>
                      <a:pt x="27" y="27"/>
                    </a:cubicBezTo>
                    <a:cubicBezTo>
                      <a:pt x="14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14" y="362"/>
                      <a:pt x="27" y="376"/>
                    </a:cubicBezTo>
                    <a:cubicBezTo>
                      <a:pt x="40" y="389"/>
                      <a:pt x="54" y="389"/>
                      <a:pt x="67" y="389"/>
                    </a:cubicBezTo>
                    <a:lnTo>
                      <a:pt x="174" y="389"/>
                    </a:lnTo>
                    <a:cubicBezTo>
                      <a:pt x="188" y="389"/>
                      <a:pt x="215" y="389"/>
                      <a:pt x="228" y="376"/>
                    </a:cubicBezTo>
                    <a:cubicBezTo>
                      <a:pt x="228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8" y="40"/>
                      <a:pt x="228" y="27"/>
                    </a:cubicBezTo>
                    <a:cubicBezTo>
                      <a:pt x="215" y="14"/>
                      <a:pt x="188" y="0"/>
                      <a:pt x="17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3"/>
              <p:cNvSpPr/>
              <p:nvPr/>
            </p:nvSpPr>
            <p:spPr>
              <a:xfrm>
                <a:off x="7196048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75" y="14"/>
                    </a:moveTo>
                    <a:cubicBezTo>
                      <a:pt x="188" y="14"/>
                      <a:pt x="202" y="27"/>
                      <a:pt x="215" y="40"/>
                    </a:cubicBezTo>
                    <a:cubicBezTo>
                      <a:pt x="215" y="40"/>
                      <a:pt x="228" y="54"/>
                      <a:pt x="228" y="67"/>
                    </a:cubicBezTo>
                    <a:lnTo>
                      <a:pt x="228" y="322"/>
                    </a:lnTo>
                    <a:cubicBezTo>
                      <a:pt x="228" y="335"/>
                      <a:pt x="215" y="349"/>
                      <a:pt x="215" y="362"/>
                    </a:cubicBezTo>
                    <a:cubicBezTo>
                      <a:pt x="202" y="376"/>
                      <a:pt x="188" y="376"/>
                      <a:pt x="175" y="376"/>
                    </a:cubicBezTo>
                    <a:lnTo>
                      <a:pt x="67" y="376"/>
                    </a:lnTo>
                    <a:cubicBezTo>
                      <a:pt x="54" y="376"/>
                      <a:pt x="41" y="376"/>
                      <a:pt x="41" y="362"/>
                    </a:cubicBezTo>
                    <a:cubicBezTo>
                      <a:pt x="27" y="349"/>
                      <a:pt x="27" y="335"/>
                      <a:pt x="27" y="322"/>
                    </a:cubicBezTo>
                    <a:lnTo>
                      <a:pt x="27" y="67"/>
                    </a:lnTo>
                    <a:cubicBezTo>
                      <a:pt x="27" y="54"/>
                      <a:pt x="27" y="40"/>
                      <a:pt x="41" y="40"/>
                    </a:cubicBezTo>
                    <a:cubicBezTo>
                      <a:pt x="41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54" y="0"/>
                      <a:pt x="41" y="14"/>
                      <a:pt x="27" y="27"/>
                    </a:cubicBezTo>
                    <a:cubicBezTo>
                      <a:pt x="14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14" y="362"/>
                      <a:pt x="27" y="376"/>
                    </a:cubicBezTo>
                    <a:cubicBezTo>
                      <a:pt x="41" y="389"/>
                      <a:pt x="54" y="389"/>
                      <a:pt x="67" y="389"/>
                    </a:cubicBezTo>
                    <a:lnTo>
                      <a:pt x="175" y="389"/>
                    </a:lnTo>
                    <a:cubicBezTo>
                      <a:pt x="188" y="389"/>
                      <a:pt x="215" y="389"/>
                      <a:pt x="228" y="376"/>
                    </a:cubicBezTo>
                    <a:cubicBezTo>
                      <a:pt x="228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8" y="40"/>
                      <a:pt x="228" y="27"/>
                    </a:cubicBezTo>
                    <a:cubicBezTo>
                      <a:pt x="215" y="14"/>
                      <a:pt x="188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3"/>
              <p:cNvSpPr/>
              <p:nvPr/>
            </p:nvSpPr>
            <p:spPr>
              <a:xfrm>
                <a:off x="7235517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75" y="14"/>
                    </a:moveTo>
                    <a:cubicBezTo>
                      <a:pt x="188" y="14"/>
                      <a:pt x="202" y="27"/>
                      <a:pt x="202" y="40"/>
                    </a:cubicBezTo>
                    <a:cubicBezTo>
                      <a:pt x="215" y="40"/>
                      <a:pt x="228" y="54"/>
                      <a:pt x="228" y="67"/>
                    </a:cubicBezTo>
                    <a:lnTo>
                      <a:pt x="228" y="322"/>
                    </a:lnTo>
                    <a:cubicBezTo>
                      <a:pt x="228" y="335"/>
                      <a:pt x="215" y="349"/>
                      <a:pt x="202" y="362"/>
                    </a:cubicBezTo>
                    <a:cubicBezTo>
                      <a:pt x="202" y="376"/>
                      <a:pt x="188" y="376"/>
                      <a:pt x="175" y="376"/>
                    </a:cubicBezTo>
                    <a:lnTo>
                      <a:pt x="67" y="376"/>
                    </a:lnTo>
                    <a:cubicBezTo>
                      <a:pt x="54" y="376"/>
                      <a:pt x="41" y="376"/>
                      <a:pt x="27" y="362"/>
                    </a:cubicBezTo>
                    <a:cubicBezTo>
                      <a:pt x="27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27" y="40"/>
                      <a:pt x="27" y="40"/>
                    </a:cubicBezTo>
                    <a:cubicBezTo>
                      <a:pt x="41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54" y="0"/>
                      <a:pt x="41" y="14"/>
                      <a:pt x="27" y="27"/>
                    </a:cubicBezTo>
                    <a:cubicBezTo>
                      <a:pt x="14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14" y="362"/>
                      <a:pt x="27" y="376"/>
                    </a:cubicBezTo>
                    <a:cubicBezTo>
                      <a:pt x="27" y="389"/>
                      <a:pt x="54" y="389"/>
                      <a:pt x="67" y="389"/>
                    </a:cubicBezTo>
                    <a:lnTo>
                      <a:pt x="175" y="389"/>
                    </a:lnTo>
                    <a:cubicBezTo>
                      <a:pt x="188" y="389"/>
                      <a:pt x="202" y="389"/>
                      <a:pt x="215" y="376"/>
                    </a:cubicBezTo>
                    <a:cubicBezTo>
                      <a:pt x="228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8" y="40"/>
                      <a:pt x="215" y="27"/>
                    </a:cubicBezTo>
                    <a:cubicBezTo>
                      <a:pt x="202" y="14"/>
                      <a:pt x="188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3"/>
              <p:cNvSpPr/>
              <p:nvPr/>
            </p:nvSpPr>
            <p:spPr>
              <a:xfrm>
                <a:off x="7274986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61" y="14"/>
                    </a:moveTo>
                    <a:cubicBezTo>
                      <a:pt x="175" y="14"/>
                      <a:pt x="188" y="27"/>
                      <a:pt x="201" y="40"/>
                    </a:cubicBezTo>
                    <a:cubicBezTo>
                      <a:pt x="215" y="40"/>
                      <a:pt x="215" y="54"/>
                      <a:pt x="215" y="67"/>
                    </a:cubicBezTo>
                    <a:lnTo>
                      <a:pt x="215" y="322"/>
                    </a:lnTo>
                    <a:cubicBezTo>
                      <a:pt x="215" y="335"/>
                      <a:pt x="215" y="349"/>
                      <a:pt x="201" y="362"/>
                    </a:cubicBezTo>
                    <a:cubicBezTo>
                      <a:pt x="188" y="376"/>
                      <a:pt x="188" y="376"/>
                      <a:pt x="161" y="376"/>
                    </a:cubicBezTo>
                    <a:lnTo>
                      <a:pt x="67" y="376"/>
                    </a:lnTo>
                    <a:cubicBezTo>
                      <a:pt x="54" y="376"/>
                      <a:pt x="41" y="376"/>
                      <a:pt x="27" y="362"/>
                    </a:cubicBezTo>
                    <a:cubicBezTo>
                      <a:pt x="14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14" y="40"/>
                      <a:pt x="27" y="40"/>
                    </a:cubicBezTo>
                    <a:cubicBezTo>
                      <a:pt x="41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54" y="0"/>
                      <a:pt x="27" y="14"/>
                      <a:pt x="14" y="27"/>
                    </a:cubicBezTo>
                    <a:cubicBezTo>
                      <a:pt x="0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0" y="362"/>
                      <a:pt x="14" y="376"/>
                    </a:cubicBezTo>
                    <a:cubicBezTo>
                      <a:pt x="27" y="389"/>
                      <a:pt x="54" y="389"/>
                      <a:pt x="67" y="389"/>
                    </a:cubicBezTo>
                    <a:lnTo>
                      <a:pt x="161" y="389"/>
                    </a:lnTo>
                    <a:cubicBezTo>
                      <a:pt x="188" y="389"/>
                      <a:pt x="201" y="389"/>
                      <a:pt x="215" y="376"/>
                    </a:cubicBezTo>
                    <a:cubicBezTo>
                      <a:pt x="228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8" y="40"/>
                      <a:pt x="215" y="27"/>
                    </a:cubicBezTo>
                    <a:cubicBezTo>
                      <a:pt x="201" y="14"/>
                      <a:pt x="188" y="0"/>
                      <a:pt x="16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3"/>
              <p:cNvSpPr/>
              <p:nvPr/>
            </p:nvSpPr>
            <p:spPr>
              <a:xfrm>
                <a:off x="7352503" y="4110476"/>
                <a:ext cx="2465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390" extrusionOk="0">
                    <a:moveTo>
                      <a:pt x="175" y="14"/>
                    </a:moveTo>
                    <a:cubicBezTo>
                      <a:pt x="188" y="14"/>
                      <a:pt x="202" y="27"/>
                      <a:pt x="215" y="40"/>
                    </a:cubicBezTo>
                    <a:cubicBezTo>
                      <a:pt x="229" y="40"/>
                      <a:pt x="229" y="54"/>
                      <a:pt x="229" y="67"/>
                    </a:cubicBezTo>
                    <a:lnTo>
                      <a:pt x="229" y="322"/>
                    </a:lnTo>
                    <a:cubicBezTo>
                      <a:pt x="229" y="335"/>
                      <a:pt x="229" y="349"/>
                      <a:pt x="215" y="362"/>
                    </a:cubicBezTo>
                    <a:cubicBezTo>
                      <a:pt x="202" y="376"/>
                      <a:pt x="188" y="376"/>
                      <a:pt x="175" y="376"/>
                    </a:cubicBezTo>
                    <a:lnTo>
                      <a:pt x="81" y="376"/>
                    </a:lnTo>
                    <a:cubicBezTo>
                      <a:pt x="68" y="376"/>
                      <a:pt x="54" y="376"/>
                      <a:pt x="41" y="362"/>
                    </a:cubicBezTo>
                    <a:cubicBezTo>
                      <a:pt x="28" y="349"/>
                      <a:pt x="28" y="335"/>
                      <a:pt x="28" y="322"/>
                    </a:cubicBezTo>
                    <a:lnTo>
                      <a:pt x="28" y="67"/>
                    </a:lnTo>
                    <a:cubicBezTo>
                      <a:pt x="28" y="54"/>
                      <a:pt x="28" y="40"/>
                      <a:pt x="41" y="40"/>
                    </a:cubicBezTo>
                    <a:cubicBezTo>
                      <a:pt x="54" y="27"/>
                      <a:pt x="54" y="14"/>
                      <a:pt x="81" y="14"/>
                    </a:cubicBezTo>
                    <a:close/>
                    <a:moveTo>
                      <a:pt x="81" y="0"/>
                    </a:moveTo>
                    <a:cubicBezTo>
                      <a:pt x="54" y="0"/>
                      <a:pt x="41" y="14"/>
                      <a:pt x="28" y="27"/>
                    </a:cubicBezTo>
                    <a:cubicBezTo>
                      <a:pt x="14" y="40"/>
                      <a:pt x="1" y="54"/>
                      <a:pt x="1" y="67"/>
                    </a:cubicBezTo>
                    <a:lnTo>
                      <a:pt x="1" y="322"/>
                    </a:lnTo>
                    <a:cubicBezTo>
                      <a:pt x="1" y="335"/>
                      <a:pt x="14" y="362"/>
                      <a:pt x="28" y="376"/>
                    </a:cubicBezTo>
                    <a:cubicBezTo>
                      <a:pt x="41" y="389"/>
                      <a:pt x="54" y="389"/>
                      <a:pt x="81" y="389"/>
                    </a:cubicBezTo>
                    <a:lnTo>
                      <a:pt x="175" y="389"/>
                    </a:lnTo>
                    <a:cubicBezTo>
                      <a:pt x="188" y="389"/>
                      <a:pt x="215" y="389"/>
                      <a:pt x="229" y="376"/>
                    </a:cubicBezTo>
                    <a:cubicBezTo>
                      <a:pt x="242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42" y="40"/>
                      <a:pt x="229" y="27"/>
                    </a:cubicBezTo>
                    <a:cubicBezTo>
                      <a:pt x="215" y="14"/>
                      <a:pt x="188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3"/>
              <p:cNvSpPr/>
              <p:nvPr/>
            </p:nvSpPr>
            <p:spPr>
              <a:xfrm>
                <a:off x="7391972" y="4110476"/>
                <a:ext cx="2465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390" extrusionOk="0">
                    <a:moveTo>
                      <a:pt x="175" y="14"/>
                    </a:moveTo>
                    <a:cubicBezTo>
                      <a:pt x="188" y="14"/>
                      <a:pt x="202" y="27"/>
                      <a:pt x="215" y="40"/>
                    </a:cubicBezTo>
                    <a:cubicBezTo>
                      <a:pt x="215" y="40"/>
                      <a:pt x="229" y="54"/>
                      <a:pt x="229" y="67"/>
                    </a:cubicBezTo>
                    <a:lnTo>
                      <a:pt x="229" y="322"/>
                    </a:lnTo>
                    <a:cubicBezTo>
                      <a:pt x="229" y="335"/>
                      <a:pt x="215" y="349"/>
                      <a:pt x="215" y="362"/>
                    </a:cubicBezTo>
                    <a:cubicBezTo>
                      <a:pt x="202" y="376"/>
                      <a:pt x="188" y="376"/>
                      <a:pt x="175" y="376"/>
                    </a:cubicBezTo>
                    <a:lnTo>
                      <a:pt x="68" y="376"/>
                    </a:lnTo>
                    <a:cubicBezTo>
                      <a:pt x="54" y="376"/>
                      <a:pt x="41" y="376"/>
                      <a:pt x="41" y="362"/>
                    </a:cubicBezTo>
                    <a:cubicBezTo>
                      <a:pt x="27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27" y="40"/>
                      <a:pt x="41" y="40"/>
                    </a:cubicBezTo>
                    <a:cubicBezTo>
                      <a:pt x="41" y="27"/>
                      <a:pt x="54" y="14"/>
                      <a:pt x="68" y="14"/>
                    </a:cubicBezTo>
                    <a:close/>
                    <a:moveTo>
                      <a:pt x="68" y="0"/>
                    </a:moveTo>
                    <a:cubicBezTo>
                      <a:pt x="54" y="0"/>
                      <a:pt x="41" y="14"/>
                      <a:pt x="27" y="27"/>
                    </a:cubicBezTo>
                    <a:cubicBezTo>
                      <a:pt x="14" y="40"/>
                      <a:pt x="1" y="54"/>
                      <a:pt x="1" y="67"/>
                    </a:cubicBezTo>
                    <a:lnTo>
                      <a:pt x="1" y="322"/>
                    </a:lnTo>
                    <a:cubicBezTo>
                      <a:pt x="1" y="335"/>
                      <a:pt x="14" y="362"/>
                      <a:pt x="27" y="376"/>
                    </a:cubicBezTo>
                    <a:cubicBezTo>
                      <a:pt x="41" y="389"/>
                      <a:pt x="54" y="389"/>
                      <a:pt x="68" y="389"/>
                    </a:cubicBezTo>
                    <a:lnTo>
                      <a:pt x="175" y="389"/>
                    </a:lnTo>
                    <a:cubicBezTo>
                      <a:pt x="188" y="389"/>
                      <a:pt x="202" y="389"/>
                      <a:pt x="215" y="376"/>
                    </a:cubicBezTo>
                    <a:cubicBezTo>
                      <a:pt x="229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9" y="40"/>
                      <a:pt x="215" y="27"/>
                    </a:cubicBezTo>
                    <a:cubicBezTo>
                      <a:pt x="215" y="14"/>
                      <a:pt x="188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33"/>
              <p:cNvSpPr/>
              <p:nvPr/>
            </p:nvSpPr>
            <p:spPr>
              <a:xfrm>
                <a:off x="7431441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75" y="14"/>
                    </a:moveTo>
                    <a:cubicBezTo>
                      <a:pt x="188" y="14"/>
                      <a:pt x="202" y="27"/>
                      <a:pt x="202" y="40"/>
                    </a:cubicBezTo>
                    <a:cubicBezTo>
                      <a:pt x="215" y="40"/>
                      <a:pt x="215" y="54"/>
                      <a:pt x="215" y="67"/>
                    </a:cubicBezTo>
                    <a:lnTo>
                      <a:pt x="215" y="322"/>
                    </a:lnTo>
                    <a:cubicBezTo>
                      <a:pt x="215" y="335"/>
                      <a:pt x="215" y="349"/>
                      <a:pt x="202" y="362"/>
                    </a:cubicBezTo>
                    <a:cubicBezTo>
                      <a:pt x="202" y="376"/>
                      <a:pt x="188" y="376"/>
                      <a:pt x="175" y="376"/>
                    </a:cubicBezTo>
                    <a:lnTo>
                      <a:pt x="68" y="376"/>
                    </a:lnTo>
                    <a:cubicBezTo>
                      <a:pt x="54" y="376"/>
                      <a:pt x="41" y="376"/>
                      <a:pt x="27" y="362"/>
                    </a:cubicBezTo>
                    <a:cubicBezTo>
                      <a:pt x="27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27" y="40"/>
                      <a:pt x="27" y="40"/>
                    </a:cubicBezTo>
                    <a:cubicBezTo>
                      <a:pt x="41" y="27"/>
                      <a:pt x="54" y="14"/>
                      <a:pt x="68" y="14"/>
                    </a:cubicBezTo>
                    <a:close/>
                    <a:moveTo>
                      <a:pt x="68" y="0"/>
                    </a:moveTo>
                    <a:cubicBezTo>
                      <a:pt x="54" y="0"/>
                      <a:pt x="27" y="14"/>
                      <a:pt x="14" y="27"/>
                    </a:cubicBezTo>
                    <a:cubicBezTo>
                      <a:pt x="14" y="40"/>
                      <a:pt x="1" y="54"/>
                      <a:pt x="1" y="67"/>
                    </a:cubicBezTo>
                    <a:lnTo>
                      <a:pt x="1" y="322"/>
                    </a:lnTo>
                    <a:cubicBezTo>
                      <a:pt x="1" y="335"/>
                      <a:pt x="14" y="362"/>
                      <a:pt x="14" y="376"/>
                    </a:cubicBezTo>
                    <a:cubicBezTo>
                      <a:pt x="27" y="389"/>
                      <a:pt x="54" y="389"/>
                      <a:pt x="68" y="389"/>
                    </a:cubicBezTo>
                    <a:lnTo>
                      <a:pt x="175" y="389"/>
                    </a:lnTo>
                    <a:cubicBezTo>
                      <a:pt x="188" y="389"/>
                      <a:pt x="202" y="389"/>
                      <a:pt x="215" y="376"/>
                    </a:cubicBezTo>
                    <a:cubicBezTo>
                      <a:pt x="229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9" y="40"/>
                      <a:pt x="215" y="27"/>
                    </a:cubicBezTo>
                    <a:cubicBezTo>
                      <a:pt x="202" y="14"/>
                      <a:pt x="188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33"/>
              <p:cNvSpPr/>
              <p:nvPr/>
            </p:nvSpPr>
            <p:spPr>
              <a:xfrm>
                <a:off x="7314455" y="4110476"/>
                <a:ext cx="2323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29" h="390" extrusionOk="0">
                    <a:moveTo>
                      <a:pt x="161" y="14"/>
                    </a:moveTo>
                    <a:cubicBezTo>
                      <a:pt x="175" y="14"/>
                      <a:pt x="188" y="27"/>
                      <a:pt x="201" y="40"/>
                    </a:cubicBezTo>
                    <a:cubicBezTo>
                      <a:pt x="215" y="40"/>
                      <a:pt x="215" y="54"/>
                      <a:pt x="215" y="67"/>
                    </a:cubicBezTo>
                    <a:lnTo>
                      <a:pt x="215" y="322"/>
                    </a:lnTo>
                    <a:cubicBezTo>
                      <a:pt x="215" y="335"/>
                      <a:pt x="215" y="349"/>
                      <a:pt x="201" y="362"/>
                    </a:cubicBezTo>
                    <a:cubicBezTo>
                      <a:pt x="188" y="376"/>
                      <a:pt x="175" y="376"/>
                      <a:pt x="161" y="376"/>
                    </a:cubicBezTo>
                    <a:lnTo>
                      <a:pt x="67" y="376"/>
                    </a:lnTo>
                    <a:cubicBezTo>
                      <a:pt x="54" y="376"/>
                      <a:pt x="40" y="376"/>
                      <a:pt x="27" y="362"/>
                    </a:cubicBezTo>
                    <a:cubicBezTo>
                      <a:pt x="14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14" y="40"/>
                      <a:pt x="27" y="40"/>
                    </a:cubicBezTo>
                    <a:cubicBezTo>
                      <a:pt x="40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40" y="0"/>
                      <a:pt x="27" y="14"/>
                      <a:pt x="14" y="27"/>
                    </a:cubicBezTo>
                    <a:cubicBezTo>
                      <a:pt x="0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0" y="362"/>
                      <a:pt x="14" y="376"/>
                    </a:cubicBezTo>
                    <a:cubicBezTo>
                      <a:pt x="27" y="389"/>
                      <a:pt x="40" y="389"/>
                      <a:pt x="67" y="389"/>
                    </a:cubicBezTo>
                    <a:lnTo>
                      <a:pt x="161" y="389"/>
                    </a:lnTo>
                    <a:cubicBezTo>
                      <a:pt x="188" y="389"/>
                      <a:pt x="201" y="389"/>
                      <a:pt x="215" y="376"/>
                    </a:cubicBezTo>
                    <a:cubicBezTo>
                      <a:pt x="228" y="362"/>
                      <a:pt x="228" y="335"/>
                      <a:pt x="228" y="322"/>
                    </a:cubicBezTo>
                    <a:lnTo>
                      <a:pt x="228" y="67"/>
                    </a:lnTo>
                    <a:cubicBezTo>
                      <a:pt x="228" y="54"/>
                      <a:pt x="228" y="40"/>
                      <a:pt x="215" y="27"/>
                    </a:cubicBezTo>
                    <a:cubicBezTo>
                      <a:pt x="201" y="14"/>
                      <a:pt x="188" y="0"/>
                      <a:pt x="16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33"/>
              <p:cNvSpPr/>
              <p:nvPr/>
            </p:nvSpPr>
            <p:spPr>
              <a:xfrm>
                <a:off x="4422875" y="3296747"/>
                <a:ext cx="662753" cy="730834"/>
              </a:xfrm>
              <a:custGeom>
                <a:avLst/>
                <a:gdLst/>
                <a:ahLst/>
                <a:cxnLst/>
                <a:rect l="l" t="t" r="r" b="b"/>
                <a:pathLst>
                  <a:path w="6532" h="7203" extrusionOk="0">
                    <a:moveTo>
                      <a:pt x="162" y="14"/>
                    </a:moveTo>
                    <a:cubicBezTo>
                      <a:pt x="215" y="14"/>
                      <a:pt x="805" y="27"/>
                      <a:pt x="980" y="54"/>
                    </a:cubicBezTo>
                    <a:lnTo>
                      <a:pt x="4171" y="4131"/>
                    </a:lnTo>
                    <a:lnTo>
                      <a:pt x="2200" y="4131"/>
                    </a:lnTo>
                    <a:cubicBezTo>
                      <a:pt x="2200" y="4131"/>
                      <a:pt x="135" y="215"/>
                      <a:pt x="27" y="14"/>
                    </a:cubicBezTo>
                    <a:close/>
                    <a:moveTo>
                      <a:pt x="4185" y="4144"/>
                    </a:moveTo>
                    <a:lnTo>
                      <a:pt x="6492" y="7095"/>
                    </a:lnTo>
                    <a:lnTo>
                      <a:pt x="3823" y="7189"/>
                    </a:lnTo>
                    <a:lnTo>
                      <a:pt x="2213" y="4144"/>
                    </a:lnTo>
                    <a:close/>
                    <a:moveTo>
                      <a:pt x="1" y="0"/>
                    </a:moveTo>
                    <a:cubicBezTo>
                      <a:pt x="27" y="41"/>
                      <a:pt x="1516" y="2857"/>
                      <a:pt x="2200" y="4144"/>
                    </a:cubicBezTo>
                    <a:cubicBezTo>
                      <a:pt x="2656" y="5029"/>
                      <a:pt x="3742" y="7068"/>
                      <a:pt x="3809" y="7202"/>
                    </a:cubicBezTo>
                    <a:cubicBezTo>
                      <a:pt x="3863" y="7202"/>
                      <a:pt x="6532" y="7108"/>
                      <a:pt x="6532" y="7108"/>
                    </a:cubicBezTo>
                    <a:lnTo>
                      <a:pt x="4198" y="4144"/>
                    </a:lnTo>
                    <a:lnTo>
                      <a:pt x="980" y="41"/>
                    </a:lnTo>
                    <a:cubicBezTo>
                      <a:pt x="819" y="14"/>
                      <a:pt x="229" y="0"/>
                      <a:pt x="16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33"/>
              <p:cNvSpPr/>
              <p:nvPr/>
            </p:nvSpPr>
            <p:spPr>
              <a:xfrm>
                <a:off x="4420135" y="3295326"/>
                <a:ext cx="1193503" cy="732255"/>
              </a:xfrm>
              <a:custGeom>
                <a:avLst/>
                <a:gdLst/>
                <a:ahLst/>
                <a:cxnLst/>
                <a:rect l="l" t="t" r="r" b="b"/>
                <a:pathLst>
                  <a:path w="11763" h="7217" extrusionOk="0">
                    <a:moveTo>
                      <a:pt x="189" y="41"/>
                    </a:moveTo>
                    <a:cubicBezTo>
                      <a:pt x="256" y="41"/>
                      <a:pt x="846" y="41"/>
                      <a:pt x="1007" y="68"/>
                    </a:cubicBezTo>
                    <a:cubicBezTo>
                      <a:pt x="1248" y="95"/>
                      <a:pt x="1476" y="148"/>
                      <a:pt x="1704" y="215"/>
                    </a:cubicBezTo>
                    <a:cubicBezTo>
                      <a:pt x="1865" y="269"/>
                      <a:pt x="2012" y="336"/>
                      <a:pt x="2160" y="390"/>
                    </a:cubicBezTo>
                    <a:cubicBezTo>
                      <a:pt x="2240" y="430"/>
                      <a:pt x="2321" y="470"/>
                      <a:pt x="2401" y="524"/>
                    </a:cubicBezTo>
                    <a:cubicBezTo>
                      <a:pt x="2522" y="578"/>
                      <a:pt x="2629" y="645"/>
                      <a:pt x="2737" y="725"/>
                    </a:cubicBezTo>
                    <a:cubicBezTo>
                      <a:pt x="2951" y="873"/>
                      <a:pt x="3152" y="1034"/>
                      <a:pt x="3340" y="1221"/>
                    </a:cubicBezTo>
                    <a:cubicBezTo>
                      <a:pt x="4051" y="1946"/>
                      <a:pt x="5177" y="3018"/>
                      <a:pt x="6452" y="4038"/>
                    </a:cubicBezTo>
                    <a:cubicBezTo>
                      <a:pt x="8034" y="5298"/>
                      <a:pt x="9482" y="6157"/>
                      <a:pt x="10743" y="6599"/>
                    </a:cubicBezTo>
                    <a:cubicBezTo>
                      <a:pt x="11025" y="6693"/>
                      <a:pt x="11293" y="6773"/>
                      <a:pt x="11561" y="6827"/>
                    </a:cubicBezTo>
                    <a:cubicBezTo>
                      <a:pt x="11280" y="6841"/>
                      <a:pt x="11011" y="6841"/>
                      <a:pt x="10730" y="6841"/>
                    </a:cubicBezTo>
                    <a:cubicBezTo>
                      <a:pt x="7659" y="6921"/>
                      <a:pt x="5446" y="7015"/>
                      <a:pt x="4185" y="7136"/>
                    </a:cubicBezTo>
                    <a:cubicBezTo>
                      <a:pt x="4064" y="7149"/>
                      <a:pt x="3957" y="7162"/>
                      <a:pt x="3836" y="7176"/>
                    </a:cubicBezTo>
                    <a:lnTo>
                      <a:pt x="202" y="296"/>
                    </a:lnTo>
                    <a:lnTo>
                      <a:pt x="68" y="41"/>
                    </a:lnTo>
                    <a:close/>
                    <a:moveTo>
                      <a:pt x="1" y="1"/>
                    </a:moveTo>
                    <a:lnTo>
                      <a:pt x="2200" y="4172"/>
                    </a:lnTo>
                    <a:lnTo>
                      <a:pt x="3810" y="7216"/>
                    </a:lnTo>
                    <a:lnTo>
                      <a:pt x="3823" y="7216"/>
                    </a:lnTo>
                    <a:cubicBezTo>
                      <a:pt x="3944" y="7203"/>
                      <a:pt x="4064" y="7189"/>
                      <a:pt x="4185" y="7176"/>
                    </a:cubicBezTo>
                    <a:cubicBezTo>
                      <a:pt x="5446" y="7055"/>
                      <a:pt x="7659" y="6961"/>
                      <a:pt x="10730" y="6894"/>
                    </a:cubicBezTo>
                    <a:cubicBezTo>
                      <a:pt x="11065" y="6881"/>
                      <a:pt x="11414" y="6881"/>
                      <a:pt x="11762" y="6867"/>
                    </a:cubicBezTo>
                    <a:lnTo>
                      <a:pt x="11762" y="6827"/>
                    </a:lnTo>
                    <a:cubicBezTo>
                      <a:pt x="11440" y="6773"/>
                      <a:pt x="11105" y="6680"/>
                      <a:pt x="10757" y="6559"/>
                    </a:cubicBezTo>
                    <a:cubicBezTo>
                      <a:pt x="9496" y="6116"/>
                      <a:pt x="8061" y="5258"/>
                      <a:pt x="6465" y="3997"/>
                    </a:cubicBezTo>
                    <a:cubicBezTo>
                      <a:pt x="5204" y="2992"/>
                      <a:pt x="4078" y="1919"/>
                      <a:pt x="3367" y="1194"/>
                    </a:cubicBezTo>
                    <a:cubicBezTo>
                      <a:pt x="3179" y="1007"/>
                      <a:pt x="2978" y="832"/>
                      <a:pt x="2763" y="685"/>
                    </a:cubicBezTo>
                    <a:cubicBezTo>
                      <a:pt x="2656" y="618"/>
                      <a:pt x="2536" y="551"/>
                      <a:pt x="2428" y="484"/>
                    </a:cubicBezTo>
                    <a:cubicBezTo>
                      <a:pt x="2348" y="443"/>
                      <a:pt x="2267" y="403"/>
                      <a:pt x="2173" y="363"/>
                    </a:cubicBezTo>
                    <a:cubicBezTo>
                      <a:pt x="2026" y="296"/>
                      <a:pt x="1878" y="229"/>
                      <a:pt x="1717" y="189"/>
                    </a:cubicBezTo>
                    <a:cubicBezTo>
                      <a:pt x="1489" y="108"/>
                      <a:pt x="1248" y="55"/>
                      <a:pt x="1020" y="28"/>
                    </a:cubicBezTo>
                    <a:cubicBezTo>
                      <a:pt x="846" y="1"/>
                      <a:pt x="256" y="1"/>
                      <a:pt x="189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33"/>
              <p:cNvSpPr/>
              <p:nvPr/>
            </p:nvSpPr>
            <p:spPr>
              <a:xfrm>
                <a:off x="5839393" y="3978169"/>
                <a:ext cx="2842675" cy="471192"/>
              </a:xfrm>
              <a:custGeom>
                <a:avLst/>
                <a:gdLst/>
                <a:ahLst/>
                <a:cxnLst/>
                <a:rect l="l" t="t" r="r" b="b"/>
                <a:pathLst>
                  <a:path w="28017" h="4644" extrusionOk="0">
                    <a:moveTo>
                      <a:pt x="13642" y="48"/>
                    </a:moveTo>
                    <a:cubicBezTo>
                      <a:pt x="18201" y="48"/>
                      <a:pt x="22562" y="116"/>
                      <a:pt x="24328" y="432"/>
                    </a:cubicBezTo>
                    <a:cubicBezTo>
                      <a:pt x="24503" y="459"/>
                      <a:pt x="24637" y="499"/>
                      <a:pt x="24757" y="526"/>
                    </a:cubicBezTo>
                    <a:cubicBezTo>
                      <a:pt x="25938" y="875"/>
                      <a:pt x="26796" y="1478"/>
                      <a:pt x="27198" y="1814"/>
                    </a:cubicBezTo>
                    <a:cubicBezTo>
                      <a:pt x="27279" y="1881"/>
                      <a:pt x="27346" y="1948"/>
                      <a:pt x="27426" y="2015"/>
                    </a:cubicBezTo>
                    <a:cubicBezTo>
                      <a:pt x="27560" y="2136"/>
                      <a:pt x="27681" y="2270"/>
                      <a:pt x="27788" y="2390"/>
                    </a:cubicBezTo>
                    <a:cubicBezTo>
                      <a:pt x="27855" y="2471"/>
                      <a:pt x="27909" y="2538"/>
                      <a:pt x="27936" y="2605"/>
                    </a:cubicBezTo>
                    <a:cubicBezTo>
                      <a:pt x="27949" y="2632"/>
                      <a:pt x="27963" y="2645"/>
                      <a:pt x="27963" y="2672"/>
                    </a:cubicBezTo>
                    <a:cubicBezTo>
                      <a:pt x="27963" y="2672"/>
                      <a:pt x="27976" y="2685"/>
                      <a:pt x="27976" y="2685"/>
                    </a:cubicBezTo>
                    <a:cubicBezTo>
                      <a:pt x="27976" y="2699"/>
                      <a:pt x="27976" y="2699"/>
                      <a:pt x="27976" y="2712"/>
                    </a:cubicBezTo>
                    <a:cubicBezTo>
                      <a:pt x="27976" y="2726"/>
                      <a:pt x="27963" y="2752"/>
                      <a:pt x="27896" y="2820"/>
                    </a:cubicBezTo>
                    <a:cubicBezTo>
                      <a:pt x="27855" y="2873"/>
                      <a:pt x="27788" y="2927"/>
                      <a:pt x="27708" y="2980"/>
                    </a:cubicBezTo>
                    <a:cubicBezTo>
                      <a:pt x="27654" y="3021"/>
                      <a:pt x="27587" y="3074"/>
                      <a:pt x="27507" y="3115"/>
                    </a:cubicBezTo>
                    <a:cubicBezTo>
                      <a:pt x="27480" y="3128"/>
                      <a:pt x="27453" y="3155"/>
                      <a:pt x="27426" y="3168"/>
                    </a:cubicBezTo>
                    <a:cubicBezTo>
                      <a:pt x="27359" y="3208"/>
                      <a:pt x="27279" y="3249"/>
                      <a:pt x="27198" y="3302"/>
                    </a:cubicBezTo>
                    <a:cubicBezTo>
                      <a:pt x="26742" y="3557"/>
                      <a:pt x="25763" y="4013"/>
                      <a:pt x="24328" y="4322"/>
                    </a:cubicBezTo>
                    <a:cubicBezTo>
                      <a:pt x="23457" y="4509"/>
                      <a:pt x="22585" y="4603"/>
                      <a:pt x="21700" y="4603"/>
                    </a:cubicBezTo>
                    <a:lnTo>
                      <a:pt x="15437" y="4603"/>
                    </a:lnTo>
                    <a:lnTo>
                      <a:pt x="15437" y="3195"/>
                    </a:lnTo>
                    <a:cubicBezTo>
                      <a:pt x="15437" y="3182"/>
                      <a:pt x="15423" y="3168"/>
                      <a:pt x="15423" y="3155"/>
                    </a:cubicBezTo>
                    <a:cubicBezTo>
                      <a:pt x="15464" y="3101"/>
                      <a:pt x="15490" y="3048"/>
                      <a:pt x="15504" y="3007"/>
                    </a:cubicBezTo>
                    <a:cubicBezTo>
                      <a:pt x="15531" y="2954"/>
                      <a:pt x="15544" y="2900"/>
                      <a:pt x="15544" y="2846"/>
                    </a:cubicBezTo>
                    <a:lnTo>
                      <a:pt x="15544" y="2833"/>
                    </a:lnTo>
                    <a:lnTo>
                      <a:pt x="1664" y="1036"/>
                    </a:lnTo>
                    <a:lnTo>
                      <a:pt x="148" y="111"/>
                    </a:lnTo>
                    <a:cubicBezTo>
                      <a:pt x="2052" y="84"/>
                      <a:pt x="4145" y="70"/>
                      <a:pt x="6036" y="70"/>
                    </a:cubicBezTo>
                    <a:cubicBezTo>
                      <a:pt x="7001" y="70"/>
                      <a:pt x="8101" y="57"/>
                      <a:pt x="9268" y="57"/>
                    </a:cubicBezTo>
                    <a:lnTo>
                      <a:pt x="10488" y="57"/>
                    </a:lnTo>
                    <a:cubicBezTo>
                      <a:pt x="11530" y="52"/>
                      <a:pt x="12591" y="48"/>
                      <a:pt x="13642" y="48"/>
                    </a:cubicBezTo>
                    <a:close/>
                    <a:moveTo>
                      <a:pt x="12740" y="0"/>
                    </a:moveTo>
                    <a:cubicBezTo>
                      <a:pt x="11987" y="0"/>
                      <a:pt x="11232" y="1"/>
                      <a:pt x="10488" y="3"/>
                    </a:cubicBezTo>
                    <a:lnTo>
                      <a:pt x="9254" y="17"/>
                    </a:lnTo>
                    <a:lnTo>
                      <a:pt x="6036" y="17"/>
                    </a:lnTo>
                    <a:cubicBezTo>
                      <a:pt x="4118" y="17"/>
                      <a:pt x="1999" y="30"/>
                      <a:pt x="68" y="57"/>
                    </a:cubicBezTo>
                    <a:lnTo>
                      <a:pt x="1" y="57"/>
                    </a:lnTo>
                    <a:lnTo>
                      <a:pt x="1637" y="1076"/>
                    </a:lnTo>
                    <a:lnTo>
                      <a:pt x="15490" y="2860"/>
                    </a:lnTo>
                    <a:cubicBezTo>
                      <a:pt x="15490" y="2900"/>
                      <a:pt x="15490" y="2940"/>
                      <a:pt x="15464" y="2994"/>
                    </a:cubicBezTo>
                    <a:cubicBezTo>
                      <a:pt x="15450" y="3034"/>
                      <a:pt x="15423" y="3074"/>
                      <a:pt x="15383" y="3141"/>
                    </a:cubicBezTo>
                    <a:lnTo>
                      <a:pt x="15370" y="3141"/>
                    </a:lnTo>
                    <a:lnTo>
                      <a:pt x="15370" y="3155"/>
                    </a:lnTo>
                    <a:cubicBezTo>
                      <a:pt x="15383" y="3168"/>
                      <a:pt x="15383" y="3182"/>
                      <a:pt x="15383" y="3195"/>
                    </a:cubicBezTo>
                    <a:lnTo>
                      <a:pt x="15383" y="4643"/>
                    </a:lnTo>
                    <a:lnTo>
                      <a:pt x="21700" y="4643"/>
                    </a:lnTo>
                    <a:cubicBezTo>
                      <a:pt x="22585" y="4643"/>
                      <a:pt x="23470" y="4550"/>
                      <a:pt x="24342" y="4362"/>
                    </a:cubicBezTo>
                    <a:cubicBezTo>
                      <a:pt x="25777" y="4053"/>
                      <a:pt x="26756" y="3584"/>
                      <a:pt x="27225" y="3343"/>
                    </a:cubicBezTo>
                    <a:cubicBezTo>
                      <a:pt x="27306" y="3289"/>
                      <a:pt x="27373" y="3249"/>
                      <a:pt x="27440" y="3208"/>
                    </a:cubicBezTo>
                    <a:cubicBezTo>
                      <a:pt x="27480" y="3182"/>
                      <a:pt x="27507" y="3168"/>
                      <a:pt x="27534" y="3155"/>
                    </a:cubicBezTo>
                    <a:cubicBezTo>
                      <a:pt x="27601" y="3101"/>
                      <a:pt x="27668" y="3061"/>
                      <a:pt x="27735" y="3021"/>
                    </a:cubicBezTo>
                    <a:cubicBezTo>
                      <a:pt x="27815" y="2954"/>
                      <a:pt x="27882" y="2900"/>
                      <a:pt x="27936" y="2846"/>
                    </a:cubicBezTo>
                    <a:cubicBezTo>
                      <a:pt x="27990" y="2793"/>
                      <a:pt x="28016" y="2739"/>
                      <a:pt x="28016" y="2712"/>
                    </a:cubicBezTo>
                    <a:cubicBezTo>
                      <a:pt x="28016" y="2699"/>
                      <a:pt x="28016" y="2685"/>
                      <a:pt x="28016" y="2685"/>
                    </a:cubicBezTo>
                    <a:lnTo>
                      <a:pt x="28003" y="2685"/>
                    </a:lnTo>
                    <a:lnTo>
                      <a:pt x="28003" y="2672"/>
                    </a:lnTo>
                    <a:cubicBezTo>
                      <a:pt x="28003" y="2659"/>
                      <a:pt x="28003" y="2659"/>
                      <a:pt x="28003" y="2659"/>
                    </a:cubicBezTo>
                    <a:cubicBezTo>
                      <a:pt x="28003" y="2632"/>
                      <a:pt x="27990" y="2605"/>
                      <a:pt x="27976" y="2578"/>
                    </a:cubicBezTo>
                    <a:cubicBezTo>
                      <a:pt x="27936" y="2511"/>
                      <a:pt x="27882" y="2444"/>
                      <a:pt x="27815" y="2350"/>
                    </a:cubicBezTo>
                    <a:cubicBezTo>
                      <a:pt x="27721" y="2243"/>
                      <a:pt x="27587" y="2109"/>
                      <a:pt x="27453" y="1975"/>
                    </a:cubicBezTo>
                    <a:cubicBezTo>
                      <a:pt x="27373" y="1908"/>
                      <a:pt x="27306" y="1841"/>
                      <a:pt x="27225" y="1787"/>
                    </a:cubicBezTo>
                    <a:cubicBezTo>
                      <a:pt x="26809" y="1452"/>
                      <a:pt x="25951" y="835"/>
                      <a:pt x="24771" y="486"/>
                    </a:cubicBezTo>
                    <a:cubicBezTo>
                      <a:pt x="24650" y="446"/>
                      <a:pt x="24503" y="419"/>
                      <a:pt x="24328" y="392"/>
                    </a:cubicBezTo>
                    <a:cubicBezTo>
                      <a:pt x="22458" y="55"/>
                      <a:pt x="17619" y="0"/>
                      <a:pt x="12740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3"/>
              <p:cNvSpPr/>
              <p:nvPr/>
            </p:nvSpPr>
            <p:spPr>
              <a:xfrm>
                <a:off x="4715493" y="3985271"/>
                <a:ext cx="2386804" cy="464089"/>
              </a:xfrm>
              <a:custGeom>
                <a:avLst/>
                <a:gdLst/>
                <a:ahLst/>
                <a:cxnLst/>
                <a:rect l="l" t="t" r="r" b="b"/>
                <a:pathLst>
                  <a:path w="23524" h="4574" extrusionOk="0">
                    <a:moveTo>
                      <a:pt x="20157" y="3165"/>
                    </a:moveTo>
                    <a:cubicBezTo>
                      <a:pt x="20143" y="3165"/>
                      <a:pt x="20143" y="3179"/>
                      <a:pt x="20143" y="3192"/>
                    </a:cubicBezTo>
                    <a:lnTo>
                      <a:pt x="20143" y="3380"/>
                    </a:lnTo>
                    <a:lnTo>
                      <a:pt x="18789" y="3380"/>
                    </a:lnTo>
                    <a:cubicBezTo>
                      <a:pt x="18762" y="3366"/>
                      <a:pt x="18507" y="3273"/>
                      <a:pt x="18212" y="3165"/>
                    </a:cubicBezTo>
                    <a:close/>
                    <a:moveTo>
                      <a:pt x="20211" y="3098"/>
                    </a:moveTo>
                    <a:cubicBezTo>
                      <a:pt x="20197" y="3112"/>
                      <a:pt x="20184" y="3112"/>
                      <a:pt x="20184" y="3112"/>
                    </a:cubicBezTo>
                    <a:lnTo>
                      <a:pt x="18092" y="3112"/>
                    </a:lnTo>
                    <a:lnTo>
                      <a:pt x="18092" y="3152"/>
                    </a:lnTo>
                    <a:cubicBezTo>
                      <a:pt x="18454" y="3299"/>
                      <a:pt x="18776" y="3420"/>
                      <a:pt x="18776" y="3420"/>
                    </a:cubicBezTo>
                    <a:lnTo>
                      <a:pt x="20197" y="3420"/>
                    </a:lnTo>
                    <a:lnTo>
                      <a:pt x="20197" y="3192"/>
                    </a:lnTo>
                    <a:cubicBezTo>
                      <a:pt x="20197" y="3179"/>
                      <a:pt x="20197" y="3179"/>
                      <a:pt x="20197" y="3165"/>
                    </a:cubicBezTo>
                    <a:cubicBezTo>
                      <a:pt x="20197" y="3165"/>
                      <a:pt x="20197" y="3152"/>
                      <a:pt x="20197" y="3152"/>
                    </a:cubicBezTo>
                    <a:lnTo>
                      <a:pt x="20211" y="3152"/>
                    </a:lnTo>
                    <a:cubicBezTo>
                      <a:pt x="20211" y="3152"/>
                      <a:pt x="20224" y="3138"/>
                      <a:pt x="20224" y="3138"/>
                    </a:cubicBezTo>
                    <a:lnTo>
                      <a:pt x="20211" y="3098"/>
                    </a:lnTo>
                    <a:close/>
                    <a:moveTo>
                      <a:pt x="10273" y="41"/>
                    </a:moveTo>
                    <a:lnTo>
                      <a:pt x="11319" y="1180"/>
                    </a:lnTo>
                    <a:lnTo>
                      <a:pt x="11359" y="1221"/>
                    </a:lnTo>
                    <a:lnTo>
                      <a:pt x="15181" y="2267"/>
                    </a:lnTo>
                    <a:lnTo>
                      <a:pt x="20626" y="2267"/>
                    </a:lnTo>
                    <a:cubicBezTo>
                      <a:pt x="20626" y="2294"/>
                      <a:pt x="20613" y="2307"/>
                      <a:pt x="20599" y="2320"/>
                    </a:cubicBezTo>
                    <a:cubicBezTo>
                      <a:pt x="20559" y="2361"/>
                      <a:pt x="20532" y="2387"/>
                      <a:pt x="20479" y="2441"/>
                    </a:cubicBezTo>
                    <a:lnTo>
                      <a:pt x="20452" y="2455"/>
                    </a:lnTo>
                    <a:lnTo>
                      <a:pt x="20479" y="2468"/>
                    </a:lnTo>
                    <a:cubicBezTo>
                      <a:pt x="20479" y="2468"/>
                      <a:pt x="20479" y="2481"/>
                      <a:pt x="20479" y="2481"/>
                    </a:cubicBezTo>
                    <a:lnTo>
                      <a:pt x="20465" y="2481"/>
                    </a:lnTo>
                    <a:lnTo>
                      <a:pt x="20304" y="2696"/>
                    </a:lnTo>
                    <a:lnTo>
                      <a:pt x="19151" y="2696"/>
                    </a:lnTo>
                    <a:lnTo>
                      <a:pt x="19151" y="2736"/>
                    </a:lnTo>
                    <a:cubicBezTo>
                      <a:pt x="19312" y="2763"/>
                      <a:pt x="19513" y="2790"/>
                      <a:pt x="19714" y="2830"/>
                    </a:cubicBezTo>
                    <a:cubicBezTo>
                      <a:pt x="19835" y="2843"/>
                      <a:pt x="19942" y="2857"/>
                      <a:pt x="20063" y="2884"/>
                    </a:cubicBezTo>
                    <a:lnTo>
                      <a:pt x="20103" y="2924"/>
                    </a:lnTo>
                    <a:cubicBezTo>
                      <a:pt x="20130" y="2951"/>
                      <a:pt x="20170" y="2964"/>
                      <a:pt x="20251" y="2991"/>
                    </a:cubicBezTo>
                    <a:cubicBezTo>
                      <a:pt x="20304" y="3004"/>
                      <a:pt x="20385" y="3031"/>
                      <a:pt x="20479" y="3045"/>
                    </a:cubicBezTo>
                    <a:lnTo>
                      <a:pt x="20492" y="3045"/>
                    </a:lnTo>
                    <a:cubicBezTo>
                      <a:pt x="20734" y="2964"/>
                      <a:pt x="21176" y="2870"/>
                      <a:pt x="21860" y="2803"/>
                    </a:cubicBezTo>
                    <a:cubicBezTo>
                      <a:pt x="22329" y="2750"/>
                      <a:pt x="22853" y="2723"/>
                      <a:pt x="23429" y="2723"/>
                    </a:cubicBezTo>
                    <a:cubicBezTo>
                      <a:pt x="23429" y="2723"/>
                      <a:pt x="23443" y="2723"/>
                      <a:pt x="23456" y="2736"/>
                    </a:cubicBezTo>
                    <a:cubicBezTo>
                      <a:pt x="23469" y="2750"/>
                      <a:pt x="23483" y="2763"/>
                      <a:pt x="23483" y="2776"/>
                    </a:cubicBezTo>
                    <a:lnTo>
                      <a:pt x="23483" y="4345"/>
                    </a:lnTo>
                    <a:cubicBezTo>
                      <a:pt x="23469" y="4359"/>
                      <a:pt x="23469" y="4386"/>
                      <a:pt x="23456" y="4399"/>
                    </a:cubicBezTo>
                    <a:cubicBezTo>
                      <a:pt x="23443" y="4413"/>
                      <a:pt x="23429" y="4413"/>
                      <a:pt x="23429" y="4413"/>
                    </a:cubicBezTo>
                    <a:cubicBezTo>
                      <a:pt x="22893" y="4413"/>
                      <a:pt x="22397" y="4386"/>
                      <a:pt x="21954" y="4345"/>
                    </a:cubicBezTo>
                    <a:lnTo>
                      <a:pt x="21927" y="4345"/>
                    </a:lnTo>
                    <a:lnTo>
                      <a:pt x="21927" y="4533"/>
                    </a:lnTo>
                    <a:lnTo>
                      <a:pt x="19915" y="4533"/>
                    </a:lnTo>
                    <a:cubicBezTo>
                      <a:pt x="18601" y="4533"/>
                      <a:pt x="11762" y="4265"/>
                      <a:pt x="7819" y="3675"/>
                    </a:cubicBezTo>
                    <a:cubicBezTo>
                      <a:pt x="6987" y="3554"/>
                      <a:pt x="6330" y="3420"/>
                      <a:pt x="5874" y="3286"/>
                    </a:cubicBezTo>
                    <a:cubicBezTo>
                      <a:pt x="3500" y="2589"/>
                      <a:pt x="1824" y="1972"/>
                      <a:pt x="899" y="1462"/>
                    </a:cubicBezTo>
                    <a:cubicBezTo>
                      <a:pt x="711" y="1355"/>
                      <a:pt x="536" y="1261"/>
                      <a:pt x="416" y="1154"/>
                    </a:cubicBezTo>
                    <a:cubicBezTo>
                      <a:pt x="376" y="1127"/>
                      <a:pt x="335" y="1100"/>
                      <a:pt x="308" y="1073"/>
                    </a:cubicBezTo>
                    <a:cubicBezTo>
                      <a:pt x="215" y="993"/>
                      <a:pt x="148" y="926"/>
                      <a:pt x="107" y="859"/>
                    </a:cubicBezTo>
                    <a:cubicBezTo>
                      <a:pt x="94" y="832"/>
                      <a:pt x="80" y="818"/>
                      <a:pt x="67" y="792"/>
                    </a:cubicBezTo>
                    <a:lnTo>
                      <a:pt x="67" y="792"/>
                    </a:lnTo>
                    <a:cubicBezTo>
                      <a:pt x="1797" y="1167"/>
                      <a:pt x="4707" y="1784"/>
                      <a:pt x="5177" y="1811"/>
                    </a:cubicBezTo>
                    <a:lnTo>
                      <a:pt x="5230" y="1824"/>
                    </a:lnTo>
                    <a:lnTo>
                      <a:pt x="5686" y="1824"/>
                    </a:lnTo>
                    <a:cubicBezTo>
                      <a:pt x="5753" y="1811"/>
                      <a:pt x="5820" y="1811"/>
                      <a:pt x="5874" y="1797"/>
                    </a:cubicBezTo>
                    <a:cubicBezTo>
                      <a:pt x="6102" y="1757"/>
                      <a:pt x="6276" y="1677"/>
                      <a:pt x="6397" y="1543"/>
                    </a:cubicBezTo>
                    <a:cubicBezTo>
                      <a:pt x="6411" y="1529"/>
                      <a:pt x="6437" y="1489"/>
                      <a:pt x="6464" y="1462"/>
                    </a:cubicBezTo>
                    <a:cubicBezTo>
                      <a:pt x="6478" y="1435"/>
                      <a:pt x="6491" y="1408"/>
                      <a:pt x="6504" y="1382"/>
                    </a:cubicBezTo>
                    <a:lnTo>
                      <a:pt x="6518" y="1355"/>
                    </a:lnTo>
                    <a:lnTo>
                      <a:pt x="201" y="537"/>
                    </a:lnTo>
                    <a:cubicBezTo>
                      <a:pt x="228" y="523"/>
                      <a:pt x="255" y="523"/>
                      <a:pt x="295" y="510"/>
                    </a:cubicBezTo>
                    <a:cubicBezTo>
                      <a:pt x="416" y="483"/>
                      <a:pt x="563" y="456"/>
                      <a:pt x="751" y="429"/>
                    </a:cubicBezTo>
                    <a:cubicBezTo>
                      <a:pt x="899" y="416"/>
                      <a:pt x="1073" y="389"/>
                      <a:pt x="1274" y="376"/>
                    </a:cubicBezTo>
                    <a:cubicBezTo>
                      <a:pt x="2535" y="255"/>
                      <a:pt x="4748" y="148"/>
                      <a:pt x="7819" y="81"/>
                    </a:cubicBezTo>
                    <a:cubicBezTo>
                      <a:pt x="8583" y="67"/>
                      <a:pt x="9415" y="54"/>
                      <a:pt x="10273" y="41"/>
                    </a:cubicBezTo>
                    <a:close/>
                    <a:moveTo>
                      <a:pt x="10273" y="0"/>
                    </a:moveTo>
                    <a:cubicBezTo>
                      <a:pt x="9415" y="14"/>
                      <a:pt x="8597" y="27"/>
                      <a:pt x="7819" y="54"/>
                    </a:cubicBezTo>
                    <a:cubicBezTo>
                      <a:pt x="4748" y="121"/>
                      <a:pt x="2535" y="215"/>
                      <a:pt x="1274" y="336"/>
                    </a:cubicBezTo>
                    <a:cubicBezTo>
                      <a:pt x="1073" y="362"/>
                      <a:pt x="899" y="376"/>
                      <a:pt x="751" y="403"/>
                    </a:cubicBezTo>
                    <a:cubicBezTo>
                      <a:pt x="563" y="429"/>
                      <a:pt x="402" y="456"/>
                      <a:pt x="282" y="483"/>
                    </a:cubicBezTo>
                    <a:cubicBezTo>
                      <a:pt x="201" y="496"/>
                      <a:pt x="148" y="523"/>
                      <a:pt x="94" y="537"/>
                    </a:cubicBezTo>
                    <a:lnTo>
                      <a:pt x="94" y="577"/>
                    </a:lnTo>
                    <a:lnTo>
                      <a:pt x="6451" y="1395"/>
                    </a:lnTo>
                    <a:cubicBezTo>
                      <a:pt x="6451" y="1408"/>
                      <a:pt x="6437" y="1435"/>
                      <a:pt x="6424" y="1449"/>
                    </a:cubicBezTo>
                    <a:cubicBezTo>
                      <a:pt x="6411" y="1475"/>
                      <a:pt x="6384" y="1502"/>
                      <a:pt x="6357" y="1529"/>
                    </a:cubicBezTo>
                    <a:cubicBezTo>
                      <a:pt x="6250" y="1650"/>
                      <a:pt x="6089" y="1730"/>
                      <a:pt x="5874" y="1771"/>
                    </a:cubicBezTo>
                    <a:cubicBezTo>
                      <a:pt x="5807" y="1771"/>
                      <a:pt x="5753" y="1784"/>
                      <a:pt x="5686" y="1784"/>
                    </a:cubicBezTo>
                    <a:cubicBezTo>
                      <a:pt x="5619" y="1791"/>
                      <a:pt x="5549" y="1794"/>
                      <a:pt x="5473" y="1794"/>
                    </a:cubicBezTo>
                    <a:cubicBezTo>
                      <a:pt x="5398" y="1794"/>
                      <a:pt x="5318" y="1791"/>
                      <a:pt x="5230" y="1784"/>
                    </a:cubicBezTo>
                    <a:lnTo>
                      <a:pt x="5190" y="1784"/>
                    </a:lnTo>
                    <a:cubicBezTo>
                      <a:pt x="4707" y="1744"/>
                      <a:pt x="1757" y="1113"/>
                      <a:pt x="40" y="751"/>
                    </a:cubicBezTo>
                    <a:lnTo>
                      <a:pt x="0" y="738"/>
                    </a:lnTo>
                    <a:lnTo>
                      <a:pt x="13" y="778"/>
                    </a:lnTo>
                    <a:cubicBezTo>
                      <a:pt x="27" y="805"/>
                      <a:pt x="54" y="845"/>
                      <a:pt x="67" y="885"/>
                    </a:cubicBezTo>
                    <a:cubicBezTo>
                      <a:pt x="121" y="952"/>
                      <a:pt x="188" y="1020"/>
                      <a:pt x="282" y="1100"/>
                    </a:cubicBezTo>
                    <a:cubicBezTo>
                      <a:pt x="308" y="1127"/>
                      <a:pt x="349" y="1167"/>
                      <a:pt x="389" y="1194"/>
                    </a:cubicBezTo>
                    <a:cubicBezTo>
                      <a:pt x="523" y="1288"/>
                      <a:pt x="684" y="1395"/>
                      <a:pt x="872" y="1502"/>
                    </a:cubicBezTo>
                    <a:cubicBezTo>
                      <a:pt x="1811" y="2012"/>
                      <a:pt x="3487" y="2629"/>
                      <a:pt x="5861" y="3326"/>
                    </a:cubicBezTo>
                    <a:cubicBezTo>
                      <a:pt x="6330" y="3460"/>
                      <a:pt x="6987" y="3594"/>
                      <a:pt x="7819" y="3715"/>
                    </a:cubicBezTo>
                    <a:cubicBezTo>
                      <a:pt x="11762" y="4305"/>
                      <a:pt x="18601" y="4573"/>
                      <a:pt x="19915" y="4573"/>
                    </a:cubicBezTo>
                    <a:lnTo>
                      <a:pt x="21981" y="4573"/>
                    </a:lnTo>
                    <a:lnTo>
                      <a:pt x="21981" y="4399"/>
                    </a:lnTo>
                    <a:cubicBezTo>
                      <a:pt x="22423" y="4439"/>
                      <a:pt x="22906" y="4453"/>
                      <a:pt x="23429" y="4453"/>
                    </a:cubicBezTo>
                    <a:cubicBezTo>
                      <a:pt x="23456" y="4453"/>
                      <a:pt x="23469" y="4453"/>
                      <a:pt x="23483" y="4439"/>
                    </a:cubicBezTo>
                    <a:cubicBezTo>
                      <a:pt x="23510" y="4413"/>
                      <a:pt x="23523" y="4359"/>
                      <a:pt x="23523" y="4359"/>
                    </a:cubicBezTo>
                    <a:lnTo>
                      <a:pt x="23523" y="2776"/>
                    </a:lnTo>
                    <a:cubicBezTo>
                      <a:pt x="23523" y="2750"/>
                      <a:pt x="23510" y="2723"/>
                      <a:pt x="23483" y="2709"/>
                    </a:cubicBezTo>
                    <a:cubicBezTo>
                      <a:pt x="23469" y="2696"/>
                      <a:pt x="23456" y="2682"/>
                      <a:pt x="23429" y="2682"/>
                    </a:cubicBezTo>
                    <a:cubicBezTo>
                      <a:pt x="22853" y="2682"/>
                      <a:pt x="22329" y="2709"/>
                      <a:pt x="21860" y="2763"/>
                    </a:cubicBezTo>
                    <a:cubicBezTo>
                      <a:pt x="21176" y="2830"/>
                      <a:pt x="20734" y="2924"/>
                      <a:pt x="20479" y="3004"/>
                    </a:cubicBezTo>
                    <a:cubicBezTo>
                      <a:pt x="20398" y="2991"/>
                      <a:pt x="20318" y="2964"/>
                      <a:pt x="20264" y="2951"/>
                    </a:cubicBezTo>
                    <a:cubicBezTo>
                      <a:pt x="20184" y="2924"/>
                      <a:pt x="20143" y="2910"/>
                      <a:pt x="20143" y="2897"/>
                    </a:cubicBezTo>
                    <a:lnTo>
                      <a:pt x="20076" y="2843"/>
                    </a:lnTo>
                    <a:cubicBezTo>
                      <a:pt x="19956" y="2817"/>
                      <a:pt x="19848" y="2803"/>
                      <a:pt x="19728" y="2790"/>
                    </a:cubicBezTo>
                    <a:cubicBezTo>
                      <a:pt x="19620" y="2776"/>
                      <a:pt x="19513" y="2750"/>
                      <a:pt x="19406" y="2736"/>
                    </a:cubicBezTo>
                    <a:lnTo>
                      <a:pt x="20331" y="2736"/>
                    </a:lnTo>
                    <a:lnTo>
                      <a:pt x="20506" y="2522"/>
                    </a:lnTo>
                    <a:cubicBezTo>
                      <a:pt x="20506" y="2508"/>
                      <a:pt x="20519" y="2495"/>
                      <a:pt x="20519" y="2481"/>
                    </a:cubicBezTo>
                    <a:cubicBezTo>
                      <a:pt x="20519" y="2481"/>
                      <a:pt x="20519" y="2468"/>
                      <a:pt x="20519" y="2468"/>
                    </a:cubicBezTo>
                    <a:cubicBezTo>
                      <a:pt x="20559" y="2414"/>
                      <a:pt x="20599" y="2387"/>
                      <a:pt x="20640" y="2347"/>
                    </a:cubicBezTo>
                    <a:cubicBezTo>
                      <a:pt x="20667" y="2320"/>
                      <a:pt x="20680" y="2294"/>
                      <a:pt x="20680" y="2253"/>
                    </a:cubicBezTo>
                    <a:lnTo>
                      <a:pt x="20680" y="2240"/>
                    </a:lnTo>
                    <a:lnTo>
                      <a:pt x="15195" y="2240"/>
                    </a:lnTo>
                    <a:lnTo>
                      <a:pt x="11386" y="1194"/>
                    </a:lnTo>
                    <a:lnTo>
                      <a:pt x="10300" y="14"/>
                    </a:lnTo>
                    <a:lnTo>
                      <a:pt x="10286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3"/>
              <p:cNvSpPr/>
              <p:nvPr/>
            </p:nvSpPr>
            <p:spPr>
              <a:xfrm>
                <a:off x="6551051" y="4299602"/>
                <a:ext cx="216420" cy="32772"/>
              </a:xfrm>
              <a:custGeom>
                <a:avLst/>
                <a:gdLst/>
                <a:ahLst/>
                <a:cxnLst/>
                <a:rect l="l" t="t" r="r" b="b"/>
                <a:pathLst>
                  <a:path w="2133" h="323" extrusionOk="0">
                    <a:moveTo>
                      <a:pt x="2066" y="54"/>
                    </a:moveTo>
                    <a:cubicBezTo>
                      <a:pt x="2052" y="67"/>
                      <a:pt x="2052" y="81"/>
                      <a:pt x="2052" y="94"/>
                    </a:cubicBezTo>
                    <a:lnTo>
                      <a:pt x="2052" y="282"/>
                    </a:lnTo>
                    <a:lnTo>
                      <a:pt x="698" y="282"/>
                    </a:lnTo>
                    <a:cubicBezTo>
                      <a:pt x="671" y="268"/>
                      <a:pt x="416" y="175"/>
                      <a:pt x="121" y="54"/>
                    </a:cubicBezTo>
                    <a:close/>
                    <a:moveTo>
                      <a:pt x="2120" y="0"/>
                    </a:moveTo>
                    <a:cubicBezTo>
                      <a:pt x="2106" y="14"/>
                      <a:pt x="2093" y="14"/>
                      <a:pt x="2093" y="14"/>
                    </a:cubicBezTo>
                    <a:lnTo>
                      <a:pt x="1" y="14"/>
                    </a:lnTo>
                    <a:lnTo>
                      <a:pt x="1" y="54"/>
                    </a:lnTo>
                    <a:cubicBezTo>
                      <a:pt x="363" y="201"/>
                      <a:pt x="685" y="322"/>
                      <a:pt x="685" y="322"/>
                    </a:cubicBezTo>
                    <a:lnTo>
                      <a:pt x="2106" y="322"/>
                    </a:lnTo>
                    <a:lnTo>
                      <a:pt x="2106" y="94"/>
                    </a:lnTo>
                    <a:cubicBezTo>
                      <a:pt x="2106" y="81"/>
                      <a:pt x="2106" y="81"/>
                      <a:pt x="2106" y="67"/>
                    </a:cubicBezTo>
                    <a:cubicBezTo>
                      <a:pt x="2106" y="67"/>
                      <a:pt x="2106" y="54"/>
                      <a:pt x="2106" y="54"/>
                    </a:cubicBezTo>
                    <a:lnTo>
                      <a:pt x="2120" y="54"/>
                    </a:lnTo>
                    <a:cubicBezTo>
                      <a:pt x="2120" y="40"/>
                      <a:pt x="2133" y="40"/>
                      <a:pt x="2133" y="40"/>
                    </a:cubicBezTo>
                    <a:lnTo>
                      <a:pt x="212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33"/>
              <p:cNvSpPr/>
              <p:nvPr/>
            </p:nvSpPr>
            <p:spPr>
              <a:xfrm>
                <a:off x="5712869" y="3940323"/>
                <a:ext cx="1703758" cy="372976"/>
              </a:xfrm>
              <a:custGeom>
                <a:avLst/>
                <a:gdLst/>
                <a:ahLst/>
                <a:cxnLst/>
                <a:rect l="l" t="t" r="r" b="b"/>
                <a:pathLst>
                  <a:path w="16792" h="3676" extrusionOk="0">
                    <a:moveTo>
                      <a:pt x="617" y="54"/>
                    </a:moveTo>
                    <a:lnTo>
                      <a:pt x="2884" y="1449"/>
                    </a:lnTo>
                    <a:lnTo>
                      <a:pt x="16737" y="3233"/>
                    </a:lnTo>
                    <a:cubicBezTo>
                      <a:pt x="16737" y="3286"/>
                      <a:pt x="16737" y="3327"/>
                      <a:pt x="16711" y="3367"/>
                    </a:cubicBezTo>
                    <a:cubicBezTo>
                      <a:pt x="16697" y="3407"/>
                      <a:pt x="16670" y="3434"/>
                      <a:pt x="16644" y="3488"/>
                    </a:cubicBezTo>
                    <a:cubicBezTo>
                      <a:pt x="16644" y="3488"/>
                      <a:pt x="16630" y="3474"/>
                      <a:pt x="16630" y="3474"/>
                    </a:cubicBezTo>
                    <a:cubicBezTo>
                      <a:pt x="16603" y="3461"/>
                      <a:pt x="16576" y="3447"/>
                      <a:pt x="16550" y="3447"/>
                    </a:cubicBezTo>
                    <a:cubicBezTo>
                      <a:pt x="15772" y="3447"/>
                      <a:pt x="15048" y="3488"/>
                      <a:pt x="14417" y="3555"/>
                    </a:cubicBezTo>
                    <a:cubicBezTo>
                      <a:pt x="14162" y="3568"/>
                      <a:pt x="13921" y="3608"/>
                      <a:pt x="13693" y="3635"/>
                    </a:cubicBezTo>
                    <a:lnTo>
                      <a:pt x="13693" y="3219"/>
                    </a:lnTo>
                    <a:cubicBezTo>
                      <a:pt x="13693" y="3193"/>
                      <a:pt x="13680" y="3166"/>
                      <a:pt x="13653" y="3152"/>
                    </a:cubicBezTo>
                    <a:cubicBezTo>
                      <a:pt x="13639" y="3139"/>
                      <a:pt x="13613" y="3125"/>
                      <a:pt x="13599" y="3125"/>
                    </a:cubicBezTo>
                    <a:cubicBezTo>
                      <a:pt x="13023" y="3125"/>
                      <a:pt x="12499" y="3152"/>
                      <a:pt x="12017" y="3206"/>
                    </a:cubicBezTo>
                    <a:cubicBezTo>
                      <a:pt x="11346" y="3273"/>
                      <a:pt x="10904" y="3367"/>
                      <a:pt x="10649" y="3447"/>
                    </a:cubicBezTo>
                    <a:cubicBezTo>
                      <a:pt x="10555" y="3434"/>
                      <a:pt x="10488" y="3407"/>
                      <a:pt x="10434" y="3394"/>
                    </a:cubicBezTo>
                    <a:cubicBezTo>
                      <a:pt x="10354" y="3367"/>
                      <a:pt x="10313" y="3353"/>
                      <a:pt x="10300" y="3340"/>
                    </a:cubicBezTo>
                    <a:lnTo>
                      <a:pt x="10246" y="3286"/>
                    </a:lnTo>
                    <a:cubicBezTo>
                      <a:pt x="10126" y="3260"/>
                      <a:pt x="10005" y="3246"/>
                      <a:pt x="9884" y="3233"/>
                    </a:cubicBezTo>
                    <a:cubicBezTo>
                      <a:pt x="9790" y="3219"/>
                      <a:pt x="9683" y="3193"/>
                      <a:pt x="9576" y="3179"/>
                    </a:cubicBezTo>
                    <a:lnTo>
                      <a:pt x="10488" y="3179"/>
                    </a:lnTo>
                    <a:lnTo>
                      <a:pt x="10676" y="2965"/>
                    </a:lnTo>
                    <a:cubicBezTo>
                      <a:pt x="10676" y="2951"/>
                      <a:pt x="10689" y="2938"/>
                      <a:pt x="10689" y="2924"/>
                    </a:cubicBezTo>
                    <a:cubicBezTo>
                      <a:pt x="10689" y="2924"/>
                      <a:pt x="10689" y="2911"/>
                      <a:pt x="10689" y="2911"/>
                    </a:cubicBezTo>
                    <a:cubicBezTo>
                      <a:pt x="10729" y="2857"/>
                      <a:pt x="10769" y="2830"/>
                      <a:pt x="10796" y="2790"/>
                    </a:cubicBezTo>
                    <a:cubicBezTo>
                      <a:pt x="10837" y="2763"/>
                      <a:pt x="10837" y="2737"/>
                      <a:pt x="10837" y="2696"/>
                    </a:cubicBezTo>
                    <a:lnTo>
                      <a:pt x="10837" y="2683"/>
                    </a:lnTo>
                    <a:lnTo>
                      <a:pt x="5351" y="2683"/>
                    </a:lnTo>
                    <a:lnTo>
                      <a:pt x="1556" y="1637"/>
                    </a:lnTo>
                    <a:lnTo>
                      <a:pt x="94" y="54"/>
                    </a:lnTo>
                    <a:close/>
                    <a:moveTo>
                      <a:pt x="0" y="1"/>
                    </a:moveTo>
                    <a:lnTo>
                      <a:pt x="1489" y="1623"/>
                    </a:lnTo>
                    <a:lnTo>
                      <a:pt x="1529" y="1664"/>
                    </a:lnTo>
                    <a:lnTo>
                      <a:pt x="5351" y="2710"/>
                    </a:lnTo>
                    <a:lnTo>
                      <a:pt x="10796" y="2710"/>
                    </a:lnTo>
                    <a:cubicBezTo>
                      <a:pt x="10796" y="2737"/>
                      <a:pt x="10796" y="2750"/>
                      <a:pt x="10769" y="2763"/>
                    </a:cubicBezTo>
                    <a:cubicBezTo>
                      <a:pt x="10743" y="2804"/>
                      <a:pt x="10702" y="2830"/>
                      <a:pt x="10649" y="2884"/>
                    </a:cubicBezTo>
                    <a:lnTo>
                      <a:pt x="10635" y="2898"/>
                    </a:lnTo>
                    <a:lnTo>
                      <a:pt x="10649" y="2911"/>
                    </a:lnTo>
                    <a:cubicBezTo>
                      <a:pt x="10649" y="2911"/>
                      <a:pt x="10649" y="2924"/>
                      <a:pt x="10649" y="2924"/>
                    </a:cubicBezTo>
                    <a:lnTo>
                      <a:pt x="10635" y="2924"/>
                    </a:lnTo>
                    <a:lnTo>
                      <a:pt x="10474" y="3139"/>
                    </a:lnTo>
                    <a:lnTo>
                      <a:pt x="9334" y="3139"/>
                    </a:lnTo>
                    <a:lnTo>
                      <a:pt x="9321" y="3179"/>
                    </a:lnTo>
                    <a:cubicBezTo>
                      <a:pt x="9482" y="3206"/>
                      <a:pt x="9683" y="3233"/>
                      <a:pt x="9884" y="3260"/>
                    </a:cubicBezTo>
                    <a:cubicBezTo>
                      <a:pt x="10005" y="3286"/>
                      <a:pt x="10126" y="3300"/>
                      <a:pt x="10233" y="3313"/>
                    </a:cubicBezTo>
                    <a:lnTo>
                      <a:pt x="10273" y="3367"/>
                    </a:lnTo>
                    <a:cubicBezTo>
                      <a:pt x="10300" y="3394"/>
                      <a:pt x="10354" y="3407"/>
                      <a:pt x="10434" y="3434"/>
                    </a:cubicBezTo>
                    <a:cubicBezTo>
                      <a:pt x="10488" y="3447"/>
                      <a:pt x="10555" y="3474"/>
                      <a:pt x="10649" y="3488"/>
                    </a:cubicBezTo>
                    <a:lnTo>
                      <a:pt x="10662" y="3488"/>
                    </a:lnTo>
                    <a:cubicBezTo>
                      <a:pt x="10904" y="3407"/>
                      <a:pt x="11346" y="3313"/>
                      <a:pt x="12030" y="3246"/>
                    </a:cubicBezTo>
                    <a:cubicBezTo>
                      <a:pt x="12499" y="3193"/>
                      <a:pt x="13023" y="3166"/>
                      <a:pt x="13599" y="3166"/>
                    </a:cubicBezTo>
                    <a:cubicBezTo>
                      <a:pt x="13613" y="3166"/>
                      <a:pt x="13626" y="3166"/>
                      <a:pt x="13626" y="3179"/>
                    </a:cubicBezTo>
                    <a:cubicBezTo>
                      <a:pt x="13639" y="3193"/>
                      <a:pt x="13653" y="3206"/>
                      <a:pt x="13653" y="3219"/>
                    </a:cubicBezTo>
                    <a:lnTo>
                      <a:pt x="13653" y="3675"/>
                    </a:lnTo>
                    <a:lnTo>
                      <a:pt x="13680" y="3675"/>
                    </a:lnTo>
                    <a:cubicBezTo>
                      <a:pt x="13908" y="3635"/>
                      <a:pt x="14162" y="3608"/>
                      <a:pt x="14417" y="3581"/>
                    </a:cubicBezTo>
                    <a:cubicBezTo>
                      <a:pt x="15061" y="3514"/>
                      <a:pt x="15772" y="3488"/>
                      <a:pt x="16550" y="3474"/>
                    </a:cubicBezTo>
                    <a:cubicBezTo>
                      <a:pt x="16576" y="3474"/>
                      <a:pt x="16590" y="3488"/>
                      <a:pt x="16603" y="3501"/>
                    </a:cubicBezTo>
                    <a:cubicBezTo>
                      <a:pt x="16617" y="3501"/>
                      <a:pt x="16617" y="3514"/>
                      <a:pt x="16630" y="3528"/>
                    </a:cubicBezTo>
                    <a:lnTo>
                      <a:pt x="16644" y="3555"/>
                    </a:lnTo>
                    <a:lnTo>
                      <a:pt x="16657" y="3528"/>
                    </a:lnTo>
                    <a:cubicBezTo>
                      <a:pt x="16711" y="3461"/>
                      <a:pt x="16737" y="3421"/>
                      <a:pt x="16751" y="3367"/>
                    </a:cubicBezTo>
                    <a:cubicBezTo>
                      <a:pt x="16778" y="3313"/>
                      <a:pt x="16791" y="3273"/>
                      <a:pt x="16791" y="3206"/>
                    </a:cubicBezTo>
                    <a:lnTo>
                      <a:pt x="16791" y="3193"/>
                    </a:lnTo>
                    <a:lnTo>
                      <a:pt x="2911" y="1395"/>
                    </a:lnTo>
                    <a:lnTo>
                      <a:pt x="765" y="81"/>
                    </a:lnTo>
                    <a:lnTo>
                      <a:pt x="631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33"/>
              <p:cNvSpPr/>
              <p:nvPr/>
            </p:nvSpPr>
            <p:spPr>
              <a:xfrm>
                <a:off x="5868005" y="4083182"/>
                <a:ext cx="138902" cy="2739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270" extrusionOk="0">
                    <a:moveTo>
                      <a:pt x="1368" y="1"/>
                    </a:moveTo>
                    <a:lnTo>
                      <a:pt x="0" y="229"/>
                    </a:lnTo>
                    <a:lnTo>
                      <a:pt x="14" y="269"/>
                    </a:lnTo>
                    <a:lnTo>
                      <a:pt x="1368" y="41"/>
                    </a:lnTo>
                    <a:lnTo>
                      <a:pt x="1368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3"/>
              <p:cNvSpPr/>
              <p:nvPr/>
            </p:nvSpPr>
            <p:spPr>
              <a:xfrm>
                <a:off x="6770108" y="4298182"/>
                <a:ext cx="1522" cy="4261"/>
              </a:xfrm>
              <a:custGeom>
                <a:avLst/>
                <a:gdLst/>
                <a:ahLst/>
                <a:cxnLst/>
                <a:rect l="l" t="t" r="r" b="b"/>
                <a:pathLst>
                  <a:path w="15" h="42" extrusionOk="0">
                    <a:moveTo>
                      <a:pt x="14" y="4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4" y="4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33"/>
              <p:cNvSpPr/>
              <p:nvPr/>
            </p:nvSpPr>
            <p:spPr>
              <a:xfrm>
                <a:off x="5869324" y="4085922"/>
                <a:ext cx="137583" cy="21916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216" extrusionOk="0">
                    <a:moveTo>
                      <a:pt x="1355" y="1"/>
                    </a:moveTo>
                    <a:lnTo>
                      <a:pt x="1" y="21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33"/>
              <p:cNvSpPr/>
              <p:nvPr/>
            </p:nvSpPr>
            <p:spPr>
              <a:xfrm>
                <a:off x="6770108" y="4299602"/>
                <a:ext cx="1522" cy="1420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14" y="0"/>
                    </a:moveTo>
                    <a:lnTo>
                      <a:pt x="1" y="14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33"/>
              <p:cNvSpPr/>
              <p:nvPr/>
            </p:nvSpPr>
            <p:spPr>
              <a:xfrm>
                <a:off x="8464228" y="4109055"/>
                <a:ext cx="140221" cy="55906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551" extrusionOk="0">
                    <a:moveTo>
                      <a:pt x="644" y="41"/>
                    </a:moveTo>
                    <a:cubicBezTo>
                      <a:pt x="886" y="188"/>
                      <a:pt x="1100" y="336"/>
                      <a:pt x="1301" y="510"/>
                    </a:cubicBezTo>
                    <a:lnTo>
                      <a:pt x="41" y="510"/>
                    </a:lnTo>
                    <a:lnTo>
                      <a:pt x="41" y="41"/>
                    </a:lnTo>
                    <a:close/>
                    <a:moveTo>
                      <a:pt x="14" y="1"/>
                    </a:moveTo>
                    <a:cubicBezTo>
                      <a:pt x="14" y="1"/>
                      <a:pt x="1" y="1"/>
                      <a:pt x="1" y="14"/>
                    </a:cubicBezTo>
                    <a:lnTo>
                      <a:pt x="1" y="524"/>
                    </a:lnTo>
                    <a:cubicBezTo>
                      <a:pt x="1" y="537"/>
                      <a:pt x="14" y="551"/>
                      <a:pt x="14" y="551"/>
                    </a:cubicBezTo>
                    <a:lnTo>
                      <a:pt x="1368" y="551"/>
                    </a:lnTo>
                    <a:cubicBezTo>
                      <a:pt x="1368" y="551"/>
                      <a:pt x="1382" y="551"/>
                      <a:pt x="1382" y="537"/>
                    </a:cubicBezTo>
                    <a:cubicBezTo>
                      <a:pt x="1382" y="524"/>
                      <a:pt x="1382" y="510"/>
                      <a:pt x="1382" y="510"/>
                    </a:cubicBezTo>
                    <a:lnTo>
                      <a:pt x="1355" y="497"/>
                    </a:lnTo>
                    <a:cubicBezTo>
                      <a:pt x="1141" y="323"/>
                      <a:pt x="913" y="148"/>
                      <a:pt x="65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33"/>
              <p:cNvSpPr/>
              <p:nvPr/>
            </p:nvSpPr>
            <p:spPr>
              <a:xfrm>
                <a:off x="8390769" y="4107736"/>
                <a:ext cx="69502" cy="57225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64" extrusionOk="0">
                    <a:moveTo>
                      <a:pt x="644" y="54"/>
                    </a:moveTo>
                    <a:lnTo>
                      <a:pt x="644" y="523"/>
                    </a:lnTo>
                    <a:lnTo>
                      <a:pt x="54" y="523"/>
                    </a:lnTo>
                    <a:lnTo>
                      <a:pt x="161" y="54"/>
                    </a:lnTo>
                    <a:close/>
                    <a:moveTo>
                      <a:pt x="134" y="0"/>
                    </a:moveTo>
                    <a:cubicBezTo>
                      <a:pt x="134" y="0"/>
                      <a:pt x="121" y="14"/>
                      <a:pt x="121" y="27"/>
                    </a:cubicBezTo>
                    <a:lnTo>
                      <a:pt x="14" y="537"/>
                    </a:lnTo>
                    <a:cubicBezTo>
                      <a:pt x="0" y="537"/>
                      <a:pt x="14" y="550"/>
                      <a:pt x="14" y="550"/>
                    </a:cubicBezTo>
                    <a:cubicBezTo>
                      <a:pt x="14" y="564"/>
                      <a:pt x="27" y="564"/>
                      <a:pt x="27" y="564"/>
                    </a:cubicBezTo>
                    <a:lnTo>
                      <a:pt x="658" y="564"/>
                    </a:lnTo>
                    <a:cubicBezTo>
                      <a:pt x="671" y="564"/>
                      <a:pt x="684" y="550"/>
                      <a:pt x="684" y="537"/>
                    </a:cubicBezTo>
                    <a:lnTo>
                      <a:pt x="684" y="27"/>
                    </a:lnTo>
                    <a:cubicBezTo>
                      <a:pt x="684" y="14"/>
                      <a:pt x="671" y="0"/>
                      <a:pt x="658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33"/>
              <p:cNvSpPr/>
              <p:nvPr/>
            </p:nvSpPr>
            <p:spPr>
              <a:xfrm>
                <a:off x="6940261" y="4290065"/>
                <a:ext cx="465408" cy="242292"/>
              </a:xfrm>
              <a:custGeom>
                <a:avLst/>
                <a:gdLst/>
                <a:ahLst/>
                <a:cxnLst/>
                <a:rect l="l" t="t" r="r" b="b"/>
                <a:pathLst>
                  <a:path w="4587" h="2388" extrusionOk="0">
                    <a:moveTo>
                      <a:pt x="4453" y="41"/>
                    </a:moveTo>
                    <a:cubicBezTo>
                      <a:pt x="4479" y="41"/>
                      <a:pt x="4493" y="54"/>
                      <a:pt x="4506" y="54"/>
                    </a:cubicBezTo>
                    <a:cubicBezTo>
                      <a:pt x="4533" y="81"/>
                      <a:pt x="4533" y="94"/>
                      <a:pt x="4533" y="121"/>
                    </a:cubicBezTo>
                    <a:lnTo>
                      <a:pt x="4533" y="2267"/>
                    </a:lnTo>
                    <a:cubicBezTo>
                      <a:pt x="4533" y="2294"/>
                      <a:pt x="4533" y="2320"/>
                      <a:pt x="4506" y="2334"/>
                    </a:cubicBezTo>
                    <a:cubicBezTo>
                      <a:pt x="4493" y="2347"/>
                      <a:pt x="4479" y="2347"/>
                      <a:pt x="4453" y="2347"/>
                    </a:cubicBezTo>
                    <a:cubicBezTo>
                      <a:pt x="3675" y="2347"/>
                      <a:pt x="2964" y="2320"/>
                      <a:pt x="2320" y="2253"/>
                    </a:cubicBezTo>
                    <a:cubicBezTo>
                      <a:pt x="912" y="2106"/>
                      <a:pt x="255" y="1851"/>
                      <a:pt x="94" y="1784"/>
                    </a:cubicBezTo>
                    <a:cubicBezTo>
                      <a:pt x="81" y="1784"/>
                      <a:pt x="81" y="1771"/>
                      <a:pt x="67" y="1757"/>
                    </a:cubicBezTo>
                    <a:cubicBezTo>
                      <a:pt x="67" y="1757"/>
                      <a:pt x="54" y="1744"/>
                      <a:pt x="54" y="1730"/>
                    </a:cubicBezTo>
                    <a:cubicBezTo>
                      <a:pt x="40" y="1730"/>
                      <a:pt x="40" y="1717"/>
                      <a:pt x="40" y="1704"/>
                    </a:cubicBezTo>
                    <a:lnTo>
                      <a:pt x="40" y="1382"/>
                    </a:lnTo>
                    <a:cubicBezTo>
                      <a:pt x="483" y="1422"/>
                      <a:pt x="979" y="1449"/>
                      <a:pt x="1502" y="1449"/>
                    </a:cubicBezTo>
                    <a:cubicBezTo>
                      <a:pt x="1516" y="1449"/>
                      <a:pt x="1542" y="1435"/>
                      <a:pt x="1556" y="1422"/>
                    </a:cubicBezTo>
                    <a:cubicBezTo>
                      <a:pt x="1583" y="1395"/>
                      <a:pt x="1596" y="1341"/>
                      <a:pt x="1596" y="1341"/>
                    </a:cubicBezTo>
                    <a:lnTo>
                      <a:pt x="1596" y="228"/>
                    </a:lnTo>
                    <a:cubicBezTo>
                      <a:pt x="1824" y="188"/>
                      <a:pt x="2065" y="161"/>
                      <a:pt x="2320" y="134"/>
                    </a:cubicBezTo>
                    <a:cubicBezTo>
                      <a:pt x="2964" y="81"/>
                      <a:pt x="3675" y="41"/>
                      <a:pt x="4453" y="41"/>
                    </a:cubicBezTo>
                    <a:close/>
                    <a:moveTo>
                      <a:pt x="4453" y="0"/>
                    </a:moveTo>
                    <a:cubicBezTo>
                      <a:pt x="3675" y="0"/>
                      <a:pt x="2951" y="41"/>
                      <a:pt x="2320" y="94"/>
                    </a:cubicBezTo>
                    <a:cubicBezTo>
                      <a:pt x="2052" y="121"/>
                      <a:pt x="1811" y="161"/>
                      <a:pt x="1569" y="188"/>
                    </a:cubicBezTo>
                    <a:lnTo>
                      <a:pt x="1556" y="202"/>
                    </a:lnTo>
                    <a:lnTo>
                      <a:pt x="1556" y="1341"/>
                    </a:lnTo>
                    <a:cubicBezTo>
                      <a:pt x="1556" y="1355"/>
                      <a:pt x="1542" y="1382"/>
                      <a:pt x="1529" y="1395"/>
                    </a:cubicBezTo>
                    <a:cubicBezTo>
                      <a:pt x="1529" y="1395"/>
                      <a:pt x="1516" y="1409"/>
                      <a:pt x="1502" y="1409"/>
                    </a:cubicBezTo>
                    <a:cubicBezTo>
                      <a:pt x="966" y="1409"/>
                      <a:pt x="470" y="1382"/>
                      <a:pt x="27" y="1341"/>
                    </a:cubicBezTo>
                    <a:lnTo>
                      <a:pt x="0" y="1341"/>
                    </a:lnTo>
                    <a:lnTo>
                      <a:pt x="0" y="1704"/>
                    </a:lnTo>
                    <a:cubicBezTo>
                      <a:pt x="0" y="1717"/>
                      <a:pt x="14" y="1744"/>
                      <a:pt x="14" y="1757"/>
                    </a:cubicBezTo>
                    <a:cubicBezTo>
                      <a:pt x="14" y="1771"/>
                      <a:pt x="27" y="1784"/>
                      <a:pt x="40" y="1797"/>
                    </a:cubicBezTo>
                    <a:cubicBezTo>
                      <a:pt x="54" y="1811"/>
                      <a:pt x="67" y="1811"/>
                      <a:pt x="81" y="1824"/>
                    </a:cubicBezTo>
                    <a:cubicBezTo>
                      <a:pt x="295" y="1918"/>
                      <a:pt x="939" y="2160"/>
                      <a:pt x="2320" y="2294"/>
                    </a:cubicBezTo>
                    <a:cubicBezTo>
                      <a:pt x="2951" y="2361"/>
                      <a:pt x="3675" y="2388"/>
                      <a:pt x="4453" y="2388"/>
                    </a:cubicBezTo>
                    <a:cubicBezTo>
                      <a:pt x="4479" y="2388"/>
                      <a:pt x="4506" y="2388"/>
                      <a:pt x="4533" y="2361"/>
                    </a:cubicBezTo>
                    <a:cubicBezTo>
                      <a:pt x="4560" y="2334"/>
                      <a:pt x="4587" y="2307"/>
                      <a:pt x="4587" y="2267"/>
                    </a:cubicBezTo>
                    <a:lnTo>
                      <a:pt x="4587" y="121"/>
                    </a:lnTo>
                    <a:cubicBezTo>
                      <a:pt x="4587" y="81"/>
                      <a:pt x="4560" y="54"/>
                      <a:pt x="4533" y="27"/>
                    </a:cubicBezTo>
                    <a:cubicBezTo>
                      <a:pt x="4506" y="14"/>
                      <a:pt x="4479" y="0"/>
                      <a:pt x="445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33"/>
              <p:cNvSpPr/>
              <p:nvPr/>
            </p:nvSpPr>
            <p:spPr>
              <a:xfrm>
                <a:off x="7391972" y="4291384"/>
                <a:ext cx="10958" cy="239654"/>
              </a:xfrm>
              <a:custGeom>
                <a:avLst/>
                <a:gdLst/>
                <a:ahLst/>
                <a:cxnLst/>
                <a:rect l="l" t="t" r="r" b="b"/>
                <a:pathLst>
                  <a:path w="108" h="2362" extrusionOk="0">
                    <a:moveTo>
                      <a:pt x="1" y="1"/>
                    </a:moveTo>
                    <a:lnTo>
                      <a:pt x="1" y="2361"/>
                    </a:lnTo>
                    <a:cubicBezTo>
                      <a:pt x="27" y="2361"/>
                      <a:pt x="54" y="2348"/>
                      <a:pt x="68" y="2334"/>
                    </a:cubicBezTo>
                    <a:cubicBezTo>
                      <a:pt x="95" y="2307"/>
                      <a:pt x="108" y="2281"/>
                      <a:pt x="108" y="2254"/>
                    </a:cubicBezTo>
                    <a:lnTo>
                      <a:pt x="108" y="108"/>
                    </a:lnTo>
                    <a:cubicBezTo>
                      <a:pt x="108" y="68"/>
                      <a:pt x="95" y="41"/>
                      <a:pt x="68" y="28"/>
                    </a:cubicBezTo>
                    <a:cubicBezTo>
                      <a:pt x="54" y="14"/>
                      <a:pt x="27" y="1"/>
                      <a:pt x="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33"/>
              <p:cNvSpPr/>
              <p:nvPr/>
            </p:nvSpPr>
            <p:spPr>
              <a:xfrm>
                <a:off x="6760571" y="4257394"/>
                <a:ext cx="341726" cy="179690"/>
              </a:xfrm>
              <a:custGeom>
                <a:avLst/>
                <a:gdLst/>
                <a:ahLst/>
                <a:cxnLst/>
                <a:rect l="l" t="t" r="r" b="b"/>
                <a:pathLst>
                  <a:path w="3368" h="1771" extrusionOk="0">
                    <a:moveTo>
                      <a:pt x="3273" y="41"/>
                    </a:moveTo>
                    <a:cubicBezTo>
                      <a:pt x="3287" y="41"/>
                      <a:pt x="3300" y="41"/>
                      <a:pt x="3300" y="54"/>
                    </a:cubicBezTo>
                    <a:cubicBezTo>
                      <a:pt x="3313" y="54"/>
                      <a:pt x="3327" y="68"/>
                      <a:pt x="3327" y="94"/>
                    </a:cubicBezTo>
                    <a:lnTo>
                      <a:pt x="3327" y="1663"/>
                    </a:lnTo>
                    <a:cubicBezTo>
                      <a:pt x="3327" y="1677"/>
                      <a:pt x="3313" y="1704"/>
                      <a:pt x="3300" y="1717"/>
                    </a:cubicBezTo>
                    <a:cubicBezTo>
                      <a:pt x="3300" y="1717"/>
                      <a:pt x="3287" y="1731"/>
                      <a:pt x="3273" y="1731"/>
                    </a:cubicBezTo>
                    <a:cubicBezTo>
                      <a:pt x="2697" y="1731"/>
                      <a:pt x="2173" y="1704"/>
                      <a:pt x="1704" y="1650"/>
                    </a:cubicBezTo>
                    <a:cubicBezTo>
                      <a:pt x="671" y="1543"/>
                      <a:pt x="189" y="1368"/>
                      <a:pt x="68" y="1315"/>
                    </a:cubicBezTo>
                    <a:cubicBezTo>
                      <a:pt x="55" y="1301"/>
                      <a:pt x="55" y="1301"/>
                      <a:pt x="55" y="1301"/>
                    </a:cubicBezTo>
                    <a:cubicBezTo>
                      <a:pt x="41" y="1288"/>
                      <a:pt x="41" y="1288"/>
                      <a:pt x="41" y="1275"/>
                    </a:cubicBezTo>
                    <a:cubicBezTo>
                      <a:pt x="41" y="1275"/>
                      <a:pt x="41" y="1261"/>
                      <a:pt x="41" y="1261"/>
                    </a:cubicBezTo>
                    <a:lnTo>
                      <a:pt x="41" y="510"/>
                    </a:lnTo>
                    <a:cubicBezTo>
                      <a:pt x="41" y="497"/>
                      <a:pt x="41" y="497"/>
                      <a:pt x="41" y="483"/>
                    </a:cubicBezTo>
                    <a:cubicBezTo>
                      <a:pt x="41" y="483"/>
                      <a:pt x="41" y="470"/>
                      <a:pt x="55" y="470"/>
                    </a:cubicBezTo>
                    <a:cubicBezTo>
                      <a:pt x="55" y="470"/>
                      <a:pt x="55" y="456"/>
                      <a:pt x="68" y="456"/>
                    </a:cubicBezTo>
                    <a:cubicBezTo>
                      <a:pt x="189" y="403"/>
                      <a:pt x="671" y="215"/>
                      <a:pt x="1704" y="108"/>
                    </a:cubicBezTo>
                    <a:cubicBezTo>
                      <a:pt x="2173" y="68"/>
                      <a:pt x="2697" y="41"/>
                      <a:pt x="3273" y="41"/>
                    </a:cubicBezTo>
                    <a:close/>
                    <a:moveTo>
                      <a:pt x="3273" y="0"/>
                    </a:moveTo>
                    <a:cubicBezTo>
                      <a:pt x="2697" y="0"/>
                      <a:pt x="2173" y="27"/>
                      <a:pt x="1704" y="81"/>
                    </a:cubicBezTo>
                    <a:cubicBezTo>
                      <a:pt x="685" y="175"/>
                      <a:pt x="215" y="349"/>
                      <a:pt x="55" y="416"/>
                    </a:cubicBezTo>
                    <a:cubicBezTo>
                      <a:pt x="41" y="430"/>
                      <a:pt x="28" y="430"/>
                      <a:pt x="28" y="443"/>
                    </a:cubicBezTo>
                    <a:cubicBezTo>
                      <a:pt x="14" y="456"/>
                      <a:pt x="1" y="470"/>
                      <a:pt x="1" y="470"/>
                    </a:cubicBezTo>
                    <a:cubicBezTo>
                      <a:pt x="1" y="483"/>
                      <a:pt x="1" y="497"/>
                      <a:pt x="1" y="510"/>
                    </a:cubicBezTo>
                    <a:lnTo>
                      <a:pt x="1" y="1261"/>
                    </a:lnTo>
                    <a:cubicBezTo>
                      <a:pt x="1" y="1275"/>
                      <a:pt x="1" y="1288"/>
                      <a:pt x="1" y="1301"/>
                    </a:cubicBezTo>
                    <a:cubicBezTo>
                      <a:pt x="1" y="1301"/>
                      <a:pt x="14" y="1315"/>
                      <a:pt x="28" y="1328"/>
                    </a:cubicBezTo>
                    <a:cubicBezTo>
                      <a:pt x="28" y="1342"/>
                      <a:pt x="41" y="1342"/>
                      <a:pt x="55" y="1355"/>
                    </a:cubicBezTo>
                    <a:cubicBezTo>
                      <a:pt x="215" y="1422"/>
                      <a:pt x="685" y="1596"/>
                      <a:pt x="1704" y="1690"/>
                    </a:cubicBezTo>
                    <a:cubicBezTo>
                      <a:pt x="2173" y="1744"/>
                      <a:pt x="2697" y="1771"/>
                      <a:pt x="3273" y="1771"/>
                    </a:cubicBezTo>
                    <a:cubicBezTo>
                      <a:pt x="3300" y="1771"/>
                      <a:pt x="3313" y="1771"/>
                      <a:pt x="3327" y="1744"/>
                    </a:cubicBezTo>
                    <a:cubicBezTo>
                      <a:pt x="3354" y="1731"/>
                      <a:pt x="3367" y="1677"/>
                      <a:pt x="3367" y="1677"/>
                    </a:cubicBezTo>
                    <a:lnTo>
                      <a:pt x="3367" y="94"/>
                    </a:lnTo>
                    <a:cubicBezTo>
                      <a:pt x="3367" y="68"/>
                      <a:pt x="3354" y="41"/>
                      <a:pt x="3327" y="27"/>
                    </a:cubicBezTo>
                    <a:cubicBezTo>
                      <a:pt x="3313" y="14"/>
                      <a:pt x="3300" y="0"/>
                      <a:pt x="327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33"/>
              <p:cNvSpPr/>
              <p:nvPr/>
            </p:nvSpPr>
            <p:spPr>
              <a:xfrm>
                <a:off x="6658601" y="4241058"/>
                <a:ext cx="352481" cy="50427"/>
              </a:xfrm>
              <a:custGeom>
                <a:avLst/>
                <a:gdLst/>
                <a:ahLst/>
                <a:cxnLst/>
                <a:rect l="l" t="t" r="r" b="b"/>
                <a:pathLst>
                  <a:path w="3474" h="497" extrusionOk="0">
                    <a:moveTo>
                      <a:pt x="2562" y="41"/>
                    </a:moveTo>
                    <a:cubicBezTo>
                      <a:pt x="2736" y="54"/>
                      <a:pt x="2897" y="81"/>
                      <a:pt x="3031" y="108"/>
                    </a:cubicBezTo>
                    <a:cubicBezTo>
                      <a:pt x="3152" y="135"/>
                      <a:pt x="3246" y="161"/>
                      <a:pt x="3313" y="188"/>
                    </a:cubicBezTo>
                    <a:cubicBezTo>
                      <a:pt x="3098" y="202"/>
                      <a:pt x="2897" y="215"/>
                      <a:pt x="2709" y="242"/>
                    </a:cubicBezTo>
                    <a:cubicBezTo>
                      <a:pt x="2213" y="282"/>
                      <a:pt x="1797" y="349"/>
                      <a:pt x="1462" y="443"/>
                    </a:cubicBezTo>
                    <a:cubicBezTo>
                      <a:pt x="1368" y="389"/>
                      <a:pt x="979" y="322"/>
                      <a:pt x="563" y="269"/>
                    </a:cubicBezTo>
                    <a:cubicBezTo>
                      <a:pt x="469" y="255"/>
                      <a:pt x="362" y="229"/>
                      <a:pt x="255" y="215"/>
                    </a:cubicBezTo>
                    <a:lnTo>
                      <a:pt x="1167" y="215"/>
                    </a:lnTo>
                    <a:lnTo>
                      <a:pt x="1314" y="41"/>
                    </a:lnTo>
                    <a:close/>
                    <a:moveTo>
                      <a:pt x="1301" y="1"/>
                    </a:moveTo>
                    <a:lnTo>
                      <a:pt x="1153" y="175"/>
                    </a:lnTo>
                    <a:lnTo>
                      <a:pt x="13" y="175"/>
                    </a:lnTo>
                    <a:lnTo>
                      <a:pt x="0" y="215"/>
                    </a:lnTo>
                    <a:cubicBezTo>
                      <a:pt x="161" y="242"/>
                      <a:pt x="362" y="282"/>
                      <a:pt x="563" y="309"/>
                    </a:cubicBezTo>
                    <a:cubicBezTo>
                      <a:pt x="939" y="363"/>
                      <a:pt x="1381" y="430"/>
                      <a:pt x="1435" y="483"/>
                    </a:cubicBezTo>
                    <a:lnTo>
                      <a:pt x="1448" y="497"/>
                    </a:lnTo>
                    <a:lnTo>
                      <a:pt x="1462" y="483"/>
                    </a:lnTo>
                    <a:cubicBezTo>
                      <a:pt x="1797" y="403"/>
                      <a:pt x="2226" y="322"/>
                      <a:pt x="2709" y="282"/>
                    </a:cubicBezTo>
                    <a:cubicBezTo>
                      <a:pt x="2924" y="255"/>
                      <a:pt x="3152" y="242"/>
                      <a:pt x="3393" y="229"/>
                    </a:cubicBezTo>
                    <a:lnTo>
                      <a:pt x="3474" y="215"/>
                    </a:lnTo>
                    <a:lnTo>
                      <a:pt x="3406" y="188"/>
                    </a:lnTo>
                    <a:cubicBezTo>
                      <a:pt x="3366" y="161"/>
                      <a:pt x="3246" y="108"/>
                      <a:pt x="3044" y="68"/>
                    </a:cubicBezTo>
                    <a:cubicBezTo>
                      <a:pt x="2897" y="27"/>
                      <a:pt x="2736" y="14"/>
                      <a:pt x="2562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33"/>
              <p:cNvSpPr/>
              <p:nvPr/>
            </p:nvSpPr>
            <p:spPr>
              <a:xfrm>
                <a:off x="7092658" y="4258713"/>
                <a:ext cx="6899" cy="175632"/>
              </a:xfrm>
              <a:custGeom>
                <a:avLst/>
                <a:gdLst/>
                <a:ahLst/>
                <a:cxnLst/>
                <a:rect l="l" t="t" r="r" b="b"/>
                <a:pathLst>
                  <a:path w="68" h="1731" extrusionOk="0">
                    <a:moveTo>
                      <a:pt x="0" y="1"/>
                    </a:moveTo>
                    <a:lnTo>
                      <a:pt x="0" y="1731"/>
                    </a:lnTo>
                    <a:cubicBezTo>
                      <a:pt x="14" y="1731"/>
                      <a:pt x="27" y="1731"/>
                      <a:pt x="40" y="1718"/>
                    </a:cubicBezTo>
                    <a:cubicBezTo>
                      <a:pt x="67" y="1704"/>
                      <a:pt x="67" y="1664"/>
                      <a:pt x="67" y="1664"/>
                    </a:cubicBezTo>
                    <a:lnTo>
                      <a:pt x="67" y="81"/>
                    </a:lnTo>
                    <a:cubicBezTo>
                      <a:pt x="67" y="55"/>
                      <a:pt x="67" y="41"/>
                      <a:pt x="40" y="28"/>
                    </a:cubicBezTo>
                    <a:cubicBezTo>
                      <a:pt x="27" y="14"/>
                      <a:pt x="14" y="1"/>
                      <a:pt x="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33"/>
              <p:cNvSpPr/>
              <p:nvPr/>
            </p:nvSpPr>
            <p:spPr>
              <a:xfrm>
                <a:off x="6255795" y="4211127"/>
                <a:ext cx="557942" cy="51847"/>
              </a:xfrm>
              <a:custGeom>
                <a:avLst/>
                <a:gdLst/>
                <a:ahLst/>
                <a:cxnLst/>
                <a:rect l="l" t="t" r="r" b="b"/>
                <a:pathLst>
                  <a:path w="5499" h="511" extrusionOk="0">
                    <a:moveTo>
                      <a:pt x="5445" y="54"/>
                    </a:moveTo>
                    <a:cubicBezTo>
                      <a:pt x="5445" y="68"/>
                      <a:pt x="5432" y="81"/>
                      <a:pt x="5418" y="94"/>
                    </a:cubicBezTo>
                    <a:cubicBezTo>
                      <a:pt x="5378" y="135"/>
                      <a:pt x="5351" y="161"/>
                      <a:pt x="5298" y="215"/>
                    </a:cubicBezTo>
                    <a:lnTo>
                      <a:pt x="5284" y="229"/>
                    </a:lnTo>
                    <a:lnTo>
                      <a:pt x="5298" y="242"/>
                    </a:lnTo>
                    <a:cubicBezTo>
                      <a:pt x="5298" y="242"/>
                      <a:pt x="5298" y="255"/>
                      <a:pt x="5298" y="255"/>
                    </a:cubicBezTo>
                    <a:cubicBezTo>
                      <a:pt x="5298" y="255"/>
                      <a:pt x="5284" y="269"/>
                      <a:pt x="5284" y="269"/>
                    </a:cubicBezTo>
                    <a:lnTo>
                      <a:pt x="5123" y="470"/>
                    </a:lnTo>
                    <a:lnTo>
                      <a:pt x="872" y="470"/>
                    </a:lnTo>
                    <a:lnTo>
                      <a:pt x="470" y="255"/>
                    </a:lnTo>
                    <a:lnTo>
                      <a:pt x="94" y="54"/>
                    </a:lnTo>
                    <a:close/>
                    <a:moveTo>
                      <a:pt x="0" y="1"/>
                    </a:moveTo>
                    <a:lnTo>
                      <a:pt x="0" y="41"/>
                    </a:lnTo>
                    <a:lnTo>
                      <a:pt x="859" y="510"/>
                    </a:lnTo>
                    <a:lnTo>
                      <a:pt x="5137" y="510"/>
                    </a:lnTo>
                    <a:lnTo>
                      <a:pt x="5325" y="282"/>
                    </a:lnTo>
                    <a:cubicBezTo>
                      <a:pt x="5325" y="282"/>
                      <a:pt x="5338" y="269"/>
                      <a:pt x="5338" y="255"/>
                    </a:cubicBezTo>
                    <a:cubicBezTo>
                      <a:pt x="5338" y="242"/>
                      <a:pt x="5338" y="242"/>
                      <a:pt x="5338" y="229"/>
                    </a:cubicBezTo>
                    <a:cubicBezTo>
                      <a:pt x="5378" y="188"/>
                      <a:pt x="5418" y="161"/>
                      <a:pt x="5445" y="121"/>
                    </a:cubicBezTo>
                    <a:cubicBezTo>
                      <a:pt x="5486" y="94"/>
                      <a:pt x="5499" y="68"/>
                      <a:pt x="5499" y="27"/>
                    </a:cubicBezTo>
                    <a:lnTo>
                      <a:pt x="5499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33"/>
              <p:cNvSpPr/>
              <p:nvPr/>
            </p:nvSpPr>
            <p:spPr>
              <a:xfrm>
                <a:off x="4576692" y="4030118"/>
                <a:ext cx="800133" cy="141642"/>
              </a:xfrm>
              <a:custGeom>
                <a:avLst/>
                <a:gdLst/>
                <a:ahLst/>
                <a:cxnLst/>
                <a:rect l="l" t="t" r="r" b="b"/>
                <a:pathLst>
                  <a:path w="7886" h="1396" extrusionOk="0">
                    <a:moveTo>
                      <a:pt x="287" y="56"/>
                    </a:moveTo>
                    <a:lnTo>
                      <a:pt x="1529" y="148"/>
                    </a:lnTo>
                    <a:lnTo>
                      <a:pt x="7819" y="953"/>
                    </a:lnTo>
                    <a:cubicBezTo>
                      <a:pt x="7819" y="966"/>
                      <a:pt x="7805" y="993"/>
                      <a:pt x="7792" y="1007"/>
                    </a:cubicBezTo>
                    <a:cubicBezTo>
                      <a:pt x="7779" y="1033"/>
                      <a:pt x="7752" y="1060"/>
                      <a:pt x="7725" y="1087"/>
                    </a:cubicBezTo>
                    <a:cubicBezTo>
                      <a:pt x="7618" y="1208"/>
                      <a:pt x="7457" y="1288"/>
                      <a:pt x="7242" y="1329"/>
                    </a:cubicBezTo>
                    <a:cubicBezTo>
                      <a:pt x="7175" y="1329"/>
                      <a:pt x="7121" y="1342"/>
                      <a:pt x="7054" y="1342"/>
                    </a:cubicBezTo>
                    <a:cubicBezTo>
                      <a:pt x="6987" y="1349"/>
                      <a:pt x="6917" y="1352"/>
                      <a:pt x="6841" y="1352"/>
                    </a:cubicBezTo>
                    <a:cubicBezTo>
                      <a:pt x="6766" y="1352"/>
                      <a:pt x="6686" y="1349"/>
                      <a:pt x="6598" y="1342"/>
                    </a:cubicBezTo>
                    <a:lnTo>
                      <a:pt x="6558" y="1342"/>
                    </a:lnTo>
                    <a:cubicBezTo>
                      <a:pt x="5981" y="1302"/>
                      <a:pt x="1770" y="390"/>
                      <a:pt x="496" y="108"/>
                    </a:cubicBezTo>
                    <a:lnTo>
                      <a:pt x="287" y="56"/>
                    </a:lnTo>
                    <a:close/>
                    <a:moveTo>
                      <a:pt x="0" y="1"/>
                    </a:moveTo>
                    <a:lnTo>
                      <a:pt x="0" y="41"/>
                    </a:lnTo>
                    <a:lnTo>
                      <a:pt x="483" y="148"/>
                    </a:lnTo>
                    <a:cubicBezTo>
                      <a:pt x="2119" y="497"/>
                      <a:pt x="5995" y="1342"/>
                      <a:pt x="6545" y="1382"/>
                    </a:cubicBezTo>
                    <a:lnTo>
                      <a:pt x="6598" y="1382"/>
                    </a:lnTo>
                    <a:cubicBezTo>
                      <a:pt x="6692" y="1396"/>
                      <a:pt x="6773" y="1396"/>
                      <a:pt x="6853" y="1396"/>
                    </a:cubicBezTo>
                    <a:cubicBezTo>
                      <a:pt x="6934" y="1396"/>
                      <a:pt x="6987" y="1396"/>
                      <a:pt x="7054" y="1382"/>
                    </a:cubicBezTo>
                    <a:cubicBezTo>
                      <a:pt x="7121" y="1382"/>
                      <a:pt x="7188" y="1369"/>
                      <a:pt x="7242" y="1369"/>
                    </a:cubicBezTo>
                    <a:cubicBezTo>
                      <a:pt x="7470" y="1329"/>
                      <a:pt x="7644" y="1248"/>
                      <a:pt x="7765" y="1114"/>
                    </a:cubicBezTo>
                    <a:cubicBezTo>
                      <a:pt x="7792" y="1087"/>
                      <a:pt x="7805" y="1060"/>
                      <a:pt x="7832" y="1033"/>
                    </a:cubicBezTo>
                    <a:cubicBezTo>
                      <a:pt x="7846" y="1007"/>
                      <a:pt x="7859" y="980"/>
                      <a:pt x="7872" y="940"/>
                    </a:cubicBezTo>
                    <a:lnTo>
                      <a:pt x="7886" y="913"/>
                    </a:lnTo>
                    <a:lnTo>
                      <a:pt x="1542" y="95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33"/>
              <p:cNvSpPr/>
              <p:nvPr/>
            </p:nvSpPr>
            <p:spPr>
              <a:xfrm>
                <a:off x="7098035" y="4266931"/>
                <a:ext cx="181111" cy="47687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470" extrusionOk="0">
                    <a:moveTo>
                      <a:pt x="229" y="41"/>
                    </a:moveTo>
                    <a:cubicBezTo>
                      <a:pt x="336" y="41"/>
                      <a:pt x="457" y="41"/>
                      <a:pt x="564" y="54"/>
                    </a:cubicBezTo>
                    <a:cubicBezTo>
                      <a:pt x="792" y="67"/>
                      <a:pt x="1020" y="94"/>
                      <a:pt x="1208" y="134"/>
                    </a:cubicBezTo>
                    <a:cubicBezTo>
                      <a:pt x="1396" y="188"/>
                      <a:pt x="1530" y="228"/>
                      <a:pt x="1610" y="269"/>
                    </a:cubicBezTo>
                    <a:cubicBezTo>
                      <a:pt x="1315" y="282"/>
                      <a:pt x="1033" y="295"/>
                      <a:pt x="765" y="322"/>
                    </a:cubicBezTo>
                    <a:cubicBezTo>
                      <a:pt x="510" y="349"/>
                      <a:pt x="269" y="389"/>
                      <a:pt x="41" y="416"/>
                    </a:cubicBezTo>
                    <a:lnTo>
                      <a:pt x="41" y="41"/>
                    </a:lnTo>
                    <a:close/>
                    <a:moveTo>
                      <a:pt x="1" y="0"/>
                    </a:moveTo>
                    <a:lnTo>
                      <a:pt x="1" y="470"/>
                    </a:lnTo>
                    <a:lnTo>
                      <a:pt x="28" y="456"/>
                    </a:lnTo>
                    <a:cubicBezTo>
                      <a:pt x="256" y="430"/>
                      <a:pt x="510" y="389"/>
                      <a:pt x="765" y="362"/>
                    </a:cubicBezTo>
                    <a:cubicBezTo>
                      <a:pt x="1060" y="336"/>
                      <a:pt x="1369" y="309"/>
                      <a:pt x="1704" y="295"/>
                    </a:cubicBezTo>
                    <a:lnTo>
                      <a:pt x="1785" y="295"/>
                    </a:lnTo>
                    <a:lnTo>
                      <a:pt x="1704" y="255"/>
                    </a:lnTo>
                    <a:cubicBezTo>
                      <a:pt x="1650" y="228"/>
                      <a:pt x="1503" y="161"/>
                      <a:pt x="1221" y="94"/>
                    </a:cubicBezTo>
                    <a:cubicBezTo>
                      <a:pt x="1020" y="54"/>
                      <a:pt x="805" y="27"/>
                      <a:pt x="564" y="14"/>
                    </a:cubicBezTo>
                    <a:cubicBezTo>
                      <a:pt x="457" y="0"/>
                      <a:pt x="336" y="0"/>
                      <a:pt x="22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33"/>
              <p:cNvSpPr/>
              <p:nvPr/>
            </p:nvSpPr>
            <p:spPr>
              <a:xfrm>
                <a:off x="6745656" y="4272410"/>
                <a:ext cx="65443" cy="21814"/>
              </a:xfrm>
              <a:custGeom>
                <a:avLst/>
                <a:gdLst/>
                <a:ahLst/>
                <a:cxnLst/>
                <a:rect l="l" t="t" r="r" b="b"/>
                <a:pathLst>
                  <a:path w="645" h="215" extrusionOk="0">
                    <a:moveTo>
                      <a:pt x="121" y="67"/>
                    </a:moveTo>
                    <a:lnTo>
                      <a:pt x="121" y="67"/>
                    </a:lnTo>
                    <a:cubicBezTo>
                      <a:pt x="242" y="80"/>
                      <a:pt x="443" y="121"/>
                      <a:pt x="537" y="161"/>
                    </a:cubicBezTo>
                    <a:cubicBezTo>
                      <a:pt x="523" y="161"/>
                      <a:pt x="497" y="174"/>
                      <a:pt x="470" y="174"/>
                    </a:cubicBezTo>
                    <a:cubicBezTo>
                      <a:pt x="376" y="161"/>
                      <a:pt x="309" y="148"/>
                      <a:pt x="255" y="121"/>
                    </a:cubicBezTo>
                    <a:cubicBezTo>
                      <a:pt x="175" y="94"/>
                      <a:pt x="134" y="80"/>
                      <a:pt x="121" y="67"/>
                    </a:cubicBezTo>
                    <a:close/>
                    <a:moveTo>
                      <a:pt x="0" y="0"/>
                    </a:moveTo>
                    <a:lnTo>
                      <a:pt x="94" y="94"/>
                    </a:lnTo>
                    <a:cubicBezTo>
                      <a:pt x="121" y="121"/>
                      <a:pt x="175" y="134"/>
                      <a:pt x="242" y="161"/>
                    </a:cubicBezTo>
                    <a:cubicBezTo>
                      <a:pt x="309" y="174"/>
                      <a:pt x="376" y="201"/>
                      <a:pt x="470" y="215"/>
                    </a:cubicBezTo>
                    <a:lnTo>
                      <a:pt x="483" y="215"/>
                    </a:lnTo>
                    <a:cubicBezTo>
                      <a:pt x="523" y="201"/>
                      <a:pt x="564" y="188"/>
                      <a:pt x="604" y="174"/>
                    </a:cubicBezTo>
                    <a:lnTo>
                      <a:pt x="644" y="174"/>
                    </a:lnTo>
                    <a:lnTo>
                      <a:pt x="617" y="148"/>
                    </a:lnTo>
                    <a:cubicBezTo>
                      <a:pt x="564" y="107"/>
                      <a:pt x="403" y="67"/>
                      <a:pt x="67" y="1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33"/>
              <p:cNvSpPr/>
              <p:nvPr/>
            </p:nvSpPr>
            <p:spPr>
              <a:xfrm>
                <a:off x="6751135" y="4275048"/>
                <a:ext cx="54485" cy="17857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76" extrusionOk="0">
                    <a:moveTo>
                      <a:pt x="0" y="1"/>
                    </a:moveTo>
                    <a:lnTo>
                      <a:pt x="54" y="54"/>
                    </a:lnTo>
                    <a:cubicBezTo>
                      <a:pt x="80" y="81"/>
                      <a:pt x="134" y="95"/>
                      <a:pt x="201" y="122"/>
                    </a:cubicBezTo>
                    <a:cubicBezTo>
                      <a:pt x="255" y="135"/>
                      <a:pt x="335" y="148"/>
                      <a:pt x="416" y="175"/>
                    </a:cubicBezTo>
                    <a:cubicBezTo>
                      <a:pt x="456" y="162"/>
                      <a:pt x="496" y="148"/>
                      <a:pt x="536" y="135"/>
                    </a:cubicBezTo>
                    <a:cubicBezTo>
                      <a:pt x="496" y="95"/>
                      <a:pt x="268" y="41"/>
                      <a:pt x="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33"/>
              <p:cNvSpPr/>
              <p:nvPr/>
            </p:nvSpPr>
            <p:spPr>
              <a:xfrm>
                <a:off x="6990586" y="4254654"/>
                <a:ext cx="147019" cy="16437"/>
              </a:xfrm>
              <a:custGeom>
                <a:avLst/>
                <a:gdLst/>
                <a:ahLst/>
                <a:cxnLst/>
                <a:rect l="l" t="t" r="r" b="b"/>
                <a:pathLst>
                  <a:path w="1449" h="162" extrusionOk="0">
                    <a:moveTo>
                      <a:pt x="269" y="41"/>
                    </a:moveTo>
                    <a:cubicBezTo>
                      <a:pt x="228" y="41"/>
                      <a:pt x="175" y="41"/>
                      <a:pt x="121" y="54"/>
                    </a:cubicBezTo>
                    <a:lnTo>
                      <a:pt x="108" y="41"/>
                    </a:lnTo>
                    <a:close/>
                    <a:moveTo>
                      <a:pt x="1395" y="41"/>
                    </a:moveTo>
                    <a:cubicBezTo>
                      <a:pt x="1395" y="54"/>
                      <a:pt x="1382" y="68"/>
                      <a:pt x="1368" y="81"/>
                    </a:cubicBezTo>
                    <a:cubicBezTo>
                      <a:pt x="1355" y="95"/>
                      <a:pt x="1341" y="108"/>
                      <a:pt x="1341" y="121"/>
                    </a:cubicBezTo>
                    <a:lnTo>
                      <a:pt x="1100" y="121"/>
                    </a:lnTo>
                    <a:cubicBezTo>
                      <a:pt x="1100" y="95"/>
                      <a:pt x="1087" y="68"/>
                      <a:pt x="1060" y="41"/>
                    </a:cubicBezTo>
                    <a:close/>
                    <a:moveTo>
                      <a:pt x="0" y="1"/>
                    </a:moveTo>
                    <a:lnTo>
                      <a:pt x="0" y="41"/>
                    </a:lnTo>
                    <a:cubicBezTo>
                      <a:pt x="54" y="54"/>
                      <a:pt x="94" y="81"/>
                      <a:pt x="108" y="95"/>
                    </a:cubicBezTo>
                    <a:lnTo>
                      <a:pt x="121" y="95"/>
                    </a:lnTo>
                    <a:cubicBezTo>
                      <a:pt x="403" y="81"/>
                      <a:pt x="698" y="68"/>
                      <a:pt x="1006" y="68"/>
                    </a:cubicBezTo>
                    <a:cubicBezTo>
                      <a:pt x="1020" y="68"/>
                      <a:pt x="1033" y="68"/>
                      <a:pt x="1033" y="81"/>
                    </a:cubicBezTo>
                    <a:cubicBezTo>
                      <a:pt x="1046" y="95"/>
                      <a:pt x="1060" y="108"/>
                      <a:pt x="1060" y="121"/>
                    </a:cubicBezTo>
                    <a:lnTo>
                      <a:pt x="1060" y="162"/>
                    </a:lnTo>
                    <a:lnTo>
                      <a:pt x="1355" y="162"/>
                    </a:lnTo>
                    <a:lnTo>
                      <a:pt x="1368" y="148"/>
                    </a:lnTo>
                    <a:lnTo>
                      <a:pt x="1409" y="121"/>
                    </a:lnTo>
                    <a:cubicBezTo>
                      <a:pt x="1435" y="81"/>
                      <a:pt x="1449" y="54"/>
                      <a:pt x="1449" y="14"/>
                    </a:cubicBezTo>
                    <a:lnTo>
                      <a:pt x="1449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33"/>
              <p:cNvSpPr/>
              <p:nvPr/>
            </p:nvSpPr>
            <p:spPr>
              <a:xfrm>
                <a:off x="6423107" y="4258713"/>
                <a:ext cx="371657" cy="47789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471" extrusionOk="0">
                    <a:moveTo>
                      <a:pt x="2321" y="41"/>
                    </a:moveTo>
                    <a:cubicBezTo>
                      <a:pt x="2482" y="68"/>
                      <a:pt x="2683" y="108"/>
                      <a:pt x="2884" y="135"/>
                    </a:cubicBezTo>
                    <a:cubicBezTo>
                      <a:pt x="3005" y="148"/>
                      <a:pt x="3126" y="162"/>
                      <a:pt x="3233" y="189"/>
                    </a:cubicBezTo>
                    <a:lnTo>
                      <a:pt x="3273" y="229"/>
                    </a:lnTo>
                    <a:cubicBezTo>
                      <a:pt x="3300" y="256"/>
                      <a:pt x="3354" y="283"/>
                      <a:pt x="3434" y="296"/>
                    </a:cubicBezTo>
                    <a:cubicBezTo>
                      <a:pt x="3461" y="309"/>
                      <a:pt x="3515" y="323"/>
                      <a:pt x="3568" y="336"/>
                    </a:cubicBezTo>
                    <a:cubicBezTo>
                      <a:pt x="3474" y="363"/>
                      <a:pt x="3407" y="390"/>
                      <a:pt x="3381" y="403"/>
                    </a:cubicBezTo>
                    <a:cubicBezTo>
                      <a:pt x="3367" y="417"/>
                      <a:pt x="3354" y="417"/>
                      <a:pt x="3354" y="417"/>
                    </a:cubicBezTo>
                    <a:lnTo>
                      <a:pt x="806" y="417"/>
                    </a:lnTo>
                    <a:lnTo>
                      <a:pt x="95" y="41"/>
                    </a:lnTo>
                    <a:close/>
                    <a:moveTo>
                      <a:pt x="14" y="1"/>
                    </a:moveTo>
                    <a:lnTo>
                      <a:pt x="1" y="41"/>
                    </a:lnTo>
                    <a:lnTo>
                      <a:pt x="792" y="470"/>
                    </a:lnTo>
                    <a:lnTo>
                      <a:pt x="3367" y="470"/>
                    </a:lnTo>
                    <a:lnTo>
                      <a:pt x="3367" y="457"/>
                    </a:lnTo>
                    <a:lnTo>
                      <a:pt x="3381" y="457"/>
                    </a:lnTo>
                    <a:cubicBezTo>
                      <a:pt x="3381" y="443"/>
                      <a:pt x="3394" y="443"/>
                      <a:pt x="3394" y="443"/>
                    </a:cubicBezTo>
                    <a:cubicBezTo>
                      <a:pt x="3434" y="430"/>
                      <a:pt x="3515" y="390"/>
                      <a:pt x="3662" y="350"/>
                    </a:cubicBezTo>
                    <a:lnTo>
                      <a:pt x="3662" y="309"/>
                    </a:lnTo>
                    <a:cubicBezTo>
                      <a:pt x="3568" y="296"/>
                      <a:pt x="3488" y="269"/>
                      <a:pt x="3434" y="256"/>
                    </a:cubicBezTo>
                    <a:cubicBezTo>
                      <a:pt x="3354" y="229"/>
                      <a:pt x="3313" y="215"/>
                      <a:pt x="3300" y="202"/>
                    </a:cubicBezTo>
                    <a:lnTo>
                      <a:pt x="3246" y="148"/>
                    </a:lnTo>
                    <a:cubicBezTo>
                      <a:pt x="3126" y="122"/>
                      <a:pt x="3005" y="108"/>
                      <a:pt x="2884" y="95"/>
                    </a:cubicBezTo>
                    <a:cubicBezTo>
                      <a:pt x="2697" y="55"/>
                      <a:pt x="2495" y="28"/>
                      <a:pt x="2334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2" name="Google Shape;922;p33"/>
            <p:cNvGrpSpPr/>
            <p:nvPr/>
          </p:nvGrpSpPr>
          <p:grpSpPr>
            <a:xfrm rot="-5400000">
              <a:off x="8211946" y="4671682"/>
              <a:ext cx="1205958" cy="251700"/>
              <a:chOff x="2357533" y="3245275"/>
              <a:chExt cx="4420667" cy="251700"/>
            </a:xfrm>
          </p:grpSpPr>
          <p:cxnSp>
            <p:nvCxnSpPr>
              <p:cNvPr id="923" name="Google Shape;923;p33"/>
              <p:cNvCxnSpPr/>
              <p:nvPr/>
            </p:nvCxnSpPr>
            <p:spPr>
              <a:xfrm>
                <a:off x="2365800" y="3371113"/>
                <a:ext cx="441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dash"/>
                <a:round/>
                <a:headEnd type="triangle" w="med" len="med"/>
                <a:tailEnd type="triangle" w="med" len="med"/>
              </a:ln>
            </p:spPr>
          </p:cxnSp>
          <p:cxnSp>
            <p:nvCxnSpPr>
              <p:cNvPr id="924" name="Google Shape;924;p33"/>
              <p:cNvCxnSpPr/>
              <p:nvPr/>
            </p:nvCxnSpPr>
            <p:spPr>
              <a:xfrm>
                <a:off x="2357533" y="3245275"/>
                <a:ext cx="0" cy="25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5" name="Google Shape;925;p33"/>
              <p:cNvCxnSpPr/>
              <p:nvPr/>
            </p:nvCxnSpPr>
            <p:spPr>
              <a:xfrm>
                <a:off x="6777133" y="3245275"/>
                <a:ext cx="0" cy="25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26" name="Google Shape;926;p33"/>
            <p:cNvGrpSpPr/>
            <p:nvPr/>
          </p:nvGrpSpPr>
          <p:grpSpPr>
            <a:xfrm rot="-5400000">
              <a:off x="3916121" y="4762382"/>
              <a:ext cx="1205958" cy="251700"/>
              <a:chOff x="2357533" y="3245275"/>
              <a:chExt cx="4420667" cy="251700"/>
            </a:xfrm>
          </p:grpSpPr>
          <p:cxnSp>
            <p:nvCxnSpPr>
              <p:cNvPr id="927" name="Google Shape;927;p33"/>
              <p:cNvCxnSpPr/>
              <p:nvPr/>
            </p:nvCxnSpPr>
            <p:spPr>
              <a:xfrm>
                <a:off x="2365800" y="3371113"/>
                <a:ext cx="441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dash"/>
                <a:round/>
                <a:headEnd type="triangle" w="med" len="med"/>
                <a:tailEnd type="triangle" w="med" len="med"/>
              </a:ln>
            </p:spPr>
          </p:cxnSp>
          <p:cxnSp>
            <p:nvCxnSpPr>
              <p:cNvPr id="928" name="Google Shape;928;p33"/>
              <p:cNvCxnSpPr/>
              <p:nvPr/>
            </p:nvCxnSpPr>
            <p:spPr>
              <a:xfrm>
                <a:off x="2357533" y="3245275"/>
                <a:ext cx="0" cy="25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29" name="Google Shape;929;p33"/>
            <p:cNvGrpSpPr/>
            <p:nvPr/>
          </p:nvGrpSpPr>
          <p:grpSpPr>
            <a:xfrm rot="-5400000">
              <a:off x="3440139" y="4369740"/>
              <a:ext cx="1809821" cy="251700"/>
              <a:chOff x="2357533" y="3245275"/>
              <a:chExt cx="4420667" cy="251700"/>
            </a:xfrm>
          </p:grpSpPr>
          <p:cxnSp>
            <p:nvCxnSpPr>
              <p:cNvPr id="930" name="Google Shape;930;p33"/>
              <p:cNvCxnSpPr/>
              <p:nvPr/>
            </p:nvCxnSpPr>
            <p:spPr>
              <a:xfrm>
                <a:off x="2365800" y="3371113"/>
                <a:ext cx="441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dash"/>
                <a:round/>
                <a:headEnd type="triangle" w="med" len="med"/>
                <a:tailEnd type="triangle" w="med" len="med"/>
              </a:ln>
            </p:spPr>
          </p:cxnSp>
          <p:cxnSp>
            <p:nvCxnSpPr>
              <p:cNvPr id="931" name="Google Shape;931;p33"/>
              <p:cNvCxnSpPr/>
              <p:nvPr/>
            </p:nvCxnSpPr>
            <p:spPr>
              <a:xfrm>
                <a:off x="2357533" y="3245275"/>
                <a:ext cx="0" cy="25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73C387E-EB92-4C98-94B1-53C4409D9D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086"/>
          <a:stretch/>
        </p:blipFill>
        <p:spPr>
          <a:xfrm>
            <a:off x="1200304" y="707618"/>
            <a:ext cx="2406388" cy="408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82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8EB4DD41-DF8C-4014-A7A1-A0C5C1877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микроконтроллера</a:t>
            </a:r>
            <a:endParaRPr lang="ru-RU" b="1" dirty="0"/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EC2AA618-CBB5-4B4B-B13E-D2C6004A0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61200" y="1669919"/>
            <a:ext cx="2992200" cy="315925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высокий порог вхождения</a:t>
            </a:r>
            <a:r>
              <a:rPr lang="en-US" dirty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большинство созданных библиотек уже устарели, проще создавать свои собственные.</a:t>
            </a:r>
          </a:p>
        </p:txBody>
      </p:sp>
      <p:sp>
        <p:nvSpPr>
          <p:cNvPr id="7" name="Подзаголовок 6">
            <a:extLst>
              <a:ext uri="{FF2B5EF4-FFF2-40B4-BE49-F238E27FC236}">
                <a16:creationId xmlns:a16="http://schemas.microsoft.com/office/drawing/2014/main" id="{E60985C0-F8F4-48C4-B705-FD1CF534A1E2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711175" y="1669919"/>
            <a:ext cx="2992200" cy="3159256"/>
          </a:xfrm>
        </p:spPr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ru-RU" dirty="0"/>
              <a:t>низкая стоимость;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ru-RU" dirty="0"/>
              <a:t>удобство использования;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ru-RU" dirty="0"/>
              <a:t>большой выбор сред разработки;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ru-RU" dirty="0"/>
              <a:t>чипы взаимозаменяемы;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ru-RU" dirty="0"/>
              <a:t>высокая производительность</a:t>
            </a:r>
            <a:r>
              <a:rPr lang="en-US" dirty="0"/>
              <a:t>;</a:t>
            </a:r>
            <a:endParaRPr lang="ru-RU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ru-RU" dirty="0"/>
              <a:t>удобная отладка микроконтроллера.</a:t>
            </a:r>
          </a:p>
        </p:txBody>
      </p:sp>
      <p:sp>
        <p:nvSpPr>
          <p:cNvPr id="8" name="Подзаголовок 7">
            <a:extLst>
              <a:ext uri="{FF2B5EF4-FFF2-40B4-BE49-F238E27FC236}">
                <a16:creationId xmlns:a16="http://schemas.microsoft.com/office/drawing/2014/main" id="{755F7BA5-ACDC-436A-8797-1C4E78914462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711175" y="1188119"/>
            <a:ext cx="2992200" cy="481800"/>
          </a:xfrm>
        </p:spPr>
        <p:txBody>
          <a:bodyPr/>
          <a:lstStyle/>
          <a:p>
            <a:r>
              <a:rPr lang="ru-RU" dirty="0"/>
              <a:t>Преимущества</a:t>
            </a:r>
          </a:p>
        </p:txBody>
      </p:sp>
      <p:sp>
        <p:nvSpPr>
          <p:cNvPr id="9" name="Подзаголовок 8">
            <a:extLst>
              <a:ext uri="{FF2B5EF4-FFF2-40B4-BE49-F238E27FC236}">
                <a16:creationId xmlns:a16="http://schemas.microsoft.com/office/drawing/2014/main" id="{7DF40CCB-EFB5-4304-90B6-23F0C8325043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4161200" y="1188119"/>
            <a:ext cx="2992200" cy="481800"/>
          </a:xfrm>
        </p:spPr>
        <p:txBody>
          <a:bodyPr/>
          <a:lstStyle/>
          <a:p>
            <a:r>
              <a:rPr lang="ru-RU" dirty="0"/>
              <a:t>Недостатки</a:t>
            </a:r>
          </a:p>
        </p:txBody>
      </p:sp>
    </p:spTree>
    <p:extLst>
      <p:ext uri="{BB962C8B-B14F-4D97-AF65-F5344CB8AC3E}">
        <p14:creationId xmlns:p14="http://schemas.microsoft.com/office/powerpoint/2010/main" val="1863910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4">
            <a:extLst>
              <a:ext uri="{FF2B5EF4-FFF2-40B4-BE49-F238E27FC236}">
                <a16:creationId xmlns:a16="http://schemas.microsoft.com/office/drawing/2014/main" id="{15E33139-9359-46DF-868F-B62CBEF3E4BB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95038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3000"/>
            </a:pPr>
            <a:r>
              <a:rPr lang="ru-RU" sz="3000" b="1" dirty="0">
                <a:solidFill>
                  <a:schemeClr val="dk1"/>
                </a:solidFill>
                <a:latin typeface="Roboto Mono Medium"/>
                <a:ea typeface="Roboto Mono Medium"/>
                <a:sym typeface="Roboto Mono Medium"/>
              </a:rPr>
              <a:t>Сравнение </a:t>
            </a:r>
            <a:r>
              <a:rPr lang="en-US" sz="3000" b="1" dirty="0">
                <a:solidFill>
                  <a:schemeClr val="dk1"/>
                </a:solidFill>
                <a:latin typeface="Roboto Mono Medium"/>
                <a:ea typeface="Roboto Mono Medium"/>
                <a:sym typeface="Roboto Mono Medium"/>
              </a:rPr>
              <a:t>Arduino </a:t>
            </a:r>
            <a:r>
              <a:rPr lang="ru-RU" sz="3000" b="1" dirty="0">
                <a:solidFill>
                  <a:schemeClr val="dk1"/>
                </a:solidFill>
                <a:latin typeface="Roboto Mono Medium"/>
                <a:ea typeface="Roboto Mono Medium"/>
                <a:sym typeface="Roboto Mono Medium"/>
              </a:rPr>
              <a:t>и </a:t>
            </a:r>
            <a:r>
              <a:rPr lang="en-US" sz="3000" b="1" dirty="0">
                <a:solidFill>
                  <a:schemeClr val="dk1"/>
                </a:solidFill>
                <a:latin typeface="Roboto Mono Medium"/>
                <a:ea typeface="Roboto Mono Medium"/>
                <a:sym typeface="Roboto Mono Medium"/>
              </a:rPr>
              <a:t>STM</a:t>
            </a:r>
            <a:r>
              <a:rPr lang="ru-RU" sz="3000" b="1" dirty="0">
                <a:solidFill>
                  <a:schemeClr val="dk1"/>
                </a:solidFill>
                <a:latin typeface="Roboto Mono Medium"/>
                <a:ea typeface="Roboto Mono Medium"/>
                <a:sym typeface="Roboto Mono Medium"/>
              </a:rPr>
              <a:t>32</a:t>
            </a: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88868D1E-B81C-4378-89CA-0F681BFCCA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862673"/>
              </p:ext>
            </p:extLst>
          </p:nvPr>
        </p:nvGraphicFramePr>
        <p:xfrm>
          <a:off x="951866" y="1192491"/>
          <a:ext cx="7192893" cy="2920993"/>
        </p:xfrm>
        <a:graphic>
          <a:graphicData uri="http://schemas.openxmlformats.org/drawingml/2006/table">
            <a:tbl>
              <a:tblPr firstRow="1" firstCol="1" bandRow="1">
                <a:tableStyleId>{3FB6557A-70E4-4420-8ECD-AC04327DC367}</a:tableStyleId>
              </a:tblPr>
              <a:tblGrid>
                <a:gridCol w="3465509">
                  <a:extLst>
                    <a:ext uri="{9D8B030D-6E8A-4147-A177-3AD203B41FA5}">
                      <a16:colId xmlns:a16="http://schemas.microsoft.com/office/drawing/2014/main" val="3726412392"/>
                    </a:ext>
                  </a:extLst>
                </a:gridCol>
                <a:gridCol w="1873498">
                  <a:extLst>
                    <a:ext uri="{9D8B030D-6E8A-4147-A177-3AD203B41FA5}">
                      <a16:colId xmlns:a16="http://schemas.microsoft.com/office/drawing/2014/main" val="3533922233"/>
                    </a:ext>
                  </a:extLst>
                </a:gridCol>
                <a:gridCol w="1853886">
                  <a:extLst>
                    <a:ext uri="{9D8B030D-6E8A-4147-A177-3AD203B41FA5}">
                      <a16:colId xmlns:a16="http://schemas.microsoft.com/office/drawing/2014/main" val="2413493672"/>
                    </a:ext>
                  </a:extLst>
                </a:gridCol>
              </a:tblGrid>
              <a:tr h="365397">
                <a:tc>
                  <a:txBody>
                    <a:bodyPr/>
                    <a:lstStyle/>
                    <a:p>
                      <a:pPr marR="0" indent="2159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tabLst>
                          <a:tab pos="984250" algn="l"/>
                        </a:tabLst>
                      </a:pPr>
                      <a:endParaRPr lang="ru-RU" sz="1800" b="1" i="0" u="none" strike="noStrike" cap="none" dirty="0">
                        <a:solidFill>
                          <a:schemeClr val="dk1"/>
                        </a:solidFill>
                        <a:latin typeface="Roboto Mono Medium"/>
                        <a:ea typeface="Roboto Mono Medium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indent="2159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tabLst>
                          <a:tab pos="984250" algn="l"/>
                        </a:tabLst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latin typeface="Roboto Mono Medium"/>
                          <a:ea typeface="Roboto Mono Medium"/>
                          <a:sym typeface="Roboto Mono Medium"/>
                        </a:rPr>
                        <a:t>Arduino</a:t>
                      </a:r>
                      <a:endParaRPr lang="ru-RU" sz="1800" b="1" i="0" u="none" strike="noStrike" cap="none" dirty="0">
                        <a:solidFill>
                          <a:schemeClr val="dk1"/>
                        </a:solidFill>
                        <a:latin typeface="Roboto Mono Medium"/>
                        <a:ea typeface="Roboto Mono Medium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indent="2159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tabLst>
                          <a:tab pos="984250" algn="l"/>
                        </a:tabLst>
                      </a:pPr>
                      <a:r>
                        <a:rPr lang="en-US" sz="1800" b="1" dirty="0">
                          <a:solidFill>
                            <a:schemeClr val="dk1"/>
                          </a:solidFill>
                          <a:latin typeface="Roboto Mono Medium"/>
                          <a:ea typeface="Roboto Mono Medium"/>
                          <a:sym typeface="Roboto Mono Medium"/>
                        </a:rPr>
                        <a:t>STM</a:t>
                      </a:r>
                      <a:r>
                        <a:rPr lang="ru-RU" sz="1800" b="1" dirty="0">
                          <a:solidFill>
                            <a:schemeClr val="dk1"/>
                          </a:solidFill>
                          <a:latin typeface="Roboto Mono Medium"/>
                          <a:ea typeface="Roboto Mono Medium"/>
                          <a:sym typeface="Roboto Mono Medium"/>
                        </a:rPr>
                        <a:t>32</a:t>
                      </a:r>
                      <a:endParaRPr lang="ru-RU" sz="1800" b="1" i="0" u="none" strike="noStrike" cap="none" dirty="0">
                        <a:solidFill>
                          <a:schemeClr val="dk1"/>
                        </a:solidFill>
                        <a:latin typeface="Roboto Mono Medium"/>
                        <a:ea typeface="Roboto Mono Medium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2651956"/>
                  </a:ext>
                </a:extLst>
              </a:tr>
              <a:tr h="365397">
                <a:tc>
                  <a:txBody>
                    <a:bodyPr/>
                    <a:lstStyle/>
                    <a:p>
                      <a:pPr marR="0" indent="2159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tabLst>
                          <a:tab pos="984250" algn="l"/>
                        </a:tabLst>
                      </a:pPr>
                      <a:r>
                        <a:rPr lang="ru-RU" sz="1800" b="1" i="0" u="none" strike="noStrike" cap="none" dirty="0">
                          <a:solidFill>
                            <a:schemeClr val="dk1"/>
                          </a:solidFill>
                          <a:latin typeface="Roboto Mono Medium"/>
                          <a:ea typeface="Roboto Mono Medium"/>
                          <a:cs typeface="Arial"/>
                          <a:sym typeface="Arial"/>
                        </a:rPr>
                        <a:t>Тактовая частота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indent="2159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tabLst>
                          <a:tab pos="984250" algn="l"/>
                        </a:tabLst>
                      </a:pPr>
                      <a:r>
                        <a:rPr lang="ru-RU" sz="1800" b="1" i="0" u="none" strike="noStrike" cap="none" dirty="0">
                          <a:solidFill>
                            <a:schemeClr val="dk1"/>
                          </a:solidFill>
                          <a:latin typeface="Roboto Mono Medium"/>
                          <a:ea typeface="Roboto Mono Medium"/>
                          <a:cs typeface="Arial"/>
                          <a:sym typeface="Arial"/>
                        </a:rPr>
                        <a:t>16 МГц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indent="2159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tabLst>
                          <a:tab pos="984250" algn="l"/>
                        </a:tabLst>
                      </a:pPr>
                      <a:r>
                        <a:rPr lang="ru-RU" sz="1800" b="1" i="0" u="none" strike="noStrike" cap="none" dirty="0">
                          <a:solidFill>
                            <a:schemeClr val="dk1"/>
                          </a:solidFill>
                          <a:latin typeface="Roboto Mono Medium"/>
                          <a:ea typeface="Roboto Mono Medium"/>
                          <a:cs typeface="Arial"/>
                          <a:sym typeface="Arial"/>
                        </a:rPr>
                        <a:t>72 МГц </a:t>
                      </a:r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latin typeface="Roboto Mono Medium"/>
                          <a:ea typeface="Roboto Mono Medium"/>
                          <a:cs typeface="Arial"/>
                          <a:sym typeface="Arial"/>
                        </a:rPr>
                        <a:t>STM32</a:t>
                      </a:r>
                      <a:endParaRPr lang="ru-RU" sz="1800" b="1" i="0" u="none" strike="noStrike" cap="none" dirty="0">
                        <a:solidFill>
                          <a:schemeClr val="dk1"/>
                        </a:solidFill>
                        <a:latin typeface="Roboto Mono Medium"/>
                        <a:ea typeface="Roboto Mono Medium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4002621"/>
                  </a:ext>
                </a:extLst>
              </a:tr>
              <a:tr h="728611">
                <a:tc>
                  <a:txBody>
                    <a:bodyPr/>
                    <a:lstStyle/>
                    <a:p>
                      <a:pPr marR="0" indent="2159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tabLst>
                          <a:tab pos="984250" algn="l"/>
                        </a:tabLst>
                      </a:pPr>
                      <a:r>
                        <a:rPr lang="ru-RU" sz="1800" b="1" i="0" u="none" strike="noStrike" cap="none" dirty="0">
                          <a:solidFill>
                            <a:schemeClr val="dk1"/>
                          </a:solidFill>
                          <a:latin typeface="Roboto Mono Medium"/>
                          <a:ea typeface="Roboto Mono Medium"/>
                          <a:cs typeface="Arial"/>
                          <a:sym typeface="Arial"/>
                        </a:rPr>
                        <a:t>Количество выводов </a:t>
                      </a:r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latin typeface="Roboto Mono Medium"/>
                          <a:ea typeface="Roboto Mono Medium"/>
                          <a:cs typeface="Arial"/>
                          <a:sym typeface="Arial"/>
                        </a:rPr>
                        <a:t>GPIO</a:t>
                      </a:r>
                      <a:endParaRPr lang="ru-RU" sz="1800" b="1" i="0" u="none" strike="noStrike" cap="none" dirty="0">
                        <a:solidFill>
                          <a:schemeClr val="dk1"/>
                        </a:solidFill>
                        <a:latin typeface="Roboto Mono Medium"/>
                        <a:ea typeface="Roboto Mono Medium"/>
                        <a:cs typeface="Arial"/>
                        <a:sym typeface="Arial"/>
                      </a:endParaRPr>
                    </a:p>
                    <a:p>
                      <a:pPr marR="0" indent="2159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tabLst>
                          <a:tab pos="984250" algn="l"/>
                        </a:tabLst>
                      </a:pPr>
                      <a:r>
                        <a:rPr lang="ru-RU" sz="1800" b="1" i="0" u="none" strike="noStrike" cap="none" dirty="0">
                          <a:solidFill>
                            <a:schemeClr val="dk1"/>
                          </a:solidFill>
                          <a:latin typeface="Roboto Mono Medium"/>
                          <a:ea typeface="Roboto Mono Medium"/>
                          <a:cs typeface="Arial"/>
                          <a:sym typeface="Arial"/>
                        </a:rPr>
                        <a:t>(в общем случае)</a:t>
                      </a:r>
                    </a:p>
                    <a:p>
                      <a:pPr marR="0" indent="2159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tabLst>
                          <a:tab pos="984250" algn="l"/>
                        </a:tabLst>
                      </a:pPr>
                      <a:endParaRPr lang="ru-RU" sz="1100" b="1" i="0" u="none" strike="noStrike" cap="none" dirty="0">
                        <a:solidFill>
                          <a:schemeClr val="dk1"/>
                        </a:solidFill>
                        <a:latin typeface="Roboto Mono Medium"/>
                        <a:ea typeface="Roboto Mono Medium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indent="2159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tabLst>
                          <a:tab pos="984250" algn="l"/>
                        </a:tabLst>
                      </a:pPr>
                      <a:r>
                        <a:rPr lang="ru-RU" sz="1800" b="1" i="0" u="none" strike="noStrike" cap="none" dirty="0">
                          <a:solidFill>
                            <a:schemeClr val="dk1"/>
                          </a:solidFill>
                          <a:latin typeface="Roboto Mono Medium"/>
                          <a:ea typeface="Roboto Mono Medium"/>
                          <a:cs typeface="Arial"/>
                          <a:sym typeface="Arial"/>
                        </a:rPr>
                        <a:t>Меньше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indent="2159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tabLst>
                          <a:tab pos="984250" algn="l"/>
                        </a:tabLst>
                      </a:pPr>
                      <a:r>
                        <a:rPr lang="ru-RU" sz="1800" b="1" i="0" u="none" strike="noStrike" cap="none" dirty="0">
                          <a:solidFill>
                            <a:schemeClr val="dk1"/>
                          </a:solidFill>
                          <a:latin typeface="Roboto Mono Medium"/>
                          <a:ea typeface="Roboto Mono Medium"/>
                          <a:cs typeface="Arial"/>
                          <a:sym typeface="Arial"/>
                        </a:rPr>
                        <a:t>Больше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9548102"/>
                  </a:ext>
                </a:extLst>
              </a:tr>
              <a:tr h="365397">
                <a:tc>
                  <a:txBody>
                    <a:bodyPr/>
                    <a:lstStyle/>
                    <a:p>
                      <a:pPr marR="0" indent="2159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tabLst>
                          <a:tab pos="984250" algn="l"/>
                        </a:tabLst>
                      </a:pPr>
                      <a:r>
                        <a:rPr lang="ru-RU" sz="1800" b="1" i="0" u="none" strike="noStrike" cap="none" dirty="0">
                          <a:solidFill>
                            <a:schemeClr val="dk1"/>
                          </a:solidFill>
                          <a:latin typeface="Roboto Mono Medium"/>
                          <a:ea typeface="Roboto Mono Medium"/>
                          <a:cs typeface="Arial"/>
                          <a:sym typeface="Arial"/>
                        </a:rPr>
                        <a:t>Объем памяти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indent="2159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tabLst>
                          <a:tab pos="984250" algn="l"/>
                        </a:tabLst>
                      </a:pPr>
                      <a:r>
                        <a:rPr lang="ru-RU" sz="1800" b="1" i="0" u="none" strike="noStrike" cap="none" dirty="0">
                          <a:solidFill>
                            <a:schemeClr val="dk1"/>
                          </a:solidFill>
                          <a:latin typeface="Roboto Mono Medium"/>
                          <a:ea typeface="Roboto Mono Medium"/>
                          <a:cs typeface="Arial"/>
                          <a:sym typeface="Arial"/>
                        </a:rPr>
                        <a:t>Ниже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indent="2159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tabLst>
                          <a:tab pos="984250" algn="l"/>
                        </a:tabLst>
                      </a:pPr>
                      <a:r>
                        <a:rPr lang="ru-RU" sz="1800" b="1" i="0" u="none" strike="noStrike" cap="none" dirty="0">
                          <a:solidFill>
                            <a:schemeClr val="dk1"/>
                          </a:solidFill>
                          <a:latin typeface="Roboto Mono Medium"/>
                          <a:ea typeface="Roboto Mono Medium"/>
                          <a:cs typeface="Arial"/>
                          <a:sym typeface="Arial"/>
                        </a:rPr>
                        <a:t>Выше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5975180"/>
                  </a:ext>
                </a:extLst>
              </a:tr>
              <a:tr h="365397">
                <a:tc>
                  <a:txBody>
                    <a:bodyPr/>
                    <a:lstStyle/>
                    <a:p>
                      <a:pPr marR="0" indent="2159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tabLst>
                          <a:tab pos="984250" algn="l"/>
                        </a:tabLst>
                      </a:pPr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latin typeface="Roboto Mono Medium"/>
                          <a:ea typeface="Roboto Mono Medium"/>
                          <a:cs typeface="Arial"/>
                          <a:sym typeface="Arial"/>
                        </a:rPr>
                        <a:t>Pin-to-pin </a:t>
                      </a:r>
                      <a:r>
                        <a:rPr lang="ru-RU" sz="1800" b="1" i="0" u="none" strike="noStrike" cap="none" dirty="0">
                          <a:solidFill>
                            <a:schemeClr val="dk1"/>
                          </a:solidFill>
                          <a:latin typeface="Roboto Mono Medium"/>
                          <a:ea typeface="Roboto Mono Medium"/>
                          <a:cs typeface="Arial"/>
                          <a:sym typeface="Arial"/>
                        </a:rPr>
                        <a:t>совместимость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indent="2159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tabLst>
                          <a:tab pos="984250" algn="l"/>
                        </a:tabLst>
                      </a:pPr>
                      <a:r>
                        <a:rPr lang="ru-RU" sz="1800" b="1" i="0" u="none" strike="noStrike" cap="none" dirty="0">
                          <a:solidFill>
                            <a:schemeClr val="dk1"/>
                          </a:solidFill>
                          <a:latin typeface="Roboto Mono Medium"/>
                          <a:ea typeface="Roboto Mono Medium"/>
                          <a:cs typeface="Arial"/>
                          <a:sym typeface="Arial"/>
                        </a:rPr>
                        <a:t>Нет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indent="2159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tabLst>
                          <a:tab pos="984250" algn="l"/>
                        </a:tabLst>
                      </a:pPr>
                      <a:r>
                        <a:rPr lang="ru-RU" sz="1800" b="1" i="0" u="none" strike="noStrike" cap="none" dirty="0">
                          <a:solidFill>
                            <a:schemeClr val="dk1"/>
                          </a:solidFill>
                          <a:latin typeface="Roboto Mono Medium"/>
                          <a:ea typeface="Roboto Mono Medium"/>
                          <a:cs typeface="Arial"/>
                          <a:sym typeface="Arial"/>
                        </a:rPr>
                        <a:t>Есть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198443"/>
                  </a:ext>
                </a:extLst>
              </a:tr>
              <a:tr h="365397">
                <a:tc>
                  <a:txBody>
                    <a:bodyPr/>
                    <a:lstStyle/>
                    <a:p>
                      <a:pPr marR="0" indent="2159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tabLst>
                          <a:tab pos="984250" algn="l"/>
                        </a:tabLst>
                      </a:pPr>
                      <a:r>
                        <a:rPr lang="ru-RU" sz="1800" b="1" i="0" u="none" strike="noStrike" cap="none" dirty="0">
                          <a:solidFill>
                            <a:schemeClr val="dk1"/>
                          </a:solidFill>
                          <a:latin typeface="Roboto Mono Medium"/>
                          <a:ea typeface="Roboto Mono Medium"/>
                          <a:cs typeface="Arial"/>
                          <a:sym typeface="Arial"/>
                        </a:rPr>
                        <a:t>Порог вхождения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indent="2159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tabLst>
                          <a:tab pos="984250" algn="l"/>
                        </a:tabLst>
                      </a:pPr>
                      <a:r>
                        <a:rPr lang="ru-RU" sz="1800" b="1" i="0" u="none" strike="noStrike" cap="none" dirty="0">
                          <a:solidFill>
                            <a:schemeClr val="dk1"/>
                          </a:solidFill>
                          <a:latin typeface="Roboto Mono Medium"/>
                          <a:ea typeface="Roboto Mono Medium"/>
                          <a:cs typeface="Arial"/>
                          <a:sym typeface="Arial"/>
                        </a:rPr>
                        <a:t>Низкий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indent="2159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tabLst>
                          <a:tab pos="984250" algn="l"/>
                        </a:tabLst>
                      </a:pPr>
                      <a:r>
                        <a:rPr lang="ru-RU" sz="1800" b="1" i="0" u="none" strike="noStrike" cap="none" dirty="0">
                          <a:solidFill>
                            <a:schemeClr val="dk1"/>
                          </a:solidFill>
                          <a:latin typeface="Roboto Mono Medium"/>
                          <a:ea typeface="Roboto Mono Medium"/>
                          <a:cs typeface="Arial"/>
                          <a:sym typeface="Arial"/>
                        </a:rPr>
                        <a:t>Высокий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6876602"/>
                  </a:ext>
                </a:extLst>
              </a:tr>
              <a:tr h="365397">
                <a:tc>
                  <a:txBody>
                    <a:bodyPr/>
                    <a:lstStyle/>
                    <a:p>
                      <a:pPr marR="0" indent="2159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tabLst>
                          <a:tab pos="984250" algn="l"/>
                        </a:tabLst>
                      </a:pPr>
                      <a:r>
                        <a:rPr lang="ru-RU" sz="1800" b="1" i="0" u="none" strike="noStrike" cap="none" dirty="0">
                          <a:solidFill>
                            <a:schemeClr val="dk1"/>
                          </a:solidFill>
                          <a:latin typeface="Roboto Mono Medium"/>
                          <a:ea typeface="Roboto Mono Medium"/>
                          <a:cs typeface="Arial"/>
                          <a:sym typeface="Arial"/>
                        </a:rPr>
                        <a:t>Распространенность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indent="2159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tabLst>
                          <a:tab pos="984250" algn="l"/>
                        </a:tabLst>
                      </a:pPr>
                      <a:r>
                        <a:rPr lang="ru-RU" sz="1800" b="1" i="0" u="none" strike="noStrike" cap="none" dirty="0">
                          <a:solidFill>
                            <a:schemeClr val="dk1"/>
                          </a:solidFill>
                          <a:latin typeface="Roboto Mono Medium"/>
                          <a:ea typeface="Roboto Mono Medium"/>
                          <a:cs typeface="Arial"/>
                          <a:sym typeface="Arial"/>
                        </a:rPr>
                        <a:t>Выше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indent="2159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tabLst>
                          <a:tab pos="984250" algn="l"/>
                        </a:tabLst>
                      </a:pPr>
                      <a:r>
                        <a:rPr lang="ru-RU" sz="1800" b="1" i="0" u="none" strike="noStrike" cap="none" dirty="0">
                          <a:solidFill>
                            <a:schemeClr val="dk1"/>
                          </a:solidFill>
                          <a:latin typeface="Roboto Mono Medium"/>
                          <a:ea typeface="Roboto Mono Medium"/>
                          <a:cs typeface="Arial"/>
                          <a:sym typeface="Arial"/>
                        </a:rPr>
                        <a:t>Ниже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5403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09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Содержание</a:t>
            </a:r>
            <a:endParaRPr dirty="0"/>
          </a:p>
        </p:txBody>
      </p:sp>
      <p:sp>
        <p:nvSpPr>
          <p:cNvPr id="821" name="Google Shape;821;p31"/>
          <p:cNvSpPr txBox="1">
            <a:spLocks noGrp="1"/>
          </p:cNvSpPr>
          <p:nvPr>
            <p:ph type="title" idx="2"/>
          </p:nvPr>
        </p:nvSpPr>
        <p:spPr>
          <a:xfrm>
            <a:off x="792438" y="1454425"/>
            <a:ext cx="8223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22" name="Google Shape;822;p31"/>
          <p:cNvSpPr txBox="1">
            <a:spLocks noGrp="1"/>
          </p:cNvSpPr>
          <p:nvPr>
            <p:ph type="title" idx="3"/>
          </p:nvPr>
        </p:nvSpPr>
        <p:spPr>
          <a:xfrm>
            <a:off x="792438" y="2964027"/>
            <a:ext cx="8223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23" name="Google Shape;823;p31"/>
          <p:cNvSpPr txBox="1">
            <a:spLocks noGrp="1"/>
          </p:cNvSpPr>
          <p:nvPr>
            <p:ph type="title" idx="4"/>
          </p:nvPr>
        </p:nvSpPr>
        <p:spPr>
          <a:xfrm>
            <a:off x="3273259" y="1454425"/>
            <a:ext cx="8223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24" name="Google Shape;824;p31"/>
          <p:cNvSpPr txBox="1">
            <a:spLocks noGrp="1"/>
          </p:cNvSpPr>
          <p:nvPr>
            <p:ph type="title" idx="5"/>
          </p:nvPr>
        </p:nvSpPr>
        <p:spPr>
          <a:xfrm>
            <a:off x="3273259" y="2964027"/>
            <a:ext cx="8223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825" name="Google Shape;825;p31"/>
          <p:cNvSpPr txBox="1">
            <a:spLocks noGrp="1"/>
          </p:cNvSpPr>
          <p:nvPr>
            <p:ph type="title" idx="6"/>
          </p:nvPr>
        </p:nvSpPr>
        <p:spPr>
          <a:xfrm>
            <a:off x="5754079" y="1454425"/>
            <a:ext cx="8223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26" name="Google Shape;826;p31"/>
          <p:cNvSpPr txBox="1">
            <a:spLocks noGrp="1"/>
          </p:cNvSpPr>
          <p:nvPr>
            <p:ph type="title" idx="7"/>
          </p:nvPr>
        </p:nvSpPr>
        <p:spPr>
          <a:xfrm>
            <a:off x="5754079" y="2964027"/>
            <a:ext cx="8223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827" name="Google Shape;827;p31"/>
          <p:cNvSpPr txBox="1">
            <a:spLocks noGrp="1"/>
          </p:cNvSpPr>
          <p:nvPr>
            <p:ph type="subTitle" idx="1"/>
          </p:nvPr>
        </p:nvSpPr>
        <p:spPr>
          <a:xfrm>
            <a:off x="684700" y="2187631"/>
            <a:ext cx="22764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Что такое устройство сопряжения?</a:t>
            </a:r>
            <a:endParaRPr sz="1400" dirty="0"/>
          </a:p>
        </p:txBody>
      </p:sp>
      <p:sp>
        <p:nvSpPr>
          <p:cNvPr id="828" name="Google Shape;828;p31"/>
          <p:cNvSpPr txBox="1">
            <a:spLocks noGrp="1"/>
          </p:cNvSpPr>
          <p:nvPr>
            <p:ph type="subTitle" idx="8"/>
          </p:nvPr>
        </p:nvSpPr>
        <p:spPr>
          <a:xfrm>
            <a:off x="3165521" y="2187631"/>
            <a:ext cx="22764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Зачем нужны полунатурные стенды?</a:t>
            </a:r>
            <a:endParaRPr sz="1400" dirty="0"/>
          </a:p>
        </p:txBody>
      </p:sp>
      <p:sp>
        <p:nvSpPr>
          <p:cNvPr id="829" name="Google Shape;829;p31"/>
          <p:cNvSpPr txBox="1">
            <a:spLocks noGrp="1"/>
          </p:cNvSpPr>
          <p:nvPr>
            <p:ph type="subTitle" idx="9"/>
          </p:nvPr>
        </p:nvSpPr>
        <p:spPr>
          <a:xfrm>
            <a:off x="5646341" y="2187631"/>
            <a:ext cx="22764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Из чего состоит устройство сопряжения?</a:t>
            </a:r>
            <a:endParaRPr sz="1400" dirty="0"/>
          </a:p>
        </p:txBody>
      </p:sp>
      <p:sp>
        <p:nvSpPr>
          <p:cNvPr id="830" name="Google Shape;830;p31"/>
          <p:cNvSpPr txBox="1">
            <a:spLocks noGrp="1"/>
          </p:cNvSpPr>
          <p:nvPr>
            <p:ph type="subTitle" idx="13"/>
          </p:nvPr>
        </p:nvSpPr>
        <p:spPr>
          <a:xfrm>
            <a:off x="684700" y="3697300"/>
            <a:ext cx="22764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Выбор протокола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Передачи данных</a:t>
            </a:r>
            <a:endParaRPr sz="1400" dirty="0"/>
          </a:p>
        </p:txBody>
      </p:sp>
      <p:sp>
        <p:nvSpPr>
          <p:cNvPr id="831" name="Google Shape;831;p31"/>
          <p:cNvSpPr txBox="1">
            <a:spLocks noGrp="1"/>
          </p:cNvSpPr>
          <p:nvPr>
            <p:ph type="subTitle" idx="14"/>
          </p:nvPr>
        </p:nvSpPr>
        <p:spPr>
          <a:xfrm>
            <a:off x="3165521" y="3697300"/>
            <a:ext cx="22764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ru-RU" sz="1400" dirty="0"/>
              <a:t>Универсальный модуль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832" name="Google Shape;832;p31"/>
          <p:cNvSpPr txBox="1">
            <a:spLocks noGrp="1"/>
          </p:cNvSpPr>
          <p:nvPr>
            <p:ph type="subTitle" idx="15"/>
          </p:nvPr>
        </p:nvSpPr>
        <p:spPr>
          <a:xfrm>
            <a:off x="5646341" y="3697300"/>
            <a:ext cx="22764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ru-RU" sz="1400" dirty="0"/>
              <a:t>Специализированный модуль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33"/>
          <p:cNvSpPr txBox="1">
            <a:spLocks noGrp="1"/>
          </p:cNvSpPr>
          <p:nvPr>
            <p:ph type="title"/>
          </p:nvPr>
        </p:nvSpPr>
        <p:spPr>
          <a:xfrm>
            <a:off x="4191524" y="2125700"/>
            <a:ext cx="4952475" cy="14038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/>
              <a:t>Специализированный модуль</a:t>
            </a:r>
            <a:endParaRPr sz="2800" dirty="0"/>
          </a:p>
        </p:txBody>
      </p:sp>
      <p:sp>
        <p:nvSpPr>
          <p:cNvPr id="845" name="Google Shape;845;p33"/>
          <p:cNvSpPr txBox="1">
            <a:spLocks noGrp="1"/>
          </p:cNvSpPr>
          <p:nvPr>
            <p:ph type="title" idx="2"/>
          </p:nvPr>
        </p:nvSpPr>
        <p:spPr>
          <a:xfrm>
            <a:off x="4299813" y="1024550"/>
            <a:ext cx="1182300" cy="10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5</a:t>
            </a:r>
            <a:endParaRPr dirty="0"/>
          </a:p>
        </p:txBody>
      </p:sp>
      <p:grpSp>
        <p:nvGrpSpPr>
          <p:cNvPr id="847" name="Google Shape;847;p33"/>
          <p:cNvGrpSpPr/>
          <p:nvPr/>
        </p:nvGrpSpPr>
        <p:grpSpPr>
          <a:xfrm>
            <a:off x="4219200" y="3523926"/>
            <a:ext cx="4721575" cy="1967285"/>
            <a:chOff x="4219200" y="3523926"/>
            <a:chExt cx="4721575" cy="1967285"/>
          </a:xfrm>
        </p:grpSpPr>
        <p:grpSp>
          <p:nvGrpSpPr>
            <p:cNvPr id="848" name="Google Shape;848;p33"/>
            <p:cNvGrpSpPr/>
            <p:nvPr/>
          </p:nvGrpSpPr>
          <p:grpSpPr>
            <a:xfrm>
              <a:off x="4343935" y="3523926"/>
              <a:ext cx="4261932" cy="1237031"/>
              <a:chOff x="4420135" y="3295326"/>
              <a:chExt cx="4261932" cy="1237031"/>
            </a:xfrm>
          </p:grpSpPr>
          <p:sp>
            <p:nvSpPr>
              <p:cNvPr id="849" name="Google Shape;849;p33"/>
              <p:cNvSpPr/>
              <p:nvPr/>
            </p:nvSpPr>
            <p:spPr>
              <a:xfrm>
                <a:off x="8053305" y="4058730"/>
                <a:ext cx="84417" cy="157977"/>
              </a:xfrm>
              <a:custGeom>
                <a:avLst/>
                <a:gdLst/>
                <a:ahLst/>
                <a:cxnLst/>
                <a:rect l="l" t="t" r="r" b="b"/>
                <a:pathLst>
                  <a:path w="832" h="1557" extrusionOk="0">
                    <a:moveTo>
                      <a:pt x="751" y="41"/>
                    </a:moveTo>
                    <a:cubicBezTo>
                      <a:pt x="751" y="41"/>
                      <a:pt x="765" y="41"/>
                      <a:pt x="778" y="54"/>
                    </a:cubicBezTo>
                    <a:cubicBezTo>
                      <a:pt x="792" y="54"/>
                      <a:pt x="792" y="68"/>
                      <a:pt x="792" y="81"/>
                    </a:cubicBezTo>
                    <a:lnTo>
                      <a:pt x="792" y="1462"/>
                    </a:lnTo>
                    <a:cubicBezTo>
                      <a:pt x="792" y="1476"/>
                      <a:pt x="792" y="1489"/>
                      <a:pt x="778" y="1489"/>
                    </a:cubicBezTo>
                    <a:cubicBezTo>
                      <a:pt x="765" y="1503"/>
                      <a:pt x="765" y="1503"/>
                      <a:pt x="751" y="1503"/>
                    </a:cubicBezTo>
                    <a:lnTo>
                      <a:pt x="81" y="1503"/>
                    </a:lnTo>
                    <a:cubicBezTo>
                      <a:pt x="67" y="1503"/>
                      <a:pt x="67" y="1503"/>
                      <a:pt x="54" y="1489"/>
                    </a:cubicBezTo>
                    <a:cubicBezTo>
                      <a:pt x="41" y="1489"/>
                      <a:pt x="41" y="1476"/>
                      <a:pt x="41" y="1462"/>
                    </a:cubicBezTo>
                    <a:lnTo>
                      <a:pt x="41" y="81"/>
                    </a:lnTo>
                    <a:cubicBezTo>
                      <a:pt x="41" y="68"/>
                      <a:pt x="41" y="54"/>
                      <a:pt x="54" y="54"/>
                    </a:cubicBezTo>
                    <a:cubicBezTo>
                      <a:pt x="67" y="41"/>
                      <a:pt x="67" y="41"/>
                      <a:pt x="81" y="41"/>
                    </a:cubicBezTo>
                    <a:close/>
                    <a:moveTo>
                      <a:pt x="81" y="0"/>
                    </a:moveTo>
                    <a:cubicBezTo>
                      <a:pt x="67" y="0"/>
                      <a:pt x="41" y="0"/>
                      <a:pt x="27" y="27"/>
                    </a:cubicBezTo>
                    <a:cubicBezTo>
                      <a:pt x="0" y="41"/>
                      <a:pt x="0" y="68"/>
                      <a:pt x="0" y="81"/>
                    </a:cubicBezTo>
                    <a:lnTo>
                      <a:pt x="0" y="1462"/>
                    </a:lnTo>
                    <a:cubicBezTo>
                      <a:pt x="0" y="1489"/>
                      <a:pt x="0" y="1503"/>
                      <a:pt x="27" y="1529"/>
                    </a:cubicBezTo>
                    <a:cubicBezTo>
                      <a:pt x="41" y="1543"/>
                      <a:pt x="67" y="1556"/>
                      <a:pt x="81" y="1556"/>
                    </a:cubicBezTo>
                    <a:lnTo>
                      <a:pt x="751" y="1556"/>
                    </a:lnTo>
                    <a:cubicBezTo>
                      <a:pt x="765" y="1556"/>
                      <a:pt x="792" y="1543"/>
                      <a:pt x="805" y="1529"/>
                    </a:cubicBezTo>
                    <a:cubicBezTo>
                      <a:pt x="832" y="1503"/>
                      <a:pt x="832" y="1489"/>
                      <a:pt x="832" y="1462"/>
                    </a:cubicBezTo>
                    <a:lnTo>
                      <a:pt x="832" y="81"/>
                    </a:lnTo>
                    <a:cubicBezTo>
                      <a:pt x="832" y="68"/>
                      <a:pt x="832" y="41"/>
                      <a:pt x="805" y="27"/>
                    </a:cubicBezTo>
                    <a:cubicBezTo>
                      <a:pt x="792" y="0"/>
                      <a:pt x="765" y="0"/>
                      <a:pt x="75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3"/>
              <p:cNvSpPr/>
              <p:nvPr/>
            </p:nvSpPr>
            <p:spPr>
              <a:xfrm>
                <a:off x="8128184" y="4128130"/>
                <a:ext cx="4160" cy="10958"/>
              </a:xfrm>
              <a:custGeom>
                <a:avLst/>
                <a:gdLst/>
                <a:ahLst/>
                <a:cxnLst/>
                <a:rect l="l" t="t" r="r" b="b"/>
                <a:pathLst>
                  <a:path w="41" h="108" extrusionOk="0">
                    <a:moveTo>
                      <a:pt x="13" y="108"/>
                    </a:moveTo>
                    <a:lnTo>
                      <a:pt x="27" y="108"/>
                    </a:lnTo>
                    <a:cubicBezTo>
                      <a:pt x="27" y="108"/>
                      <a:pt x="27" y="108"/>
                      <a:pt x="27" y="108"/>
                    </a:cubicBezTo>
                    <a:cubicBezTo>
                      <a:pt x="40" y="108"/>
                      <a:pt x="40" y="94"/>
                      <a:pt x="40" y="94"/>
                    </a:cubicBezTo>
                    <a:lnTo>
                      <a:pt x="40" y="14"/>
                    </a:lnTo>
                    <a:cubicBezTo>
                      <a:pt x="40" y="14"/>
                      <a:pt x="40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lnTo>
                      <a:pt x="13" y="0"/>
                    </a:lnTo>
                    <a:cubicBezTo>
                      <a:pt x="13" y="0"/>
                      <a:pt x="13" y="0"/>
                      <a:pt x="0" y="0"/>
                    </a:cubicBezTo>
                    <a:cubicBezTo>
                      <a:pt x="0" y="0"/>
                      <a:pt x="0" y="14"/>
                      <a:pt x="0" y="14"/>
                    </a:cubicBezTo>
                    <a:lnTo>
                      <a:pt x="0" y="94"/>
                    </a:lnTo>
                    <a:cubicBezTo>
                      <a:pt x="0" y="94"/>
                      <a:pt x="0" y="108"/>
                      <a:pt x="0" y="108"/>
                    </a:cubicBezTo>
                    <a:cubicBezTo>
                      <a:pt x="13" y="108"/>
                      <a:pt x="13" y="108"/>
                      <a:pt x="13" y="10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33"/>
              <p:cNvSpPr/>
              <p:nvPr/>
            </p:nvSpPr>
            <p:spPr>
              <a:xfrm>
                <a:off x="7503581" y="4057411"/>
                <a:ext cx="84417" cy="157876"/>
              </a:xfrm>
              <a:custGeom>
                <a:avLst/>
                <a:gdLst/>
                <a:ahLst/>
                <a:cxnLst/>
                <a:rect l="l" t="t" r="r" b="b"/>
                <a:pathLst>
                  <a:path w="832" h="1556" extrusionOk="0">
                    <a:moveTo>
                      <a:pt x="751" y="54"/>
                    </a:moveTo>
                    <a:cubicBezTo>
                      <a:pt x="765" y="54"/>
                      <a:pt x="765" y="54"/>
                      <a:pt x="778" y="67"/>
                    </a:cubicBezTo>
                    <a:cubicBezTo>
                      <a:pt x="792" y="67"/>
                      <a:pt x="792" y="81"/>
                      <a:pt x="792" y="94"/>
                    </a:cubicBezTo>
                    <a:lnTo>
                      <a:pt x="792" y="1475"/>
                    </a:lnTo>
                    <a:cubicBezTo>
                      <a:pt x="792" y="1489"/>
                      <a:pt x="792" y="1489"/>
                      <a:pt x="778" y="1502"/>
                    </a:cubicBezTo>
                    <a:cubicBezTo>
                      <a:pt x="778" y="1516"/>
                      <a:pt x="765" y="1516"/>
                      <a:pt x="751" y="1516"/>
                    </a:cubicBezTo>
                    <a:lnTo>
                      <a:pt x="94" y="1516"/>
                    </a:lnTo>
                    <a:cubicBezTo>
                      <a:pt x="81" y="1516"/>
                      <a:pt x="67" y="1516"/>
                      <a:pt x="54" y="1502"/>
                    </a:cubicBezTo>
                    <a:cubicBezTo>
                      <a:pt x="41" y="1489"/>
                      <a:pt x="41" y="1489"/>
                      <a:pt x="41" y="1462"/>
                    </a:cubicBezTo>
                    <a:lnTo>
                      <a:pt x="41" y="94"/>
                    </a:lnTo>
                    <a:cubicBezTo>
                      <a:pt x="41" y="81"/>
                      <a:pt x="41" y="67"/>
                      <a:pt x="54" y="67"/>
                    </a:cubicBezTo>
                    <a:cubicBezTo>
                      <a:pt x="67" y="54"/>
                      <a:pt x="81" y="54"/>
                      <a:pt x="94" y="54"/>
                    </a:cubicBezTo>
                    <a:close/>
                    <a:moveTo>
                      <a:pt x="94" y="0"/>
                    </a:moveTo>
                    <a:cubicBezTo>
                      <a:pt x="67" y="0"/>
                      <a:pt x="41" y="13"/>
                      <a:pt x="27" y="27"/>
                    </a:cubicBezTo>
                    <a:cubicBezTo>
                      <a:pt x="14" y="54"/>
                      <a:pt x="0" y="67"/>
                      <a:pt x="0" y="94"/>
                    </a:cubicBezTo>
                    <a:lnTo>
                      <a:pt x="0" y="1475"/>
                    </a:lnTo>
                    <a:cubicBezTo>
                      <a:pt x="0" y="1489"/>
                      <a:pt x="14" y="1516"/>
                      <a:pt x="27" y="1529"/>
                    </a:cubicBezTo>
                    <a:cubicBezTo>
                      <a:pt x="41" y="1556"/>
                      <a:pt x="67" y="1556"/>
                      <a:pt x="94" y="1556"/>
                    </a:cubicBezTo>
                    <a:lnTo>
                      <a:pt x="751" y="1556"/>
                    </a:lnTo>
                    <a:cubicBezTo>
                      <a:pt x="765" y="1556"/>
                      <a:pt x="792" y="1556"/>
                      <a:pt x="805" y="1529"/>
                    </a:cubicBezTo>
                    <a:cubicBezTo>
                      <a:pt x="832" y="1516"/>
                      <a:pt x="832" y="1489"/>
                      <a:pt x="832" y="1475"/>
                    </a:cubicBezTo>
                    <a:lnTo>
                      <a:pt x="832" y="94"/>
                    </a:lnTo>
                    <a:cubicBezTo>
                      <a:pt x="832" y="67"/>
                      <a:pt x="832" y="54"/>
                      <a:pt x="805" y="27"/>
                    </a:cubicBezTo>
                    <a:cubicBezTo>
                      <a:pt x="792" y="13"/>
                      <a:pt x="765" y="0"/>
                      <a:pt x="75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3"/>
              <p:cNvSpPr/>
              <p:nvPr/>
            </p:nvSpPr>
            <p:spPr>
              <a:xfrm>
                <a:off x="7578359" y="4128130"/>
                <a:ext cx="4261" cy="10958"/>
              </a:xfrm>
              <a:custGeom>
                <a:avLst/>
                <a:gdLst/>
                <a:ahLst/>
                <a:cxnLst/>
                <a:rect l="l" t="t" r="r" b="b"/>
                <a:pathLst>
                  <a:path w="42" h="108" extrusionOk="0">
                    <a:moveTo>
                      <a:pt x="14" y="108"/>
                    </a:moveTo>
                    <a:lnTo>
                      <a:pt x="28" y="108"/>
                    </a:lnTo>
                    <a:cubicBezTo>
                      <a:pt x="28" y="108"/>
                      <a:pt x="28" y="108"/>
                      <a:pt x="28" y="108"/>
                    </a:cubicBezTo>
                    <a:cubicBezTo>
                      <a:pt x="41" y="108"/>
                      <a:pt x="41" y="94"/>
                      <a:pt x="41" y="94"/>
                    </a:cubicBezTo>
                    <a:lnTo>
                      <a:pt x="41" y="14"/>
                    </a:lnTo>
                    <a:cubicBezTo>
                      <a:pt x="41" y="14"/>
                      <a:pt x="41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lnTo>
                      <a:pt x="14" y="0"/>
                    </a:lnTo>
                    <a:cubicBezTo>
                      <a:pt x="14" y="0"/>
                      <a:pt x="14" y="0"/>
                      <a:pt x="1" y="0"/>
                    </a:cubicBezTo>
                    <a:cubicBezTo>
                      <a:pt x="1" y="0"/>
                      <a:pt x="1" y="0"/>
                      <a:pt x="1" y="14"/>
                    </a:cubicBezTo>
                    <a:lnTo>
                      <a:pt x="1" y="94"/>
                    </a:lnTo>
                    <a:cubicBezTo>
                      <a:pt x="1" y="94"/>
                      <a:pt x="1" y="108"/>
                      <a:pt x="1" y="108"/>
                    </a:cubicBezTo>
                    <a:cubicBezTo>
                      <a:pt x="14" y="108"/>
                      <a:pt x="14" y="108"/>
                      <a:pt x="14" y="10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33"/>
              <p:cNvSpPr/>
              <p:nvPr/>
            </p:nvSpPr>
            <p:spPr>
              <a:xfrm>
                <a:off x="5474737" y="4057411"/>
                <a:ext cx="85837" cy="157876"/>
              </a:xfrm>
              <a:custGeom>
                <a:avLst/>
                <a:gdLst/>
                <a:ahLst/>
                <a:cxnLst/>
                <a:rect l="l" t="t" r="r" b="b"/>
                <a:pathLst>
                  <a:path w="846" h="1556" extrusionOk="0">
                    <a:moveTo>
                      <a:pt x="751" y="54"/>
                    </a:moveTo>
                    <a:cubicBezTo>
                      <a:pt x="765" y="54"/>
                      <a:pt x="778" y="54"/>
                      <a:pt x="792" y="67"/>
                    </a:cubicBezTo>
                    <a:cubicBezTo>
                      <a:pt x="792" y="67"/>
                      <a:pt x="805" y="81"/>
                      <a:pt x="805" y="94"/>
                    </a:cubicBezTo>
                    <a:lnTo>
                      <a:pt x="805" y="1462"/>
                    </a:lnTo>
                    <a:cubicBezTo>
                      <a:pt x="805" y="1475"/>
                      <a:pt x="792" y="1489"/>
                      <a:pt x="792" y="1502"/>
                    </a:cubicBezTo>
                    <a:cubicBezTo>
                      <a:pt x="778" y="1516"/>
                      <a:pt x="765" y="1516"/>
                      <a:pt x="751" y="1516"/>
                    </a:cubicBezTo>
                    <a:lnTo>
                      <a:pt x="94" y="1516"/>
                    </a:lnTo>
                    <a:cubicBezTo>
                      <a:pt x="81" y="1516"/>
                      <a:pt x="67" y="1516"/>
                      <a:pt x="67" y="1502"/>
                    </a:cubicBezTo>
                    <a:cubicBezTo>
                      <a:pt x="54" y="1489"/>
                      <a:pt x="54" y="1475"/>
                      <a:pt x="54" y="1462"/>
                    </a:cubicBezTo>
                    <a:lnTo>
                      <a:pt x="54" y="94"/>
                    </a:lnTo>
                    <a:cubicBezTo>
                      <a:pt x="54" y="81"/>
                      <a:pt x="54" y="67"/>
                      <a:pt x="67" y="67"/>
                    </a:cubicBezTo>
                    <a:cubicBezTo>
                      <a:pt x="67" y="54"/>
                      <a:pt x="81" y="54"/>
                      <a:pt x="94" y="54"/>
                    </a:cubicBezTo>
                    <a:close/>
                    <a:moveTo>
                      <a:pt x="94" y="0"/>
                    </a:moveTo>
                    <a:cubicBezTo>
                      <a:pt x="67" y="0"/>
                      <a:pt x="54" y="13"/>
                      <a:pt x="27" y="27"/>
                    </a:cubicBezTo>
                    <a:cubicBezTo>
                      <a:pt x="14" y="54"/>
                      <a:pt x="0" y="67"/>
                      <a:pt x="0" y="94"/>
                    </a:cubicBezTo>
                    <a:lnTo>
                      <a:pt x="0" y="1475"/>
                    </a:lnTo>
                    <a:cubicBezTo>
                      <a:pt x="0" y="1489"/>
                      <a:pt x="14" y="1516"/>
                      <a:pt x="27" y="1529"/>
                    </a:cubicBezTo>
                    <a:cubicBezTo>
                      <a:pt x="54" y="1556"/>
                      <a:pt x="67" y="1556"/>
                      <a:pt x="94" y="1556"/>
                    </a:cubicBezTo>
                    <a:lnTo>
                      <a:pt x="751" y="1556"/>
                    </a:lnTo>
                    <a:cubicBezTo>
                      <a:pt x="778" y="1556"/>
                      <a:pt x="805" y="1556"/>
                      <a:pt x="818" y="1529"/>
                    </a:cubicBezTo>
                    <a:cubicBezTo>
                      <a:pt x="832" y="1516"/>
                      <a:pt x="845" y="1489"/>
                      <a:pt x="845" y="1475"/>
                    </a:cubicBezTo>
                    <a:lnTo>
                      <a:pt x="845" y="94"/>
                    </a:lnTo>
                    <a:cubicBezTo>
                      <a:pt x="845" y="67"/>
                      <a:pt x="832" y="54"/>
                      <a:pt x="818" y="27"/>
                    </a:cubicBezTo>
                    <a:cubicBezTo>
                      <a:pt x="805" y="13"/>
                      <a:pt x="778" y="0"/>
                      <a:pt x="75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33"/>
              <p:cNvSpPr/>
              <p:nvPr/>
            </p:nvSpPr>
            <p:spPr>
              <a:xfrm>
                <a:off x="5550935" y="4128130"/>
                <a:ext cx="2841" cy="10958"/>
              </a:xfrm>
              <a:custGeom>
                <a:avLst/>
                <a:gdLst/>
                <a:ahLst/>
                <a:cxnLst/>
                <a:rect l="l" t="t" r="r" b="b"/>
                <a:pathLst>
                  <a:path w="28" h="108" extrusionOk="0">
                    <a:moveTo>
                      <a:pt x="0" y="108"/>
                    </a:moveTo>
                    <a:lnTo>
                      <a:pt x="14" y="108"/>
                    </a:lnTo>
                    <a:cubicBezTo>
                      <a:pt x="14" y="108"/>
                      <a:pt x="27" y="108"/>
                      <a:pt x="27" y="108"/>
                    </a:cubicBezTo>
                    <a:cubicBezTo>
                      <a:pt x="27" y="94"/>
                      <a:pt x="27" y="94"/>
                      <a:pt x="27" y="94"/>
                    </a:cubicBezTo>
                    <a:lnTo>
                      <a:pt x="27" y="14"/>
                    </a:lnTo>
                    <a:cubicBezTo>
                      <a:pt x="27" y="14"/>
                      <a:pt x="27" y="0"/>
                      <a:pt x="27" y="0"/>
                    </a:cubicBezTo>
                    <a:cubicBezTo>
                      <a:pt x="27" y="0"/>
                      <a:pt x="27" y="0"/>
                      <a:pt x="14" y="0"/>
                    </a:cubicBez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4"/>
                    </a:cubicBezTo>
                    <a:lnTo>
                      <a:pt x="0" y="94"/>
                    </a:lnTo>
                    <a:cubicBezTo>
                      <a:pt x="0" y="94"/>
                      <a:pt x="0" y="108"/>
                      <a:pt x="0" y="108"/>
                    </a:cubicBezTo>
                    <a:cubicBezTo>
                      <a:pt x="0" y="108"/>
                      <a:pt x="0" y="108"/>
                      <a:pt x="0" y="10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33"/>
              <p:cNvSpPr/>
              <p:nvPr/>
            </p:nvSpPr>
            <p:spPr>
              <a:xfrm>
                <a:off x="7668254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61" y="14"/>
                    </a:moveTo>
                    <a:cubicBezTo>
                      <a:pt x="174" y="14"/>
                      <a:pt x="188" y="27"/>
                      <a:pt x="201" y="40"/>
                    </a:cubicBezTo>
                    <a:cubicBezTo>
                      <a:pt x="215" y="40"/>
                      <a:pt x="215" y="54"/>
                      <a:pt x="215" y="67"/>
                    </a:cubicBezTo>
                    <a:lnTo>
                      <a:pt x="215" y="322"/>
                    </a:lnTo>
                    <a:cubicBezTo>
                      <a:pt x="215" y="335"/>
                      <a:pt x="215" y="349"/>
                      <a:pt x="201" y="362"/>
                    </a:cubicBezTo>
                    <a:cubicBezTo>
                      <a:pt x="188" y="376"/>
                      <a:pt x="188" y="376"/>
                      <a:pt x="161" y="376"/>
                    </a:cubicBezTo>
                    <a:lnTo>
                      <a:pt x="67" y="376"/>
                    </a:lnTo>
                    <a:cubicBezTo>
                      <a:pt x="54" y="376"/>
                      <a:pt x="40" y="376"/>
                      <a:pt x="27" y="362"/>
                    </a:cubicBezTo>
                    <a:cubicBezTo>
                      <a:pt x="13" y="349"/>
                      <a:pt x="13" y="335"/>
                      <a:pt x="13" y="322"/>
                    </a:cubicBezTo>
                    <a:lnTo>
                      <a:pt x="13" y="67"/>
                    </a:lnTo>
                    <a:cubicBezTo>
                      <a:pt x="13" y="54"/>
                      <a:pt x="13" y="40"/>
                      <a:pt x="27" y="40"/>
                    </a:cubicBezTo>
                    <a:cubicBezTo>
                      <a:pt x="40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54" y="0"/>
                      <a:pt x="27" y="14"/>
                      <a:pt x="13" y="27"/>
                    </a:cubicBezTo>
                    <a:cubicBezTo>
                      <a:pt x="0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0" y="362"/>
                      <a:pt x="13" y="376"/>
                    </a:cubicBezTo>
                    <a:cubicBezTo>
                      <a:pt x="27" y="389"/>
                      <a:pt x="54" y="389"/>
                      <a:pt x="67" y="389"/>
                    </a:cubicBezTo>
                    <a:lnTo>
                      <a:pt x="161" y="389"/>
                    </a:lnTo>
                    <a:cubicBezTo>
                      <a:pt x="188" y="389"/>
                      <a:pt x="201" y="389"/>
                      <a:pt x="215" y="376"/>
                    </a:cubicBezTo>
                    <a:cubicBezTo>
                      <a:pt x="228" y="362"/>
                      <a:pt x="241" y="335"/>
                      <a:pt x="241" y="322"/>
                    </a:cubicBezTo>
                    <a:lnTo>
                      <a:pt x="241" y="67"/>
                    </a:lnTo>
                    <a:cubicBezTo>
                      <a:pt x="241" y="54"/>
                      <a:pt x="228" y="40"/>
                      <a:pt x="215" y="27"/>
                    </a:cubicBezTo>
                    <a:cubicBezTo>
                      <a:pt x="201" y="14"/>
                      <a:pt x="188" y="0"/>
                      <a:pt x="16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33"/>
              <p:cNvSpPr/>
              <p:nvPr/>
            </p:nvSpPr>
            <p:spPr>
              <a:xfrm>
                <a:off x="7707622" y="4110476"/>
                <a:ext cx="2323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29" h="390" extrusionOk="0">
                    <a:moveTo>
                      <a:pt x="162" y="14"/>
                    </a:moveTo>
                    <a:cubicBezTo>
                      <a:pt x="175" y="14"/>
                      <a:pt x="189" y="27"/>
                      <a:pt x="202" y="40"/>
                    </a:cubicBezTo>
                    <a:cubicBezTo>
                      <a:pt x="216" y="40"/>
                      <a:pt x="216" y="54"/>
                      <a:pt x="216" y="67"/>
                    </a:cubicBezTo>
                    <a:lnTo>
                      <a:pt x="216" y="322"/>
                    </a:lnTo>
                    <a:cubicBezTo>
                      <a:pt x="216" y="335"/>
                      <a:pt x="216" y="349"/>
                      <a:pt x="202" y="362"/>
                    </a:cubicBezTo>
                    <a:cubicBezTo>
                      <a:pt x="189" y="376"/>
                      <a:pt x="175" y="376"/>
                      <a:pt x="162" y="376"/>
                    </a:cubicBezTo>
                    <a:lnTo>
                      <a:pt x="68" y="376"/>
                    </a:lnTo>
                    <a:cubicBezTo>
                      <a:pt x="55" y="376"/>
                      <a:pt x="41" y="376"/>
                      <a:pt x="28" y="362"/>
                    </a:cubicBezTo>
                    <a:cubicBezTo>
                      <a:pt x="14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14" y="40"/>
                      <a:pt x="28" y="40"/>
                    </a:cubicBezTo>
                    <a:cubicBezTo>
                      <a:pt x="41" y="27"/>
                      <a:pt x="55" y="14"/>
                      <a:pt x="68" y="14"/>
                    </a:cubicBezTo>
                    <a:close/>
                    <a:moveTo>
                      <a:pt x="68" y="0"/>
                    </a:moveTo>
                    <a:cubicBezTo>
                      <a:pt x="41" y="0"/>
                      <a:pt x="28" y="14"/>
                      <a:pt x="14" y="27"/>
                    </a:cubicBezTo>
                    <a:cubicBezTo>
                      <a:pt x="1" y="40"/>
                      <a:pt x="1" y="54"/>
                      <a:pt x="1" y="67"/>
                    </a:cubicBezTo>
                    <a:lnTo>
                      <a:pt x="1" y="322"/>
                    </a:lnTo>
                    <a:cubicBezTo>
                      <a:pt x="1" y="335"/>
                      <a:pt x="1" y="362"/>
                      <a:pt x="14" y="376"/>
                    </a:cubicBezTo>
                    <a:cubicBezTo>
                      <a:pt x="28" y="389"/>
                      <a:pt x="41" y="389"/>
                      <a:pt x="68" y="389"/>
                    </a:cubicBezTo>
                    <a:lnTo>
                      <a:pt x="162" y="389"/>
                    </a:lnTo>
                    <a:cubicBezTo>
                      <a:pt x="189" y="389"/>
                      <a:pt x="202" y="389"/>
                      <a:pt x="216" y="376"/>
                    </a:cubicBezTo>
                    <a:cubicBezTo>
                      <a:pt x="229" y="362"/>
                      <a:pt x="229" y="335"/>
                      <a:pt x="229" y="322"/>
                    </a:cubicBezTo>
                    <a:lnTo>
                      <a:pt x="229" y="67"/>
                    </a:lnTo>
                    <a:cubicBezTo>
                      <a:pt x="229" y="54"/>
                      <a:pt x="229" y="40"/>
                      <a:pt x="216" y="27"/>
                    </a:cubicBezTo>
                    <a:cubicBezTo>
                      <a:pt x="202" y="14"/>
                      <a:pt x="189" y="0"/>
                      <a:pt x="16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33"/>
              <p:cNvSpPr/>
              <p:nvPr/>
            </p:nvSpPr>
            <p:spPr>
              <a:xfrm>
                <a:off x="7745772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75" y="14"/>
                    </a:moveTo>
                    <a:cubicBezTo>
                      <a:pt x="188" y="14"/>
                      <a:pt x="202" y="27"/>
                      <a:pt x="215" y="40"/>
                    </a:cubicBezTo>
                    <a:cubicBezTo>
                      <a:pt x="215" y="40"/>
                      <a:pt x="228" y="54"/>
                      <a:pt x="228" y="67"/>
                    </a:cubicBezTo>
                    <a:lnTo>
                      <a:pt x="228" y="322"/>
                    </a:lnTo>
                    <a:cubicBezTo>
                      <a:pt x="228" y="335"/>
                      <a:pt x="215" y="349"/>
                      <a:pt x="215" y="362"/>
                    </a:cubicBezTo>
                    <a:cubicBezTo>
                      <a:pt x="202" y="376"/>
                      <a:pt x="188" y="376"/>
                      <a:pt x="175" y="376"/>
                    </a:cubicBezTo>
                    <a:lnTo>
                      <a:pt x="68" y="376"/>
                    </a:lnTo>
                    <a:cubicBezTo>
                      <a:pt x="54" y="376"/>
                      <a:pt x="41" y="376"/>
                      <a:pt x="41" y="362"/>
                    </a:cubicBezTo>
                    <a:cubicBezTo>
                      <a:pt x="27" y="349"/>
                      <a:pt x="27" y="335"/>
                      <a:pt x="27" y="322"/>
                    </a:cubicBezTo>
                    <a:lnTo>
                      <a:pt x="27" y="67"/>
                    </a:lnTo>
                    <a:cubicBezTo>
                      <a:pt x="27" y="54"/>
                      <a:pt x="27" y="40"/>
                      <a:pt x="41" y="40"/>
                    </a:cubicBezTo>
                    <a:cubicBezTo>
                      <a:pt x="41" y="27"/>
                      <a:pt x="54" y="14"/>
                      <a:pt x="68" y="14"/>
                    </a:cubicBezTo>
                    <a:close/>
                    <a:moveTo>
                      <a:pt x="68" y="0"/>
                    </a:moveTo>
                    <a:cubicBezTo>
                      <a:pt x="54" y="0"/>
                      <a:pt x="41" y="14"/>
                      <a:pt x="27" y="27"/>
                    </a:cubicBezTo>
                    <a:cubicBezTo>
                      <a:pt x="14" y="40"/>
                      <a:pt x="1" y="54"/>
                      <a:pt x="1" y="67"/>
                    </a:cubicBezTo>
                    <a:lnTo>
                      <a:pt x="1" y="322"/>
                    </a:lnTo>
                    <a:cubicBezTo>
                      <a:pt x="1" y="335"/>
                      <a:pt x="14" y="362"/>
                      <a:pt x="27" y="376"/>
                    </a:cubicBezTo>
                    <a:cubicBezTo>
                      <a:pt x="41" y="389"/>
                      <a:pt x="54" y="389"/>
                      <a:pt x="68" y="389"/>
                    </a:cubicBezTo>
                    <a:lnTo>
                      <a:pt x="175" y="389"/>
                    </a:lnTo>
                    <a:cubicBezTo>
                      <a:pt x="188" y="389"/>
                      <a:pt x="215" y="389"/>
                      <a:pt x="228" y="376"/>
                    </a:cubicBezTo>
                    <a:cubicBezTo>
                      <a:pt x="242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8" y="40"/>
                      <a:pt x="228" y="27"/>
                    </a:cubicBezTo>
                    <a:cubicBezTo>
                      <a:pt x="215" y="14"/>
                      <a:pt x="188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33"/>
              <p:cNvSpPr/>
              <p:nvPr/>
            </p:nvSpPr>
            <p:spPr>
              <a:xfrm>
                <a:off x="7785241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75" y="14"/>
                    </a:moveTo>
                    <a:cubicBezTo>
                      <a:pt x="188" y="14"/>
                      <a:pt x="202" y="27"/>
                      <a:pt x="202" y="40"/>
                    </a:cubicBezTo>
                    <a:cubicBezTo>
                      <a:pt x="215" y="40"/>
                      <a:pt x="228" y="54"/>
                      <a:pt x="228" y="67"/>
                    </a:cubicBezTo>
                    <a:lnTo>
                      <a:pt x="228" y="322"/>
                    </a:lnTo>
                    <a:cubicBezTo>
                      <a:pt x="228" y="335"/>
                      <a:pt x="215" y="349"/>
                      <a:pt x="202" y="362"/>
                    </a:cubicBezTo>
                    <a:cubicBezTo>
                      <a:pt x="202" y="376"/>
                      <a:pt x="188" y="376"/>
                      <a:pt x="175" y="376"/>
                    </a:cubicBezTo>
                    <a:lnTo>
                      <a:pt x="67" y="376"/>
                    </a:lnTo>
                    <a:cubicBezTo>
                      <a:pt x="54" y="376"/>
                      <a:pt x="41" y="376"/>
                      <a:pt x="27" y="362"/>
                    </a:cubicBezTo>
                    <a:cubicBezTo>
                      <a:pt x="27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27" y="40"/>
                      <a:pt x="27" y="40"/>
                    </a:cubicBezTo>
                    <a:cubicBezTo>
                      <a:pt x="41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54" y="0"/>
                      <a:pt x="41" y="14"/>
                      <a:pt x="27" y="27"/>
                    </a:cubicBezTo>
                    <a:cubicBezTo>
                      <a:pt x="14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14" y="362"/>
                      <a:pt x="27" y="376"/>
                    </a:cubicBezTo>
                    <a:cubicBezTo>
                      <a:pt x="27" y="389"/>
                      <a:pt x="54" y="389"/>
                      <a:pt x="67" y="389"/>
                    </a:cubicBezTo>
                    <a:lnTo>
                      <a:pt x="175" y="389"/>
                    </a:lnTo>
                    <a:cubicBezTo>
                      <a:pt x="188" y="389"/>
                      <a:pt x="202" y="389"/>
                      <a:pt x="215" y="376"/>
                    </a:cubicBezTo>
                    <a:cubicBezTo>
                      <a:pt x="228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8" y="40"/>
                      <a:pt x="215" y="27"/>
                    </a:cubicBezTo>
                    <a:cubicBezTo>
                      <a:pt x="202" y="14"/>
                      <a:pt x="188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33"/>
              <p:cNvSpPr/>
              <p:nvPr/>
            </p:nvSpPr>
            <p:spPr>
              <a:xfrm>
                <a:off x="7824710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61" y="14"/>
                    </a:moveTo>
                    <a:cubicBezTo>
                      <a:pt x="175" y="14"/>
                      <a:pt x="188" y="27"/>
                      <a:pt x="202" y="40"/>
                    </a:cubicBezTo>
                    <a:cubicBezTo>
                      <a:pt x="215" y="40"/>
                      <a:pt x="215" y="54"/>
                      <a:pt x="215" y="67"/>
                    </a:cubicBezTo>
                    <a:lnTo>
                      <a:pt x="215" y="322"/>
                    </a:lnTo>
                    <a:cubicBezTo>
                      <a:pt x="215" y="335"/>
                      <a:pt x="215" y="349"/>
                      <a:pt x="202" y="362"/>
                    </a:cubicBezTo>
                    <a:cubicBezTo>
                      <a:pt x="188" y="376"/>
                      <a:pt x="188" y="376"/>
                      <a:pt x="161" y="376"/>
                    </a:cubicBezTo>
                    <a:lnTo>
                      <a:pt x="67" y="376"/>
                    </a:lnTo>
                    <a:cubicBezTo>
                      <a:pt x="54" y="376"/>
                      <a:pt x="41" y="376"/>
                      <a:pt x="27" y="362"/>
                    </a:cubicBezTo>
                    <a:cubicBezTo>
                      <a:pt x="14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14" y="40"/>
                      <a:pt x="27" y="40"/>
                    </a:cubicBezTo>
                    <a:cubicBezTo>
                      <a:pt x="41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54" y="0"/>
                      <a:pt x="27" y="14"/>
                      <a:pt x="14" y="27"/>
                    </a:cubicBezTo>
                    <a:cubicBezTo>
                      <a:pt x="0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0" y="362"/>
                      <a:pt x="14" y="376"/>
                    </a:cubicBezTo>
                    <a:cubicBezTo>
                      <a:pt x="27" y="389"/>
                      <a:pt x="54" y="389"/>
                      <a:pt x="67" y="389"/>
                    </a:cubicBezTo>
                    <a:lnTo>
                      <a:pt x="161" y="389"/>
                    </a:lnTo>
                    <a:cubicBezTo>
                      <a:pt x="188" y="389"/>
                      <a:pt x="202" y="389"/>
                      <a:pt x="215" y="376"/>
                    </a:cubicBezTo>
                    <a:cubicBezTo>
                      <a:pt x="228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8" y="40"/>
                      <a:pt x="215" y="27"/>
                    </a:cubicBezTo>
                    <a:cubicBezTo>
                      <a:pt x="202" y="14"/>
                      <a:pt x="188" y="0"/>
                      <a:pt x="16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33"/>
              <p:cNvSpPr/>
              <p:nvPr/>
            </p:nvSpPr>
            <p:spPr>
              <a:xfrm>
                <a:off x="7902227" y="4110476"/>
                <a:ext cx="2465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390" extrusionOk="0">
                    <a:moveTo>
                      <a:pt x="175" y="14"/>
                    </a:moveTo>
                    <a:cubicBezTo>
                      <a:pt x="189" y="14"/>
                      <a:pt x="202" y="27"/>
                      <a:pt x="215" y="40"/>
                    </a:cubicBezTo>
                    <a:cubicBezTo>
                      <a:pt x="229" y="40"/>
                      <a:pt x="229" y="54"/>
                      <a:pt x="229" y="67"/>
                    </a:cubicBezTo>
                    <a:lnTo>
                      <a:pt x="229" y="322"/>
                    </a:lnTo>
                    <a:cubicBezTo>
                      <a:pt x="229" y="335"/>
                      <a:pt x="229" y="349"/>
                      <a:pt x="215" y="362"/>
                    </a:cubicBezTo>
                    <a:cubicBezTo>
                      <a:pt x="202" y="376"/>
                      <a:pt x="189" y="376"/>
                      <a:pt x="175" y="376"/>
                    </a:cubicBezTo>
                    <a:lnTo>
                      <a:pt x="81" y="376"/>
                    </a:lnTo>
                    <a:cubicBezTo>
                      <a:pt x="68" y="376"/>
                      <a:pt x="54" y="376"/>
                      <a:pt x="41" y="362"/>
                    </a:cubicBezTo>
                    <a:cubicBezTo>
                      <a:pt x="28" y="349"/>
                      <a:pt x="28" y="335"/>
                      <a:pt x="28" y="322"/>
                    </a:cubicBezTo>
                    <a:lnTo>
                      <a:pt x="28" y="67"/>
                    </a:lnTo>
                    <a:cubicBezTo>
                      <a:pt x="28" y="54"/>
                      <a:pt x="28" y="40"/>
                      <a:pt x="41" y="40"/>
                    </a:cubicBezTo>
                    <a:cubicBezTo>
                      <a:pt x="54" y="27"/>
                      <a:pt x="54" y="14"/>
                      <a:pt x="81" y="14"/>
                    </a:cubicBezTo>
                    <a:close/>
                    <a:moveTo>
                      <a:pt x="81" y="0"/>
                    </a:moveTo>
                    <a:cubicBezTo>
                      <a:pt x="54" y="0"/>
                      <a:pt x="41" y="14"/>
                      <a:pt x="28" y="27"/>
                    </a:cubicBezTo>
                    <a:cubicBezTo>
                      <a:pt x="14" y="40"/>
                      <a:pt x="1" y="54"/>
                      <a:pt x="1" y="67"/>
                    </a:cubicBezTo>
                    <a:lnTo>
                      <a:pt x="1" y="322"/>
                    </a:lnTo>
                    <a:cubicBezTo>
                      <a:pt x="1" y="335"/>
                      <a:pt x="14" y="362"/>
                      <a:pt x="28" y="376"/>
                    </a:cubicBezTo>
                    <a:cubicBezTo>
                      <a:pt x="41" y="389"/>
                      <a:pt x="54" y="389"/>
                      <a:pt x="81" y="389"/>
                    </a:cubicBezTo>
                    <a:lnTo>
                      <a:pt x="175" y="389"/>
                    </a:lnTo>
                    <a:cubicBezTo>
                      <a:pt x="189" y="389"/>
                      <a:pt x="215" y="389"/>
                      <a:pt x="229" y="376"/>
                    </a:cubicBezTo>
                    <a:cubicBezTo>
                      <a:pt x="242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42" y="40"/>
                      <a:pt x="229" y="27"/>
                    </a:cubicBezTo>
                    <a:cubicBezTo>
                      <a:pt x="215" y="14"/>
                      <a:pt x="189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33"/>
              <p:cNvSpPr/>
              <p:nvPr/>
            </p:nvSpPr>
            <p:spPr>
              <a:xfrm>
                <a:off x="7941696" y="4110476"/>
                <a:ext cx="2465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390" extrusionOk="0">
                    <a:moveTo>
                      <a:pt x="175" y="14"/>
                    </a:moveTo>
                    <a:cubicBezTo>
                      <a:pt x="188" y="14"/>
                      <a:pt x="202" y="27"/>
                      <a:pt x="215" y="40"/>
                    </a:cubicBezTo>
                    <a:cubicBezTo>
                      <a:pt x="215" y="40"/>
                      <a:pt x="229" y="54"/>
                      <a:pt x="229" y="67"/>
                    </a:cubicBezTo>
                    <a:lnTo>
                      <a:pt x="229" y="322"/>
                    </a:lnTo>
                    <a:cubicBezTo>
                      <a:pt x="229" y="335"/>
                      <a:pt x="215" y="349"/>
                      <a:pt x="215" y="362"/>
                    </a:cubicBezTo>
                    <a:cubicBezTo>
                      <a:pt x="202" y="376"/>
                      <a:pt x="188" y="376"/>
                      <a:pt x="175" y="376"/>
                    </a:cubicBezTo>
                    <a:lnTo>
                      <a:pt x="68" y="376"/>
                    </a:lnTo>
                    <a:cubicBezTo>
                      <a:pt x="54" y="376"/>
                      <a:pt x="41" y="376"/>
                      <a:pt x="41" y="362"/>
                    </a:cubicBezTo>
                    <a:cubicBezTo>
                      <a:pt x="28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28" y="40"/>
                      <a:pt x="41" y="40"/>
                    </a:cubicBezTo>
                    <a:cubicBezTo>
                      <a:pt x="41" y="27"/>
                      <a:pt x="54" y="14"/>
                      <a:pt x="68" y="14"/>
                    </a:cubicBezTo>
                    <a:close/>
                    <a:moveTo>
                      <a:pt x="68" y="0"/>
                    </a:moveTo>
                    <a:cubicBezTo>
                      <a:pt x="54" y="0"/>
                      <a:pt x="41" y="14"/>
                      <a:pt x="28" y="27"/>
                    </a:cubicBezTo>
                    <a:cubicBezTo>
                      <a:pt x="14" y="40"/>
                      <a:pt x="1" y="54"/>
                      <a:pt x="1" y="67"/>
                    </a:cubicBezTo>
                    <a:lnTo>
                      <a:pt x="1" y="322"/>
                    </a:lnTo>
                    <a:cubicBezTo>
                      <a:pt x="1" y="335"/>
                      <a:pt x="14" y="362"/>
                      <a:pt x="28" y="376"/>
                    </a:cubicBezTo>
                    <a:cubicBezTo>
                      <a:pt x="41" y="389"/>
                      <a:pt x="54" y="389"/>
                      <a:pt x="68" y="389"/>
                    </a:cubicBezTo>
                    <a:lnTo>
                      <a:pt x="175" y="389"/>
                    </a:lnTo>
                    <a:cubicBezTo>
                      <a:pt x="188" y="389"/>
                      <a:pt x="202" y="389"/>
                      <a:pt x="215" y="376"/>
                    </a:cubicBezTo>
                    <a:cubicBezTo>
                      <a:pt x="229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9" y="40"/>
                      <a:pt x="215" y="27"/>
                    </a:cubicBezTo>
                    <a:cubicBezTo>
                      <a:pt x="215" y="14"/>
                      <a:pt x="188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33"/>
              <p:cNvSpPr/>
              <p:nvPr/>
            </p:nvSpPr>
            <p:spPr>
              <a:xfrm>
                <a:off x="7981165" y="4110476"/>
                <a:ext cx="2465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390" extrusionOk="0">
                    <a:moveTo>
                      <a:pt x="175" y="14"/>
                    </a:moveTo>
                    <a:cubicBezTo>
                      <a:pt x="188" y="14"/>
                      <a:pt x="202" y="27"/>
                      <a:pt x="202" y="40"/>
                    </a:cubicBezTo>
                    <a:cubicBezTo>
                      <a:pt x="215" y="40"/>
                      <a:pt x="215" y="54"/>
                      <a:pt x="215" y="67"/>
                    </a:cubicBezTo>
                    <a:lnTo>
                      <a:pt x="215" y="322"/>
                    </a:lnTo>
                    <a:cubicBezTo>
                      <a:pt x="215" y="335"/>
                      <a:pt x="215" y="349"/>
                      <a:pt x="202" y="362"/>
                    </a:cubicBezTo>
                    <a:cubicBezTo>
                      <a:pt x="202" y="376"/>
                      <a:pt x="188" y="376"/>
                      <a:pt x="175" y="376"/>
                    </a:cubicBezTo>
                    <a:lnTo>
                      <a:pt x="68" y="376"/>
                    </a:lnTo>
                    <a:cubicBezTo>
                      <a:pt x="54" y="376"/>
                      <a:pt x="41" y="376"/>
                      <a:pt x="27" y="362"/>
                    </a:cubicBezTo>
                    <a:cubicBezTo>
                      <a:pt x="27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27" y="40"/>
                      <a:pt x="27" y="40"/>
                    </a:cubicBezTo>
                    <a:cubicBezTo>
                      <a:pt x="41" y="27"/>
                      <a:pt x="54" y="14"/>
                      <a:pt x="68" y="14"/>
                    </a:cubicBezTo>
                    <a:close/>
                    <a:moveTo>
                      <a:pt x="68" y="0"/>
                    </a:moveTo>
                    <a:cubicBezTo>
                      <a:pt x="54" y="0"/>
                      <a:pt x="27" y="14"/>
                      <a:pt x="14" y="27"/>
                    </a:cubicBezTo>
                    <a:cubicBezTo>
                      <a:pt x="14" y="40"/>
                      <a:pt x="1" y="54"/>
                      <a:pt x="1" y="67"/>
                    </a:cubicBezTo>
                    <a:lnTo>
                      <a:pt x="1" y="322"/>
                    </a:lnTo>
                    <a:cubicBezTo>
                      <a:pt x="1" y="335"/>
                      <a:pt x="14" y="362"/>
                      <a:pt x="14" y="376"/>
                    </a:cubicBezTo>
                    <a:cubicBezTo>
                      <a:pt x="27" y="389"/>
                      <a:pt x="54" y="389"/>
                      <a:pt x="68" y="389"/>
                    </a:cubicBezTo>
                    <a:lnTo>
                      <a:pt x="175" y="389"/>
                    </a:lnTo>
                    <a:cubicBezTo>
                      <a:pt x="188" y="389"/>
                      <a:pt x="202" y="389"/>
                      <a:pt x="215" y="376"/>
                    </a:cubicBezTo>
                    <a:cubicBezTo>
                      <a:pt x="229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9" y="40"/>
                      <a:pt x="215" y="27"/>
                    </a:cubicBezTo>
                    <a:cubicBezTo>
                      <a:pt x="202" y="14"/>
                      <a:pt x="188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33"/>
              <p:cNvSpPr/>
              <p:nvPr/>
            </p:nvSpPr>
            <p:spPr>
              <a:xfrm>
                <a:off x="8245170" y="4104997"/>
                <a:ext cx="30033" cy="50427"/>
              </a:xfrm>
              <a:custGeom>
                <a:avLst/>
                <a:gdLst/>
                <a:ahLst/>
                <a:cxnLst/>
                <a:rect l="l" t="t" r="r" b="b"/>
                <a:pathLst>
                  <a:path w="296" h="497" extrusionOk="0">
                    <a:moveTo>
                      <a:pt x="215" y="27"/>
                    </a:moveTo>
                    <a:cubicBezTo>
                      <a:pt x="228" y="27"/>
                      <a:pt x="242" y="41"/>
                      <a:pt x="255" y="41"/>
                    </a:cubicBezTo>
                    <a:cubicBezTo>
                      <a:pt x="269" y="54"/>
                      <a:pt x="269" y="81"/>
                      <a:pt x="269" y="94"/>
                    </a:cubicBezTo>
                    <a:lnTo>
                      <a:pt x="269" y="403"/>
                    </a:lnTo>
                    <a:cubicBezTo>
                      <a:pt x="269" y="430"/>
                      <a:pt x="269" y="443"/>
                      <a:pt x="255" y="456"/>
                    </a:cubicBezTo>
                    <a:cubicBezTo>
                      <a:pt x="242" y="470"/>
                      <a:pt x="228" y="470"/>
                      <a:pt x="215" y="470"/>
                    </a:cubicBezTo>
                    <a:lnTo>
                      <a:pt x="81" y="470"/>
                    </a:lnTo>
                    <a:cubicBezTo>
                      <a:pt x="67" y="470"/>
                      <a:pt x="54" y="470"/>
                      <a:pt x="41" y="456"/>
                    </a:cubicBezTo>
                    <a:cubicBezTo>
                      <a:pt x="27" y="443"/>
                      <a:pt x="14" y="430"/>
                      <a:pt x="14" y="403"/>
                    </a:cubicBezTo>
                    <a:lnTo>
                      <a:pt x="14" y="94"/>
                    </a:lnTo>
                    <a:cubicBezTo>
                      <a:pt x="14" y="81"/>
                      <a:pt x="27" y="54"/>
                      <a:pt x="41" y="41"/>
                    </a:cubicBezTo>
                    <a:cubicBezTo>
                      <a:pt x="54" y="41"/>
                      <a:pt x="67" y="27"/>
                      <a:pt x="81" y="27"/>
                    </a:cubicBezTo>
                    <a:close/>
                    <a:moveTo>
                      <a:pt x="81" y="0"/>
                    </a:moveTo>
                    <a:cubicBezTo>
                      <a:pt x="54" y="0"/>
                      <a:pt x="41" y="14"/>
                      <a:pt x="27" y="27"/>
                    </a:cubicBezTo>
                    <a:cubicBezTo>
                      <a:pt x="0" y="41"/>
                      <a:pt x="0" y="68"/>
                      <a:pt x="0" y="94"/>
                    </a:cubicBezTo>
                    <a:lnTo>
                      <a:pt x="0" y="403"/>
                    </a:lnTo>
                    <a:cubicBezTo>
                      <a:pt x="0" y="430"/>
                      <a:pt x="0" y="456"/>
                      <a:pt x="27" y="470"/>
                    </a:cubicBezTo>
                    <a:cubicBezTo>
                      <a:pt x="41" y="483"/>
                      <a:pt x="54" y="497"/>
                      <a:pt x="81" y="497"/>
                    </a:cubicBezTo>
                    <a:lnTo>
                      <a:pt x="215" y="497"/>
                    </a:lnTo>
                    <a:cubicBezTo>
                      <a:pt x="228" y="497"/>
                      <a:pt x="255" y="483"/>
                      <a:pt x="269" y="470"/>
                    </a:cubicBezTo>
                    <a:cubicBezTo>
                      <a:pt x="282" y="456"/>
                      <a:pt x="295" y="430"/>
                      <a:pt x="295" y="403"/>
                    </a:cubicBezTo>
                    <a:lnTo>
                      <a:pt x="295" y="94"/>
                    </a:lnTo>
                    <a:cubicBezTo>
                      <a:pt x="295" y="68"/>
                      <a:pt x="282" y="41"/>
                      <a:pt x="269" y="27"/>
                    </a:cubicBezTo>
                    <a:cubicBezTo>
                      <a:pt x="255" y="14"/>
                      <a:pt x="228" y="0"/>
                      <a:pt x="21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33"/>
              <p:cNvSpPr/>
              <p:nvPr/>
            </p:nvSpPr>
            <p:spPr>
              <a:xfrm>
                <a:off x="8181249" y="4104997"/>
                <a:ext cx="30033" cy="50427"/>
              </a:xfrm>
              <a:custGeom>
                <a:avLst/>
                <a:gdLst/>
                <a:ahLst/>
                <a:cxnLst/>
                <a:rect l="l" t="t" r="r" b="b"/>
                <a:pathLst>
                  <a:path w="296" h="497" extrusionOk="0">
                    <a:moveTo>
                      <a:pt x="215" y="27"/>
                    </a:moveTo>
                    <a:cubicBezTo>
                      <a:pt x="228" y="27"/>
                      <a:pt x="241" y="41"/>
                      <a:pt x="255" y="41"/>
                    </a:cubicBezTo>
                    <a:cubicBezTo>
                      <a:pt x="268" y="54"/>
                      <a:pt x="282" y="81"/>
                      <a:pt x="282" y="94"/>
                    </a:cubicBezTo>
                    <a:lnTo>
                      <a:pt x="282" y="403"/>
                    </a:lnTo>
                    <a:cubicBezTo>
                      <a:pt x="282" y="430"/>
                      <a:pt x="268" y="443"/>
                      <a:pt x="255" y="456"/>
                    </a:cubicBezTo>
                    <a:cubicBezTo>
                      <a:pt x="255" y="470"/>
                      <a:pt x="228" y="470"/>
                      <a:pt x="215" y="470"/>
                    </a:cubicBezTo>
                    <a:lnTo>
                      <a:pt x="94" y="470"/>
                    </a:lnTo>
                    <a:cubicBezTo>
                      <a:pt x="67" y="470"/>
                      <a:pt x="54" y="470"/>
                      <a:pt x="40" y="456"/>
                    </a:cubicBezTo>
                    <a:cubicBezTo>
                      <a:pt x="27" y="443"/>
                      <a:pt x="27" y="430"/>
                      <a:pt x="27" y="403"/>
                    </a:cubicBezTo>
                    <a:lnTo>
                      <a:pt x="27" y="94"/>
                    </a:lnTo>
                    <a:cubicBezTo>
                      <a:pt x="27" y="81"/>
                      <a:pt x="27" y="54"/>
                      <a:pt x="40" y="41"/>
                    </a:cubicBezTo>
                    <a:cubicBezTo>
                      <a:pt x="54" y="41"/>
                      <a:pt x="67" y="27"/>
                      <a:pt x="94" y="27"/>
                    </a:cubicBezTo>
                    <a:close/>
                    <a:moveTo>
                      <a:pt x="94" y="0"/>
                    </a:moveTo>
                    <a:cubicBezTo>
                      <a:pt x="67" y="0"/>
                      <a:pt x="40" y="14"/>
                      <a:pt x="27" y="27"/>
                    </a:cubicBezTo>
                    <a:cubicBezTo>
                      <a:pt x="13" y="41"/>
                      <a:pt x="0" y="68"/>
                      <a:pt x="0" y="94"/>
                    </a:cubicBezTo>
                    <a:lnTo>
                      <a:pt x="0" y="403"/>
                    </a:lnTo>
                    <a:cubicBezTo>
                      <a:pt x="0" y="430"/>
                      <a:pt x="13" y="456"/>
                      <a:pt x="27" y="470"/>
                    </a:cubicBezTo>
                    <a:cubicBezTo>
                      <a:pt x="40" y="483"/>
                      <a:pt x="67" y="497"/>
                      <a:pt x="94" y="497"/>
                    </a:cubicBezTo>
                    <a:lnTo>
                      <a:pt x="215" y="497"/>
                    </a:lnTo>
                    <a:cubicBezTo>
                      <a:pt x="241" y="497"/>
                      <a:pt x="255" y="483"/>
                      <a:pt x="282" y="470"/>
                    </a:cubicBezTo>
                    <a:cubicBezTo>
                      <a:pt x="295" y="456"/>
                      <a:pt x="295" y="430"/>
                      <a:pt x="295" y="403"/>
                    </a:cubicBezTo>
                    <a:lnTo>
                      <a:pt x="295" y="94"/>
                    </a:lnTo>
                    <a:cubicBezTo>
                      <a:pt x="295" y="68"/>
                      <a:pt x="295" y="41"/>
                      <a:pt x="282" y="27"/>
                    </a:cubicBezTo>
                    <a:cubicBezTo>
                      <a:pt x="255" y="14"/>
                      <a:pt x="241" y="0"/>
                      <a:pt x="21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33"/>
              <p:cNvSpPr/>
              <p:nvPr/>
            </p:nvSpPr>
            <p:spPr>
              <a:xfrm>
                <a:off x="8294177" y="4104997"/>
                <a:ext cx="30033" cy="50427"/>
              </a:xfrm>
              <a:custGeom>
                <a:avLst/>
                <a:gdLst/>
                <a:ahLst/>
                <a:cxnLst/>
                <a:rect l="l" t="t" r="r" b="b"/>
                <a:pathLst>
                  <a:path w="296" h="497" extrusionOk="0">
                    <a:moveTo>
                      <a:pt x="215" y="27"/>
                    </a:moveTo>
                    <a:cubicBezTo>
                      <a:pt x="228" y="27"/>
                      <a:pt x="242" y="41"/>
                      <a:pt x="255" y="41"/>
                    </a:cubicBezTo>
                    <a:cubicBezTo>
                      <a:pt x="268" y="54"/>
                      <a:pt x="282" y="81"/>
                      <a:pt x="282" y="94"/>
                    </a:cubicBezTo>
                    <a:lnTo>
                      <a:pt x="282" y="403"/>
                    </a:lnTo>
                    <a:cubicBezTo>
                      <a:pt x="282" y="430"/>
                      <a:pt x="268" y="443"/>
                      <a:pt x="255" y="456"/>
                    </a:cubicBezTo>
                    <a:cubicBezTo>
                      <a:pt x="242" y="470"/>
                      <a:pt x="228" y="470"/>
                      <a:pt x="215" y="470"/>
                    </a:cubicBezTo>
                    <a:lnTo>
                      <a:pt x="81" y="470"/>
                    </a:lnTo>
                    <a:cubicBezTo>
                      <a:pt x="67" y="470"/>
                      <a:pt x="54" y="470"/>
                      <a:pt x="40" y="456"/>
                    </a:cubicBezTo>
                    <a:cubicBezTo>
                      <a:pt x="27" y="443"/>
                      <a:pt x="27" y="430"/>
                      <a:pt x="27" y="403"/>
                    </a:cubicBezTo>
                    <a:lnTo>
                      <a:pt x="27" y="94"/>
                    </a:lnTo>
                    <a:cubicBezTo>
                      <a:pt x="27" y="81"/>
                      <a:pt x="27" y="54"/>
                      <a:pt x="40" y="41"/>
                    </a:cubicBezTo>
                    <a:cubicBezTo>
                      <a:pt x="54" y="41"/>
                      <a:pt x="67" y="27"/>
                      <a:pt x="81" y="27"/>
                    </a:cubicBezTo>
                    <a:close/>
                    <a:moveTo>
                      <a:pt x="81" y="0"/>
                    </a:moveTo>
                    <a:cubicBezTo>
                      <a:pt x="67" y="0"/>
                      <a:pt x="40" y="14"/>
                      <a:pt x="27" y="27"/>
                    </a:cubicBezTo>
                    <a:cubicBezTo>
                      <a:pt x="14" y="41"/>
                      <a:pt x="0" y="68"/>
                      <a:pt x="0" y="94"/>
                    </a:cubicBezTo>
                    <a:lnTo>
                      <a:pt x="0" y="403"/>
                    </a:lnTo>
                    <a:cubicBezTo>
                      <a:pt x="0" y="430"/>
                      <a:pt x="14" y="456"/>
                      <a:pt x="27" y="470"/>
                    </a:cubicBezTo>
                    <a:cubicBezTo>
                      <a:pt x="40" y="483"/>
                      <a:pt x="67" y="497"/>
                      <a:pt x="81" y="497"/>
                    </a:cubicBezTo>
                    <a:lnTo>
                      <a:pt x="215" y="497"/>
                    </a:lnTo>
                    <a:cubicBezTo>
                      <a:pt x="242" y="497"/>
                      <a:pt x="255" y="483"/>
                      <a:pt x="268" y="470"/>
                    </a:cubicBezTo>
                    <a:cubicBezTo>
                      <a:pt x="295" y="456"/>
                      <a:pt x="295" y="430"/>
                      <a:pt x="295" y="403"/>
                    </a:cubicBezTo>
                    <a:lnTo>
                      <a:pt x="295" y="94"/>
                    </a:lnTo>
                    <a:cubicBezTo>
                      <a:pt x="295" y="68"/>
                      <a:pt x="295" y="41"/>
                      <a:pt x="268" y="27"/>
                    </a:cubicBezTo>
                    <a:cubicBezTo>
                      <a:pt x="255" y="14"/>
                      <a:pt x="242" y="0"/>
                      <a:pt x="21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33"/>
              <p:cNvSpPr/>
              <p:nvPr/>
            </p:nvSpPr>
            <p:spPr>
              <a:xfrm>
                <a:off x="7997500" y="4110476"/>
                <a:ext cx="8320" cy="8218"/>
              </a:xfrm>
              <a:custGeom>
                <a:avLst/>
                <a:gdLst/>
                <a:ahLst/>
                <a:cxnLst/>
                <a:rect l="l" t="t" r="r" b="b"/>
                <a:pathLst>
                  <a:path w="82" h="81" extrusionOk="0">
                    <a:moveTo>
                      <a:pt x="1" y="0"/>
                    </a:moveTo>
                    <a:cubicBezTo>
                      <a:pt x="27" y="0"/>
                      <a:pt x="41" y="14"/>
                      <a:pt x="54" y="27"/>
                    </a:cubicBezTo>
                    <a:cubicBezTo>
                      <a:pt x="41" y="14"/>
                      <a:pt x="27" y="0"/>
                      <a:pt x="14" y="0"/>
                    </a:cubicBezTo>
                    <a:close/>
                    <a:moveTo>
                      <a:pt x="54" y="27"/>
                    </a:moveTo>
                    <a:cubicBezTo>
                      <a:pt x="68" y="41"/>
                      <a:pt x="81" y="54"/>
                      <a:pt x="81" y="81"/>
                    </a:cubicBezTo>
                    <a:lnTo>
                      <a:pt x="81" y="67"/>
                    </a:lnTo>
                    <a:cubicBezTo>
                      <a:pt x="81" y="54"/>
                      <a:pt x="68" y="41"/>
                      <a:pt x="54" y="2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3"/>
              <p:cNvSpPr/>
              <p:nvPr/>
            </p:nvSpPr>
            <p:spPr>
              <a:xfrm>
                <a:off x="7982585" y="4113114"/>
                <a:ext cx="19075" cy="35512"/>
              </a:xfrm>
              <a:custGeom>
                <a:avLst/>
                <a:gdLst/>
                <a:ahLst/>
                <a:cxnLst/>
                <a:rect l="l" t="t" r="r" b="b"/>
                <a:pathLst>
                  <a:path w="188" h="350" extrusionOk="0">
                    <a:moveTo>
                      <a:pt x="13" y="1"/>
                    </a:moveTo>
                    <a:cubicBezTo>
                      <a:pt x="13" y="14"/>
                      <a:pt x="1" y="27"/>
                      <a:pt x="0" y="40"/>
                    </a:cubicBezTo>
                    <a:lnTo>
                      <a:pt x="0" y="40"/>
                    </a:lnTo>
                    <a:cubicBezTo>
                      <a:pt x="1" y="27"/>
                      <a:pt x="13" y="14"/>
                      <a:pt x="13" y="14"/>
                    </a:cubicBezTo>
                    <a:lnTo>
                      <a:pt x="13" y="1"/>
                    </a:lnTo>
                    <a:close/>
                    <a:moveTo>
                      <a:pt x="13" y="336"/>
                    </a:moveTo>
                    <a:cubicBezTo>
                      <a:pt x="27" y="350"/>
                      <a:pt x="40" y="350"/>
                      <a:pt x="54" y="350"/>
                    </a:cubicBezTo>
                    <a:cubicBezTo>
                      <a:pt x="40" y="350"/>
                      <a:pt x="27" y="336"/>
                      <a:pt x="13" y="336"/>
                    </a:cubicBezTo>
                    <a:close/>
                    <a:moveTo>
                      <a:pt x="188" y="336"/>
                    </a:moveTo>
                    <a:lnTo>
                      <a:pt x="188" y="336"/>
                    </a:lnTo>
                    <a:cubicBezTo>
                      <a:pt x="188" y="336"/>
                      <a:pt x="174" y="350"/>
                      <a:pt x="161" y="350"/>
                    </a:cubicBezTo>
                    <a:cubicBezTo>
                      <a:pt x="174" y="350"/>
                      <a:pt x="188" y="350"/>
                      <a:pt x="188" y="33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3"/>
              <p:cNvSpPr/>
              <p:nvPr/>
            </p:nvSpPr>
            <p:spPr>
              <a:xfrm>
                <a:off x="7864178" y="4110476"/>
                <a:ext cx="2323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29" h="390" extrusionOk="0">
                    <a:moveTo>
                      <a:pt x="161" y="14"/>
                    </a:moveTo>
                    <a:cubicBezTo>
                      <a:pt x="175" y="14"/>
                      <a:pt x="188" y="27"/>
                      <a:pt x="201" y="40"/>
                    </a:cubicBezTo>
                    <a:cubicBezTo>
                      <a:pt x="215" y="40"/>
                      <a:pt x="215" y="54"/>
                      <a:pt x="215" y="67"/>
                    </a:cubicBezTo>
                    <a:lnTo>
                      <a:pt x="215" y="322"/>
                    </a:lnTo>
                    <a:cubicBezTo>
                      <a:pt x="215" y="335"/>
                      <a:pt x="215" y="349"/>
                      <a:pt x="201" y="362"/>
                    </a:cubicBezTo>
                    <a:cubicBezTo>
                      <a:pt x="188" y="376"/>
                      <a:pt x="175" y="376"/>
                      <a:pt x="161" y="376"/>
                    </a:cubicBezTo>
                    <a:lnTo>
                      <a:pt x="67" y="376"/>
                    </a:lnTo>
                    <a:cubicBezTo>
                      <a:pt x="54" y="376"/>
                      <a:pt x="41" y="376"/>
                      <a:pt x="27" y="362"/>
                    </a:cubicBezTo>
                    <a:cubicBezTo>
                      <a:pt x="14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14" y="40"/>
                      <a:pt x="27" y="40"/>
                    </a:cubicBezTo>
                    <a:cubicBezTo>
                      <a:pt x="41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41" y="0"/>
                      <a:pt x="27" y="14"/>
                      <a:pt x="14" y="27"/>
                    </a:cubicBezTo>
                    <a:cubicBezTo>
                      <a:pt x="0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0" y="362"/>
                      <a:pt x="14" y="376"/>
                    </a:cubicBezTo>
                    <a:cubicBezTo>
                      <a:pt x="27" y="389"/>
                      <a:pt x="41" y="389"/>
                      <a:pt x="67" y="389"/>
                    </a:cubicBezTo>
                    <a:lnTo>
                      <a:pt x="161" y="389"/>
                    </a:lnTo>
                    <a:cubicBezTo>
                      <a:pt x="188" y="389"/>
                      <a:pt x="201" y="389"/>
                      <a:pt x="215" y="376"/>
                    </a:cubicBezTo>
                    <a:cubicBezTo>
                      <a:pt x="228" y="362"/>
                      <a:pt x="228" y="335"/>
                      <a:pt x="228" y="322"/>
                    </a:cubicBezTo>
                    <a:lnTo>
                      <a:pt x="228" y="67"/>
                    </a:lnTo>
                    <a:cubicBezTo>
                      <a:pt x="228" y="54"/>
                      <a:pt x="228" y="40"/>
                      <a:pt x="215" y="27"/>
                    </a:cubicBezTo>
                    <a:cubicBezTo>
                      <a:pt x="201" y="14"/>
                      <a:pt x="188" y="0"/>
                      <a:pt x="16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3"/>
              <p:cNvSpPr/>
              <p:nvPr/>
            </p:nvSpPr>
            <p:spPr>
              <a:xfrm>
                <a:off x="6692591" y="4110476"/>
                <a:ext cx="2323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29" h="390" extrusionOk="0">
                    <a:moveTo>
                      <a:pt x="161" y="14"/>
                    </a:moveTo>
                    <a:cubicBezTo>
                      <a:pt x="175" y="14"/>
                      <a:pt x="188" y="27"/>
                      <a:pt x="201" y="40"/>
                    </a:cubicBezTo>
                    <a:cubicBezTo>
                      <a:pt x="215" y="40"/>
                      <a:pt x="215" y="54"/>
                      <a:pt x="215" y="67"/>
                    </a:cubicBezTo>
                    <a:lnTo>
                      <a:pt x="215" y="322"/>
                    </a:lnTo>
                    <a:cubicBezTo>
                      <a:pt x="215" y="335"/>
                      <a:pt x="215" y="349"/>
                      <a:pt x="201" y="362"/>
                    </a:cubicBezTo>
                    <a:cubicBezTo>
                      <a:pt x="188" y="376"/>
                      <a:pt x="175" y="376"/>
                      <a:pt x="161" y="376"/>
                    </a:cubicBezTo>
                    <a:lnTo>
                      <a:pt x="67" y="376"/>
                    </a:lnTo>
                    <a:cubicBezTo>
                      <a:pt x="54" y="376"/>
                      <a:pt x="41" y="376"/>
                      <a:pt x="27" y="362"/>
                    </a:cubicBezTo>
                    <a:cubicBezTo>
                      <a:pt x="14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14" y="40"/>
                      <a:pt x="27" y="40"/>
                    </a:cubicBezTo>
                    <a:cubicBezTo>
                      <a:pt x="41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41" y="0"/>
                      <a:pt x="27" y="14"/>
                      <a:pt x="14" y="27"/>
                    </a:cubicBezTo>
                    <a:cubicBezTo>
                      <a:pt x="0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0" y="362"/>
                      <a:pt x="14" y="376"/>
                    </a:cubicBezTo>
                    <a:cubicBezTo>
                      <a:pt x="27" y="389"/>
                      <a:pt x="41" y="389"/>
                      <a:pt x="67" y="389"/>
                    </a:cubicBezTo>
                    <a:lnTo>
                      <a:pt x="161" y="389"/>
                    </a:lnTo>
                    <a:cubicBezTo>
                      <a:pt x="188" y="389"/>
                      <a:pt x="201" y="389"/>
                      <a:pt x="215" y="376"/>
                    </a:cubicBezTo>
                    <a:cubicBezTo>
                      <a:pt x="228" y="362"/>
                      <a:pt x="228" y="335"/>
                      <a:pt x="228" y="322"/>
                    </a:cubicBezTo>
                    <a:lnTo>
                      <a:pt x="228" y="67"/>
                    </a:lnTo>
                    <a:cubicBezTo>
                      <a:pt x="228" y="54"/>
                      <a:pt x="228" y="40"/>
                      <a:pt x="215" y="27"/>
                    </a:cubicBezTo>
                    <a:cubicBezTo>
                      <a:pt x="201" y="14"/>
                      <a:pt x="188" y="0"/>
                      <a:pt x="16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3"/>
              <p:cNvSpPr/>
              <p:nvPr/>
            </p:nvSpPr>
            <p:spPr>
              <a:xfrm>
                <a:off x="6730639" y="4110476"/>
                <a:ext cx="2465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390" extrusionOk="0">
                    <a:moveTo>
                      <a:pt x="175" y="14"/>
                    </a:moveTo>
                    <a:cubicBezTo>
                      <a:pt x="189" y="14"/>
                      <a:pt x="202" y="27"/>
                      <a:pt x="215" y="40"/>
                    </a:cubicBezTo>
                    <a:cubicBezTo>
                      <a:pt x="229" y="40"/>
                      <a:pt x="229" y="54"/>
                      <a:pt x="229" y="67"/>
                    </a:cubicBezTo>
                    <a:lnTo>
                      <a:pt x="229" y="322"/>
                    </a:lnTo>
                    <a:cubicBezTo>
                      <a:pt x="229" y="335"/>
                      <a:pt x="229" y="349"/>
                      <a:pt x="215" y="362"/>
                    </a:cubicBezTo>
                    <a:cubicBezTo>
                      <a:pt x="202" y="376"/>
                      <a:pt x="189" y="376"/>
                      <a:pt x="175" y="376"/>
                    </a:cubicBezTo>
                    <a:lnTo>
                      <a:pt x="81" y="376"/>
                    </a:lnTo>
                    <a:cubicBezTo>
                      <a:pt x="68" y="376"/>
                      <a:pt x="54" y="376"/>
                      <a:pt x="41" y="362"/>
                    </a:cubicBezTo>
                    <a:cubicBezTo>
                      <a:pt x="28" y="349"/>
                      <a:pt x="28" y="335"/>
                      <a:pt x="28" y="322"/>
                    </a:cubicBezTo>
                    <a:lnTo>
                      <a:pt x="28" y="67"/>
                    </a:lnTo>
                    <a:cubicBezTo>
                      <a:pt x="28" y="54"/>
                      <a:pt x="28" y="40"/>
                      <a:pt x="41" y="40"/>
                    </a:cubicBezTo>
                    <a:cubicBezTo>
                      <a:pt x="54" y="27"/>
                      <a:pt x="54" y="14"/>
                      <a:pt x="81" y="14"/>
                    </a:cubicBezTo>
                    <a:close/>
                    <a:moveTo>
                      <a:pt x="81" y="0"/>
                    </a:moveTo>
                    <a:cubicBezTo>
                      <a:pt x="54" y="0"/>
                      <a:pt x="41" y="14"/>
                      <a:pt x="28" y="27"/>
                    </a:cubicBezTo>
                    <a:cubicBezTo>
                      <a:pt x="14" y="40"/>
                      <a:pt x="1" y="54"/>
                      <a:pt x="1" y="67"/>
                    </a:cubicBezTo>
                    <a:lnTo>
                      <a:pt x="1" y="322"/>
                    </a:lnTo>
                    <a:cubicBezTo>
                      <a:pt x="1" y="335"/>
                      <a:pt x="14" y="362"/>
                      <a:pt x="28" y="376"/>
                    </a:cubicBezTo>
                    <a:cubicBezTo>
                      <a:pt x="41" y="389"/>
                      <a:pt x="54" y="389"/>
                      <a:pt x="81" y="389"/>
                    </a:cubicBezTo>
                    <a:lnTo>
                      <a:pt x="175" y="389"/>
                    </a:lnTo>
                    <a:cubicBezTo>
                      <a:pt x="189" y="389"/>
                      <a:pt x="215" y="389"/>
                      <a:pt x="229" y="376"/>
                    </a:cubicBezTo>
                    <a:cubicBezTo>
                      <a:pt x="242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42" y="40"/>
                      <a:pt x="229" y="27"/>
                    </a:cubicBezTo>
                    <a:cubicBezTo>
                      <a:pt x="215" y="14"/>
                      <a:pt x="189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3"/>
              <p:cNvSpPr/>
              <p:nvPr/>
            </p:nvSpPr>
            <p:spPr>
              <a:xfrm>
                <a:off x="6770108" y="4110476"/>
                <a:ext cx="2465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390" extrusionOk="0">
                    <a:moveTo>
                      <a:pt x="175" y="14"/>
                    </a:moveTo>
                    <a:cubicBezTo>
                      <a:pt x="189" y="14"/>
                      <a:pt x="202" y="27"/>
                      <a:pt x="215" y="40"/>
                    </a:cubicBezTo>
                    <a:cubicBezTo>
                      <a:pt x="215" y="40"/>
                      <a:pt x="229" y="54"/>
                      <a:pt x="229" y="67"/>
                    </a:cubicBezTo>
                    <a:lnTo>
                      <a:pt x="229" y="322"/>
                    </a:lnTo>
                    <a:cubicBezTo>
                      <a:pt x="229" y="335"/>
                      <a:pt x="215" y="349"/>
                      <a:pt x="215" y="362"/>
                    </a:cubicBezTo>
                    <a:cubicBezTo>
                      <a:pt x="202" y="376"/>
                      <a:pt x="189" y="376"/>
                      <a:pt x="175" y="376"/>
                    </a:cubicBezTo>
                    <a:lnTo>
                      <a:pt x="68" y="376"/>
                    </a:lnTo>
                    <a:cubicBezTo>
                      <a:pt x="54" y="376"/>
                      <a:pt x="41" y="376"/>
                      <a:pt x="41" y="362"/>
                    </a:cubicBezTo>
                    <a:cubicBezTo>
                      <a:pt x="28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28" y="40"/>
                      <a:pt x="41" y="40"/>
                    </a:cubicBezTo>
                    <a:cubicBezTo>
                      <a:pt x="41" y="27"/>
                      <a:pt x="54" y="14"/>
                      <a:pt x="68" y="14"/>
                    </a:cubicBezTo>
                    <a:close/>
                    <a:moveTo>
                      <a:pt x="68" y="0"/>
                    </a:moveTo>
                    <a:cubicBezTo>
                      <a:pt x="54" y="0"/>
                      <a:pt x="41" y="14"/>
                      <a:pt x="28" y="27"/>
                    </a:cubicBezTo>
                    <a:cubicBezTo>
                      <a:pt x="14" y="40"/>
                      <a:pt x="1" y="54"/>
                      <a:pt x="1" y="67"/>
                    </a:cubicBezTo>
                    <a:lnTo>
                      <a:pt x="1" y="322"/>
                    </a:lnTo>
                    <a:cubicBezTo>
                      <a:pt x="1" y="335"/>
                      <a:pt x="14" y="362"/>
                      <a:pt x="28" y="376"/>
                    </a:cubicBezTo>
                    <a:cubicBezTo>
                      <a:pt x="41" y="389"/>
                      <a:pt x="54" y="389"/>
                      <a:pt x="68" y="389"/>
                    </a:cubicBezTo>
                    <a:lnTo>
                      <a:pt x="175" y="389"/>
                    </a:lnTo>
                    <a:cubicBezTo>
                      <a:pt x="189" y="389"/>
                      <a:pt x="202" y="389"/>
                      <a:pt x="215" y="376"/>
                    </a:cubicBezTo>
                    <a:cubicBezTo>
                      <a:pt x="229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9" y="40"/>
                      <a:pt x="215" y="27"/>
                    </a:cubicBezTo>
                    <a:cubicBezTo>
                      <a:pt x="215" y="14"/>
                      <a:pt x="189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3"/>
              <p:cNvSpPr/>
              <p:nvPr/>
            </p:nvSpPr>
            <p:spPr>
              <a:xfrm>
                <a:off x="5639410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74" y="14"/>
                    </a:moveTo>
                    <a:cubicBezTo>
                      <a:pt x="188" y="14"/>
                      <a:pt x="201" y="27"/>
                      <a:pt x="215" y="40"/>
                    </a:cubicBezTo>
                    <a:cubicBezTo>
                      <a:pt x="215" y="40"/>
                      <a:pt x="228" y="54"/>
                      <a:pt x="228" y="67"/>
                    </a:cubicBezTo>
                    <a:lnTo>
                      <a:pt x="228" y="322"/>
                    </a:lnTo>
                    <a:cubicBezTo>
                      <a:pt x="228" y="335"/>
                      <a:pt x="215" y="349"/>
                      <a:pt x="215" y="362"/>
                    </a:cubicBezTo>
                    <a:cubicBezTo>
                      <a:pt x="201" y="376"/>
                      <a:pt x="188" y="376"/>
                      <a:pt x="174" y="376"/>
                    </a:cubicBezTo>
                    <a:lnTo>
                      <a:pt x="67" y="376"/>
                    </a:lnTo>
                    <a:cubicBezTo>
                      <a:pt x="54" y="376"/>
                      <a:pt x="40" y="376"/>
                      <a:pt x="40" y="362"/>
                    </a:cubicBezTo>
                    <a:cubicBezTo>
                      <a:pt x="27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27" y="40"/>
                      <a:pt x="40" y="40"/>
                    </a:cubicBezTo>
                    <a:cubicBezTo>
                      <a:pt x="40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54" y="0"/>
                      <a:pt x="40" y="14"/>
                      <a:pt x="27" y="27"/>
                    </a:cubicBezTo>
                    <a:cubicBezTo>
                      <a:pt x="14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14" y="362"/>
                      <a:pt x="27" y="376"/>
                    </a:cubicBezTo>
                    <a:cubicBezTo>
                      <a:pt x="40" y="389"/>
                      <a:pt x="54" y="389"/>
                      <a:pt x="67" y="389"/>
                    </a:cubicBezTo>
                    <a:lnTo>
                      <a:pt x="174" y="389"/>
                    </a:lnTo>
                    <a:cubicBezTo>
                      <a:pt x="188" y="389"/>
                      <a:pt x="201" y="389"/>
                      <a:pt x="228" y="376"/>
                    </a:cubicBezTo>
                    <a:cubicBezTo>
                      <a:pt x="228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8" y="40"/>
                      <a:pt x="228" y="27"/>
                    </a:cubicBezTo>
                    <a:cubicBezTo>
                      <a:pt x="215" y="14"/>
                      <a:pt x="188" y="0"/>
                      <a:pt x="17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3"/>
              <p:cNvSpPr/>
              <p:nvPr/>
            </p:nvSpPr>
            <p:spPr>
              <a:xfrm>
                <a:off x="5678879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74" y="14"/>
                    </a:moveTo>
                    <a:cubicBezTo>
                      <a:pt x="188" y="14"/>
                      <a:pt x="201" y="27"/>
                      <a:pt x="201" y="40"/>
                    </a:cubicBezTo>
                    <a:cubicBezTo>
                      <a:pt x="215" y="40"/>
                      <a:pt x="215" y="54"/>
                      <a:pt x="215" y="67"/>
                    </a:cubicBezTo>
                    <a:lnTo>
                      <a:pt x="215" y="322"/>
                    </a:lnTo>
                    <a:cubicBezTo>
                      <a:pt x="215" y="335"/>
                      <a:pt x="215" y="349"/>
                      <a:pt x="201" y="362"/>
                    </a:cubicBezTo>
                    <a:cubicBezTo>
                      <a:pt x="201" y="376"/>
                      <a:pt x="188" y="376"/>
                      <a:pt x="174" y="376"/>
                    </a:cubicBezTo>
                    <a:lnTo>
                      <a:pt x="67" y="376"/>
                    </a:lnTo>
                    <a:cubicBezTo>
                      <a:pt x="54" y="376"/>
                      <a:pt x="40" y="376"/>
                      <a:pt x="27" y="362"/>
                    </a:cubicBezTo>
                    <a:cubicBezTo>
                      <a:pt x="27" y="349"/>
                      <a:pt x="13" y="335"/>
                      <a:pt x="13" y="322"/>
                    </a:cubicBezTo>
                    <a:lnTo>
                      <a:pt x="13" y="67"/>
                    </a:lnTo>
                    <a:cubicBezTo>
                      <a:pt x="13" y="54"/>
                      <a:pt x="27" y="40"/>
                      <a:pt x="27" y="40"/>
                    </a:cubicBezTo>
                    <a:cubicBezTo>
                      <a:pt x="40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54" y="0"/>
                      <a:pt x="40" y="14"/>
                      <a:pt x="13" y="27"/>
                    </a:cubicBezTo>
                    <a:cubicBezTo>
                      <a:pt x="13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13" y="362"/>
                      <a:pt x="13" y="376"/>
                    </a:cubicBezTo>
                    <a:cubicBezTo>
                      <a:pt x="27" y="389"/>
                      <a:pt x="54" y="389"/>
                      <a:pt x="67" y="389"/>
                    </a:cubicBezTo>
                    <a:lnTo>
                      <a:pt x="174" y="389"/>
                    </a:lnTo>
                    <a:cubicBezTo>
                      <a:pt x="188" y="389"/>
                      <a:pt x="201" y="389"/>
                      <a:pt x="215" y="376"/>
                    </a:cubicBezTo>
                    <a:cubicBezTo>
                      <a:pt x="228" y="362"/>
                      <a:pt x="241" y="335"/>
                      <a:pt x="241" y="322"/>
                    </a:cubicBezTo>
                    <a:lnTo>
                      <a:pt x="241" y="67"/>
                    </a:lnTo>
                    <a:cubicBezTo>
                      <a:pt x="241" y="54"/>
                      <a:pt x="228" y="40"/>
                      <a:pt x="215" y="27"/>
                    </a:cubicBezTo>
                    <a:cubicBezTo>
                      <a:pt x="201" y="14"/>
                      <a:pt x="188" y="0"/>
                      <a:pt x="17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3"/>
              <p:cNvSpPr/>
              <p:nvPr/>
            </p:nvSpPr>
            <p:spPr>
              <a:xfrm>
                <a:off x="5718247" y="4110476"/>
                <a:ext cx="2465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390" extrusionOk="0">
                    <a:moveTo>
                      <a:pt x="162" y="14"/>
                    </a:moveTo>
                    <a:cubicBezTo>
                      <a:pt x="175" y="14"/>
                      <a:pt x="189" y="27"/>
                      <a:pt x="202" y="40"/>
                    </a:cubicBezTo>
                    <a:cubicBezTo>
                      <a:pt x="216" y="40"/>
                      <a:pt x="216" y="54"/>
                      <a:pt x="216" y="67"/>
                    </a:cubicBezTo>
                    <a:lnTo>
                      <a:pt x="216" y="322"/>
                    </a:lnTo>
                    <a:cubicBezTo>
                      <a:pt x="216" y="335"/>
                      <a:pt x="216" y="349"/>
                      <a:pt x="202" y="362"/>
                    </a:cubicBezTo>
                    <a:cubicBezTo>
                      <a:pt x="189" y="376"/>
                      <a:pt x="189" y="376"/>
                      <a:pt x="162" y="376"/>
                    </a:cubicBezTo>
                    <a:lnTo>
                      <a:pt x="68" y="376"/>
                    </a:lnTo>
                    <a:cubicBezTo>
                      <a:pt x="55" y="376"/>
                      <a:pt x="41" y="376"/>
                      <a:pt x="28" y="362"/>
                    </a:cubicBezTo>
                    <a:cubicBezTo>
                      <a:pt x="14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14" y="40"/>
                      <a:pt x="28" y="40"/>
                    </a:cubicBezTo>
                    <a:cubicBezTo>
                      <a:pt x="41" y="27"/>
                      <a:pt x="55" y="14"/>
                      <a:pt x="68" y="14"/>
                    </a:cubicBezTo>
                    <a:close/>
                    <a:moveTo>
                      <a:pt x="68" y="0"/>
                    </a:moveTo>
                    <a:cubicBezTo>
                      <a:pt x="55" y="0"/>
                      <a:pt x="28" y="14"/>
                      <a:pt x="14" y="27"/>
                    </a:cubicBezTo>
                    <a:cubicBezTo>
                      <a:pt x="14" y="40"/>
                      <a:pt x="1" y="54"/>
                      <a:pt x="1" y="67"/>
                    </a:cubicBezTo>
                    <a:lnTo>
                      <a:pt x="1" y="322"/>
                    </a:lnTo>
                    <a:cubicBezTo>
                      <a:pt x="1" y="335"/>
                      <a:pt x="1" y="362"/>
                      <a:pt x="14" y="376"/>
                    </a:cubicBezTo>
                    <a:cubicBezTo>
                      <a:pt x="28" y="389"/>
                      <a:pt x="55" y="389"/>
                      <a:pt x="68" y="389"/>
                    </a:cubicBezTo>
                    <a:lnTo>
                      <a:pt x="162" y="389"/>
                    </a:lnTo>
                    <a:cubicBezTo>
                      <a:pt x="189" y="389"/>
                      <a:pt x="202" y="389"/>
                      <a:pt x="216" y="376"/>
                    </a:cubicBezTo>
                    <a:cubicBezTo>
                      <a:pt x="229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9" y="40"/>
                      <a:pt x="216" y="27"/>
                    </a:cubicBezTo>
                    <a:cubicBezTo>
                      <a:pt x="202" y="14"/>
                      <a:pt x="189" y="0"/>
                      <a:pt x="16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3"/>
              <p:cNvSpPr/>
              <p:nvPr/>
            </p:nvSpPr>
            <p:spPr>
              <a:xfrm>
                <a:off x="5757716" y="4110476"/>
                <a:ext cx="2323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29" h="390" extrusionOk="0">
                    <a:moveTo>
                      <a:pt x="162" y="14"/>
                    </a:moveTo>
                    <a:cubicBezTo>
                      <a:pt x="175" y="14"/>
                      <a:pt x="189" y="27"/>
                      <a:pt x="202" y="40"/>
                    </a:cubicBezTo>
                    <a:cubicBezTo>
                      <a:pt x="215" y="40"/>
                      <a:pt x="215" y="54"/>
                      <a:pt x="215" y="67"/>
                    </a:cubicBezTo>
                    <a:lnTo>
                      <a:pt x="215" y="322"/>
                    </a:lnTo>
                    <a:cubicBezTo>
                      <a:pt x="215" y="335"/>
                      <a:pt x="215" y="349"/>
                      <a:pt x="202" y="362"/>
                    </a:cubicBezTo>
                    <a:cubicBezTo>
                      <a:pt x="189" y="376"/>
                      <a:pt x="175" y="376"/>
                      <a:pt x="162" y="376"/>
                    </a:cubicBezTo>
                    <a:lnTo>
                      <a:pt x="68" y="376"/>
                    </a:lnTo>
                    <a:cubicBezTo>
                      <a:pt x="55" y="376"/>
                      <a:pt x="41" y="376"/>
                      <a:pt x="28" y="362"/>
                    </a:cubicBezTo>
                    <a:cubicBezTo>
                      <a:pt x="14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14" y="40"/>
                      <a:pt x="28" y="40"/>
                    </a:cubicBezTo>
                    <a:cubicBezTo>
                      <a:pt x="41" y="27"/>
                      <a:pt x="55" y="14"/>
                      <a:pt x="68" y="14"/>
                    </a:cubicBezTo>
                    <a:close/>
                    <a:moveTo>
                      <a:pt x="68" y="0"/>
                    </a:moveTo>
                    <a:cubicBezTo>
                      <a:pt x="41" y="0"/>
                      <a:pt x="28" y="14"/>
                      <a:pt x="14" y="27"/>
                    </a:cubicBezTo>
                    <a:cubicBezTo>
                      <a:pt x="1" y="40"/>
                      <a:pt x="1" y="54"/>
                      <a:pt x="1" y="67"/>
                    </a:cubicBezTo>
                    <a:lnTo>
                      <a:pt x="1" y="322"/>
                    </a:lnTo>
                    <a:cubicBezTo>
                      <a:pt x="1" y="335"/>
                      <a:pt x="1" y="362"/>
                      <a:pt x="14" y="376"/>
                    </a:cubicBezTo>
                    <a:cubicBezTo>
                      <a:pt x="28" y="389"/>
                      <a:pt x="41" y="389"/>
                      <a:pt x="68" y="389"/>
                    </a:cubicBezTo>
                    <a:lnTo>
                      <a:pt x="162" y="389"/>
                    </a:lnTo>
                    <a:cubicBezTo>
                      <a:pt x="189" y="389"/>
                      <a:pt x="202" y="389"/>
                      <a:pt x="215" y="376"/>
                    </a:cubicBezTo>
                    <a:cubicBezTo>
                      <a:pt x="229" y="362"/>
                      <a:pt x="229" y="335"/>
                      <a:pt x="229" y="322"/>
                    </a:cubicBezTo>
                    <a:lnTo>
                      <a:pt x="229" y="67"/>
                    </a:lnTo>
                    <a:cubicBezTo>
                      <a:pt x="229" y="54"/>
                      <a:pt x="229" y="40"/>
                      <a:pt x="215" y="27"/>
                    </a:cubicBezTo>
                    <a:cubicBezTo>
                      <a:pt x="202" y="14"/>
                      <a:pt x="189" y="0"/>
                      <a:pt x="16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33"/>
              <p:cNvSpPr/>
              <p:nvPr/>
            </p:nvSpPr>
            <p:spPr>
              <a:xfrm>
                <a:off x="5795865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75" y="14"/>
                    </a:moveTo>
                    <a:cubicBezTo>
                      <a:pt x="188" y="14"/>
                      <a:pt x="202" y="27"/>
                      <a:pt x="215" y="40"/>
                    </a:cubicBezTo>
                    <a:cubicBezTo>
                      <a:pt x="228" y="40"/>
                      <a:pt x="228" y="54"/>
                      <a:pt x="228" y="67"/>
                    </a:cubicBezTo>
                    <a:lnTo>
                      <a:pt x="228" y="322"/>
                    </a:lnTo>
                    <a:cubicBezTo>
                      <a:pt x="228" y="335"/>
                      <a:pt x="228" y="349"/>
                      <a:pt x="215" y="362"/>
                    </a:cubicBezTo>
                    <a:cubicBezTo>
                      <a:pt x="202" y="376"/>
                      <a:pt x="188" y="376"/>
                      <a:pt x="175" y="376"/>
                    </a:cubicBezTo>
                    <a:lnTo>
                      <a:pt x="81" y="376"/>
                    </a:lnTo>
                    <a:cubicBezTo>
                      <a:pt x="67" y="376"/>
                      <a:pt x="54" y="376"/>
                      <a:pt x="41" y="362"/>
                    </a:cubicBezTo>
                    <a:cubicBezTo>
                      <a:pt x="27" y="349"/>
                      <a:pt x="27" y="335"/>
                      <a:pt x="27" y="322"/>
                    </a:cubicBezTo>
                    <a:lnTo>
                      <a:pt x="27" y="67"/>
                    </a:lnTo>
                    <a:cubicBezTo>
                      <a:pt x="27" y="54"/>
                      <a:pt x="27" y="40"/>
                      <a:pt x="41" y="40"/>
                    </a:cubicBezTo>
                    <a:cubicBezTo>
                      <a:pt x="54" y="27"/>
                      <a:pt x="54" y="14"/>
                      <a:pt x="81" y="14"/>
                    </a:cubicBezTo>
                    <a:close/>
                    <a:moveTo>
                      <a:pt x="81" y="0"/>
                    </a:moveTo>
                    <a:cubicBezTo>
                      <a:pt x="54" y="0"/>
                      <a:pt x="41" y="14"/>
                      <a:pt x="27" y="27"/>
                    </a:cubicBezTo>
                    <a:cubicBezTo>
                      <a:pt x="14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14" y="362"/>
                      <a:pt x="27" y="376"/>
                    </a:cubicBezTo>
                    <a:cubicBezTo>
                      <a:pt x="41" y="389"/>
                      <a:pt x="54" y="389"/>
                      <a:pt x="81" y="389"/>
                    </a:cubicBezTo>
                    <a:lnTo>
                      <a:pt x="175" y="389"/>
                    </a:lnTo>
                    <a:cubicBezTo>
                      <a:pt x="188" y="389"/>
                      <a:pt x="215" y="389"/>
                      <a:pt x="228" y="376"/>
                    </a:cubicBezTo>
                    <a:cubicBezTo>
                      <a:pt x="242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42" y="40"/>
                      <a:pt x="228" y="27"/>
                    </a:cubicBezTo>
                    <a:cubicBezTo>
                      <a:pt x="215" y="14"/>
                      <a:pt x="188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33"/>
              <p:cNvSpPr/>
              <p:nvPr/>
            </p:nvSpPr>
            <p:spPr>
              <a:xfrm>
                <a:off x="5874803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75" y="14"/>
                    </a:moveTo>
                    <a:cubicBezTo>
                      <a:pt x="175" y="14"/>
                      <a:pt x="188" y="27"/>
                      <a:pt x="201" y="40"/>
                    </a:cubicBezTo>
                    <a:cubicBezTo>
                      <a:pt x="215" y="40"/>
                      <a:pt x="215" y="54"/>
                      <a:pt x="215" y="67"/>
                    </a:cubicBezTo>
                    <a:lnTo>
                      <a:pt x="215" y="322"/>
                    </a:lnTo>
                    <a:cubicBezTo>
                      <a:pt x="215" y="335"/>
                      <a:pt x="215" y="349"/>
                      <a:pt x="201" y="362"/>
                    </a:cubicBezTo>
                    <a:cubicBezTo>
                      <a:pt x="188" y="376"/>
                      <a:pt x="188" y="376"/>
                      <a:pt x="175" y="376"/>
                    </a:cubicBezTo>
                    <a:lnTo>
                      <a:pt x="67" y="376"/>
                    </a:lnTo>
                    <a:cubicBezTo>
                      <a:pt x="54" y="376"/>
                      <a:pt x="40" y="376"/>
                      <a:pt x="27" y="362"/>
                    </a:cubicBezTo>
                    <a:cubicBezTo>
                      <a:pt x="27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27" y="40"/>
                      <a:pt x="27" y="40"/>
                    </a:cubicBezTo>
                    <a:cubicBezTo>
                      <a:pt x="40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54" y="0"/>
                      <a:pt x="27" y="14"/>
                      <a:pt x="14" y="27"/>
                    </a:cubicBezTo>
                    <a:cubicBezTo>
                      <a:pt x="14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0" y="362"/>
                      <a:pt x="14" y="376"/>
                    </a:cubicBezTo>
                    <a:cubicBezTo>
                      <a:pt x="27" y="389"/>
                      <a:pt x="54" y="389"/>
                      <a:pt x="67" y="389"/>
                    </a:cubicBezTo>
                    <a:lnTo>
                      <a:pt x="175" y="389"/>
                    </a:lnTo>
                    <a:cubicBezTo>
                      <a:pt x="188" y="389"/>
                      <a:pt x="201" y="389"/>
                      <a:pt x="215" y="376"/>
                    </a:cubicBezTo>
                    <a:cubicBezTo>
                      <a:pt x="228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8" y="40"/>
                      <a:pt x="215" y="27"/>
                    </a:cubicBezTo>
                    <a:cubicBezTo>
                      <a:pt x="201" y="14"/>
                      <a:pt x="188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33"/>
              <p:cNvSpPr/>
              <p:nvPr/>
            </p:nvSpPr>
            <p:spPr>
              <a:xfrm>
                <a:off x="5835334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75" y="14"/>
                    </a:moveTo>
                    <a:cubicBezTo>
                      <a:pt x="188" y="14"/>
                      <a:pt x="202" y="27"/>
                      <a:pt x="215" y="40"/>
                    </a:cubicBezTo>
                    <a:cubicBezTo>
                      <a:pt x="215" y="40"/>
                      <a:pt x="228" y="54"/>
                      <a:pt x="228" y="67"/>
                    </a:cubicBezTo>
                    <a:lnTo>
                      <a:pt x="228" y="322"/>
                    </a:lnTo>
                    <a:cubicBezTo>
                      <a:pt x="228" y="335"/>
                      <a:pt x="215" y="349"/>
                      <a:pt x="215" y="362"/>
                    </a:cubicBezTo>
                    <a:cubicBezTo>
                      <a:pt x="202" y="376"/>
                      <a:pt x="188" y="376"/>
                      <a:pt x="175" y="376"/>
                    </a:cubicBezTo>
                    <a:lnTo>
                      <a:pt x="67" y="376"/>
                    </a:lnTo>
                    <a:cubicBezTo>
                      <a:pt x="54" y="376"/>
                      <a:pt x="41" y="376"/>
                      <a:pt x="41" y="362"/>
                    </a:cubicBezTo>
                    <a:cubicBezTo>
                      <a:pt x="27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27" y="40"/>
                      <a:pt x="41" y="40"/>
                    </a:cubicBezTo>
                    <a:cubicBezTo>
                      <a:pt x="41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54" y="0"/>
                      <a:pt x="41" y="14"/>
                      <a:pt x="27" y="27"/>
                    </a:cubicBezTo>
                    <a:cubicBezTo>
                      <a:pt x="14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14" y="362"/>
                      <a:pt x="27" y="376"/>
                    </a:cubicBezTo>
                    <a:cubicBezTo>
                      <a:pt x="27" y="389"/>
                      <a:pt x="54" y="389"/>
                      <a:pt x="67" y="389"/>
                    </a:cubicBezTo>
                    <a:lnTo>
                      <a:pt x="175" y="389"/>
                    </a:lnTo>
                    <a:cubicBezTo>
                      <a:pt x="188" y="389"/>
                      <a:pt x="202" y="389"/>
                      <a:pt x="215" y="376"/>
                    </a:cubicBezTo>
                    <a:cubicBezTo>
                      <a:pt x="228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8" y="40"/>
                      <a:pt x="215" y="27"/>
                    </a:cubicBezTo>
                    <a:cubicBezTo>
                      <a:pt x="215" y="14"/>
                      <a:pt x="188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33"/>
              <p:cNvSpPr/>
              <p:nvPr/>
            </p:nvSpPr>
            <p:spPr>
              <a:xfrm>
                <a:off x="6573618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75" y="14"/>
                    </a:moveTo>
                    <a:cubicBezTo>
                      <a:pt x="188" y="14"/>
                      <a:pt x="202" y="27"/>
                      <a:pt x="215" y="40"/>
                    </a:cubicBezTo>
                    <a:cubicBezTo>
                      <a:pt x="215" y="40"/>
                      <a:pt x="228" y="54"/>
                      <a:pt x="228" y="67"/>
                    </a:cubicBezTo>
                    <a:lnTo>
                      <a:pt x="228" y="322"/>
                    </a:lnTo>
                    <a:cubicBezTo>
                      <a:pt x="228" y="335"/>
                      <a:pt x="215" y="349"/>
                      <a:pt x="215" y="362"/>
                    </a:cubicBezTo>
                    <a:cubicBezTo>
                      <a:pt x="202" y="376"/>
                      <a:pt x="188" y="376"/>
                      <a:pt x="175" y="376"/>
                    </a:cubicBezTo>
                    <a:lnTo>
                      <a:pt x="67" y="376"/>
                    </a:lnTo>
                    <a:cubicBezTo>
                      <a:pt x="54" y="376"/>
                      <a:pt x="41" y="376"/>
                      <a:pt x="41" y="362"/>
                    </a:cubicBezTo>
                    <a:cubicBezTo>
                      <a:pt x="27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27" y="40"/>
                      <a:pt x="41" y="40"/>
                    </a:cubicBezTo>
                    <a:cubicBezTo>
                      <a:pt x="41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54" y="0"/>
                      <a:pt x="41" y="14"/>
                      <a:pt x="27" y="27"/>
                    </a:cubicBezTo>
                    <a:cubicBezTo>
                      <a:pt x="14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14" y="362"/>
                      <a:pt x="27" y="376"/>
                    </a:cubicBezTo>
                    <a:cubicBezTo>
                      <a:pt x="41" y="389"/>
                      <a:pt x="54" y="389"/>
                      <a:pt x="67" y="389"/>
                    </a:cubicBezTo>
                    <a:lnTo>
                      <a:pt x="175" y="389"/>
                    </a:lnTo>
                    <a:cubicBezTo>
                      <a:pt x="188" y="389"/>
                      <a:pt x="202" y="389"/>
                      <a:pt x="215" y="376"/>
                    </a:cubicBezTo>
                    <a:cubicBezTo>
                      <a:pt x="228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8" y="40"/>
                      <a:pt x="215" y="27"/>
                    </a:cubicBezTo>
                    <a:cubicBezTo>
                      <a:pt x="215" y="14"/>
                      <a:pt x="188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33"/>
              <p:cNvSpPr/>
              <p:nvPr/>
            </p:nvSpPr>
            <p:spPr>
              <a:xfrm>
                <a:off x="6613087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75" y="14"/>
                    </a:moveTo>
                    <a:cubicBezTo>
                      <a:pt x="188" y="14"/>
                      <a:pt x="201" y="27"/>
                      <a:pt x="201" y="40"/>
                    </a:cubicBezTo>
                    <a:cubicBezTo>
                      <a:pt x="215" y="40"/>
                      <a:pt x="215" y="54"/>
                      <a:pt x="215" y="67"/>
                    </a:cubicBezTo>
                    <a:lnTo>
                      <a:pt x="215" y="322"/>
                    </a:lnTo>
                    <a:cubicBezTo>
                      <a:pt x="215" y="335"/>
                      <a:pt x="215" y="349"/>
                      <a:pt x="201" y="362"/>
                    </a:cubicBezTo>
                    <a:cubicBezTo>
                      <a:pt x="201" y="376"/>
                      <a:pt x="188" y="376"/>
                      <a:pt x="175" y="376"/>
                    </a:cubicBezTo>
                    <a:lnTo>
                      <a:pt x="67" y="376"/>
                    </a:lnTo>
                    <a:cubicBezTo>
                      <a:pt x="54" y="376"/>
                      <a:pt x="41" y="376"/>
                      <a:pt x="27" y="362"/>
                    </a:cubicBezTo>
                    <a:cubicBezTo>
                      <a:pt x="27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27" y="40"/>
                      <a:pt x="27" y="40"/>
                    </a:cubicBezTo>
                    <a:cubicBezTo>
                      <a:pt x="41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54" y="0"/>
                      <a:pt x="27" y="14"/>
                      <a:pt x="14" y="27"/>
                    </a:cubicBezTo>
                    <a:cubicBezTo>
                      <a:pt x="14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0" y="362"/>
                      <a:pt x="14" y="376"/>
                    </a:cubicBezTo>
                    <a:cubicBezTo>
                      <a:pt x="27" y="389"/>
                      <a:pt x="54" y="389"/>
                      <a:pt x="67" y="389"/>
                    </a:cubicBezTo>
                    <a:lnTo>
                      <a:pt x="175" y="389"/>
                    </a:lnTo>
                    <a:cubicBezTo>
                      <a:pt x="188" y="389"/>
                      <a:pt x="201" y="389"/>
                      <a:pt x="215" y="376"/>
                    </a:cubicBezTo>
                    <a:cubicBezTo>
                      <a:pt x="228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8" y="40"/>
                      <a:pt x="215" y="27"/>
                    </a:cubicBezTo>
                    <a:cubicBezTo>
                      <a:pt x="201" y="14"/>
                      <a:pt x="188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33"/>
              <p:cNvSpPr/>
              <p:nvPr/>
            </p:nvSpPr>
            <p:spPr>
              <a:xfrm>
                <a:off x="6652556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61" y="14"/>
                    </a:moveTo>
                    <a:cubicBezTo>
                      <a:pt x="175" y="14"/>
                      <a:pt x="188" y="27"/>
                      <a:pt x="201" y="40"/>
                    </a:cubicBezTo>
                    <a:cubicBezTo>
                      <a:pt x="215" y="40"/>
                      <a:pt x="215" y="54"/>
                      <a:pt x="215" y="67"/>
                    </a:cubicBezTo>
                    <a:lnTo>
                      <a:pt x="215" y="322"/>
                    </a:lnTo>
                    <a:cubicBezTo>
                      <a:pt x="215" y="335"/>
                      <a:pt x="215" y="349"/>
                      <a:pt x="201" y="362"/>
                    </a:cubicBezTo>
                    <a:cubicBezTo>
                      <a:pt x="188" y="376"/>
                      <a:pt x="188" y="376"/>
                      <a:pt x="161" y="376"/>
                    </a:cubicBezTo>
                    <a:lnTo>
                      <a:pt x="67" y="376"/>
                    </a:lnTo>
                    <a:cubicBezTo>
                      <a:pt x="54" y="376"/>
                      <a:pt x="40" y="376"/>
                      <a:pt x="27" y="362"/>
                    </a:cubicBezTo>
                    <a:cubicBezTo>
                      <a:pt x="14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14" y="40"/>
                      <a:pt x="27" y="40"/>
                    </a:cubicBezTo>
                    <a:cubicBezTo>
                      <a:pt x="40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54" y="0"/>
                      <a:pt x="27" y="14"/>
                      <a:pt x="14" y="27"/>
                    </a:cubicBezTo>
                    <a:cubicBezTo>
                      <a:pt x="0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0" y="362"/>
                      <a:pt x="14" y="376"/>
                    </a:cubicBezTo>
                    <a:cubicBezTo>
                      <a:pt x="27" y="389"/>
                      <a:pt x="54" y="389"/>
                      <a:pt x="67" y="389"/>
                    </a:cubicBezTo>
                    <a:lnTo>
                      <a:pt x="161" y="389"/>
                    </a:lnTo>
                    <a:cubicBezTo>
                      <a:pt x="188" y="389"/>
                      <a:pt x="201" y="389"/>
                      <a:pt x="215" y="376"/>
                    </a:cubicBezTo>
                    <a:cubicBezTo>
                      <a:pt x="228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8" y="40"/>
                      <a:pt x="215" y="27"/>
                    </a:cubicBezTo>
                    <a:cubicBezTo>
                      <a:pt x="201" y="14"/>
                      <a:pt x="188" y="0"/>
                      <a:pt x="16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33"/>
              <p:cNvSpPr/>
              <p:nvPr/>
            </p:nvSpPr>
            <p:spPr>
              <a:xfrm>
                <a:off x="6534149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75" y="14"/>
                    </a:moveTo>
                    <a:cubicBezTo>
                      <a:pt x="188" y="14"/>
                      <a:pt x="202" y="27"/>
                      <a:pt x="215" y="40"/>
                    </a:cubicBezTo>
                    <a:cubicBezTo>
                      <a:pt x="215" y="40"/>
                      <a:pt x="228" y="54"/>
                      <a:pt x="228" y="67"/>
                    </a:cubicBezTo>
                    <a:lnTo>
                      <a:pt x="228" y="322"/>
                    </a:lnTo>
                    <a:cubicBezTo>
                      <a:pt x="228" y="335"/>
                      <a:pt x="215" y="349"/>
                      <a:pt x="215" y="362"/>
                    </a:cubicBezTo>
                    <a:cubicBezTo>
                      <a:pt x="202" y="376"/>
                      <a:pt x="188" y="376"/>
                      <a:pt x="175" y="376"/>
                    </a:cubicBezTo>
                    <a:lnTo>
                      <a:pt x="81" y="376"/>
                    </a:lnTo>
                    <a:cubicBezTo>
                      <a:pt x="67" y="376"/>
                      <a:pt x="54" y="376"/>
                      <a:pt x="41" y="362"/>
                    </a:cubicBezTo>
                    <a:cubicBezTo>
                      <a:pt x="27" y="349"/>
                      <a:pt x="27" y="335"/>
                      <a:pt x="27" y="322"/>
                    </a:cubicBezTo>
                    <a:lnTo>
                      <a:pt x="27" y="67"/>
                    </a:lnTo>
                    <a:cubicBezTo>
                      <a:pt x="27" y="54"/>
                      <a:pt x="27" y="40"/>
                      <a:pt x="41" y="40"/>
                    </a:cubicBezTo>
                    <a:cubicBezTo>
                      <a:pt x="54" y="27"/>
                      <a:pt x="54" y="14"/>
                      <a:pt x="81" y="14"/>
                    </a:cubicBezTo>
                    <a:close/>
                    <a:moveTo>
                      <a:pt x="81" y="0"/>
                    </a:moveTo>
                    <a:cubicBezTo>
                      <a:pt x="54" y="0"/>
                      <a:pt x="41" y="14"/>
                      <a:pt x="27" y="27"/>
                    </a:cubicBezTo>
                    <a:cubicBezTo>
                      <a:pt x="14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14" y="362"/>
                      <a:pt x="27" y="376"/>
                    </a:cubicBezTo>
                    <a:cubicBezTo>
                      <a:pt x="41" y="389"/>
                      <a:pt x="54" y="389"/>
                      <a:pt x="81" y="389"/>
                    </a:cubicBezTo>
                    <a:lnTo>
                      <a:pt x="175" y="389"/>
                    </a:lnTo>
                    <a:cubicBezTo>
                      <a:pt x="188" y="389"/>
                      <a:pt x="215" y="389"/>
                      <a:pt x="228" y="376"/>
                    </a:cubicBezTo>
                    <a:cubicBezTo>
                      <a:pt x="228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42" y="40"/>
                      <a:pt x="228" y="27"/>
                    </a:cubicBezTo>
                    <a:cubicBezTo>
                      <a:pt x="215" y="14"/>
                      <a:pt x="188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33"/>
              <p:cNvSpPr/>
              <p:nvPr/>
            </p:nvSpPr>
            <p:spPr>
              <a:xfrm>
                <a:off x="6883036" y="4110476"/>
                <a:ext cx="2465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390" extrusionOk="0">
                    <a:moveTo>
                      <a:pt x="175" y="14"/>
                    </a:moveTo>
                    <a:cubicBezTo>
                      <a:pt x="189" y="14"/>
                      <a:pt x="202" y="27"/>
                      <a:pt x="215" y="40"/>
                    </a:cubicBezTo>
                    <a:cubicBezTo>
                      <a:pt x="215" y="40"/>
                      <a:pt x="229" y="54"/>
                      <a:pt x="229" y="67"/>
                    </a:cubicBezTo>
                    <a:lnTo>
                      <a:pt x="229" y="322"/>
                    </a:lnTo>
                    <a:cubicBezTo>
                      <a:pt x="229" y="335"/>
                      <a:pt x="215" y="349"/>
                      <a:pt x="215" y="362"/>
                    </a:cubicBezTo>
                    <a:cubicBezTo>
                      <a:pt x="202" y="376"/>
                      <a:pt x="189" y="376"/>
                      <a:pt x="175" y="376"/>
                    </a:cubicBezTo>
                    <a:lnTo>
                      <a:pt x="68" y="376"/>
                    </a:lnTo>
                    <a:cubicBezTo>
                      <a:pt x="55" y="376"/>
                      <a:pt x="41" y="376"/>
                      <a:pt x="41" y="362"/>
                    </a:cubicBezTo>
                    <a:cubicBezTo>
                      <a:pt x="28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28" y="40"/>
                      <a:pt x="41" y="40"/>
                    </a:cubicBezTo>
                    <a:cubicBezTo>
                      <a:pt x="41" y="27"/>
                      <a:pt x="55" y="14"/>
                      <a:pt x="68" y="14"/>
                    </a:cubicBezTo>
                    <a:close/>
                    <a:moveTo>
                      <a:pt x="68" y="0"/>
                    </a:moveTo>
                    <a:cubicBezTo>
                      <a:pt x="55" y="0"/>
                      <a:pt x="41" y="14"/>
                      <a:pt x="28" y="27"/>
                    </a:cubicBezTo>
                    <a:cubicBezTo>
                      <a:pt x="14" y="40"/>
                      <a:pt x="1" y="54"/>
                      <a:pt x="1" y="67"/>
                    </a:cubicBezTo>
                    <a:lnTo>
                      <a:pt x="1" y="322"/>
                    </a:lnTo>
                    <a:cubicBezTo>
                      <a:pt x="1" y="335"/>
                      <a:pt x="14" y="362"/>
                      <a:pt x="28" y="376"/>
                    </a:cubicBezTo>
                    <a:cubicBezTo>
                      <a:pt x="41" y="389"/>
                      <a:pt x="55" y="389"/>
                      <a:pt x="68" y="389"/>
                    </a:cubicBezTo>
                    <a:lnTo>
                      <a:pt x="175" y="389"/>
                    </a:lnTo>
                    <a:cubicBezTo>
                      <a:pt x="189" y="389"/>
                      <a:pt x="202" y="389"/>
                      <a:pt x="215" y="376"/>
                    </a:cubicBezTo>
                    <a:cubicBezTo>
                      <a:pt x="229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9" y="40"/>
                      <a:pt x="215" y="27"/>
                    </a:cubicBezTo>
                    <a:cubicBezTo>
                      <a:pt x="215" y="14"/>
                      <a:pt x="189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33"/>
              <p:cNvSpPr/>
              <p:nvPr/>
            </p:nvSpPr>
            <p:spPr>
              <a:xfrm>
                <a:off x="6922505" y="4110476"/>
                <a:ext cx="2465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390" extrusionOk="0">
                    <a:moveTo>
                      <a:pt x="175" y="14"/>
                    </a:moveTo>
                    <a:cubicBezTo>
                      <a:pt x="189" y="14"/>
                      <a:pt x="202" y="27"/>
                      <a:pt x="202" y="40"/>
                    </a:cubicBezTo>
                    <a:cubicBezTo>
                      <a:pt x="215" y="40"/>
                      <a:pt x="215" y="54"/>
                      <a:pt x="215" y="67"/>
                    </a:cubicBezTo>
                    <a:lnTo>
                      <a:pt x="215" y="322"/>
                    </a:lnTo>
                    <a:cubicBezTo>
                      <a:pt x="215" y="335"/>
                      <a:pt x="215" y="349"/>
                      <a:pt x="202" y="362"/>
                    </a:cubicBezTo>
                    <a:cubicBezTo>
                      <a:pt x="202" y="376"/>
                      <a:pt x="189" y="376"/>
                      <a:pt x="175" y="376"/>
                    </a:cubicBezTo>
                    <a:lnTo>
                      <a:pt x="68" y="376"/>
                    </a:lnTo>
                    <a:cubicBezTo>
                      <a:pt x="54" y="376"/>
                      <a:pt x="41" y="376"/>
                      <a:pt x="28" y="362"/>
                    </a:cubicBezTo>
                    <a:cubicBezTo>
                      <a:pt x="28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28" y="40"/>
                      <a:pt x="28" y="40"/>
                    </a:cubicBezTo>
                    <a:cubicBezTo>
                      <a:pt x="41" y="27"/>
                      <a:pt x="54" y="14"/>
                      <a:pt x="68" y="14"/>
                    </a:cubicBezTo>
                    <a:close/>
                    <a:moveTo>
                      <a:pt x="68" y="0"/>
                    </a:moveTo>
                    <a:cubicBezTo>
                      <a:pt x="54" y="0"/>
                      <a:pt x="28" y="14"/>
                      <a:pt x="14" y="27"/>
                    </a:cubicBezTo>
                    <a:cubicBezTo>
                      <a:pt x="14" y="40"/>
                      <a:pt x="1" y="54"/>
                      <a:pt x="1" y="67"/>
                    </a:cubicBezTo>
                    <a:lnTo>
                      <a:pt x="1" y="322"/>
                    </a:lnTo>
                    <a:cubicBezTo>
                      <a:pt x="1" y="335"/>
                      <a:pt x="14" y="362"/>
                      <a:pt x="14" y="376"/>
                    </a:cubicBezTo>
                    <a:cubicBezTo>
                      <a:pt x="28" y="389"/>
                      <a:pt x="54" y="389"/>
                      <a:pt x="68" y="389"/>
                    </a:cubicBezTo>
                    <a:lnTo>
                      <a:pt x="175" y="389"/>
                    </a:lnTo>
                    <a:cubicBezTo>
                      <a:pt x="189" y="389"/>
                      <a:pt x="202" y="389"/>
                      <a:pt x="215" y="376"/>
                    </a:cubicBezTo>
                    <a:cubicBezTo>
                      <a:pt x="229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9" y="40"/>
                      <a:pt x="215" y="27"/>
                    </a:cubicBezTo>
                    <a:cubicBezTo>
                      <a:pt x="202" y="14"/>
                      <a:pt x="189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3"/>
              <p:cNvSpPr/>
              <p:nvPr/>
            </p:nvSpPr>
            <p:spPr>
              <a:xfrm>
                <a:off x="6961974" y="4110476"/>
                <a:ext cx="2323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29" h="390" extrusionOk="0">
                    <a:moveTo>
                      <a:pt x="162" y="14"/>
                    </a:moveTo>
                    <a:cubicBezTo>
                      <a:pt x="175" y="14"/>
                      <a:pt x="188" y="27"/>
                      <a:pt x="202" y="40"/>
                    </a:cubicBezTo>
                    <a:cubicBezTo>
                      <a:pt x="215" y="40"/>
                      <a:pt x="215" y="54"/>
                      <a:pt x="215" y="67"/>
                    </a:cubicBezTo>
                    <a:lnTo>
                      <a:pt x="215" y="322"/>
                    </a:lnTo>
                    <a:cubicBezTo>
                      <a:pt x="215" y="335"/>
                      <a:pt x="215" y="349"/>
                      <a:pt x="202" y="362"/>
                    </a:cubicBezTo>
                    <a:cubicBezTo>
                      <a:pt x="188" y="376"/>
                      <a:pt x="175" y="376"/>
                      <a:pt x="162" y="376"/>
                    </a:cubicBezTo>
                    <a:lnTo>
                      <a:pt x="68" y="376"/>
                    </a:lnTo>
                    <a:cubicBezTo>
                      <a:pt x="54" y="376"/>
                      <a:pt x="41" y="376"/>
                      <a:pt x="28" y="362"/>
                    </a:cubicBezTo>
                    <a:cubicBezTo>
                      <a:pt x="14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14" y="40"/>
                      <a:pt x="28" y="40"/>
                    </a:cubicBezTo>
                    <a:cubicBezTo>
                      <a:pt x="41" y="27"/>
                      <a:pt x="54" y="14"/>
                      <a:pt x="68" y="14"/>
                    </a:cubicBezTo>
                    <a:close/>
                    <a:moveTo>
                      <a:pt x="68" y="0"/>
                    </a:moveTo>
                    <a:cubicBezTo>
                      <a:pt x="41" y="0"/>
                      <a:pt x="28" y="14"/>
                      <a:pt x="14" y="27"/>
                    </a:cubicBezTo>
                    <a:cubicBezTo>
                      <a:pt x="1" y="40"/>
                      <a:pt x="1" y="54"/>
                      <a:pt x="1" y="67"/>
                    </a:cubicBezTo>
                    <a:lnTo>
                      <a:pt x="1" y="322"/>
                    </a:lnTo>
                    <a:cubicBezTo>
                      <a:pt x="1" y="335"/>
                      <a:pt x="1" y="362"/>
                      <a:pt x="14" y="376"/>
                    </a:cubicBezTo>
                    <a:cubicBezTo>
                      <a:pt x="28" y="389"/>
                      <a:pt x="41" y="389"/>
                      <a:pt x="68" y="389"/>
                    </a:cubicBezTo>
                    <a:lnTo>
                      <a:pt x="162" y="389"/>
                    </a:lnTo>
                    <a:cubicBezTo>
                      <a:pt x="188" y="389"/>
                      <a:pt x="202" y="389"/>
                      <a:pt x="215" y="376"/>
                    </a:cubicBezTo>
                    <a:cubicBezTo>
                      <a:pt x="229" y="362"/>
                      <a:pt x="229" y="335"/>
                      <a:pt x="229" y="322"/>
                    </a:cubicBezTo>
                    <a:lnTo>
                      <a:pt x="229" y="67"/>
                    </a:lnTo>
                    <a:cubicBezTo>
                      <a:pt x="229" y="54"/>
                      <a:pt x="229" y="40"/>
                      <a:pt x="215" y="27"/>
                    </a:cubicBezTo>
                    <a:cubicBezTo>
                      <a:pt x="202" y="14"/>
                      <a:pt x="188" y="0"/>
                      <a:pt x="16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33"/>
              <p:cNvSpPr/>
              <p:nvPr/>
            </p:nvSpPr>
            <p:spPr>
              <a:xfrm>
                <a:off x="7000124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75" y="14"/>
                    </a:moveTo>
                    <a:cubicBezTo>
                      <a:pt x="188" y="14"/>
                      <a:pt x="201" y="27"/>
                      <a:pt x="215" y="40"/>
                    </a:cubicBezTo>
                    <a:cubicBezTo>
                      <a:pt x="228" y="40"/>
                      <a:pt x="228" y="54"/>
                      <a:pt x="228" y="67"/>
                    </a:cubicBezTo>
                    <a:lnTo>
                      <a:pt x="228" y="322"/>
                    </a:lnTo>
                    <a:cubicBezTo>
                      <a:pt x="228" y="335"/>
                      <a:pt x="228" y="349"/>
                      <a:pt x="215" y="362"/>
                    </a:cubicBezTo>
                    <a:cubicBezTo>
                      <a:pt x="201" y="376"/>
                      <a:pt x="188" y="376"/>
                      <a:pt x="175" y="376"/>
                    </a:cubicBezTo>
                    <a:lnTo>
                      <a:pt x="81" y="376"/>
                    </a:lnTo>
                    <a:cubicBezTo>
                      <a:pt x="67" y="376"/>
                      <a:pt x="54" y="376"/>
                      <a:pt x="40" y="362"/>
                    </a:cubicBezTo>
                    <a:cubicBezTo>
                      <a:pt x="27" y="349"/>
                      <a:pt x="27" y="335"/>
                      <a:pt x="27" y="322"/>
                    </a:cubicBezTo>
                    <a:lnTo>
                      <a:pt x="27" y="67"/>
                    </a:lnTo>
                    <a:cubicBezTo>
                      <a:pt x="27" y="54"/>
                      <a:pt x="27" y="40"/>
                      <a:pt x="40" y="40"/>
                    </a:cubicBezTo>
                    <a:cubicBezTo>
                      <a:pt x="54" y="27"/>
                      <a:pt x="54" y="14"/>
                      <a:pt x="81" y="14"/>
                    </a:cubicBezTo>
                    <a:close/>
                    <a:moveTo>
                      <a:pt x="81" y="0"/>
                    </a:moveTo>
                    <a:cubicBezTo>
                      <a:pt x="54" y="0"/>
                      <a:pt x="40" y="14"/>
                      <a:pt x="27" y="27"/>
                    </a:cubicBezTo>
                    <a:cubicBezTo>
                      <a:pt x="14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14" y="362"/>
                      <a:pt x="27" y="376"/>
                    </a:cubicBezTo>
                    <a:cubicBezTo>
                      <a:pt x="40" y="389"/>
                      <a:pt x="54" y="389"/>
                      <a:pt x="81" y="389"/>
                    </a:cubicBezTo>
                    <a:lnTo>
                      <a:pt x="175" y="389"/>
                    </a:lnTo>
                    <a:cubicBezTo>
                      <a:pt x="188" y="389"/>
                      <a:pt x="215" y="389"/>
                      <a:pt x="228" y="376"/>
                    </a:cubicBezTo>
                    <a:cubicBezTo>
                      <a:pt x="242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42" y="40"/>
                      <a:pt x="228" y="27"/>
                    </a:cubicBezTo>
                    <a:cubicBezTo>
                      <a:pt x="215" y="14"/>
                      <a:pt x="188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3"/>
              <p:cNvSpPr/>
              <p:nvPr/>
            </p:nvSpPr>
            <p:spPr>
              <a:xfrm>
                <a:off x="7079062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74" y="14"/>
                    </a:moveTo>
                    <a:cubicBezTo>
                      <a:pt x="188" y="14"/>
                      <a:pt x="201" y="27"/>
                      <a:pt x="201" y="40"/>
                    </a:cubicBezTo>
                    <a:cubicBezTo>
                      <a:pt x="215" y="40"/>
                      <a:pt x="228" y="54"/>
                      <a:pt x="228" y="67"/>
                    </a:cubicBezTo>
                    <a:lnTo>
                      <a:pt x="228" y="322"/>
                    </a:lnTo>
                    <a:cubicBezTo>
                      <a:pt x="228" y="335"/>
                      <a:pt x="215" y="349"/>
                      <a:pt x="201" y="362"/>
                    </a:cubicBezTo>
                    <a:cubicBezTo>
                      <a:pt x="201" y="376"/>
                      <a:pt x="188" y="376"/>
                      <a:pt x="174" y="376"/>
                    </a:cubicBezTo>
                    <a:lnTo>
                      <a:pt x="67" y="376"/>
                    </a:lnTo>
                    <a:cubicBezTo>
                      <a:pt x="54" y="376"/>
                      <a:pt x="40" y="376"/>
                      <a:pt x="27" y="362"/>
                    </a:cubicBezTo>
                    <a:cubicBezTo>
                      <a:pt x="27" y="349"/>
                      <a:pt x="13" y="335"/>
                      <a:pt x="13" y="322"/>
                    </a:cubicBezTo>
                    <a:lnTo>
                      <a:pt x="13" y="67"/>
                    </a:lnTo>
                    <a:cubicBezTo>
                      <a:pt x="13" y="54"/>
                      <a:pt x="27" y="40"/>
                      <a:pt x="27" y="40"/>
                    </a:cubicBezTo>
                    <a:cubicBezTo>
                      <a:pt x="40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54" y="0"/>
                      <a:pt x="40" y="14"/>
                      <a:pt x="27" y="27"/>
                    </a:cubicBezTo>
                    <a:cubicBezTo>
                      <a:pt x="13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13" y="362"/>
                      <a:pt x="27" y="376"/>
                    </a:cubicBezTo>
                    <a:cubicBezTo>
                      <a:pt x="27" y="389"/>
                      <a:pt x="54" y="389"/>
                      <a:pt x="67" y="389"/>
                    </a:cubicBezTo>
                    <a:lnTo>
                      <a:pt x="174" y="389"/>
                    </a:lnTo>
                    <a:cubicBezTo>
                      <a:pt x="188" y="389"/>
                      <a:pt x="201" y="389"/>
                      <a:pt x="215" y="376"/>
                    </a:cubicBezTo>
                    <a:cubicBezTo>
                      <a:pt x="228" y="362"/>
                      <a:pt x="241" y="335"/>
                      <a:pt x="241" y="322"/>
                    </a:cubicBezTo>
                    <a:lnTo>
                      <a:pt x="241" y="67"/>
                    </a:lnTo>
                    <a:cubicBezTo>
                      <a:pt x="241" y="54"/>
                      <a:pt x="228" y="40"/>
                      <a:pt x="215" y="27"/>
                    </a:cubicBezTo>
                    <a:cubicBezTo>
                      <a:pt x="201" y="14"/>
                      <a:pt x="188" y="0"/>
                      <a:pt x="17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3"/>
              <p:cNvSpPr/>
              <p:nvPr/>
            </p:nvSpPr>
            <p:spPr>
              <a:xfrm>
                <a:off x="7118429" y="4110476"/>
                <a:ext cx="2465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390" extrusionOk="0">
                    <a:moveTo>
                      <a:pt x="162" y="14"/>
                    </a:moveTo>
                    <a:cubicBezTo>
                      <a:pt x="175" y="14"/>
                      <a:pt x="189" y="27"/>
                      <a:pt x="202" y="40"/>
                    </a:cubicBezTo>
                    <a:cubicBezTo>
                      <a:pt x="216" y="40"/>
                      <a:pt x="216" y="54"/>
                      <a:pt x="216" y="67"/>
                    </a:cubicBezTo>
                    <a:lnTo>
                      <a:pt x="216" y="322"/>
                    </a:lnTo>
                    <a:cubicBezTo>
                      <a:pt x="216" y="335"/>
                      <a:pt x="216" y="349"/>
                      <a:pt x="202" y="362"/>
                    </a:cubicBezTo>
                    <a:cubicBezTo>
                      <a:pt x="189" y="376"/>
                      <a:pt x="189" y="376"/>
                      <a:pt x="162" y="376"/>
                    </a:cubicBezTo>
                    <a:lnTo>
                      <a:pt x="68" y="376"/>
                    </a:lnTo>
                    <a:cubicBezTo>
                      <a:pt x="55" y="376"/>
                      <a:pt x="41" y="376"/>
                      <a:pt x="28" y="362"/>
                    </a:cubicBezTo>
                    <a:cubicBezTo>
                      <a:pt x="14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14" y="40"/>
                      <a:pt x="28" y="40"/>
                    </a:cubicBezTo>
                    <a:cubicBezTo>
                      <a:pt x="41" y="27"/>
                      <a:pt x="55" y="14"/>
                      <a:pt x="68" y="14"/>
                    </a:cubicBezTo>
                    <a:close/>
                    <a:moveTo>
                      <a:pt x="68" y="0"/>
                    </a:moveTo>
                    <a:cubicBezTo>
                      <a:pt x="55" y="0"/>
                      <a:pt x="28" y="14"/>
                      <a:pt x="14" y="27"/>
                    </a:cubicBezTo>
                    <a:cubicBezTo>
                      <a:pt x="1" y="40"/>
                      <a:pt x="1" y="54"/>
                      <a:pt x="1" y="67"/>
                    </a:cubicBezTo>
                    <a:lnTo>
                      <a:pt x="1" y="322"/>
                    </a:lnTo>
                    <a:cubicBezTo>
                      <a:pt x="1" y="335"/>
                      <a:pt x="1" y="362"/>
                      <a:pt x="14" y="376"/>
                    </a:cubicBezTo>
                    <a:cubicBezTo>
                      <a:pt x="28" y="389"/>
                      <a:pt x="55" y="389"/>
                      <a:pt x="68" y="389"/>
                    </a:cubicBezTo>
                    <a:lnTo>
                      <a:pt x="162" y="389"/>
                    </a:lnTo>
                    <a:cubicBezTo>
                      <a:pt x="189" y="389"/>
                      <a:pt x="202" y="389"/>
                      <a:pt x="216" y="376"/>
                    </a:cubicBezTo>
                    <a:cubicBezTo>
                      <a:pt x="229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9" y="40"/>
                      <a:pt x="216" y="27"/>
                    </a:cubicBezTo>
                    <a:cubicBezTo>
                      <a:pt x="202" y="14"/>
                      <a:pt x="189" y="0"/>
                      <a:pt x="16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3"/>
              <p:cNvSpPr/>
              <p:nvPr/>
            </p:nvSpPr>
            <p:spPr>
              <a:xfrm>
                <a:off x="7157898" y="4110476"/>
                <a:ext cx="2323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29" h="390" extrusionOk="0">
                    <a:moveTo>
                      <a:pt x="162" y="14"/>
                    </a:moveTo>
                    <a:cubicBezTo>
                      <a:pt x="175" y="14"/>
                      <a:pt x="189" y="27"/>
                      <a:pt x="202" y="40"/>
                    </a:cubicBezTo>
                    <a:cubicBezTo>
                      <a:pt x="215" y="40"/>
                      <a:pt x="215" y="54"/>
                      <a:pt x="215" y="67"/>
                    </a:cubicBezTo>
                    <a:lnTo>
                      <a:pt x="215" y="322"/>
                    </a:lnTo>
                    <a:cubicBezTo>
                      <a:pt x="215" y="335"/>
                      <a:pt x="215" y="349"/>
                      <a:pt x="202" y="362"/>
                    </a:cubicBezTo>
                    <a:cubicBezTo>
                      <a:pt x="189" y="376"/>
                      <a:pt x="175" y="376"/>
                      <a:pt x="162" y="376"/>
                    </a:cubicBezTo>
                    <a:lnTo>
                      <a:pt x="68" y="376"/>
                    </a:lnTo>
                    <a:cubicBezTo>
                      <a:pt x="55" y="376"/>
                      <a:pt x="41" y="376"/>
                      <a:pt x="28" y="362"/>
                    </a:cubicBezTo>
                    <a:cubicBezTo>
                      <a:pt x="14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14" y="40"/>
                      <a:pt x="28" y="40"/>
                    </a:cubicBezTo>
                    <a:cubicBezTo>
                      <a:pt x="41" y="27"/>
                      <a:pt x="55" y="14"/>
                      <a:pt x="68" y="14"/>
                    </a:cubicBezTo>
                    <a:close/>
                    <a:moveTo>
                      <a:pt x="68" y="0"/>
                    </a:moveTo>
                    <a:cubicBezTo>
                      <a:pt x="41" y="0"/>
                      <a:pt x="28" y="14"/>
                      <a:pt x="14" y="27"/>
                    </a:cubicBezTo>
                    <a:cubicBezTo>
                      <a:pt x="1" y="40"/>
                      <a:pt x="1" y="54"/>
                      <a:pt x="1" y="67"/>
                    </a:cubicBezTo>
                    <a:lnTo>
                      <a:pt x="1" y="322"/>
                    </a:lnTo>
                    <a:cubicBezTo>
                      <a:pt x="1" y="335"/>
                      <a:pt x="1" y="362"/>
                      <a:pt x="14" y="376"/>
                    </a:cubicBezTo>
                    <a:cubicBezTo>
                      <a:pt x="28" y="389"/>
                      <a:pt x="41" y="389"/>
                      <a:pt x="68" y="389"/>
                    </a:cubicBezTo>
                    <a:lnTo>
                      <a:pt x="162" y="389"/>
                    </a:lnTo>
                    <a:cubicBezTo>
                      <a:pt x="189" y="389"/>
                      <a:pt x="202" y="389"/>
                      <a:pt x="215" y="376"/>
                    </a:cubicBezTo>
                    <a:cubicBezTo>
                      <a:pt x="229" y="362"/>
                      <a:pt x="229" y="335"/>
                      <a:pt x="229" y="322"/>
                    </a:cubicBezTo>
                    <a:lnTo>
                      <a:pt x="229" y="67"/>
                    </a:lnTo>
                    <a:cubicBezTo>
                      <a:pt x="229" y="54"/>
                      <a:pt x="229" y="40"/>
                      <a:pt x="215" y="27"/>
                    </a:cubicBezTo>
                    <a:cubicBezTo>
                      <a:pt x="202" y="14"/>
                      <a:pt x="189" y="0"/>
                      <a:pt x="16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3"/>
              <p:cNvSpPr/>
              <p:nvPr/>
            </p:nvSpPr>
            <p:spPr>
              <a:xfrm>
                <a:off x="7039593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74" y="14"/>
                    </a:moveTo>
                    <a:cubicBezTo>
                      <a:pt x="188" y="14"/>
                      <a:pt x="201" y="27"/>
                      <a:pt x="215" y="40"/>
                    </a:cubicBezTo>
                    <a:cubicBezTo>
                      <a:pt x="215" y="40"/>
                      <a:pt x="228" y="54"/>
                      <a:pt x="228" y="67"/>
                    </a:cubicBezTo>
                    <a:lnTo>
                      <a:pt x="228" y="322"/>
                    </a:lnTo>
                    <a:cubicBezTo>
                      <a:pt x="228" y="335"/>
                      <a:pt x="215" y="349"/>
                      <a:pt x="215" y="362"/>
                    </a:cubicBezTo>
                    <a:cubicBezTo>
                      <a:pt x="201" y="376"/>
                      <a:pt x="188" y="376"/>
                      <a:pt x="174" y="376"/>
                    </a:cubicBezTo>
                    <a:lnTo>
                      <a:pt x="67" y="376"/>
                    </a:lnTo>
                    <a:cubicBezTo>
                      <a:pt x="54" y="376"/>
                      <a:pt x="40" y="376"/>
                      <a:pt x="40" y="362"/>
                    </a:cubicBezTo>
                    <a:cubicBezTo>
                      <a:pt x="27" y="349"/>
                      <a:pt x="27" y="335"/>
                      <a:pt x="27" y="322"/>
                    </a:cubicBezTo>
                    <a:lnTo>
                      <a:pt x="27" y="67"/>
                    </a:lnTo>
                    <a:cubicBezTo>
                      <a:pt x="27" y="54"/>
                      <a:pt x="27" y="40"/>
                      <a:pt x="40" y="40"/>
                    </a:cubicBezTo>
                    <a:cubicBezTo>
                      <a:pt x="40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54" y="0"/>
                      <a:pt x="40" y="14"/>
                      <a:pt x="27" y="27"/>
                    </a:cubicBezTo>
                    <a:cubicBezTo>
                      <a:pt x="14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14" y="362"/>
                      <a:pt x="27" y="376"/>
                    </a:cubicBezTo>
                    <a:cubicBezTo>
                      <a:pt x="40" y="389"/>
                      <a:pt x="54" y="389"/>
                      <a:pt x="67" y="389"/>
                    </a:cubicBezTo>
                    <a:lnTo>
                      <a:pt x="174" y="389"/>
                    </a:lnTo>
                    <a:cubicBezTo>
                      <a:pt x="188" y="389"/>
                      <a:pt x="215" y="389"/>
                      <a:pt x="228" y="376"/>
                    </a:cubicBezTo>
                    <a:cubicBezTo>
                      <a:pt x="228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8" y="40"/>
                      <a:pt x="228" y="27"/>
                    </a:cubicBezTo>
                    <a:cubicBezTo>
                      <a:pt x="215" y="14"/>
                      <a:pt x="188" y="0"/>
                      <a:pt x="17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3"/>
              <p:cNvSpPr/>
              <p:nvPr/>
            </p:nvSpPr>
            <p:spPr>
              <a:xfrm>
                <a:off x="7196048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75" y="14"/>
                    </a:moveTo>
                    <a:cubicBezTo>
                      <a:pt x="188" y="14"/>
                      <a:pt x="202" y="27"/>
                      <a:pt x="215" y="40"/>
                    </a:cubicBezTo>
                    <a:cubicBezTo>
                      <a:pt x="215" y="40"/>
                      <a:pt x="228" y="54"/>
                      <a:pt x="228" y="67"/>
                    </a:cubicBezTo>
                    <a:lnTo>
                      <a:pt x="228" y="322"/>
                    </a:lnTo>
                    <a:cubicBezTo>
                      <a:pt x="228" y="335"/>
                      <a:pt x="215" y="349"/>
                      <a:pt x="215" y="362"/>
                    </a:cubicBezTo>
                    <a:cubicBezTo>
                      <a:pt x="202" y="376"/>
                      <a:pt x="188" y="376"/>
                      <a:pt x="175" y="376"/>
                    </a:cubicBezTo>
                    <a:lnTo>
                      <a:pt x="67" y="376"/>
                    </a:lnTo>
                    <a:cubicBezTo>
                      <a:pt x="54" y="376"/>
                      <a:pt x="41" y="376"/>
                      <a:pt x="41" y="362"/>
                    </a:cubicBezTo>
                    <a:cubicBezTo>
                      <a:pt x="27" y="349"/>
                      <a:pt x="27" y="335"/>
                      <a:pt x="27" y="322"/>
                    </a:cubicBezTo>
                    <a:lnTo>
                      <a:pt x="27" y="67"/>
                    </a:lnTo>
                    <a:cubicBezTo>
                      <a:pt x="27" y="54"/>
                      <a:pt x="27" y="40"/>
                      <a:pt x="41" y="40"/>
                    </a:cubicBezTo>
                    <a:cubicBezTo>
                      <a:pt x="41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54" y="0"/>
                      <a:pt x="41" y="14"/>
                      <a:pt x="27" y="27"/>
                    </a:cubicBezTo>
                    <a:cubicBezTo>
                      <a:pt x="14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14" y="362"/>
                      <a:pt x="27" y="376"/>
                    </a:cubicBezTo>
                    <a:cubicBezTo>
                      <a:pt x="41" y="389"/>
                      <a:pt x="54" y="389"/>
                      <a:pt x="67" y="389"/>
                    </a:cubicBezTo>
                    <a:lnTo>
                      <a:pt x="175" y="389"/>
                    </a:lnTo>
                    <a:cubicBezTo>
                      <a:pt x="188" y="389"/>
                      <a:pt x="215" y="389"/>
                      <a:pt x="228" y="376"/>
                    </a:cubicBezTo>
                    <a:cubicBezTo>
                      <a:pt x="228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8" y="40"/>
                      <a:pt x="228" y="27"/>
                    </a:cubicBezTo>
                    <a:cubicBezTo>
                      <a:pt x="215" y="14"/>
                      <a:pt x="188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3"/>
              <p:cNvSpPr/>
              <p:nvPr/>
            </p:nvSpPr>
            <p:spPr>
              <a:xfrm>
                <a:off x="7235517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75" y="14"/>
                    </a:moveTo>
                    <a:cubicBezTo>
                      <a:pt x="188" y="14"/>
                      <a:pt x="202" y="27"/>
                      <a:pt x="202" y="40"/>
                    </a:cubicBezTo>
                    <a:cubicBezTo>
                      <a:pt x="215" y="40"/>
                      <a:pt x="228" y="54"/>
                      <a:pt x="228" y="67"/>
                    </a:cubicBezTo>
                    <a:lnTo>
                      <a:pt x="228" y="322"/>
                    </a:lnTo>
                    <a:cubicBezTo>
                      <a:pt x="228" y="335"/>
                      <a:pt x="215" y="349"/>
                      <a:pt x="202" y="362"/>
                    </a:cubicBezTo>
                    <a:cubicBezTo>
                      <a:pt x="202" y="376"/>
                      <a:pt x="188" y="376"/>
                      <a:pt x="175" y="376"/>
                    </a:cubicBezTo>
                    <a:lnTo>
                      <a:pt x="67" y="376"/>
                    </a:lnTo>
                    <a:cubicBezTo>
                      <a:pt x="54" y="376"/>
                      <a:pt x="41" y="376"/>
                      <a:pt x="27" y="362"/>
                    </a:cubicBezTo>
                    <a:cubicBezTo>
                      <a:pt x="27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27" y="40"/>
                      <a:pt x="27" y="40"/>
                    </a:cubicBezTo>
                    <a:cubicBezTo>
                      <a:pt x="41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54" y="0"/>
                      <a:pt x="41" y="14"/>
                      <a:pt x="27" y="27"/>
                    </a:cubicBezTo>
                    <a:cubicBezTo>
                      <a:pt x="14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14" y="362"/>
                      <a:pt x="27" y="376"/>
                    </a:cubicBezTo>
                    <a:cubicBezTo>
                      <a:pt x="27" y="389"/>
                      <a:pt x="54" y="389"/>
                      <a:pt x="67" y="389"/>
                    </a:cubicBezTo>
                    <a:lnTo>
                      <a:pt x="175" y="389"/>
                    </a:lnTo>
                    <a:cubicBezTo>
                      <a:pt x="188" y="389"/>
                      <a:pt x="202" y="389"/>
                      <a:pt x="215" y="376"/>
                    </a:cubicBezTo>
                    <a:cubicBezTo>
                      <a:pt x="228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8" y="40"/>
                      <a:pt x="215" y="27"/>
                    </a:cubicBezTo>
                    <a:cubicBezTo>
                      <a:pt x="202" y="14"/>
                      <a:pt x="188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3"/>
              <p:cNvSpPr/>
              <p:nvPr/>
            </p:nvSpPr>
            <p:spPr>
              <a:xfrm>
                <a:off x="7274986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61" y="14"/>
                    </a:moveTo>
                    <a:cubicBezTo>
                      <a:pt x="175" y="14"/>
                      <a:pt x="188" y="27"/>
                      <a:pt x="201" y="40"/>
                    </a:cubicBezTo>
                    <a:cubicBezTo>
                      <a:pt x="215" y="40"/>
                      <a:pt x="215" y="54"/>
                      <a:pt x="215" y="67"/>
                    </a:cubicBezTo>
                    <a:lnTo>
                      <a:pt x="215" y="322"/>
                    </a:lnTo>
                    <a:cubicBezTo>
                      <a:pt x="215" y="335"/>
                      <a:pt x="215" y="349"/>
                      <a:pt x="201" y="362"/>
                    </a:cubicBezTo>
                    <a:cubicBezTo>
                      <a:pt x="188" y="376"/>
                      <a:pt x="188" y="376"/>
                      <a:pt x="161" y="376"/>
                    </a:cubicBezTo>
                    <a:lnTo>
                      <a:pt x="67" y="376"/>
                    </a:lnTo>
                    <a:cubicBezTo>
                      <a:pt x="54" y="376"/>
                      <a:pt x="41" y="376"/>
                      <a:pt x="27" y="362"/>
                    </a:cubicBezTo>
                    <a:cubicBezTo>
                      <a:pt x="14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14" y="40"/>
                      <a:pt x="27" y="40"/>
                    </a:cubicBezTo>
                    <a:cubicBezTo>
                      <a:pt x="41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54" y="0"/>
                      <a:pt x="27" y="14"/>
                      <a:pt x="14" y="27"/>
                    </a:cubicBezTo>
                    <a:cubicBezTo>
                      <a:pt x="0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0" y="362"/>
                      <a:pt x="14" y="376"/>
                    </a:cubicBezTo>
                    <a:cubicBezTo>
                      <a:pt x="27" y="389"/>
                      <a:pt x="54" y="389"/>
                      <a:pt x="67" y="389"/>
                    </a:cubicBezTo>
                    <a:lnTo>
                      <a:pt x="161" y="389"/>
                    </a:lnTo>
                    <a:cubicBezTo>
                      <a:pt x="188" y="389"/>
                      <a:pt x="201" y="389"/>
                      <a:pt x="215" y="376"/>
                    </a:cubicBezTo>
                    <a:cubicBezTo>
                      <a:pt x="228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8" y="40"/>
                      <a:pt x="215" y="27"/>
                    </a:cubicBezTo>
                    <a:cubicBezTo>
                      <a:pt x="201" y="14"/>
                      <a:pt x="188" y="0"/>
                      <a:pt x="16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3"/>
              <p:cNvSpPr/>
              <p:nvPr/>
            </p:nvSpPr>
            <p:spPr>
              <a:xfrm>
                <a:off x="7352503" y="4110476"/>
                <a:ext cx="2465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390" extrusionOk="0">
                    <a:moveTo>
                      <a:pt x="175" y="14"/>
                    </a:moveTo>
                    <a:cubicBezTo>
                      <a:pt x="188" y="14"/>
                      <a:pt x="202" y="27"/>
                      <a:pt x="215" y="40"/>
                    </a:cubicBezTo>
                    <a:cubicBezTo>
                      <a:pt x="229" y="40"/>
                      <a:pt x="229" y="54"/>
                      <a:pt x="229" y="67"/>
                    </a:cubicBezTo>
                    <a:lnTo>
                      <a:pt x="229" y="322"/>
                    </a:lnTo>
                    <a:cubicBezTo>
                      <a:pt x="229" y="335"/>
                      <a:pt x="229" y="349"/>
                      <a:pt x="215" y="362"/>
                    </a:cubicBezTo>
                    <a:cubicBezTo>
                      <a:pt x="202" y="376"/>
                      <a:pt x="188" y="376"/>
                      <a:pt x="175" y="376"/>
                    </a:cubicBezTo>
                    <a:lnTo>
                      <a:pt x="81" y="376"/>
                    </a:lnTo>
                    <a:cubicBezTo>
                      <a:pt x="68" y="376"/>
                      <a:pt x="54" y="376"/>
                      <a:pt x="41" y="362"/>
                    </a:cubicBezTo>
                    <a:cubicBezTo>
                      <a:pt x="28" y="349"/>
                      <a:pt x="28" y="335"/>
                      <a:pt x="28" y="322"/>
                    </a:cubicBezTo>
                    <a:lnTo>
                      <a:pt x="28" y="67"/>
                    </a:lnTo>
                    <a:cubicBezTo>
                      <a:pt x="28" y="54"/>
                      <a:pt x="28" y="40"/>
                      <a:pt x="41" y="40"/>
                    </a:cubicBezTo>
                    <a:cubicBezTo>
                      <a:pt x="54" y="27"/>
                      <a:pt x="54" y="14"/>
                      <a:pt x="81" y="14"/>
                    </a:cubicBezTo>
                    <a:close/>
                    <a:moveTo>
                      <a:pt x="81" y="0"/>
                    </a:moveTo>
                    <a:cubicBezTo>
                      <a:pt x="54" y="0"/>
                      <a:pt x="41" y="14"/>
                      <a:pt x="28" y="27"/>
                    </a:cubicBezTo>
                    <a:cubicBezTo>
                      <a:pt x="14" y="40"/>
                      <a:pt x="1" y="54"/>
                      <a:pt x="1" y="67"/>
                    </a:cubicBezTo>
                    <a:lnTo>
                      <a:pt x="1" y="322"/>
                    </a:lnTo>
                    <a:cubicBezTo>
                      <a:pt x="1" y="335"/>
                      <a:pt x="14" y="362"/>
                      <a:pt x="28" y="376"/>
                    </a:cubicBezTo>
                    <a:cubicBezTo>
                      <a:pt x="41" y="389"/>
                      <a:pt x="54" y="389"/>
                      <a:pt x="81" y="389"/>
                    </a:cubicBezTo>
                    <a:lnTo>
                      <a:pt x="175" y="389"/>
                    </a:lnTo>
                    <a:cubicBezTo>
                      <a:pt x="188" y="389"/>
                      <a:pt x="215" y="389"/>
                      <a:pt x="229" y="376"/>
                    </a:cubicBezTo>
                    <a:cubicBezTo>
                      <a:pt x="242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42" y="40"/>
                      <a:pt x="229" y="27"/>
                    </a:cubicBezTo>
                    <a:cubicBezTo>
                      <a:pt x="215" y="14"/>
                      <a:pt x="188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3"/>
              <p:cNvSpPr/>
              <p:nvPr/>
            </p:nvSpPr>
            <p:spPr>
              <a:xfrm>
                <a:off x="7391972" y="4110476"/>
                <a:ext cx="2465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390" extrusionOk="0">
                    <a:moveTo>
                      <a:pt x="175" y="14"/>
                    </a:moveTo>
                    <a:cubicBezTo>
                      <a:pt x="188" y="14"/>
                      <a:pt x="202" y="27"/>
                      <a:pt x="215" y="40"/>
                    </a:cubicBezTo>
                    <a:cubicBezTo>
                      <a:pt x="215" y="40"/>
                      <a:pt x="229" y="54"/>
                      <a:pt x="229" y="67"/>
                    </a:cubicBezTo>
                    <a:lnTo>
                      <a:pt x="229" y="322"/>
                    </a:lnTo>
                    <a:cubicBezTo>
                      <a:pt x="229" y="335"/>
                      <a:pt x="215" y="349"/>
                      <a:pt x="215" y="362"/>
                    </a:cubicBezTo>
                    <a:cubicBezTo>
                      <a:pt x="202" y="376"/>
                      <a:pt x="188" y="376"/>
                      <a:pt x="175" y="376"/>
                    </a:cubicBezTo>
                    <a:lnTo>
                      <a:pt x="68" y="376"/>
                    </a:lnTo>
                    <a:cubicBezTo>
                      <a:pt x="54" y="376"/>
                      <a:pt x="41" y="376"/>
                      <a:pt x="41" y="362"/>
                    </a:cubicBezTo>
                    <a:cubicBezTo>
                      <a:pt x="27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27" y="40"/>
                      <a:pt x="41" y="40"/>
                    </a:cubicBezTo>
                    <a:cubicBezTo>
                      <a:pt x="41" y="27"/>
                      <a:pt x="54" y="14"/>
                      <a:pt x="68" y="14"/>
                    </a:cubicBezTo>
                    <a:close/>
                    <a:moveTo>
                      <a:pt x="68" y="0"/>
                    </a:moveTo>
                    <a:cubicBezTo>
                      <a:pt x="54" y="0"/>
                      <a:pt x="41" y="14"/>
                      <a:pt x="27" y="27"/>
                    </a:cubicBezTo>
                    <a:cubicBezTo>
                      <a:pt x="14" y="40"/>
                      <a:pt x="1" y="54"/>
                      <a:pt x="1" y="67"/>
                    </a:cubicBezTo>
                    <a:lnTo>
                      <a:pt x="1" y="322"/>
                    </a:lnTo>
                    <a:cubicBezTo>
                      <a:pt x="1" y="335"/>
                      <a:pt x="14" y="362"/>
                      <a:pt x="27" y="376"/>
                    </a:cubicBezTo>
                    <a:cubicBezTo>
                      <a:pt x="41" y="389"/>
                      <a:pt x="54" y="389"/>
                      <a:pt x="68" y="389"/>
                    </a:cubicBezTo>
                    <a:lnTo>
                      <a:pt x="175" y="389"/>
                    </a:lnTo>
                    <a:cubicBezTo>
                      <a:pt x="188" y="389"/>
                      <a:pt x="202" y="389"/>
                      <a:pt x="215" y="376"/>
                    </a:cubicBezTo>
                    <a:cubicBezTo>
                      <a:pt x="229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9" y="40"/>
                      <a:pt x="215" y="27"/>
                    </a:cubicBezTo>
                    <a:cubicBezTo>
                      <a:pt x="215" y="14"/>
                      <a:pt x="188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33"/>
              <p:cNvSpPr/>
              <p:nvPr/>
            </p:nvSpPr>
            <p:spPr>
              <a:xfrm>
                <a:off x="7431441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75" y="14"/>
                    </a:moveTo>
                    <a:cubicBezTo>
                      <a:pt x="188" y="14"/>
                      <a:pt x="202" y="27"/>
                      <a:pt x="202" y="40"/>
                    </a:cubicBezTo>
                    <a:cubicBezTo>
                      <a:pt x="215" y="40"/>
                      <a:pt x="215" y="54"/>
                      <a:pt x="215" y="67"/>
                    </a:cubicBezTo>
                    <a:lnTo>
                      <a:pt x="215" y="322"/>
                    </a:lnTo>
                    <a:cubicBezTo>
                      <a:pt x="215" y="335"/>
                      <a:pt x="215" y="349"/>
                      <a:pt x="202" y="362"/>
                    </a:cubicBezTo>
                    <a:cubicBezTo>
                      <a:pt x="202" y="376"/>
                      <a:pt x="188" y="376"/>
                      <a:pt x="175" y="376"/>
                    </a:cubicBezTo>
                    <a:lnTo>
                      <a:pt x="68" y="376"/>
                    </a:lnTo>
                    <a:cubicBezTo>
                      <a:pt x="54" y="376"/>
                      <a:pt x="41" y="376"/>
                      <a:pt x="27" y="362"/>
                    </a:cubicBezTo>
                    <a:cubicBezTo>
                      <a:pt x="27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27" y="40"/>
                      <a:pt x="27" y="40"/>
                    </a:cubicBezTo>
                    <a:cubicBezTo>
                      <a:pt x="41" y="27"/>
                      <a:pt x="54" y="14"/>
                      <a:pt x="68" y="14"/>
                    </a:cubicBezTo>
                    <a:close/>
                    <a:moveTo>
                      <a:pt x="68" y="0"/>
                    </a:moveTo>
                    <a:cubicBezTo>
                      <a:pt x="54" y="0"/>
                      <a:pt x="27" y="14"/>
                      <a:pt x="14" y="27"/>
                    </a:cubicBezTo>
                    <a:cubicBezTo>
                      <a:pt x="14" y="40"/>
                      <a:pt x="1" y="54"/>
                      <a:pt x="1" y="67"/>
                    </a:cubicBezTo>
                    <a:lnTo>
                      <a:pt x="1" y="322"/>
                    </a:lnTo>
                    <a:cubicBezTo>
                      <a:pt x="1" y="335"/>
                      <a:pt x="14" y="362"/>
                      <a:pt x="14" y="376"/>
                    </a:cubicBezTo>
                    <a:cubicBezTo>
                      <a:pt x="27" y="389"/>
                      <a:pt x="54" y="389"/>
                      <a:pt x="68" y="389"/>
                    </a:cubicBezTo>
                    <a:lnTo>
                      <a:pt x="175" y="389"/>
                    </a:lnTo>
                    <a:cubicBezTo>
                      <a:pt x="188" y="389"/>
                      <a:pt x="202" y="389"/>
                      <a:pt x="215" y="376"/>
                    </a:cubicBezTo>
                    <a:cubicBezTo>
                      <a:pt x="229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9" y="40"/>
                      <a:pt x="215" y="27"/>
                    </a:cubicBezTo>
                    <a:cubicBezTo>
                      <a:pt x="202" y="14"/>
                      <a:pt x="188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33"/>
              <p:cNvSpPr/>
              <p:nvPr/>
            </p:nvSpPr>
            <p:spPr>
              <a:xfrm>
                <a:off x="7314455" y="4110476"/>
                <a:ext cx="2323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29" h="390" extrusionOk="0">
                    <a:moveTo>
                      <a:pt x="161" y="14"/>
                    </a:moveTo>
                    <a:cubicBezTo>
                      <a:pt x="175" y="14"/>
                      <a:pt x="188" y="27"/>
                      <a:pt x="201" y="40"/>
                    </a:cubicBezTo>
                    <a:cubicBezTo>
                      <a:pt x="215" y="40"/>
                      <a:pt x="215" y="54"/>
                      <a:pt x="215" y="67"/>
                    </a:cubicBezTo>
                    <a:lnTo>
                      <a:pt x="215" y="322"/>
                    </a:lnTo>
                    <a:cubicBezTo>
                      <a:pt x="215" y="335"/>
                      <a:pt x="215" y="349"/>
                      <a:pt x="201" y="362"/>
                    </a:cubicBezTo>
                    <a:cubicBezTo>
                      <a:pt x="188" y="376"/>
                      <a:pt x="175" y="376"/>
                      <a:pt x="161" y="376"/>
                    </a:cubicBezTo>
                    <a:lnTo>
                      <a:pt x="67" y="376"/>
                    </a:lnTo>
                    <a:cubicBezTo>
                      <a:pt x="54" y="376"/>
                      <a:pt x="40" y="376"/>
                      <a:pt x="27" y="362"/>
                    </a:cubicBezTo>
                    <a:cubicBezTo>
                      <a:pt x="14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14" y="40"/>
                      <a:pt x="27" y="40"/>
                    </a:cubicBezTo>
                    <a:cubicBezTo>
                      <a:pt x="40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40" y="0"/>
                      <a:pt x="27" y="14"/>
                      <a:pt x="14" y="27"/>
                    </a:cubicBezTo>
                    <a:cubicBezTo>
                      <a:pt x="0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0" y="362"/>
                      <a:pt x="14" y="376"/>
                    </a:cubicBezTo>
                    <a:cubicBezTo>
                      <a:pt x="27" y="389"/>
                      <a:pt x="40" y="389"/>
                      <a:pt x="67" y="389"/>
                    </a:cubicBezTo>
                    <a:lnTo>
                      <a:pt x="161" y="389"/>
                    </a:lnTo>
                    <a:cubicBezTo>
                      <a:pt x="188" y="389"/>
                      <a:pt x="201" y="389"/>
                      <a:pt x="215" y="376"/>
                    </a:cubicBezTo>
                    <a:cubicBezTo>
                      <a:pt x="228" y="362"/>
                      <a:pt x="228" y="335"/>
                      <a:pt x="228" y="322"/>
                    </a:cubicBezTo>
                    <a:lnTo>
                      <a:pt x="228" y="67"/>
                    </a:lnTo>
                    <a:cubicBezTo>
                      <a:pt x="228" y="54"/>
                      <a:pt x="228" y="40"/>
                      <a:pt x="215" y="27"/>
                    </a:cubicBezTo>
                    <a:cubicBezTo>
                      <a:pt x="201" y="14"/>
                      <a:pt x="188" y="0"/>
                      <a:pt x="16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33"/>
              <p:cNvSpPr/>
              <p:nvPr/>
            </p:nvSpPr>
            <p:spPr>
              <a:xfrm>
                <a:off x="4422875" y="3296747"/>
                <a:ext cx="662753" cy="730834"/>
              </a:xfrm>
              <a:custGeom>
                <a:avLst/>
                <a:gdLst/>
                <a:ahLst/>
                <a:cxnLst/>
                <a:rect l="l" t="t" r="r" b="b"/>
                <a:pathLst>
                  <a:path w="6532" h="7203" extrusionOk="0">
                    <a:moveTo>
                      <a:pt x="162" y="14"/>
                    </a:moveTo>
                    <a:cubicBezTo>
                      <a:pt x="215" y="14"/>
                      <a:pt x="805" y="27"/>
                      <a:pt x="980" y="54"/>
                    </a:cubicBezTo>
                    <a:lnTo>
                      <a:pt x="4171" y="4131"/>
                    </a:lnTo>
                    <a:lnTo>
                      <a:pt x="2200" y="4131"/>
                    </a:lnTo>
                    <a:cubicBezTo>
                      <a:pt x="2200" y="4131"/>
                      <a:pt x="135" y="215"/>
                      <a:pt x="27" y="14"/>
                    </a:cubicBezTo>
                    <a:close/>
                    <a:moveTo>
                      <a:pt x="4185" y="4144"/>
                    </a:moveTo>
                    <a:lnTo>
                      <a:pt x="6492" y="7095"/>
                    </a:lnTo>
                    <a:lnTo>
                      <a:pt x="3823" y="7189"/>
                    </a:lnTo>
                    <a:lnTo>
                      <a:pt x="2213" y="4144"/>
                    </a:lnTo>
                    <a:close/>
                    <a:moveTo>
                      <a:pt x="1" y="0"/>
                    </a:moveTo>
                    <a:cubicBezTo>
                      <a:pt x="27" y="41"/>
                      <a:pt x="1516" y="2857"/>
                      <a:pt x="2200" y="4144"/>
                    </a:cubicBezTo>
                    <a:cubicBezTo>
                      <a:pt x="2656" y="5029"/>
                      <a:pt x="3742" y="7068"/>
                      <a:pt x="3809" y="7202"/>
                    </a:cubicBezTo>
                    <a:cubicBezTo>
                      <a:pt x="3863" y="7202"/>
                      <a:pt x="6532" y="7108"/>
                      <a:pt x="6532" y="7108"/>
                    </a:cubicBezTo>
                    <a:lnTo>
                      <a:pt x="4198" y="4144"/>
                    </a:lnTo>
                    <a:lnTo>
                      <a:pt x="980" y="41"/>
                    </a:lnTo>
                    <a:cubicBezTo>
                      <a:pt x="819" y="14"/>
                      <a:pt x="229" y="0"/>
                      <a:pt x="16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33"/>
              <p:cNvSpPr/>
              <p:nvPr/>
            </p:nvSpPr>
            <p:spPr>
              <a:xfrm>
                <a:off x="4420135" y="3295326"/>
                <a:ext cx="1193503" cy="732255"/>
              </a:xfrm>
              <a:custGeom>
                <a:avLst/>
                <a:gdLst/>
                <a:ahLst/>
                <a:cxnLst/>
                <a:rect l="l" t="t" r="r" b="b"/>
                <a:pathLst>
                  <a:path w="11763" h="7217" extrusionOk="0">
                    <a:moveTo>
                      <a:pt x="189" y="41"/>
                    </a:moveTo>
                    <a:cubicBezTo>
                      <a:pt x="256" y="41"/>
                      <a:pt x="846" y="41"/>
                      <a:pt x="1007" y="68"/>
                    </a:cubicBezTo>
                    <a:cubicBezTo>
                      <a:pt x="1248" y="95"/>
                      <a:pt x="1476" y="148"/>
                      <a:pt x="1704" y="215"/>
                    </a:cubicBezTo>
                    <a:cubicBezTo>
                      <a:pt x="1865" y="269"/>
                      <a:pt x="2012" y="336"/>
                      <a:pt x="2160" y="390"/>
                    </a:cubicBezTo>
                    <a:cubicBezTo>
                      <a:pt x="2240" y="430"/>
                      <a:pt x="2321" y="470"/>
                      <a:pt x="2401" y="524"/>
                    </a:cubicBezTo>
                    <a:cubicBezTo>
                      <a:pt x="2522" y="578"/>
                      <a:pt x="2629" y="645"/>
                      <a:pt x="2737" y="725"/>
                    </a:cubicBezTo>
                    <a:cubicBezTo>
                      <a:pt x="2951" y="873"/>
                      <a:pt x="3152" y="1034"/>
                      <a:pt x="3340" y="1221"/>
                    </a:cubicBezTo>
                    <a:cubicBezTo>
                      <a:pt x="4051" y="1946"/>
                      <a:pt x="5177" y="3018"/>
                      <a:pt x="6452" y="4038"/>
                    </a:cubicBezTo>
                    <a:cubicBezTo>
                      <a:pt x="8034" y="5298"/>
                      <a:pt x="9482" y="6157"/>
                      <a:pt x="10743" y="6599"/>
                    </a:cubicBezTo>
                    <a:cubicBezTo>
                      <a:pt x="11025" y="6693"/>
                      <a:pt x="11293" y="6773"/>
                      <a:pt x="11561" y="6827"/>
                    </a:cubicBezTo>
                    <a:cubicBezTo>
                      <a:pt x="11280" y="6841"/>
                      <a:pt x="11011" y="6841"/>
                      <a:pt x="10730" y="6841"/>
                    </a:cubicBezTo>
                    <a:cubicBezTo>
                      <a:pt x="7659" y="6921"/>
                      <a:pt x="5446" y="7015"/>
                      <a:pt x="4185" y="7136"/>
                    </a:cubicBezTo>
                    <a:cubicBezTo>
                      <a:pt x="4064" y="7149"/>
                      <a:pt x="3957" y="7162"/>
                      <a:pt x="3836" y="7176"/>
                    </a:cubicBezTo>
                    <a:lnTo>
                      <a:pt x="202" y="296"/>
                    </a:lnTo>
                    <a:lnTo>
                      <a:pt x="68" y="41"/>
                    </a:lnTo>
                    <a:close/>
                    <a:moveTo>
                      <a:pt x="1" y="1"/>
                    </a:moveTo>
                    <a:lnTo>
                      <a:pt x="2200" y="4172"/>
                    </a:lnTo>
                    <a:lnTo>
                      <a:pt x="3810" y="7216"/>
                    </a:lnTo>
                    <a:lnTo>
                      <a:pt x="3823" y="7216"/>
                    </a:lnTo>
                    <a:cubicBezTo>
                      <a:pt x="3944" y="7203"/>
                      <a:pt x="4064" y="7189"/>
                      <a:pt x="4185" y="7176"/>
                    </a:cubicBezTo>
                    <a:cubicBezTo>
                      <a:pt x="5446" y="7055"/>
                      <a:pt x="7659" y="6961"/>
                      <a:pt x="10730" y="6894"/>
                    </a:cubicBezTo>
                    <a:cubicBezTo>
                      <a:pt x="11065" y="6881"/>
                      <a:pt x="11414" y="6881"/>
                      <a:pt x="11762" y="6867"/>
                    </a:cubicBezTo>
                    <a:lnTo>
                      <a:pt x="11762" y="6827"/>
                    </a:lnTo>
                    <a:cubicBezTo>
                      <a:pt x="11440" y="6773"/>
                      <a:pt x="11105" y="6680"/>
                      <a:pt x="10757" y="6559"/>
                    </a:cubicBezTo>
                    <a:cubicBezTo>
                      <a:pt x="9496" y="6116"/>
                      <a:pt x="8061" y="5258"/>
                      <a:pt x="6465" y="3997"/>
                    </a:cubicBezTo>
                    <a:cubicBezTo>
                      <a:pt x="5204" y="2992"/>
                      <a:pt x="4078" y="1919"/>
                      <a:pt x="3367" y="1194"/>
                    </a:cubicBezTo>
                    <a:cubicBezTo>
                      <a:pt x="3179" y="1007"/>
                      <a:pt x="2978" y="832"/>
                      <a:pt x="2763" y="685"/>
                    </a:cubicBezTo>
                    <a:cubicBezTo>
                      <a:pt x="2656" y="618"/>
                      <a:pt x="2536" y="551"/>
                      <a:pt x="2428" y="484"/>
                    </a:cubicBezTo>
                    <a:cubicBezTo>
                      <a:pt x="2348" y="443"/>
                      <a:pt x="2267" y="403"/>
                      <a:pt x="2173" y="363"/>
                    </a:cubicBezTo>
                    <a:cubicBezTo>
                      <a:pt x="2026" y="296"/>
                      <a:pt x="1878" y="229"/>
                      <a:pt x="1717" y="189"/>
                    </a:cubicBezTo>
                    <a:cubicBezTo>
                      <a:pt x="1489" y="108"/>
                      <a:pt x="1248" y="55"/>
                      <a:pt x="1020" y="28"/>
                    </a:cubicBezTo>
                    <a:cubicBezTo>
                      <a:pt x="846" y="1"/>
                      <a:pt x="256" y="1"/>
                      <a:pt x="189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33"/>
              <p:cNvSpPr/>
              <p:nvPr/>
            </p:nvSpPr>
            <p:spPr>
              <a:xfrm>
                <a:off x="5839393" y="3978169"/>
                <a:ext cx="2842675" cy="471192"/>
              </a:xfrm>
              <a:custGeom>
                <a:avLst/>
                <a:gdLst/>
                <a:ahLst/>
                <a:cxnLst/>
                <a:rect l="l" t="t" r="r" b="b"/>
                <a:pathLst>
                  <a:path w="28017" h="4644" extrusionOk="0">
                    <a:moveTo>
                      <a:pt x="13642" y="48"/>
                    </a:moveTo>
                    <a:cubicBezTo>
                      <a:pt x="18201" y="48"/>
                      <a:pt x="22562" y="116"/>
                      <a:pt x="24328" y="432"/>
                    </a:cubicBezTo>
                    <a:cubicBezTo>
                      <a:pt x="24503" y="459"/>
                      <a:pt x="24637" y="499"/>
                      <a:pt x="24757" y="526"/>
                    </a:cubicBezTo>
                    <a:cubicBezTo>
                      <a:pt x="25938" y="875"/>
                      <a:pt x="26796" y="1478"/>
                      <a:pt x="27198" y="1814"/>
                    </a:cubicBezTo>
                    <a:cubicBezTo>
                      <a:pt x="27279" y="1881"/>
                      <a:pt x="27346" y="1948"/>
                      <a:pt x="27426" y="2015"/>
                    </a:cubicBezTo>
                    <a:cubicBezTo>
                      <a:pt x="27560" y="2136"/>
                      <a:pt x="27681" y="2270"/>
                      <a:pt x="27788" y="2390"/>
                    </a:cubicBezTo>
                    <a:cubicBezTo>
                      <a:pt x="27855" y="2471"/>
                      <a:pt x="27909" y="2538"/>
                      <a:pt x="27936" y="2605"/>
                    </a:cubicBezTo>
                    <a:cubicBezTo>
                      <a:pt x="27949" y="2632"/>
                      <a:pt x="27963" y="2645"/>
                      <a:pt x="27963" y="2672"/>
                    </a:cubicBezTo>
                    <a:cubicBezTo>
                      <a:pt x="27963" y="2672"/>
                      <a:pt x="27976" y="2685"/>
                      <a:pt x="27976" y="2685"/>
                    </a:cubicBezTo>
                    <a:cubicBezTo>
                      <a:pt x="27976" y="2699"/>
                      <a:pt x="27976" y="2699"/>
                      <a:pt x="27976" y="2712"/>
                    </a:cubicBezTo>
                    <a:cubicBezTo>
                      <a:pt x="27976" y="2726"/>
                      <a:pt x="27963" y="2752"/>
                      <a:pt x="27896" y="2820"/>
                    </a:cubicBezTo>
                    <a:cubicBezTo>
                      <a:pt x="27855" y="2873"/>
                      <a:pt x="27788" y="2927"/>
                      <a:pt x="27708" y="2980"/>
                    </a:cubicBezTo>
                    <a:cubicBezTo>
                      <a:pt x="27654" y="3021"/>
                      <a:pt x="27587" y="3074"/>
                      <a:pt x="27507" y="3115"/>
                    </a:cubicBezTo>
                    <a:cubicBezTo>
                      <a:pt x="27480" y="3128"/>
                      <a:pt x="27453" y="3155"/>
                      <a:pt x="27426" y="3168"/>
                    </a:cubicBezTo>
                    <a:cubicBezTo>
                      <a:pt x="27359" y="3208"/>
                      <a:pt x="27279" y="3249"/>
                      <a:pt x="27198" y="3302"/>
                    </a:cubicBezTo>
                    <a:cubicBezTo>
                      <a:pt x="26742" y="3557"/>
                      <a:pt x="25763" y="4013"/>
                      <a:pt x="24328" y="4322"/>
                    </a:cubicBezTo>
                    <a:cubicBezTo>
                      <a:pt x="23457" y="4509"/>
                      <a:pt x="22585" y="4603"/>
                      <a:pt x="21700" y="4603"/>
                    </a:cubicBezTo>
                    <a:lnTo>
                      <a:pt x="15437" y="4603"/>
                    </a:lnTo>
                    <a:lnTo>
                      <a:pt x="15437" y="3195"/>
                    </a:lnTo>
                    <a:cubicBezTo>
                      <a:pt x="15437" y="3182"/>
                      <a:pt x="15423" y="3168"/>
                      <a:pt x="15423" y="3155"/>
                    </a:cubicBezTo>
                    <a:cubicBezTo>
                      <a:pt x="15464" y="3101"/>
                      <a:pt x="15490" y="3048"/>
                      <a:pt x="15504" y="3007"/>
                    </a:cubicBezTo>
                    <a:cubicBezTo>
                      <a:pt x="15531" y="2954"/>
                      <a:pt x="15544" y="2900"/>
                      <a:pt x="15544" y="2846"/>
                    </a:cubicBezTo>
                    <a:lnTo>
                      <a:pt x="15544" y="2833"/>
                    </a:lnTo>
                    <a:lnTo>
                      <a:pt x="1664" y="1036"/>
                    </a:lnTo>
                    <a:lnTo>
                      <a:pt x="148" y="111"/>
                    </a:lnTo>
                    <a:cubicBezTo>
                      <a:pt x="2052" y="84"/>
                      <a:pt x="4145" y="70"/>
                      <a:pt x="6036" y="70"/>
                    </a:cubicBezTo>
                    <a:cubicBezTo>
                      <a:pt x="7001" y="70"/>
                      <a:pt x="8101" y="57"/>
                      <a:pt x="9268" y="57"/>
                    </a:cubicBezTo>
                    <a:lnTo>
                      <a:pt x="10488" y="57"/>
                    </a:lnTo>
                    <a:cubicBezTo>
                      <a:pt x="11530" y="52"/>
                      <a:pt x="12591" y="48"/>
                      <a:pt x="13642" y="48"/>
                    </a:cubicBezTo>
                    <a:close/>
                    <a:moveTo>
                      <a:pt x="12740" y="0"/>
                    </a:moveTo>
                    <a:cubicBezTo>
                      <a:pt x="11987" y="0"/>
                      <a:pt x="11232" y="1"/>
                      <a:pt x="10488" y="3"/>
                    </a:cubicBezTo>
                    <a:lnTo>
                      <a:pt x="9254" y="17"/>
                    </a:lnTo>
                    <a:lnTo>
                      <a:pt x="6036" y="17"/>
                    </a:lnTo>
                    <a:cubicBezTo>
                      <a:pt x="4118" y="17"/>
                      <a:pt x="1999" y="30"/>
                      <a:pt x="68" y="57"/>
                    </a:cubicBezTo>
                    <a:lnTo>
                      <a:pt x="1" y="57"/>
                    </a:lnTo>
                    <a:lnTo>
                      <a:pt x="1637" y="1076"/>
                    </a:lnTo>
                    <a:lnTo>
                      <a:pt x="15490" y="2860"/>
                    </a:lnTo>
                    <a:cubicBezTo>
                      <a:pt x="15490" y="2900"/>
                      <a:pt x="15490" y="2940"/>
                      <a:pt x="15464" y="2994"/>
                    </a:cubicBezTo>
                    <a:cubicBezTo>
                      <a:pt x="15450" y="3034"/>
                      <a:pt x="15423" y="3074"/>
                      <a:pt x="15383" y="3141"/>
                    </a:cubicBezTo>
                    <a:lnTo>
                      <a:pt x="15370" y="3141"/>
                    </a:lnTo>
                    <a:lnTo>
                      <a:pt x="15370" y="3155"/>
                    </a:lnTo>
                    <a:cubicBezTo>
                      <a:pt x="15383" y="3168"/>
                      <a:pt x="15383" y="3182"/>
                      <a:pt x="15383" y="3195"/>
                    </a:cubicBezTo>
                    <a:lnTo>
                      <a:pt x="15383" y="4643"/>
                    </a:lnTo>
                    <a:lnTo>
                      <a:pt x="21700" y="4643"/>
                    </a:lnTo>
                    <a:cubicBezTo>
                      <a:pt x="22585" y="4643"/>
                      <a:pt x="23470" y="4550"/>
                      <a:pt x="24342" y="4362"/>
                    </a:cubicBezTo>
                    <a:cubicBezTo>
                      <a:pt x="25777" y="4053"/>
                      <a:pt x="26756" y="3584"/>
                      <a:pt x="27225" y="3343"/>
                    </a:cubicBezTo>
                    <a:cubicBezTo>
                      <a:pt x="27306" y="3289"/>
                      <a:pt x="27373" y="3249"/>
                      <a:pt x="27440" y="3208"/>
                    </a:cubicBezTo>
                    <a:cubicBezTo>
                      <a:pt x="27480" y="3182"/>
                      <a:pt x="27507" y="3168"/>
                      <a:pt x="27534" y="3155"/>
                    </a:cubicBezTo>
                    <a:cubicBezTo>
                      <a:pt x="27601" y="3101"/>
                      <a:pt x="27668" y="3061"/>
                      <a:pt x="27735" y="3021"/>
                    </a:cubicBezTo>
                    <a:cubicBezTo>
                      <a:pt x="27815" y="2954"/>
                      <a:pt x="27882" y="2900"/>
                      <a:pt x="27936" y="2846"/>
                    </a:cubicBezTo>
                    <a:cubicBezTo>
                      <a:pt x="27990" y="2793"/>
                      <a:pt x="28016" y="2739"/>
                      <a:pt x="28016" y="2712"/>
                    </a:cubicBezTo>
                    <a:cubicBezTo>
                      <a:pt x="28016" y="2699"/>
                      <a:pt x="28016" y="2685"/>
                      <a:pt x="28016" y="2685"/>
                    </a:cubicBezTo>
                    <a:lnTo>
                      <a:pt x="28003" y="2685"/>
                    </a:lnTo>
                    <a:lnTo>
                      <a:pt x="28003" y="2672"/>
                    </a:lnTo>
                    <a:cubicBezTo>
                      <a:pt x="28003" y="2659"/>
                      <a:pt x="28003" y="2659"/>
                      <a:pt x="28003" y="2659"/>
                    </a:cubicBezTo>
                    <a:cubicBezTo>
                      <a:pt x="28003" y="2632"/>
                      <a:pt x="27990" y="2605"/>
                      <a:pt x="27976" y="2578"/>
                    </a:cubicBezTo>
                    <a:cubicBezTo>
                      <a:pt x="27936" y="2511"/>
                      <a:pt x="27882" y="2444"/>
                      <a:pt x="27815" y="2350"/>
                    </a:cubicBezTo>
                    <a:cubicBezTo>
                      <a:pt x="27721" y="2243"/>
                      <a:pt x="27587" y="2109"/>
                      <a:pt x="27453" y="1975"/>
                    </a:cubicBezTo>
                    <a:cubicBezTo>
                      <a:pt x="27373" y="1908"/>
                      <a:pt x="27306" y="1841"/>
                      <a:pt x="27225" y="1787"/>
                    </a:cubicBezTo>
                    <a:cubicBezTo>
                      <a:pt x="26809" y="1452"/>
                      <a:pt x="25951" y="835"/>
                      <a:pt x="24771" y="486"/>
                    </a:cubicBezTo>
                    <a:cubicBezTo>
                      <a:pt x="24650" y="446"/>
                      <a:pt x="24503" y="419"/>
                      <a:pt x="24328" y="392"/>
                    </a:cubicBezTo>
                    <a:cubicBezTo>
                      <a:pt x="22458" y="55"/>
                      <a:pt x="17619" y="0"/>
                      <a:pt x="12740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3"/>
              <p:cNvSpPr/>
              <p:nvPr/>
            </p:nvSpPr>
            <p:spPr>
              <a:xfrm>
                <a:off x="4715493" y="3985271"/>
                <a:ext cx="2386804" cy="464089"/>
              </a:xfrm>
              <a:custGeom>
                <a:avLst/>
                <a:gdLst/>
                <a:ahLst/>
                <a:cxnLst/>
                <a:rect l="l" t="t" r="r" b="b"/>
                <a:pathLst>
                  <a:path w="23524" h="4574" extrusionOk="0">
                    <a:moveTo>
                      <a:pt x="20157" y="3165"/>
                    </a:moveTo>
                    <a:cubicBezTo>
                      <a:pt x="20143" y="3165"/>
                      <a:pt x="20143" y="3179"/>
                      <a:pt x="20143" y="3192"/>
                    </a:cubicBezTo>
                    <a:lnTo>
                      <a:pt x="20143" y="3380"/>
                    </a:lnTo>
                    <a:lnTo>
                      <a:pt x="18789" y="3380"/>
                    </a:lnTo>
                    <a:cubicBezTo>
                      <a:pt x="18762" y="3366"/>
                      <a:pt x="18507" y="3273"/>
                      <a:pt x="18212" y="3165"/>
                    </a:cubicBezTo>
                    <a:close/>
                    <a:moveTo>
                      <a:pt x="20211" y="3098"/>
                    </a:moveTo>
                    <a:cubicBezTo>
                      <a:pt x="20197" y="3112"/>
                      <a:pt x="20184" y="3112"/>
                      <a:pt x="20184" y="3112"/>
                    </a:cubicBezTo>
                    <a:lnTo>
                      <a:pt x="18092" y="3112"/>
                    </a:lnTo>
                    <a:lnTo>
                      <a:pt x="18092" y="3152"/>
                    </a:lnTo>
                    <a:cubicBezTo>
                      <a:pt x="18454" y="3299"/>
                      <a:pt x="18776" y="3420"/>
                      <a:pt x="18776" y="3420"/>
                    </a:cubicBezTo>
                    <a:lnTo>
                      <a:pt x="20197" y="3420"/>
                    </a:lnTo>
                    <a:lnTo>
                      <a:pt x="20197" y="3192"/>
                    </a:lnTo>
                    <a:cubicBezTo>
                      <a:pt x="20197" y="3179"/>
                      <a:pt x="20197" y="3179"/>
                      <a:pt x="20197" y="3165"/>
                    </a:cubicBezTo>
                    <a:cubicBezTo>
                      <a:pt x="20197" y="3165"/>
                      <a:pt x="20197" y="3152"/>
                      <a:pt x="20197" y="3152"/>
                    </a:cubicBezTo>
                    <a:lnTo>
                      <a:pt x="20211" y="3152"/>
                    </a:lnTo>
                    <a:cubicBezTo>
                      <a:pt x="20211" y="3152"/>
                      <a:pt x="20224" y="3138"/>
                      <a:pt x="20224" y="3138"/>
                    </a:cubicBezTo>
                    <a:lnTo>
                      <a:pt x="20211" y="3098"/>
                    </a:lnTo>
                    <a:close/>
                    <a:moveTo>
                      <a:pt x="10273" y="41"/>
                    </a:moveTo>
                    <a:lnTo>
                      <a:pt x="11319" y="1180"/>
                    </a:lnTo>
                    <a:lnTo>
                      <a:pt x="11359" y="1221"/>
                    </a:lnTo>
                    <a:lnTo>
                      <a:pt x="15181" y="2267"/>
                    </a:lnTo>
                    <a:lnTo>
                      <a:pt x="20626" y="2267"/>
                    </a:lnTo>
                    <a:cubicBezTo>
                      <a:pt x="20626" y="2294"/>
                      <a:pt x="20613" y="2307"/>
                      <a:pt x="20599" y="2320"/>
                    </a:cubicBezTo>
                    <a:cubicBezTo>
                      <a:pt x="20559" y="2361"/>
                      <a:pt x="20532" y="2387"/>
                      <a:pt x="20479" y="2441"/>
                    </a:cubicBezTo>
                    <a:lnTo>
                      <a:pt x="20452" y="2455"/>
                    </a:lnTo>
                    <a:lnTo>
                      <a:pt x="20479" y="2468"/>
                    </a:lnTo>
                    <a:cubicBezTo>
                      <a:pt x="20479" y="2468"/>
                      <a:pt x="20479" y="2481"/>
                      <a:pt x="20479" y="2481"/>
                    </a:cubicBezTo>
                    <a:lnTo>
                      <a:pt x="20465" y="2481"/>
                    </a:lnTo>
                    <a:lnTo>
                      <a:pt x="20304" y="2696"/>
                    </a:lnTo>
                    <a:lnTo>
                      <a:pt x="19151" y="2696"/>
                    </a:lnTo>
                    <a:lnTo>
                      <a:pt x="19151" y="2736"/>
                    </a:lnTo>
                    <a:cubicBezTo>
                      <a:pt x="19312" y="2763"/>
                      <a:pt x="19513" y="2790"/>
                      <a:pt x="19714" y="2830"/>
                    </a:cubicBezTo>
                    <a:cubicBezTo>
                      <a:pt x="19835" y="2843"/>
                      <a:pt x="19942" y="2857"/>
                      <a:pt x="20063" y="2884"/>
                    </a:cubicBezTo>
                    <a:lnTo>
                      <a:pt x="20103" y="2924"/>
                    </a:lnTo>
                    <a:cubicBezTo>
                      <a:pt x="20130" y="2951"/>
                      <a:pt x="20170" y="2964"/>
                      <a:pt x="20251" y="2991"/>
                    </a:cubicBezTo>
                    <a:cubicBezTo>
                      <a:pt x="20304" y="3004"/>
                      <a:pt x="20385" y="3031"/>
                      <a:pt x="20479" y="3045"/>
                    </a:cubicBezTo>
                    <a:lnTo>
                      <a:pt x="20492" y="3045"/>
                    </a:lnTo>
                    <a:cubicBezTo>
                      <a:pt x="20734" y="2964"/>
                      <a:pt x="21176" y="2870"/>
                      <a:pt x="21860" y="2803"/>
                    </a:cubicBezTo>
                    <a:cubicBezTo>
                      <a:pt x="22329" y="2750"/>
                      <a:pt x="22853" y="2723"/>
                      <a:pt x="23429" y="2723"/>
                    </a:cubicBezTo>
                    <a:cubicBezTo>
                      <a:pt x="23429" y="2723"/>
                      <a:pt x="23443" y="2723"/>
                      <a:pt x="23456" y="2736"/>
                    </a:cubicBezTo>
                    <a:cubicBezTo>
                      <a:pt x="23469" y="2750"/>
                      <a:pt x="23483" y="2763"/>
                      <a:pt x="23483" y="2776"/>
                    </a:cubicBezTo>
                    <a:lnTo>
                      <a:pt x="23483" y="4345"/>
                    </a:lnTo>
                    <a:cubicBezTo>
                      <a:pt x="23469" y="4359"/>
                      <a:pt x="23469" y="4386"/>
                      <a:pt x="23456" y="4399"/>
                    </a:cubicBezTo>
                    <a:cubicBezTo>
                      <a:pt x="23443" y="4413"/>
                      <a:pt x="23429" y="4413"/>
                      <a:pt x="23429" y="4413"/>
                    </a:cubicBezTo>
                    <a:cubicBezTo>
                      <a:pt x="22893" y="4413"/>
                      <a:pt x="22397" y="4386"/>
                      <a:pt x="21954" y="4345"/>
                    </a:cubicBezTo>
                    <a:lnTo>
                      <a:pt x="21927" y="4345"/>
                    </a:lnTo>
                    <a:lnTo>
                      <a:pt x="21927" y="4533"/>
                    </a:lnTo>
                    <a:lnTo>
                      <a:pt x="19915" y="4533"/>
                    </a:lnTo>
                    <a:cubicBezTo>
                      <a:pt x="18601" y="4533"/>
                      <a:pt x="11762" y="4265"/>
                      <a:pt x="7819" y="3675"/>
                    </a:cubicBezTo>
                    <a:cubicBezTo>
                      <a:pt x="6987" y="3554"/>
                      <a:pt x="6330" y="3420"/>
                      <a:pt x="5874" y="3286"/>
                    </a:cubicBezTo>
                    <a:cubicBezTo>
                      <a:pt x="3500" y="2589"/>
                      <a:pt x="1824" y="1972"/>
                      <a:pt x="899" y="1462"/>
                    </a:cubicBezTo>
                    <a:cubicBezTo>
                      <a:pt x="711" y="1355"/>
                      <a:pt x="536" y="1261"/>
                      <a:pt x="416" y="1154"/>
                    </a:cubicBezTo>
                    <a:cubicBezTo>
                      <a:pt x="376" y="1127"/>
                      <a:pt x="335" y="1100"/>
                      <a:pt x="308" y="1073"/>
                    </a:cubicBezTo>
                    <a:cubicBezTo>
                      <a:pt x="215" y="993"/>
                      <a:pt x="148" y="926"/>
                      <a:pt x="107" y="859"/>
                    </a:cubicBezTo>
                    <a:cubicBezTo>
                      <a:pt x="94" y="832"/>
                      <a:pt x="80" y="818"/>
                      <a:pt x="67" y="792"/>
                    </a:cubicBezTo>
                    <a:lnTo>
                      <a:pt x="67" y="792"/>
                    </a:lnTo>
                    <a:cubicBezTo>
                      <a:pt x="1797" y="1167"/>
                      <a:pt x="4707" y="1784"/>
                      <a:pt x="5177" y="1811"/>
                    </a:cubicBezTo>
                    <a:lnTo>
                      <a:pt x="5230" y="1824"/>
                    </a:lnTo>
                    <a:lnTo>
                      <a:pt x="5686" y="1824"/>
                    </a:lnTo>
                    <a:cubicBezTo>
                      <a:pt x="5753" y="1811"/>
                      <a:pt x="5820" y="1811"/>
                      <a:pt x="5874" y="1797"/>
                    </a:cubicBezTo>
                    <a:cubicBezTo>
                      <a:pt x="6102" y="1757"/>
                      <a:pt x="6276" y="1677"/>
                      <a:pt x="6397" y="1543"/>
                    </a:cubicBezTo>
                    <a:cubicBezTo>
                      <a:pt x="6411" y="1529"/>
                      <a:pt x="6437" y="1489"/>
                      <a:pt x="6464" y="1462"/>
                    </a:cubicBezTo>
                    <a:cubicBezTo>
                      <a:pt x="6478" y="1435"/>
                      <a:pt x="6491" y="1408"/>
                      <a:pt x="6504" y="1382"/>
                    </a:cubicBezTo>
                    <a:lnTo>
                      <a:pt x="6518" y="1355"/>
                    </a:lnTo>
                    <a:lnTo>
                      <a:pt x="201" y="537"/>
                    </a:lnTo>
                    <a:cubicBezTo>
                      <a:pt x="228" y="523"/>
                      <a:pt x="255" y="523"/>
                      <a:pt x="295" y="510"/>
                    </a:cubicBezTo>
                    <a:cubicBezTo>
                      <a:pt x="416" y="483"/>
                      <a:pt x="563" y="456"/>
                      <a:pt x="751" y="429"/>
                    </a:cubicBezTo>
                    <a:cubicBezTo>
                      <a:pt x="899" y="416"/>
                      <a:pt x="1073" y="389"/>
                      <a:pt x="1274" y="376"/>
                    </a:cubicBezTo>
                    <a:cubicBezTo>
                      <a:pt x="2535" y="255"/>
                      <a:pt x="4748" y="148"/>
                      <a:pt x="7819" y="81"/>
                    </a:cubicBezTo>
                    <a:cubicBezTo>
                      <a:pt x="8583" y="67"/>
                      <a:pt x="9415" y="54"/>
                      <a:pt x="10273" y="41"/>
                    </a:cubicBezTo>
                    <a:close/>
                    <a:moveTo>
                      <a:pt x="10273" y="0"/>
                    </a:moveTo>
                    <a:cubicBezTo>
                      <a:pt x="9415" y="14"/>
                      <a:pt x="8597" y="27"/>
                      <a:pt x="7819" y="54"/>
                    </a:cubicBezTo>
                    <a:cubicBezTo>
                      <a:pt x="4748" y="121"/>
                      <a:pt x="2535" y="215"/>
                      <a:pt x="1274" y="336"/>
                    </a:cubicBezTo>
                    <a:cubicBezTo>
                      <a:pt x="1073" y="362"/>
                      <a:pt x="899" y="376"/>
                      <a:pt x="751" y="403"/>
                    </a:cubicBezTo>
                    <a:cubicBezTo>
                      <a:pt x="563" y="429"/>
                      <a:pt x="402" y="456"/>
                      <a:pt x="282" y="483"/>
                    </a:cubicBezTo>
                    <a:cubicBezTo>
                      <a:pt x="201" y="496"/>
                      <a:pt x="148" y="523"/>
                      <a:pt x="94" y="537"/>
                    </a:cubicBezTo>
                    <a:lnTo>
                      <a:pt x="94" y="577"/>
                    </a:lnTo>
                    <a:lnTo>
                      <a:pt x="6451" y="1395"/>
                    </a:lnTo>
                    <a:cubicBezTo>
                      <a:pt x="6451" y="1408"/>
                      <a:pt x="6437" y="1435"/>
                      <a:pt x="6424" y="1449"/>
                    </a:cubicBezTo>
                    <a:cubicBezTo>
                      <a:pt x="6411" y="1475"/>
                      <a:pt x="6384" y="1502"/>
                      <a:pt x="6357" y="1529"/>
                    </a:cubicBezTo>
                    <a:cubicBezTo>
                      <a:pt x="6250" y="1650"/>
                      <a:pt x="6089" y="1730"/>
                      <a:pt x="5874" y="1771"/>
                    </a:cubicBezTo>
                    <a:cubicBezTo>
                      <a:pt x="5807" y="1771"/>
                      <a:pt x="5753" y="1784"/>
                      <a:pt x="5686" y="1784"/>
                    </a:cubicBezTo>
                    <a:cubicBezTo>
                      <a:pt x="5619" y="1791"/>
                      <a:pt x="5549" y="1794"/>
                      <a:pt x="5473" y="1794"/>
                    </a:cubicBezTo>
                    <a:cubicBezTo>
                      <a:pt x="5398" y="1794"/>
                      <a:pt x="5318" y="1791"/>
                      <a:pt x="5230" y="1784"/>
                    </a:cubicBezTo>
                    <a:lnTo>
                      <a:pt x="5190" y="1784"/>
                    </a:lnTo>
                    <a:cubicBezTo>
                      <a:pt x="4707" y="1744"/>
                      <a:pt x="1757" y="1113"/>
                      <a:pt x="40" y="751"/>
                    </a:cubicBezTo>
                    <a:lnTo>
                      <a:pt x="0" y="738"/>
                    </a:lnTo>
                    <a:lnTo>
                      <a:pt x="13" y="778"/>
                    </a:lnTo>
                    <a:cubicBezTo>
                      <a:pt x="27" y="805"/>
                      <a:pt x="54" y="845"/>
                      <a:pt x="67" y="885"/>
                    </a:cubicBezTo>
                    <a:cubicBezTo>
                      <a:pt x="121" y="952"/>
                      <a:pt x="188" y="1020"/>
                      <a:pt x="282" y="1100"/>
                    </a:cubicBezTo>
                    <a:cubicBezTo>
                      <a:pt x="308" y="1127"/>
                      <a:pt x="349" y="1167"/>
                      <a:pt x="389" y="1194"/>
                    </a:cubicBezTo>
                    <a:cubicBezTo>
                      <a:pt x="523" y="1288"/>
                      <a:pt x="684" y="1395"/>
                      <a:pt x="872" y="1502"/>
                    </a:cubicBezTo>
                    <a:cubicBezTo>
                      <a:pt x="1811" y="2012"/>
                      <a:pt x="3487" y="2629"/>
                      <a:pt x="5861" y="3326"/>
                    </a:cubicBezTo>
                    <a:cubicBezTo>
                      <a:pt x="6330" y="3460"/>
                      <a:pt x="6987" y="3594"/>
                      <a:pt x="7819" y="3715"/>
                    </a:cubicBezTo>
                    <a:cubicBezTo>
                      <a:pt x="11762" y="4305"/>
                      <a:pt x="18601" y="4573"/>
                      <a:pt x="19915" y="4573"/>
                    </a:cubicBezTo>
                    <a:lnTo>
                      <a:pt x="21981" y="4573"/>
                    </a:lnTo>
                    <a:lnTo>
                      <a:pt x="21981" y="4399"/>
                    </a:lnTo>
                    <a:cubicBezTo>
                      <a:pt x="22423" y="4439"/>
                      <a:pt x="22906" y="4453"/>
                      <a:pt x="23429" y="4453"/>
                    </a:cubicBezTo>
                    <a:cubicBezTo>
                      <a:pt x="23456" y="4453"/>
                      <a:pt x="23469" y="4453"/>
                      <a:pt x="23483" y="4439"/>
                    </a:cubicBezTo>
                    <a:cubicBezTo>
                      <a:pt x="23510" y="4413"/>
                      <a:pt x="23523" y="4359"/>
                      <a:pt x="23523" y="4359"/>
                    </a:cubicBezTo>
                    <a:lnTo>
                      <a:pt x="23523" y="2776"/>
                    </a:lnTo>
                    <a:cubicBezTo>
                      <a:pt x="23523" y="2750"/>
                      <a:pt x="23510" y="2723"/>
                      <a:pt x="23483" y="2709"/>
                    </a:cubicBezTo>
                    <a:cubicBezTo>
                      <a:pt x="23469" y="2696"/>
                      <a:pt x="23456" y="2682"/>
                      <a:pt x="23429" y="2682"/>
                    </a:cubicBezTo>
                    <a:cubicBezTo>
                      <a:pt x="22853" y="2682"/>
                      <a:pt x="22329" y="2709"/>
                      <a:pt x="21860" y="2763"/>
                    </a:cubicBezTo>
                    <a:cubicBezTo>
                      <a:pt x="21176" y="2830"/>
                      <a:pt x="20734" y="2924"/>
                      <a:pt x="20479" y="3004"/>
                    </a:cubicBezTo>
                    <a:cubicBezTo>
                      <a:pt x="20398" y="2991"/>
                      <a:pt x="20318" y="2964"/>
                      <a:pt x="20264" y="2951"/>
                    </a:cubicBezTo>
                    <a:cubicBezTo>
                      <a:pt x="20184" y="2924"/>
                      <a:pt x="20143" y="2910"/>
                      <a:pt x="20143" y="2897"/>
                    </a:cubicBezTo>
                    <a:lnTo>
                      <a:pt x="20076" y="2843"/>
                    </a:lnTo>
                    <a:cubicBezTo>
                      <a:pt x="19956" y="2817"/>
                      <a:pt x="19848" y="2803"/>
                      <a:pt x="19728" y="2790"/>
                    </a:cubicBezTo>
                    <a:cubicBezTo>
                      <a:pt x="19620" y="2776"/>
                      <a:pt x="19513" y="2750"/>
                      <a:pt x="19406" y="2736"/>
                    </a:cubicBezTo>
                    <a:lnTo>
                      <a:pt x="20331" y="2736"/>
                    </a:lnTo>
                    <a:lnTo>
                      <a:pt x="20506" y="2522"/>
                    </a:lnTo>
                    <a:cubicBezTo>
                      <a:pt x="20506" y="2508"/>
                      <a:pt x="20519" y="2495"/>
                      <a:pt x="20519" y="2481"/>
                    </a:cubicBezTo>
                    <a:cubicBezTo>
                      <a:pt x="20519" y="2481"/>
                      <a:pt x="20519" y="2468"/>
                      <a:pt x="20519" y="2468"/>
                    </a:cubicBezTo>
                    <a:cubicBezTo>
                      <a:pt x="20559" y="2414"/>
                      <a:pt x="20599" y="2387"/>
                      <a:pt x="20640" y="2347"/>
                    </a:cubicBezTo>
                    <a:cubicBezTo>
                      <a:pt x="20667" y="2320"/>
                      <a:pt x="20680" y="2294"/>
                      <a:pt x="20680" y="2253"/>
                    </a:cubicBezTo>
                    <a:lnTo>
                      <a:pt x="20680" y="2240"/>
                    </a:lnTo>
                    <a:lnTo>
                      <a:pt x="15195" y="2240"/>
                    </a:lnTo>
                    <a:lnTo>
                      <a:pt x="11386" y="1194"/>
                    </a:lnTo>
                    <a:lnTo>
                      <a:pt x="10300" y="14"/>
                    </a:lnTo>
                    <a:lnTo>
                      <a:pt x="10286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3"/>
              <p:cNvSpPr/>
              <p:nvPr/>
            </p:nvSpPr>
            <p:spPr>
              <a:xfrm>
                <a:off x="6551051" y="4299602"/>
                <a:ext cx="216420" cy="32772"/>
              </a:xfrm>
              <a:custGeom>
                <a:avLst/>
                <a:gdLst/>
                <a:ahLst/>
                <a:cxnLst/>
                <a:rect l="l" t="t" r="r" b="b"/>
                <a:pathLst>
                  <a:path w="2133" h="323" extrusionOk="0">
                    <a:moveTo>
                      <a:pt x="2066" y="54"/>
                    </a:moveTo>
                    <a:cubicBezTo>
                      <a:pt x="2052" y="67"/>
                      <a:pt x="2052" y="81"/>
                      <a:pt x="2052" y="94"/>
                    </a:cubicBezTo>
                    <a:lnTo>
                      <a:pt x="2052" y="282"/>
                    </a:lnTo>
                    <a:lnTo>
                      <a:pt x="698" y="282"/>
                    </a:lnTo>
                    <a:cubicBezTo>
                      <a:pt x="671" y="268"/>
                      <a:pt x="416" y="175"/>
                      <a:pt x="121" y="54"/>
                    </a:cubicBezTo>
                    <a:close/>
                    <a:moveTo>
                      <a:pt x="2120" y="0"/>
                    </a:moveTo>
                    <a:cubicBezTo>
                      <a:pt x="2106" y="14"/>
                      <a:pt x="2093" y="14"/>
                      <a:pt x="2093" y="14"/>
                    </a:cubicBezTo>
                    <a:lnTo>
                      <a:pt x="1" y="14"/>
                    </a:lnTo>
                    <a:lnTo>
                      <a:pt x="1" y="54"/>
                    </a:lnTo>
                    <a:cubicBezTo>
                      <a:pt x="363" y="201"/>
                      <a:pt x="685" y="322"/>
                      <a:pt x="685" y="322"/>
                    </a:cubicBezTo>
                    <a:lnTo>
                      <a:pt x="2106" y="322"/>
                    </a:lnTo>
                    <a:lnTo>
                      <a:pt x="2106" y="94"/>
                    </a:lnTo>
                    <a:cubicBezTo>
                      <a:pt x="2106" y="81"/>
                      <a:pt x="2106" y="81"/>
                      <a:pt x="2106" y="67"/>
                    </a:cubicBezTo>
                    <a:cubicBezTo>
                      <a:pt x="2106" y="67"/>
                      <a:pt x="2106" y="54"/>
                      <a:pt x="2106" y="54"/>
                    </a:cubicBezTo>
                    <a:lnTo>
                      <a:pt x="2120" y="54"/>
                    </a:lnTo>
                    <a:cubicBezTo>
                      <a:pt x="2120" y="40"/>
                      <a:pt x="2133" y="40"/>
                      <a:pt x="2133" y="40"/>
                    </a:cubicBezTo>
                    <a:lnTo>
                      <a:pt x="212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33"/>
              <p:cNvSpPr/>
              <p:nvPr/>
            </p:nvSpPr>
            <p:spPr>
              <a:xfrm>
                <a:off x="5712869" y="3940323"/>
                <a:ext cx="1703758" cy="372976"/>
              </a:xfrm>
              <a:custGeom>
                <a:avLst/>
                <a:gdLst/>
                <a:ahLst/>
                <a:cxnLst/>
                <a:rect l="l" t="t" r="r" b="b"/>
                <a:pathLst>
                  <a:path w="16792" h="3676" extrusionOk="0">
                    <a:moveTo>
                      <a:pt x="617" y="54"/>
                    </a:moveTo>
                    <a:lnTo>
                      <a:pt x="2884" y="1449"/>
                    </a:lnTo>
                    <a:lnTo>
                      <a:pt x="16737" y="3233"/>
                    </a:lnTo>
                    <a:cubicBezTo>
                      <a:pt x="16737" y="3286"/>
                      <a:pt x="16737" y="3327"/>
                      <a:pt x="16711" y="3367"/>
                    </a:cubicBezTo>
                    <a:cubicBezTo>
                      <a:pt x="16697" y="3407"/>
                      <a:pt x="16670" y="3434"/>
                      <a:pt x="16644" y="3488"/>
                    </a:cubicBezTo>
                    <a:cubicBezTo>
                      <a:pt x="16644" y="3488"/>
                      <a:pt x="16630" y="3474"/>
                      <a:pt x="16630" y="3474"/>
                    </a:cubicBezTo>
                    <a:cubicBezTo>
                      <a:pt x="16603" y="3461"/>
                      <a:pt x="16576" y="3447"/>
                      <a:pt x="16550" y="3447"/>
                    </a:cubicBezTo>
                    <a:cubicBezTo>
                      <a:pt x="15772" y="3447"/>
                      <a:pt x="15048" y="3488"/>
                      <a:pt x="14417" y="3555"/>
                    </a:cubicBezTo>
                    <a:cubicBezTo>
                      <a:pt x="14162" y="3568"/>
                      <a:pt x="13921" y="3608"/>
                      <a:pt x="13693" y="3635"/>
                    </a:cubicBezTo>
                    <a:lnTo>
                      <a:pt x="13693" y="3219"/>
                    </a:lnTo>
                    <a:cubicBezTo>
                      <a:pt x="13693" y="3193"/>
                      <a:pt x="13680" y="3166"/>
                      <a:pt x="13653" y="3152"/>
                    </a:cubicBezTo>
                    <a:cubicBezTo>
                      <a:pt x="13639" y="3139"/>
                      <a:pt x="13613" y="3125"/>
                      <a:pt x="13599" y="3125"/>
                    </a:cubicBezTo>
                    <a:cubicBezTo>
                      <a:pt x="13023" y="3125"/>
                      <a:pt x="12499" y="3152"/>
                      <a:pt x="12017" y="3206"/>
                    </a:cubicBezTo>
                    <a:cubicBezTo>
                      <a:pt x="11346" y="3273"/>
                      <a:pt x="10904" y="3367"/>
                      <a:pt x="10649" y="3447"/>
                    </a:cubicBezTo>
                    <a:cubicBezTo>
                      <a:pt x="10555" y="3434"/>
                      <a:pt x="10488" y="3407"/>
                      <a:pt x="10434" y="3394"/>
                    </a:cubicBezTo>
                    <a:cubicBezTo>
                      <a:pt x="10354" y="3367"/>
                      <a:pt x="10313" y="3353"/>
                      <a:pt x="10300" y="3340"/>
                    </a:cubicBezTo>
                    <a:lnTo>
                      <a:pt x="10246" y="3286"/>
                    </a:lnTo>
                    <a:cubicBezTo>
                      <a:pt x="10126" y="3260"/>
                      <a:pt x="10005" y="3246"/>
                      <a:pt x="9884" y="3233"/>
                    </a:cubicBezTo>
                    <a:cubicBezTo>
                      <a:pt x="9790" y="3219"/>
                      <a:pt x="9683" y="3193"/>
                      <a:pt x="9576" y="3179"/>
                    </a:cubicBezTo>
                    <a:lnTo>
                      <a:pt x="10488" y="3179"/>
                    </a:lnTo>
                    <a:lnTo>
                      <a:pt x="10676" y="2965"/>
                    </a:lnTo>
                    <a:cubicBezTo>
                      <a:pt x="10676" y="2951"/>
                      <a:pt x="10689" y="2938"/>
                      <a:pt x="10689" y="2924"/>
                    </a:cubicBezTo>
                    <a:cubicBezTo>
                      <a:pt x="10689" y="2924"/>
                      <a:pt x="10689" y="2911"/>
                      <a:pt x="10689" y="2911"/>
                    </a:cubicBezTo>
                    <a:cubicBezTo>
                      <a:pt x="10729" y="2857"/>
                      <a:pt x="10769" y="2830"/>
                      <a:pt x="10796" y="2790"/>
                    </a:cubicBezTo>
                    <a:cubicBezTo>
                      <a:pt x="10837" y="2763"/>
                      <a:pt x="10837" y="2737"/>
                      <a:pt x="10837" y="2696"/>
                    </a:cubicBezTo>
                    <a:lnTo>
                      <a:pt x="10837" y="2683"/>
                    </a:lnTo>
                    <a:lnTo>
                      <a:pt x="5351" y="2683"/>
                    </a:lnTo>
                    <a:lnTo>
                      <a:pt x="1556" y="1637"/>
                    </a:lnTo>
                    <a:lnTo>
                      <a:pt x="94" y="54"/>
                    </a:lnTo>
                    <a:close/>
                    <a:moveTo>
                      <a:pt x="0" y="1"/>
                    </a:moveTo>
                    <a:lnTo>
                      <a:pt x="1489" y="1623"/>
                    </a:lnTo>
                    <a:lnTo>
                      <a:pt x="1529" y="1664"/>
                    </a:lnTo>
                    <a:lnTo>
                      <a:pt x="5351" y="2710"/>
                    </a:lnTo>
                    <a:lnTo>
                      <a:pt x="10796" y="2710"/>
                    </a:lnTo>
                    <a:cubicBezTo>
                      <a:pt x="10796" y="2737"/>
                      <a:pt x="10796" y="2750"/>
                      <a:pt x="10769" y="2763"/>
                    </a:cubicBezTo>
                    <a:cubicBezTo>
                      <a:pt x="10743" y="2804"/>
                      <a:pt x="10702" y="2830"/>
                      <a:pt x="10649" y="2884"/>
                    </a:cubicBezTo>
                    <a:lnTo>
                      <a:pt x="10635" y="2898"/>
                    </a:lnTo>
                    <a:lnTo>
                      <a:pt x="10649" y="2911"/>
                    </a:lnTo>
                    <a:cubicBezTo>
                      <a:pt x="10649" y="2911"/>
                      <a:pt x="10649" y="2924"/>
                      <a:pt x="10649" y="2924"/>
                    </a:cubicBezTo>
                    <a:lnTo>
                      <a:pt x="10635" y="2924"/>
                    </a:lnTo>
                    <a:lnTo>
                      <a:pt x="10474" y="3139"/>
                    </a:lnTo>
                    <a:lnTo>
                      <a:pt x="9334" y="3139"/>
                    </a:lnTo>
                    <a:lnTo>
                      <a:pt x="9321" y="3179"/>
                    </a:lnTo>
                    <a:cubicBezTo>
                      <a:pt x="9482" y="3206"/>
                      <a:pt x="9683" y="3233"/>
                      <a:pt x="9884" y="3260"/>
                    </a:cubicBezTo>
                    <a:cubicBezTo>
                      <a:pt x="10005" y="3286"/>
                      <a:pt x="10126" y="3300"/>
                      <a:pt x="10233" y="3313"/>
                    </a:cubicBezTo>
                    <a:lnTo>
                      <a:pt x="10273" y="3367"/>
                    </a:lnTo>
                    <a:cubicBezTo>
                      <a:pt x="10300" y="3394"/>
                      <a:pt x="10354" y="3407"/>
                      <a:pt x="10434" y="3434"/>
                    </a:cubicBezTo>
                    <a:cubicBezTo>
                      <a:pt x="10488" y="3447"/>
                      <a:pt x="10555" y="3474"/>
                      <a:pt x="10649" y="3488"/>
                    </a:cubicBezTo>
                    <a:lnTo>
                      <a:pt x="10662" y="3488"/>
                    </a:lnTo>
                    <a:cubicBezTo>
                      <a:pt x="10904" y="3407"/>
                      <a:pt x="11346" y="3313"/>
                      <a:pt x="12030" y="3246"/>
                    </a:cubicBezTo>
                    <a:cubicBezTo>
                      <a:pt x="12499" y="3193"/>
                      <a:pt x="13023" y="3166"/>
                      <a:pt x="13599" y="3166"/>
                    </a:cubicBezTo>
                    <a:cubicBezTo>
                      <a:pt x="13613" y="3166"/>
                      <a:pt x="13626" y="3166"/>
                      <a:pt x="13626" y="3179"/>
                    </a:cubicBezTo>
                    <a:cubicBezTo>
                      <a:pt x="13639" y="3193"/>
                      <a:pt x="13653" y="3206"/>
                      <a:pt x="13653" y="3219"/>
                    </a:cubicBezTo>
                    <a:lnTo>
                      <a:pt x="13653" y="3675"/>
                    </a:lnTo>
                    <a:lnTo>
                      <a:pt x="13680" y="3675"/>
                    </a:lnTo>
                    <a:cubicBezTo>
                      <a:pt x="13908" y="3635"/>
                      <a:pt x="14162" y="3608"/>
                      <a:pt x="14417" y="3581"/>
                    </a:cubicBezTo>
                    <a:cubicBezTo>
                      <a:pt x="15061" y="3514"/>
                      <a:pt x="15772" y="3488"/>
                      <a:pt x="16550" y="3474"/>
                    </a:cubicBezTo>
                    <a:cubicBezTo>
                      <a:pt x="16576" y="3474"/>
                      <a:pt x="16590" y="3488"/>
                      <a:pt x="16603" y="3501"/>
                    </a:cubicBezTo>
                    <a:cubicBezTo>
                      <a:pt x="16617" y="3501"/>
                      <a:pt x="16617" y="3514"/>
                      <a:pt x="16630" y="3528"/>
                    </a:cubicBezTo>
                    <a:lnTo>
                      <a:pt x="16644" y="3555"/>
                    </a:lnTo>
                    <a:lnTo>
                      <a:pt x="16657" y="3528"/>
                    </a:lnTo>
                    <a:cubicBezTo>
                      <a:pt x="16711" y="3461"/>
                      <a:pt x="16737" y="3421"/>
                      <a:pt x="16751" y="3367"/>
                    </a:cubicBezTo>
                    <a:cubicBezTo>
                      <a:pt x="16778" y="3313"/>
                      <a:pt x="16791" y="3273"/>
                      <a:pt x="16791" y="3206"/>
                    </a:cubicBezTo>
                    <a:lnTo>
                      <a:pt x="16791" y="3193"/>
                    </a:lnTo>
                    <a:lnTo>
                      <a:pt x="2911" y="1395"/>
                    </a:lnTo>
                    <a:lnTo>
                      <a:pt x="765" y="81"/>
                    </a:lnTo>
                    <a:lnTo>
                      <a:pt x="631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33"/>
              <p:cNvSpPr/>
              <p:nvPr/>
            </p:nvSpPr>
            <p:spPr>
              <a:xfrm>
                <a:off x="5868005" y="4083182"/>
                <a:ext cx="138902" cy="2739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270" extrusionOk="0">
                    <a:moveTo>
                      <a:pt x="1368" y="1"/>
                    </a:moveTo>
                    <a:lnTo>
                      <a:pt x="0" y="229"/>
                    </a:lnTo>
                    <a:lnTo>
                      <a:pt x="14" y="269"/>
                    </a:lnTo>
                    <a:lnTo>
                      <a:pt x="1368" y="41"/>
                    </a:lnTo>
                    <a:lnTo>
                      <a:pt x="1368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3"/>
              <p:cNvSpPr/>
              <p:nvPr/>
            </p:nvSpPr>
            <p:spPr>
              <a:xfrm>
                <a:off x="6770108" y="4298182"/>
                <a:ext cx="1522" cy="4261"/>
              </a:xfrm>
              <a:custGeom>
                <a:avLst/>
                <a:gdLst/>
                <a:ahLst/>
                <a:cxnLst/>
                <a:rect l="l" t="t" r="r" b="b"/>
                <a:pathLst>
                  <a:path w="15" h="42" extrusionOk="0">
                    <a:moveTo>
                      <a:pt x="14" y="4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4" y="4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33"/>
              <p:cNvSpPr/>
              <p:nvPr/>
            </p:nvSpPr>
            <p:spPr>
              <a:xfrm>
                <a:off x="5869324" y="4085922"/>
                <a:ext cx="137583" cy="21916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216" extrusionOk="0">
                    <a:moveTo>
                      <a:pt x="1355" y="1"/>
                    </a:moveTo>
                    <a:lnTo>
                      <a:pt x="1" y="21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33"/>
              <p:cNvSpPr/>
              <p:nvPr/>
            </p:nvSpPr>
            <p:spPr>
              <a:xfrm>
                <a:off x="6770108" y="4299602"/>
                <a:ext cx="1522" cy="1420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14" y="0"/>
                    </a:moveTo>
                    <a:lnTo>
                      <a:pt x="1" y="14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33"/>
              <p:cNvSpPr/>
              <p:nvPr/>
            </p:nvSpPr>
            <p:spPr>
              <a:xfrm>
                <a:off x="8464228" y="4109055"/>
                <a:ext cx="140221" cy="55906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551" extrusionOk="0">
                    <a:moveTo>
                      <a:pt x="644" y="41"/>
                    </a:moveTo>
                    <a:cubicBezTo>
                      <a:pt x="886" y="188"/>
                      <a:pt x="1100" y="336"/>
                      <a:pt x="1301" y="510"/>
                    </a:cubicBezTo>
                    <a:lnTo>
                      <a:pt x="41" y="510"/>
                    </a:lnTo>
                    <a:lnTo>
                      <a:pt x="41" y="41"/>
                    </a:lnTo>
                    <a:close/>
                    <a:moveTo>
                      <a:pt x="14" y="1"/>
                    </a:moveTo>
                    <a:cubicBezTo>
                      <a:pt x="14" y="1"/>
                      <a:pt x="1" y="1"/>
                      <a:pt x="1" y="14"/>
                    </a:cubicBezTo>
                    <a:lnTo>
                      <a:pt x="1" y="524"/>
                    </a:lnTo>
                    <a:cubicBezTo>
                      <a:pt x="1" y="537"/>
                      <a:pt x="14" y="551"/>
                      <a:pt x="14" y="551"/>
                    </a:cubicBezTo>
                    <a:lnTo>
                      <a:pt x="1368" y="551"/>
                    </a:lnTo>
                    <a:cubicBezTo>
                      <a:pt x="1368" y="551"/>
                      <a:pt x="1382" y="551"/>
                      <a:pt x="1382" y="537"/>
                    </a:cubicBezTo>
                    <a:cubicBezTo>
                      <a:pt x="1382" y="524"/>
                      <a:pt x="1382" y="510"/>
                      <a:pt x="1382" y="510"/>
                    </a:cubicBezTo>
                    <a:lnTo>
                      <a:pt x="1355" y="497"/>
                    </a:lnTo>
                    <a:cubicBezTo>
                      <a:pt x="1141" y="323"/>
                      <a:pt x="913" y="148"/>
                      <a:pt x="65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33"/>
              <p:cNvSpPr/>
              <p:nvPr/>
            </p:nvSpPr>
            <p:spPr>
              <a:xfrm>
                <a:off x="8390769" y="4107736"/>
                <a:ext cx="69502" cy="57225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64" extrusionOk="0">
                    <a:moveTo>
                      <a:pt x="644" y="54"/>
                    </a:moveTo>
                    <a:lnTo>
                      <a:pt x="644" y="523"/>
                    </a:lnTo>
                    <a:lnTo>
                      <a:pt x="54" y="523"/>
                    </a:lnTo>
                    <a:lnTo>
                      <a:pt x="161" y="54"/>
                    </a:lnTo>
                    <a:close/>
                    <a:moveTo>
                      <a:pt x="134" y="0"/>
                    </a:moveTo>
                    <a:cubicBezTo>
                      <a:pt x="134" y="0"/>
                      <a:pt x="121" y="14"/>
                      <a:pt x="121" y="27"/>
                    </a:cubicBezTo>
                    <a:lnTo>
                      <a:pt x="14" y="537"/>
                    </a:lnTo>
                    <a:cubicBezTo>
                      <a:pt x="0" y="537"/>
                      <a:pt x="14" y="550"/>
                      <a:pt x="14" y="550"/>
                    </a:cubicBezTo>
                    <a:cubicBezTo>
                      <a:pt x="14" y="564"/>
                      <a:pt x="27" y="564"/>
                      <a:pt x="27" y="564"/>
                    </a:cubicBezTo>
                    <a:lnTo>
                      <a:pt x="658" y="564"/>
                    </a:lnTo>
                    <a:cubicBezTo>
                      <a:pt x="671" y="564"/>
                      <a:pt x="684" y="550"/>
                      <a:pt x="684" y="537"/>
                    </a:cubicBezTo>
                    <a:lnTo>
                      <a:pt x="684" y="27"/>
                    </a:lnTo>
                    <a:cubicBezTo>
                      <a:pt x="684" y="14"/>
                      <a:pt x="671" y="0"/>
                      <a:pt x="658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33"/>
              <p:cNvSpPr/>
              <p:nvPr/>
            </p:nvSpPr>
            <p:spPr>
              <a:xfrm>
                <a:off x="6940261" y="4290065"/>
                <a:ext cx="465408" cy="242292"/>
              </a:xfrm>
              <a:custGeom>
                <a:avLst/>
                <a:gdLst/>
                <a:ahLst/>
                <a:cxnLst/>
                <a:rect l="l" t="t" r="r" b="b"/>
                <a:pathLst>
                  <a:path w="4587" h="2388" extrusionOk="0">
                    <a:moveTo>
                      <a:pt x="4453" y="41"/>
                    </a:moveTo>
                    <a:cubicBezTo>
                      <a:pt x="4479" y="41"/>
                      <a:pt x="4493" y="54"/>
                      <a:pt x="4506" y="54"/>
                    </a:cubicBezTo>
                    <a:cubicBezTo>
                      <a:pt x="4533" y="81"/>
                      <a:pt x="4533" y="94"/>
                      <a:pt x="4533" y="121"/>
                    </a:cubicBezTo>
                    <a:lnTo>
                      <a:pt x="4533" y="2267"/>
                    </a:lnTo>
                    <a:cubicBezTo>
                      <a:pt x="4533" y="2294"/>
                      <a:pt x="4533" y="2320"/>
                      <a:pt x="4506" y="2334"/>
                    </a:cubicBezTo>
                    <a:cubicBezTo>
                      <a:pt x="4493" y="2347"/>
                      <a:pt x="4479" y="2347"/>
                      <a:pt x="4453" y="2347"/>
                    </a:cubicBezTo>
                    <a:cubicBezTo>
                      <a:pt x="3675" y="2347"/>
                      <a:pt x="2964" y="2320"/>
                      <a:pt x="2320" y="2253"/>
                    </a:cubicBezTo>
                    <a:cubicBezTo>
                      <a:pt x="912" y="2106"/>
                      <a:pt x="255" y="1851"/>
                      <a:pt x="94" y="1784"/>
                    </a:cubicBezTo>
                    <a:cubicBezTo>
                      <a:pt x="81" y="1784"/>
                      <a:pt x="81" y="1771"/>
                      <a:pt x="67" y="1757"/>
                    </a:cubicBezTo>
                    <a:cubicBezTo>
                      <a:pt x="67" y="1757"/>
                      <a:pt x="54" y="1744"/>
                      <a:pt x="54" y="1730"/>
                    </a:cubicBezTo>
                    <a:cubicBezTo>
                      <a:pt x="40" y="1730"/>
                      <a:pt x="40" y="1717"/>
                      <a:pt x="40" y="1704"/>
                    </a:cubicBezTo>
                    <a:lnTo>
                      <a:pt x="40" y="1382"/>
                    </a:lnTo>
                    <a:cubicBezTo>
                      <a:pt x="483" y="1422"/>
                      <a:pt x="979" y="1449"/>
                      <a:pt x="1502" y="1449"/>
                    </a:cubicBezTo>
                    <a:cubicBezTo>
                      <a:pt x="1516" y="1449"/>
                      <a:pt x="1542" y="1435"/>
                      <a:pt x="1556" y="1422"/>
                    </a:cubicBezTo>
                    <a:cubicBezTo>
                      <a:pt x="1583" y="1395"/>
                      <a:pt x="1596" y="1341"/>
                      <a:pt x="1596" y="1341"/>
                    </a:cubicBezTo>
                    <a:lnTo>
                      <a:pt x="1596" y="228"/>
                    </a:lnTo>
                    <a:cubicBezTo>
                      <a:pt x="1824" y="188"/>
                      <a:pt x="2065" y="161"/>
                      <a:pt x="2320" y="134"/>
                    </a:cubicBezTo>
                    <a:cubicBezTo>
                      <a:pt x="2964" y="81"/>
                      <a:pt x="3675" y="41"/>
                      <a:pt x="4453" y="41"/>
                    </a:cubicBezTo>
                    <a:close/>
                    <a:moveTo>
                      <a:pt x="4453" y="0"/>
                    </a:moveTo>
                    <a:cubicBezTo>
                      <a:pt x="3675" y="0"/>
                      <a:pt x="2951" y="41"/>
                      <a:pt x="2320" y="94"/>
                    </a:cubicBezTo>
                    <a:cubicBezTo>
                      <a:pt x="2052" y="121"/>
                      <a:pt x="1811" y="161"/>
                      <a:pt x="1569" y="188"/>
                    </a:cubicBezTo>
                    <a:lnTo>
                      <a:pt x="1556" y="202"/>
                    </a:lnTo>
                    <a:lnTo>
                      <a:pt x="1556" y="1341"/>
                    </a:lnTo>
                    <a:cubicBezTo>
                      <a:pt x="1556" y="1355"/>
                      <a:pt x="1542" y="1382"/>
                      <a:pt x="1529" y="1395"/>
                    </a:cubicBezTo>
                    <a:cubicBezTo>
                      <a:pt x="1529" y="1395"/>
                      <a:pt x="1516" y="1409"/>
                      <a:pt x="1502" y="1409"/>
                    </a:cubicBezTo>
                    <a:cubicBezTo>
                      <a:pt x="966" y="1409"/>
                      <a:pt x="470" y="1382"/>
                      <a:pt x="27" y="1341"/>
                    </a:cubicBezTo>
                    <a:lnTo>
                      <a:pt x="0" y="1341"/>
                    </a:lnTo>
                    <a:lnTo>
                      <a:pt x="0" y="1704"/>
                    </a:lnTo>
                    <a:cubicBezTo>
                      <a:pt x="0" y="1717"/>
                      <a:pt x="14" y="1744"/>
                      <a:pt x="14" y="1757"/>
                    </a:cubicBezTo>
                    <a:cubicBezTo>
                      <a:pt x="14" y="1771"/>
                      <a:pt x="27" y="1784"/>
                      <a:pt x="40" y="1797"/>
                    </a:cubicBezTo>
                    <a:cubicBezTo>
                      <a:pt x="54" y="1811"/>
                      <a:pt x="67" y="1811"/>
                      <a:pt x="81" y="1824"/>
                    </a:cubicBezTo>
                    <a:cubicBezTo>
                      <a:pt x="295" y="1918"/>
                      <a:pt x="939" y="2160"/>
                      <a:pt x="2320" y="2294"/>
                    </a:cubicBezTo>
                    <a:cubicBezTo>
                      <a:pt x="2951" y="2361"/>
                      <a:pt x="3675" y="2388"/>
                      <a:pt x="4453" y="2388"/>
                    </a:cubicBezTo>
                    <a:cubicBezTo>
                      <a:pt x="4479" y="2388"/>
                      <a:pt x="4506" y="2388"/>
                      <a:pt x="4533" y="2361"/>
                    </a:cubicBezTo>
                    <a:cubicBezTo>
                      <a:pt x="4560" y="2334"/>
                      <a:pt x="4587" y="2307"/>
                      <a:pt x="4587" y="2267"/>
                    </a:cubicBezTo>
                    <a:lnTo>
                      <a:pt x="4587" y="121"/>
                    </a:lnTo>
                    <a:cubicBezTo>
                      <a:pt x="4587" y="81"/>
                      <a:pt x="4560" y="54"/>
                      <a:pt x="4533" y="27"/>
                    </a:cubicBezTo>
                    <a:cubicBezTo>
                      <a:pt x="4506" y="14"/>
                      <a:pt x="4479" y="0"/>
                      <a:pt x="445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33"/>
              <p:cNvSpPr/>
              <p:nvPr/>
            </p:nvSpPr>
            <p:spPr>
              <a:xfrm>
                <a:off x="7391972" y="4291384"/>
                <a:ext cx="10958" cy="239654"/>
              </a:xfrm>
              <a:custGeom>
                <a:avLst/>
                <a:gdLst/>
                <a:ahLst/>
                <a:cxnLst/>
                <a:rect l="l" t="t" r="r" b="b"/>
                <a:pathLst>
                  <a:path w="108" h="2362" extrusionOk="0">
                    <a:moveTo>
                      <a:pt x="1" y="1"/>
                    </a:moveTo>
                    <a:lnTo>
                      <a:pt x="1" y="2361"/>
                    </a:lnTo>
                    <a:cubicBezTo>
                      <a:pt x="27" y="2361"/>
                      <a:pt x="54" y="2348"/>
                      <a:pt x="68" y="2334"/>
                    </a:cubicBezTo>
                    <a:cubicBezTo>
                      <a:pt x="95" y="2307"/>
                      <a:pt x="108" y="2281"/>
                      <a:pt x="108" y="2254"/>
                    </a:cubicBezTo>
                    <a:lnTo>
                      <a:pt x="108" y="108"/>
                    </a:lnTo>
                    <a:cubicBezTo>
                      <a:pt x="108" y="68"/>
                      <a:pt x="95" y="41"/>
                      <a:pt x="68" y="28"/>
                    </a:cubicBezTo>
                    <a:cubicBezTo>
                      <a:pt x="54" y="14"/>
                      <a:pt x="27" y="1"/>
                      <a:pt x="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33"/>
              <p:cNvSpPr/>
              <p:nvPr/>
            </p:nvSpPr>
            <p:spPr>
              <a:xfrm>
                <a:off x="6760571" y="4257394"/>
                <a:ext cx="341726" cy="179690"/>
              </a:xfrm>
              <a:custGeom>
                <a:avLst/>
                <a:gdLst/>
                <a:ahLst/>
                <a:cxnLst/>
                <a:rect l="l" t="t" r="r" b="b"/>
                <a:pathLst>
                  <a:path w="3368" h="1771" extrusionOk="0">
                    <a:moveTo>
                      <a:pt x="3273" y="41"/>
                    </a:moveTo>
                    <a:cubicBezTo>
                      <a:pt x="3287" y="41"/>
                      <a:pt x="3300" y="41"/>
                      <a:pt x="3300" y="54"/>
                    </a:cubicBezTo>
                    <a:cubicBezTo>
                      <a:pt x="3313" y="54"/>
                      <a:pt x="3327" y="68"/>
                      <a:pt x="3327" y="94"/>
                    </a:cubicBezTo>
                    <a:lnTo>
                      <a:pt x="3327" y="1663"/>
                    </a:lnTo>
                    <a:cubicBezTo>
                      <a:pt x="3327" y="1677"/>
                      <a:pt x="3313" y="1704"/>
                      <a:pt x="3300" y="1717"/>
                    </a:cubicBezTo>
                    <a:cubicBezTo>
                      <a:pt x="3300" y="1717"/>
                      <a:pt x="3287" y="1731"/>
                      <a:pt x="3273" y="1731"/>
                    </a:cubicBezTo>
                    <a:cubicBezTo>
                      <a:pt x="2697" y="1731"/>
                      <a:pt x="2173" y="1704"/>
                      <a:pt x="1704" y="1650"/>
                    </a:cubicBezTo>
                    <a:cubicBezTo>
                      <a:pt x="671" y="1543"/>
                      <a:pt x="189" y="1368"/>
                      <a:pt x="68" y="1315"/>
                    </a:cubicBezTo>
                    <a:cubicBezTo>
                      <a:pt x="55" y="1301"/>
                      <a:pt x="55" y="1301"/>
                      <a:pt x="55" y="1301"/>
                    </a:cubicBezTo>
                    <a:cubicBezTo>
                      <a:pt x="41" y="1288"/>
                      <a:pt x="41" y="1288"/>
                      <a:pt x="41" y="1275"/>
                    </a:cubicBezTo>
                    <a:cubicBezTo>
                      <a:pt x="41" y="1275"/>
                      <a:pt x="41" y="1261"/>
                      <a:pt x="41" y="1261"/>
                    </a:cubicBezTo>
                    <a:lnTo>
                      <a:pt x="41" y="510"/>
                    </a:lnTo>
                    <a:cubicBezTo>
                      <a:pt x="41" y="497"/>
                      <a:pt x="41" y="497"/>
                      <a:pt x="41" y="483"/>
                    </a:cubicBezTo>
                    <a:cubicBezTo>
                      <a:pt x="41" y="483"/>
                      <a:pt x="41" y="470"/>
                      <a:pt x="55" y="470"/>
                    </a:cubicBezTo>
                    <a:cubicBezTo>
                      <a:pt x="55" y="470"/>
                      <a:pt x="55" y="456"/>
                      <a:pt x="68" y="456"/>
                    </a:cubicBezTo>
                    <a:cubicBezTo>
                      <a:pt x="189" y="403"/>
                      <a:pt x="671" y="215"/>
                      <a:pt x="1704" y="108"/>
                    </a:cubicBezTo>
                    <a:cubicBezTo>
                      <a:pt x="2173" y="68"/>
                      <a:pt x="2697" y="41"/>
                      <a:pt x="3273" y="41"/>
                    </a:cubicBezTo>
                    <a:close/>
                    <a:moveTo>
                      <a:pt x="3273" y="0"/>
                    </a:moveTo>
                    <a:cubicBezTo>
                      <a:pt x="2697" y="0"/>
                      <a:pt x="2173" y="27"/>
                      <a:pt x="1704" y="81"/>
                    </a:cubicBezTo>
                    <a:cubicBezTo>
                      <a:pt x="685" y="175"/>
                      <a:pt x="215" y="349"/>
                      <a:pt x="55" y="416"/>
                    </a:cubicBezTo>
                    <a:cubicBezTo>
                      <a:pt x="41" y="430"/>
                      <a:pt x="28" y="430"/>
                      <a:pt x="28" y="443"/>
                    </a:cubicBezTo>
                    <a:cubicBezTo>
                      <a:pt x="14" y="456"/>
                      <a:pt x="1" y="470"/>
                      <a:pt x="1" y="470"/>
                    </a:cubicBezTo>
                    <a:cubicBezTo>
                      <a:pt x="1" y="483"/>
                      <a:pt x="1" y="497"/>
                      <a:pt x="1" y="510"/>
                    </a:cubicBezTo>
                    <a:lnTo>
                      <a:pt x="1" y="1261"/>
                    </a:lnTo>
                    <a:cubicBezTo>
                      <a:pt x="1" y="1275"/>
                      <a:pt x="1" y="1288"/>
                      <a:pt x="1" y="1301"/>
                    </a:cubicBezTo>
                    <a:cubicBezTo>
                      <a:pt x="1" y="1301"/>
                      <a:pt x="14" y="1315"/>
                      <a:pt x="28" y="1328"/>
                    </a:cubicBezTo>
                    <a:cubicBezTo>
                      <a:pt x="28" y="1342"/>
                      <a:pt x="41" y="1342"/>
                      <a:pt x="55" y="1355"/>
                    </a:cubicBezTo>
                    <a:cubicBezTo>
                      <a:pt x="215" y="1422"/>
                      <a:pt x="685" y="1596"/>
                      <a:pt x="1704" y="1690"/>
                    </a:cubicBezTo>
                    <a:cubicBezTo>
                      <a:pt x="2173" y="1744"/>
                      <a:pt x="2697" y="1771"/>
                      <a:pt x="3273" y="1771"/>
                    </a:cubicBezTo>
                    <a:cubicBezTo>
                      <a:pt x="3300" y="1771"/>
                      <a:pt x="3313" y="1771"/>
                      <a:pt x="3327" y="1744"/>
                    </a:cubicBezTo>
                    <a:cubicBezTo>
                      <a:pt x="3354" y="1731"/>
                      <a:pt x="3367" y="1677"/>
                      <a:pt x="3367" y="1677"/>
                    </a:cubicBezTo>
                    <a:lnTo>
                      <a:pt x="3367" y="94"/>
                    </a:lnTo>
                    <a:cubicBezTo>
                      <a:pt x="3367" y="68"/>
                      <a:pt x="3354" y="41"/>
                      <a:pt x="3327" y="27"/>
                    </a:cubicBezTo>
                    <a:cubicBezTo>
                      <a:pt x="3313" y="14"/>
                      <a:pt x="3300" y="0"/>
                      <a:pt x="327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33"/>
              <p:cNvSpPr/>
              <p:nvPr/>
            </p:nvSpPr>
            <p:spPr>
              <a:xfrm>
                <a:off x="6658601" y="4241058"/>
                <a:ext cx="352481" cy="50427"/>
              </a:xfrm>
              <a:custGeom>
                <a:avLst/>
                <a:gdLst/>
                <a:ahLst/>
                <a:cxnLst/>
                <a:rect l="l" t="t" r="r" b="b"/>
                <a:pathLst>
                  <a:path w="3474" h="497" extrusionOk="0">
                    <a:moveTo>
                      <a:pt x="2562" y="41"/>
                    </a:moveTo>
                    <a:cubicBezTo>
                      <a:pt x="2736" y="54"/>
                      <a:pt x="2897" y="81"/>
                      <a:pt x="3031" y="108"/>
                    </a:cubicBezTo>
                    <a:cubicBezTo>
                      <a:pt x="3152" y="135"/>
                      <a:pt x="3246" y="161"/>
                      <a:pt x="3313" y="188"/>
                    </a:cubicBezTo>
                    <a:cubicBezTo>
                      <a:pt x="3098" y="202"/>
                      <a:pt x="2897" y="215"/>
                      <a:pt x="2709" y="242"/>
                    </a:cubicBezTo>
                    <a:cubicBezTo>
                      <a:pt x="2213" y="282"/>
                      <a:pt x="1797" y="349"/>
                      <a:pt x="1462" y="443"/>
                    </a:cubicBezTo>
                    <a:cubicBezTo>
                      <a:pt x="1368" y="389"/>
                      <a:pt x="979" y="322"/>
                      <a:pt x="563" y="269"/>
                    </a:cubicBezTo>
                    <a:cubicBezTo>
                      <a:pt x="469" y="255"/>
                      <a:pt x="362" y="229"/>
                      <a:pt x="255" y="215"/>
                    </a:cubicBezTo>
                    <a:lnTo>
                      <a:pt x="1167" y="215"/>
                    </a:lnTo>
                    <a:lnTo>
                      <a:pt x="1314" y="41"/>
                    </a:lnTo>
                    <a:close/>
                    <a:moveTo>
                      <a:pt x="1301" y="1"/>
                    </a:moveTo>
                    <a:lnTo>
                      <a:pt x="1153" y="175"/>
                    </a:lnTo>
                    <a:lnTo>
                      <a:pt x="13" y="175"/>
                    </a:lnTo>
                    <a:lnTo>
                      <a:pt x="0" y="215"/>
                    </a:lnTo>
                    <a:cubicBezTo>
                      <a:pt x="161" y="242"/>
                      <a:pt x="362" y="282"/>
                      <a:pt x="563" y="309"/>
                    </a:cubicBezTo>
                    <a:cubicBezTo>
                      <a:pt x="939" y="363"/>
                      <a:pt x="1381" y="430"/>
                      <a:pt x="1435" y="483"/>
                    </a:cubicBezTo>
                    <a:lnTo>
                      <a:pt x="1448" y="497"/>
                    </a:lnTo>
                    <a:lnTo>
                      <a:pt x="1462" y="483"/>
                    </a:lnTo>
                    <a:cubicBezTo>
                      <a:pt x="1797" y="403"/>
                      <a:pt x="2226" y="322"/>
                      <a:pt x="2709" y="282"/>
                    </a:cubicBezTo>
                    <a:cubicBezTo>
                      <a:pt x="2924" y="255"/>
                      <a:pt x="3152" y="242"/>
                      <a:pt x="3393" y="229"/>
                    </a:cubicBezTo>
                    <a:lnTo>
                      <a:pt x="3474" y="215"/>
                    </a:lnTo>
                    <a:lnTo>
                      <a:pt x="3406" y="188"/>
                    </a:lnTo>
                    <a:cubicBezTo>
                      <a:pt x="3366" y="161"/>
                      <a:pt x="3246" y="108"/>
                      <a:pt x="3044" y="68"/>
                    </a:cubicBezTo>
                    <a:cubicBezTo>
                      <a:pt x="2897" y="27"/>
                      <a:pt x="2736" y="14"/>
                      <a:pt x="2562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33"/>
              <p:cNvSpPr/>
              <p:nvPr/>
            </p:nvSpPr>
            <p:spPr>
              <a:xfrm>
                <a:off x="7092658" y="4258713"/>
                <a:ext cx="6899" cy="175632"/>
              </a:xfrm>
              <a:custGeom>
                <a:avLst/>
                <a:gdLst/>
                <a:ahLst/>
                <a:cxnLst/>
                <a:rect l="l" t="t" r="r" b="b"/>
                <a:pathLst>
                  <a:path w="68" h="1731" extrusionOk="0">
                    <a:moveTo>
                      <a:pt x="0" y="1"/>
                    </a:moveTo>
                    <a:lnTo>
                      <a:pt x="0" y="1731"/>
                    </a:lnTo>
                    <a:cubicBezTo>
                      <a:pt x="14" y="1731"/>
                      <a:pt x="27" y="1731"/>
                      <a:pt x="40" y="1718"/>
                    </a:cubicBezTo>
                    <a:cubicBezTo>
                      <a:pt x="67" y="1704"/>
                      <a:pt x="67" y="1664"/>
                      <a:pt x="67" y="1664"/>
                    </a:cubicBezTo>
                    <a:lnTo>
                      <a:pt x="67" y="81"/>
                    </a:lnTo>
                    <a:cubicBezTo>
                      <a:pt x="67" y="55"/>
                      <a:pt x="67" y="41"/>
                      <a:pt x="40" y="28"/>
                    </a:cubicBezTo>
                    <a:cubicBezTo>
                      <a:pt x="27" y="14"/>
                      <a:pt x="14" y="1"/>
                      <a:pt x="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33"/>
              <p:cNvSpPr/>
              <p:nvPr/>
            </p:nvSpPr>
            <p:spPr>
              <a:xfrm>
                <a:off x="6255795" y="4211127"/>
                <a:ext cx="557942" cy="51847"/>
              </a:xfrm>
              <a:custGeom>
                <a:avLst/>
                <a:gdLst/>
                <a:ahLst/>
                <a:cxnLst/>
                <a:rect l="l" t="t" r="r" b="b"/>
                <a:pathLst>
                  <a:path w="5499" h="511" extrusionOk="0">
                    <a:moveTo>
                      <a:pt x="5445" y="54"/>
                    </a:moveTo>
                    <a:cubicBezTo>
                      <a:pt x="5445" y="68"/>
                      <a:pt x="5432" y="81"/>
                      <a:pt x="5418" y="94"/>
                    </a:cubicBezTo>
                    <a:cubicBezTo>
                      <a:pt x="5378" y="135"/>
                      <a:pt x="5351" y="161"/>
                      <a:pt x="5298" y="215"/>
                    </a:cubicBezTo>
                    <a:lnTo>
                      <a:pt x="5284" y="229"/>
                    </a:lnTo>
                    <a:lnTo>
                      <a:pt x="5298" y="242"/>
                    </a:lnTo>
                    <a:cubicBezTo>
                      <a:pt x="5298" y="242"/>
                      <a:pt x="5298" y="255"/>
                      <a:pt x="5298" y="255"/>
                    </a:cubicBezTo>
                    <a:cubicBezTo>
                      <a:pt x="5298" y="255"/>
                      <a:pt x="5284" y="269"/>
                      <a:pt x="5284" y="269"/>
                    </a:cubicBezTo>
                    <a:lnTo>
                      <a:pt x="5123" y="470"/>
                    </a:lnTo>
                    <a:lnTo>
                      <a:pt x="872" y="470"/>
                    </a:lnTo>
                    <a:lnTo>
                      <a:pt x="470" y="255"/>
                    </a:lnTo>
                    <a:lnTo>
                      <a:pt x="94" y="54"/>
                    </a:lnTo>
                    <a:close/>
                    <a:moveTo>
                      <a:pt x="0" y="1"/>
                    </a:moveTo>
                    <a:lnTo>
                      <a:pt x="0" y="41"/>
                    </a:lnTo>
                    <a:lnTo>
                      <a:pt x="859" y="510"/>
                    </a:lnTo>
                    <a:lnTo>
                      <a:pt x="5137" y="510"/>
                    </a:lnTo>
                    <a:lnTo>
                      <a:pt x="5325" y="282"/>
                    </a:lnTo>
                    <a:cubicBezTo>
                      <a:pt x="5325" y="282"/>
                      <a:pt x="5338" y="269"/>
                      <a:pt x="5338" y="255"/>
                    </a:cubicBezTo>
                    <a:cubicBezTo>
                      <a:pt x="5338" y="242"/>
                      <a:pt x="5338" y="242"/>
                      <a:pt x="5338" y="229"/>
                    </a:cubicBezTo>
                    <a:cubicBezTo>
                      <a:pt x="5378" y="188"/>
                      <a:pt x="5418" y="161"/>
                      <a:pt x="5445" y="121"/>
                    </a:cubicBezTo>
                    <a:cubicBezTo>
                      <a:pt x="5486" y="94"/>
                      <a:pt x="5499" y="68"/>
                      <a:pt x="5499" y="27"/>
                    </a:cubicBezTo>
                    <a:lnTo>
                      <a:pt x="5499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33"/>
              <p:cNvSpPr/>
              <p:nvPr/>
            </p:nvSpPr>
            <p:spPr>
              <a:xfrm>
                <a:off x="4576692" y="4030118"/>
                <a:ext cx="800133" cy="141642"/>
              </a:xfrm>
              <a:custGeom>
                <a:avLst/>
                <a:gdLst/>
                <a:ahLst/>
                <a:cxnLst/>
                <a:rect l="l" t="t" r="r" b="b"/>
                <a:pathLst>
                  <a:path w="7886" h="1396" extrusionOk="0">
                    <a:moveTo>
                      <a:pt x="287" y="56"/>
                    </a:moveTo>
                    <a:lnTo>
                      <a:pt x="1529" y="148"/>
                    </a:lnTo>
                    <a:lnTo>
                      <a:pt x="7819" y="953"/>
                    </a:lnTo>
                    <a:cubicBezTo>
                      <a:pt x="7819" y="966"/>
                      <a:pt x="7805" y="993"/>
                      <a:pt x="7792" y="1007"/>
                    </a:cubicBezTo>
                    <a:cubicBezTo>
                      <a:pt x="7779" y="1033"/>
                      <a:pt x="7752" y="1060"/>
                      <a:pt x="7725" y="1087"/>
                    </a:cubicBezTo>
                    <a:cubicBezTo>
                      <a:pt x="7618" y="1208"/>
                      <a:pt x="7457" y="1288"/>
                      <a:pt x="7242" y="1329"/>
                    </a:cubicBezTo>
                    <a:cubicBezTo>
                      <a:pt x="7175" y="1329"/>
                      <a:pt x="7121" y="1342"/>
                      <a:pt x="7054" y="1342"/>
                    </a:cubicBezTo>
                    <a:cubicBezTo>
                      <a:pt x="6987" y="1349"/>
                      <a:pt x="6917" y="1352"/>
                      <a:pt x="6841" y="1352"/>
                    </a:cubicBezTo>
                    <a:cubicBezTo>
                      <a:pt x="6766" y="1352"/>
                      <a:pt x="6686" y="1349"/>
                      <a:pt x="6598" y="1342"/>
                    </a:cubicBezTo>
                    <a:lnTo>
                      <a:pt x="6558" y="1342"/>
                    </a:lnTo>
                    <a:cubicBezTo>
                      <a:pt x="5981" y="1302"/>
                      <a:pt x="1770" y="390"/>
                      <a:pt x="496" y="108"/>
                    </a:cubicBezTo>
                    <a:lnTo>
                      <a:pt x="287" y="56"/>
                    </a:lnTo>
                    <a:close/>
                    <a:moveTo>
                      <a:pt x="0" y="1"/>
                    </a:moveTo>
                    <a:lnTo>
                      <a:pt x="0" y="41"/>
                    </a:lnTo>
                    <a:lnTo>
                      <a:pt x="483" y="148"/>
                    </a:lnTo>
                    <a:cubicBezTo>
                      <a:pt x="2119" y="497"/>
                      <a:pt x="5995" y="1342"/>
                      <a:pt x="6545" y="1382"/>
                    </a:cubicBezTo>
                    <a:lnTo>
                      <a:pt x="6598" y="1382"/>
                    </a:lnTo>
                    <a:cubicBezTo>
                      <a:pt x="6692" y="1396"/>
                      <a:pt x="6773" y="1396"/>
                      <a:pt x="6853" y="1396"/>
                    </a:cubicBezTo>
                    <a:cubicBezTo>
                      <a:pt x="6934" y="1396"/>
                      <a:pt x="6987" y="1396"/>
                      <a:pt x="7054" y="1382"/>
                    </a:cubicBezTo>
                    <a:cubicBezTo>
                      <a:pt x="7121" y="1382"/>
                      <a:pt x="7188" y="1369"/>
                      <a:pt x="7242" y="1369"/>
                    </a:cubicBezTo>
                    <a:cubicBezTo>
                      <a:pt x="7470" y="1329"/>
                      <a:pt x="7644" y="1248"/>
                      <a:pt x="7765" y="1114"/>
                    </a:cubicBezTo>
                    <a:cubicBezTo>
                      <a:pt x="7792" y="1087"/>
                      <a:pt x="7805" y="1060"/>
                      <a:pt x="7832" y="1033"/>
                    </a:cubicBezTo>
                    <a:cubicBezTo>
                      <a:pt x="7846" y="1007"/>
                      <a:pt x="7859" y="980"/>
                      <a:pt x="7872" y="940"/>
                    </a:cubicBezTo>
                    <a:lnTo>
                      <a:pt x="7886" y="913"/>
                    </a:lnTo>
                    <a:lnTo>
                      <a:pt x="1542" y="95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33"/>
              <p:cNvSpPr/>
              <p:nvPr/>
            </p:nvSpPr>
            <p:spPr>
              <a:xfrm>
                <a:off x="7098035" y="4266931"/>
                <a:ext cx="181111" cy="47687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470" extrusionOk="0">
                    <a:moveTo>
                      <a:pt x="229" y="41"/>
                    </a:moveTo>
                    <a:cubicBezTo>
                      <a:pt x="336" y="41"/>
                      <a:pt x="457" y="41"/>
                      <a:pt x="564" y="54"/>
                    </a:cubicBezTo>
                    <a:cubicBezTo>
                      <a:pt x="792" y="67"/>
                      <a:pt x="1020" y="94"/>
                      <a:pt x="1208" y="134"/>
                    </a:cubicBezTo>
                    <a:cubicBezTo>
                      <a:pt x="1396" y="188"/>
                      <a:pt x="1530" y="228"/>
                      <a:pt x="1610" y="269"/>
                    </a:cubicBezTo>
                    <a:cubicBezTo>
                      <a:pt x="1315" y="282"/>
                      <a:pt x="1033" y="295"/>
                      <a:pt x="765" y="322"/>
                    </a:cubicBezTo>
                    <a:cubicBezTo>
                      <a:pt x="510" y="349"/>
                      <a:pt x="269" y="389"/>
                      <a:pt x="41" y="416"/>
                    </a:cubicBezTo>
                    <a:lnTo>
                      <a:pt x="41" y="41"/>
                    </a:lnTo>
                    <a:close/>
                    <a:moveTo>
                      <a:pt x="1" y="0"/>
                    </a:moveTo>
                    <a:lnTo>
                      <a:pt x="1" y="470"/>
                    </a:lnTo>
                    <a:lnTo>
                      <a:pt x="28" y="456"/>
                    </a:lnTo>
                    <a:cubicBezTo>
                      <a:pt x="256" y="430"/>
                      <a:pt x="510" y="389"/>
                      <a:pt x="765" y="362"/>
                    </a:cubicBezTo>
                    <a:cubicBezTo>
                      <a:pt x="1060" y="336"/>
                      <a:pt x="1369" y="309"/>
                      <a:pt x="1704" y="295"/>
                    </a:cubicBezTo>
                    <a:lnTo>
                      <a:pt x="1785" y="295"/>
                    </a:lnTo>
                    <a:lnTo>
                      <a:pt x="1704" y="255"/>
                    </a:lnTo>
                    <a:cubicBezTo>
                      <a:pt x="1650" y="228"/>
                      <a:pt x="1503" y="161"/>
                      <a:pt x="1221" y="94"/>
                    </a:cubicBezTo>
                    <a:cubicBezTo>
                      <a:pt x="1020" y="54"/>
                      <a:pt x="805" y="27"/>
                      <a:pt x="564" y="14"/>
                    </a:cubicBezTo>
                    <a:cubicBezTo>
                      <a:pt x="457" y="0"/>
                      <a:pt x="336" y="0"/>
                      <a:pt x="22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33"/>
              <p:cNvSpPr/>
              <p:nvPr/>
            </p:nvSpPr>
            <p:spPr>
              <a:xfrm>
                <a:off x="6745656" y="4272410"/>
                <a:ext cx="65443" cy="21814"/>
              </a:xfrm>
              <a:custGeom>
                <a:avLst/>
                <a:gdLst/>
                <a:ahLst/>
                <a:cxnLst/>
                <a:rect l="l" t="t" r="r" b="b"/>
                <a:pathLst>
                  <a:path w="645" h="215" extrusionOk="0">
                    <a:moveTo>
                      <a:pt x="121" y="67"/>
                    </a:moveTo>
                    <a:lnTo>
                      <a:pt x="121" y="67"/>
                    </a:lnTo>
                    <a:cubicBezTo>
                      <a:pt x="242" y="80"/>
                      <a:pt x="443" y="121"/>
                      <a:pt x="537" y="161"/>
                    </a:cubicBezTo>
                    <a:cubicBezTo>
                      <a:pt x="523" y="161"/>
                      <a:pt x="497" y="174"/>
                      <a:pt x="470" y="174"/>
                    </a:cubicBezTo>
                    <a:cubicBezTo>
                      <a:pt x="376" y="161"/>
                      <a:pt x="309" y="148"/>
                      <a:pt x="255" y="121"/>
                    </a:cubicBezTo>
                    <a:cubicBezTo>
                      <a:pt x="175" y="94"/>
                      <a:pt x="134" y="80"/>
                      <a:pt x="121" y="67"/>
                    </a:cubicBezTo>
                    <a:close/>
                    <a:moveTo>
                      <a:pt x="0" y="0"/>
                    </a:moveTo>
                    <a:lnTo>
                      <a:pt x="94" y="94"/>
                    </a:lnTo>
                    <a:cubicBezTo>
                      <a:pt x="121" y="121"/>
                      <a:pt x="175" y="134"/>
                      <a:pt x="242" y="161"/>
                    </a:cubicBezTo>
                    <a:cubicBezTo>
                      <a:pt x="309" y="174"/>
                      <a:pt x="376" y="201"/>
                      <a:pt x="470" y="215"/>
                    </a:cubicBezTo>
                    <a:lnTo>
                      <a:pt x="483" y="215"/>
                    </a:lnTo>
                    <a:cubicBezTo>
                      <a:pt x="523" y="201"/>
                      <a:pt x="564" y="188"/>
                      <a:pt x="604" y="174"/>
                    </a:cubicBezTo>
                    <a:lnTo>
                      <a:pt x="644" y="174"/>
                    </a:lnTo>
                    <a:lnTo>
                      <a:pt x="617" y="148"/>
                    </a:lnTo>
                    <a:cubicBezTo>
                      <a:pt x="564" y="107"/>
                      <a:pt x="403" y="67"/>
                      <a:pt x="67" y="1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33"/>
              <p:cNvSpPr/>
              <p:nvPr/>
            </p:nvSpPr>
            <p:spPr>
              <a:xfrm>
                <a:off x="6751135" y="4275048"/>
                <a:ext cx="54485" cy="17857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76" extrusionOk="0">
                    <a:moveTo>
                      <a:pt x="0" y="1"/>
                    </a:moveTo>
                    <a:lnTo>
                      <a:pt x="54" y="54"/>
                    </a:lnTo>
                    <a:cubicBezTo>
                      <a:pt x="80" y="81"/>
                      <a:pt x="134" y="95"/>
                      <a:pt x="201" y="122"/>
                    </a:cubicBezTo>
                    <a:cubicBezTo>
                      <a:pt x="255" y="135"/>
                      <a:pt x="335" y="148"/>
                      <a:pt x="416" y="175"/>
                    </a:cubicBezTo>
                    <a:cubicBezTo>
                      <a:pt x="456" y="162"/>
                      <a:pt x="496" y="148"/>
                      <a:pt x="536" y="135"/>
                    </a:cubicBezTo>
                    <a:cubicBezTo>
                      <a:pt x="496" y="95"/>
                      <a:pt x="268" y="41"/>
                      <a:pt x="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33"/>
              <p:cNvSpPr/>
              <p:nvPr/>
            </p:nvSpPr>
            <p:spPr>
              <a:xfrm>
                <a:off x="6990586" y="4254654"/>
                <a:ext cx="147019" cy="16437"/>
              </a:xfrm>
              <a:custGeom>
                <a:avLst/>
                <a:gdLst/>
                <a:ahLst/>
                <a:cxnLst/>
                <a:rect l="l" t="t" r="r" b="b"/>
                <a:pathLst>
                  <a:path w="1449" h="162" extrusionOk="0">
                    <a:moveTo>
                      <a:pt x="269" y="41"/>
                    </a:moveTo>
                    <a:cubicBezTo>
                      <a:pt x="228" y="41"/>
                      <a:pt x="175" y="41"/>
                      <a:pt x="121" y="54"/>
                    </a:cubicBezTo>
                    <a:lnTo>
                      <a:pt x="108" y="41"/>
                    </a:lnTo>
                    <a:close/>
                    <a:moveTo>
                      <a:pt x="1395" y="41"/>
                    </a:moveTo>
                    <a:cubicBezTo>
                      <a:pt x="1395" y="54"/>
                      <a:pt x="1382" y="68"/>
                      <a:pt x="1368" y="81"/>
                    </a:cubicBezTo>
                    <a:cubicBezTo>
                      <a:pt x="1355" y="95"/>
                      <a:pt x="1341" y="108"/>
                      <a:pt x="1341" y="121"/>
                    </a:cubicBezTo>
                    <a:lnTo>
                      <a:pt x="1100" y="121"/>
                    </a:lnTo>
                    <a:cubicBezTo>
                      <a:pt x="1100" y="95"/>
                      <a:pt x="1087" y="68"/>
                      <a:pt x="1060" y="41"/>
                    </a:cubicBezTo>
                    <a:close/>
                    <a:moveTo>
                      <a:pt x="0" y="1"/>
                    </a:moveTo>
                    <a:lnTo>
                      <a:pt x="0" y="41"/>
                    </a:lnTo>
                    <a:cubicBezTo>
                      <a:pt x="54" y="54"/>
                      <a:pt x="94" y="81"/>
                      <a:pt x="108" y="95"/>
                    </a:cubicBezTo>
                    <a:lnTo>
                      <a:pt x="121" y="95"/>
                    </a:lnTo>
                    <a:cubicBezTo>
                      <a:pt x="403" y="81"/>
                      <a:pt x="698" y="68"/>
                      <a:pt x="1006" y="68"/>
                    </a:cubicBezTo>
                    <a:cubicBezTo>
                      <a:pt x="1020" y="68"/>
                      <a:pt x="1033" y="68"/>
                      <a:pt x="1033" y="81"/>
                    </a:cubicBezTo>
                    <a:cubicBezTo>
                      <a:pt x="1046" y="95"/>
                      <a:pt x="1060" y="108"/>
                      <a:pt x="1060" y="121"/>
                    </a:cubicBezTo>
                    <a:lnTo>
                      <a:pt x="1060" y="162"/>
                    </a:lnTo>
                    <a:lnTo>
                      <a:pt x="1355" y="162"/>
                    </a:lnTo>
                    <a:lnTo>
                      <a:pt x="1368" y="148"/>
                    </a:lnTo>
                    <a:lnTo>
                      <a:pt x="1409" y="121"/>
                    </a:lnTo>
                    <a:cubicBezTo>
                      <a:pt x="1435" y="81"/>
                      <a:pt x="1449" y="54"/>
                      <a:pt x="1449" y="14"/>
                    </a:cubicBezTo>
                    <a:lnTo>
                      <a:pt x="1449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33"/>
              <p:cNvSpPr/>
              <p:nvPr/>
            </p:nvSpPr>
            <p:spPr>
              <a:xfrm>
                <a:off x="6423107" y="4258713"/>
                <a:ext cx="371657" cy="47789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471" extrusionOk="0">
                    <a:moveTo>
                      <a:pt x="2321" y="41"/>
                    </a:moveTo>
                    <a:cubicBezTo>
                      <a:pt x="2482" y="68"/>
                      <a:pt x="2683" y="108"/>
                      <a:pt x="2884" y="135"/>
                    </a:cubicBezTo>
                    <a:cubicBezTo>
                      <a:pt x="3005" y="148"/>
                      <a:pt x="3126" y="162"/>
                      <a:pt x="3233" y="189"/>
                    </a:cubicBezTo>
                    <a:lnTo>
                      <a:pt x="3273" y="229"/>
                    </a:lnTo>
                    <a:cubicBezTo>
                      <a:pt x="3300" y="256"/>
                      <a:pt x="3354" y="283"/>
                      <a:pt x="3434" y="296"/>
                    </a:cubicBezTo>
                    <a:cubicBezTo>
                      <a:pt x="3461" y="309"/>
                      <a:pt x="3515" y="323"/>
                      <a:pt x="3568" y="336"/>
                    </a:cubicBezTo>
                    <a:cubicBezTo>
                      <a:pt x="3474" y="363"/>
                      <a:pt x="3407" y="390"/>
                      <a:pt x="3381" y="403"/>
                    </a:cubicBezTo>
                    <a:cubicBezTo>
                      <a:pt x="3367" y="417"/>
                      <a:pt x="3354" y="417"/>
                      <a:pt x="3354" y="417"/>
                    </a:cubicBezTo>
                    <a:lnTo>
                      <a:pt x="806" y="417"/>
                    </a:lnTo>
                    <a:lnTo>
                      <a:pt x="95" y="41"/>
                    </a:lnTo>
                    <a:close/>
                    <a:moveTo>
                      <a:pt x="14" y="1"/>
                    </a:moveTo>
                    <a:lnTo>
                      <a:pt x="1" y="41"/>
                    </a:lnTo>
                    <a:lnTo>
                      <a:pt x="792" y="470"/>
                    </a:lnTo>
                    <a:lnTo>
                      <a:pt x="3367" y="470"/>
                    </a:lnTo>
                    <a:lnTo>
                      <a:pt x="3367" y="457"/>
                    </a:lnTo>
                    <a:lnTo>
                      <a:pt x="3381" y="457"/>
                    </a:lnTo>
                    <a:cubicBezTo>
                      <a:pt x="3381" y="443"/>
                      <a:pt x="3394" y="443"/>
                      <a:pt x="3394" y="443"/>
                    </a:cubicBezTo>
                    <a:cubicBezTo>
                      <a:pt x="3434" y="430"/>
                      <a:pt x="3515" y="390"/>
                      <a:pt x="3662" y="350"/>
                    </a:cubicBezTo>
                    <a:lnTo>
                      <a:pt x="3662" y="309"/>
                    </a:lnTo>
                    <a:cubicBezTo>
                      <a:pt x="3568" y="296"/>
                      <a:pt x="3488" y="269"/>
                      <a:pt x="3434" y="256"/>
                    </a:cubicBezTo>
                    <a:cubicBezTo>
                      <a:pt x="3354" y="229"/>
                      <a:pt x="3313" y="215"/>
                      <a:pt x="3300" y="202"/>
                    </a:cubicBezTo>
                    <a:lnTo>
                      <a:pt x="3246" y="148"/>
                    </a:lnTo>
                    <a:cubicBezTo>
                      <a:pt x="3126" y="122"/>
                      <a:pt x="3005" y="108"/>
                      <a:pt x="2884" y="95"/>
                    </a:cubicBezTo>
                    <a:cubicBezTo>
                      <a:pt x="2697" y="55"/>
                      <a:pt x="2495" y="28"/>
                      <a:pt x="2334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2" name="Google Shape;922;p33"/>
            <p:cNvGrpSpPr/>
            <p:nvPr/>
          </p:nvGrpSpPr>
          <p:grpSpPr>
            <a:xfrm rot="-5400000">
              <a:off x="8211946" y="4671682"/>
              <a:ext cx="1205958" cy="251700"/>
              <a:chOff x="2357533" y="3245275"/>
              <a:chExt cx="4420667" cy="251700"/>
            </a:xfrm>
          </p:grpSpPr>
          <p:cxnSp>
            <p:nvCxnSpPr>
              <p:cNvPr id="923" name="Google Shape;923;p33"/>
              <p:cNvCxnSpPr/>
              <p:nvPr/>
            </p:nvCxnSpPr>
            <p:spPr>
              <a:xfrm>
                <a:off x="2365800" y="3371113"/>
                <a:ext cx="441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dash"/>
                <a:round/>
                <a:headEnd type="triangle" w="med" len="med"/>
                <a:tailEnd type="triangle" w="med" len="med"/>
              </a:ln>
            </p:spPr>
          </p:cxnSp>
          <p:cxnSp>
            <p:nvCxnSpPr>
              <p:cNvPr id="924" name="Google Shape;924;p33"/>
              <p:cNvCxnSpPr/>
              <p:nvPr/>
            </p:nvCxnSpPr>
            <p:spPr>
              <a:xfrm>
                <a:off x="2357533" y="3245275"/>
                <a:ext cx="0" cy="25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5" name="Google Shape;925;p33"/>
              <p:cNvCxnSpPr/>
              <p:nvPr/>
            </p:nvCxnSpPr>
            <p:spPr>
              <a:xfrm>
                <a:off x="6777133" y="3245275"/>
                <a:ext cx="0" cy="25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26" name="Google Shape;926;p33"/>
            <p:cNvGrpSpPr/>
            <p:nvPr/>
          </p:nvGrpSpPr>
          <p:grpSpPr>
            <a:xfrm rot="-5400000">
              <a:off x="3916121" y="4762382"/>
              <a:ext cx="1205958" cy="251700"/>
              <a:chOff x="2357533" y="3245275"/>
              <a:chExt cx="4420667" cy="251700"/>
            </a:xfrm>
          </p:grpSpPr>
          <p:cxnSp>
            <p:nvCxnSpPr>
              <p:cNvPr id="927" name="Google Shape;927;p33"/>
              <p:cNvCxnSpPr/>
              <p:nvPr/>
            </p:nvCxnSpPr>
            <p:spPr>
              <a:xfrm>
                <a:off x="2365800" y="3371113"/>
                <a:ext cx="441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dash"/>
                <a:round/>
                <a:headEnd type="triangle" w="med" len="med"/>
                <a:tailEnd type="triangle" w="med" len="med"/>
              </a:ln>
            </p:spPr>
          </p:cxnSp>
          <p:cxnSp>
            <p:nvCxnSpPr>
              <p:cNvPr id="928" name="Google Shape;928;p33"/>
              <p:cNvCxnSpPr/>
              <p:nvPr/>
            </p:nvCxnSpPr>
            <p:spPr>
              <a:xfrm>
                <a:off x="2357533" y="3245275"/>
                <a:ext cx="0" cy="25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29" name="Google Shape;929;p33"/>
            <p:cNvGrpSpPr/>
            <p:nvPr/>
          </p:nvGrpSpPr>
          <p:grpSpPr>
            <a:xfrm rot="-5400000">
              <a:off x="3440139" y="4369740"/>
              <a:ext cx="1809821" cy="251700"/>
              <a:chOff x="2357533" y="3245275"/>
              <a:chExt cx="4420667" cy="251700"/>
            </a:xfrm>
          </p:grpSpPr>
          <p:cxnSp>
            <p:nvCxnSpPr>
              <p:cNvPr id="930" name="Google Shape;930;p33"/>
              <p:cNvCxnSpPr/>
              <p:nvPr/>
            </p:nvCxnSpPr>
            <p:spPr>
              <a:xfrm>
                <a:off x="2365800" y="3371113"/>
                <a:ext cx="441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dash"/>
                <a:round/>
                <a:headEnd type="triangle" w="med" len="med"/>
                <a:tailEnd type="triangle" w="med" len="med"/>
              </a:ln>
            </p:spPr>
          </p:cxnSp>
          <p:cxnSp>
            <p:nvCxnSpPr>
              <p:cNvPr id="931" name="Google Shape;931;p33"/>
              <p:cNvCxnSpPr/>
              <p:nvPr/>
            </p:nvCxnSpPr>
            <p:spPr>
              <a:xfrm>
                <a:off x="2357533" y="3245275"/>
                <a:ext cx="0" cy="25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548605D-B0A9-423D-A1B6-1F555027F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72" y="824844"/>
            <a:ext cx="3097521" cy="316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342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4">
            <a:extLst>
              <a:ext uri="{FF2B5EF4-FFF2-40B4-BE49-F238E27FC236}">
                <a16:creationId xmlns:a16="http://schemas.microsoft.com/office/drawing/2014/main" id="{15E33139-9359-46DF-868F-B62CBEF3E4BB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95038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3000"/>
            </a:pPr>
            <a:r>
              <a:rPr lang="ru-RU" sz="3000" b="1" dirty="0">
                <a:solidFill>
                  <a:schemeClr val="dk1"/>
                </a:solidFill>
                <a:latin typeface="Roboto Mono Medium"/>
                <a:ea typeface="Roboto Mono Medium"/>
                <a:sym typeface="Roboto Mono Medium"/>
              </a:rPr>
              <a:t>Выбор аналого-цифровых преобразователей</a:t>
            </a: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88868D1E-B81C-4378-89CA-0F681BFCCA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953212"/>
              </p:ext>
            </p:extLst>
          </p:nvPr>
        </p:nvGraphicFramePr>
        <p:xfrm>
          <a:off x="720000" y="1463954"/>
          <a:ext cx="7192893" cy="3168468"/>
        </p:xfrm>
        <a:graphic>
          <a:graphicData uri="http://schemas.openxmlformats.org/drawingml/2006/table">
            <a:tbl>
              <a:tblPr firstRow="1" firstCol="1" bandRow="1">
                <a:tableStyleId>{3FB6557A-70E4-4420-8ECD-AC04327DC367}</a:tableStyleId>
              </a:tblPr>
              <a:tblGrid>
                <a:gridCol w="3465509">
                  <a:extLst>
                    <a:ext uri="{9D8B030D-6E8A-4147-A177-3AD203B41FA5}">
                      <a16:colId xmlns:a16="http://schemas.microsoft.com/office/drawing/2014/main" val="3726412392"/>
                    </a:ext>
                  </a:extLst>
                </a:gridCol>
                <a:gridCol w="1873498">
                  <a:extLst>
                    <a:ext uri="{9D8B030D-6E8A-4147-A177-3AD203B41FA5}">
                      <a16:colId xmlns:a16="http://schemas.microsoft.com/office/drawing/2014/main" val="3533922233"/>
                    </a:ext>
                  </a:extLst>
                </a:gridCol>
                <a:gridCol w="1853886">
                  <a:extLst>
                    <a:ext uri="{9D8B030D-6E8A-4147-A177-3AD203B41FA5}">
                      <a16:colId xmlns:a16="http://schemas.microsoft.com/office/drawing/2014/main" val="2413493672"/>
                    </a:ext>
                  </a:extLst>
                </a:gridCol>
              </a:tblGrid>
              <a:tr h="365397">
                <a:tc>
                  <a:txBody>
                    <a:bodyPr/>
                    <a:lstStyle/>
                    <a:p>
                      <a:pPr marR="0" indent="2159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tabLst>
                          <a:tab pos="984250" algn="l"/>
                        </a:tabLst>
                      </a:pPr>
                      <a:endParaRPr lang="ru-RU" sz="1600" b="1" i="0" u="none" strike="noStrike" cap="none" dirty="0">
                        <a:solidFill>
                          <a:schemeClr val="dk1"/>
                        </a:solidFill>
                        <a:latin typeface="Roboto Mono Medium"/>
                        <a:ea typeface="Roboto Mono Medium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indent="2159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tabLst>
                          <a:tab pos="984250" algn="l"/>
                        </a:tabLst>
                      </a:pPr>
                      <a:r>
                        <a:rPr lang="ru-RU" sz="1600" b="1" dirty="0">
                          <a:solidFill>
                            <a:schemeClr val="dk1"/>
                          </a:solidFill>
                          <a:latin typeface="Roboto Mono Medium"/>
                          <a:ea typeface="Roboto Mono Medium"/>
                          <a:sym typeface="Roboto Mono Medium"/>
                        </a:rPr>
                        <a:t>Сигма-дельта АЦП</a:t>
                      </a:r>
                      <a:endParaRPr lang="ru-RU" sz="1600" b="1" i="0" u="none" strike="noStrike" cap="none" dirty="0">
                        <a:solidFill>
                          <a:schemeClr val="dk1"/>
                        </a:solidFill>
                        <a:latin typeface="Roboto Mono Medium"/>
                        <a:ea typeface="Roboto Mono Medium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indent="2159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tabLst>
                          <a:tab pos="984250" algn="l"/>
                        </a:tabLst>
                      </a:pPr>
                      <a:r>
                        <a:rPr lang="ru-RU" sz="1600" b="1" dirty="0">
                          <a:solidFill>
                            <a:schemeClr val="dk1"/>
                          </a:solidFill>
                          <a:latin typeface="Roboto Mono Medium"/>
                          <a:ea typeface="Roboto Mono Medium"/>
                          <a:sym typeface="Roboto Mono Medium"/>
                        </a:rPr>
                        <a:t>АЦП </a:t>
                      </a:r>
                      <a:r>
                        <a:rPr lang="ru-RU" sz="1600" b="1" dirty="0" err="1">
                          <a:solidFill>
                            <a:schemeClr val="dk1"/>
                          </a:solidFill>
                          <a:latin typeface="Roboto Mono Medium"/>
                          <a:ea typeface="Roboto Mono Medium"/>
                          <a:sym typeface="Roboto Mono Medium"/>
                        </a:rPr>
                        <a:t>многотактного</a:t>
                      </a:r>
                      <a:r>
                        <a:rPr lang="ru-RU" sz="1600" b="1" dirty="0">
                          <a:solidFill>
                            <a:schemeClr val="dk1"/>
                          </a:solidFill>
                          <a:latin typeface="Roboto Mono Medium"/>
                          <a:ea typeface="Roboto Mono Medium"/>
                          <a:sym typeface="Roboto Mono Medium"/>
                        </a:rPr>
                        <a:t> интегрирования</a:t>
                      </a:r>
                      <a:endParaRPr lang="ru-RU" sz="1600" b="1" i="0" u="none" strike="noStrike" cap="none" dirty="0">
                        <a:solidFill>
                          <a:schemeClr val="dk1"/>
                        </a:solidFill>
                        <a:latin typeface="Roboto Mono Medium"/>
                        <a:ea typeface="Roboto Mono Medium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2651956"/>
                  </a:ext>
                </a:extLst>
              </a:tr>
              <a:tr h="365397">
                <a:tc>
                  <a:txBody>
                    <a:bodyPr/>
                    <a:lstStyle/>
                    <a:p>
                      <a:pPr marR="0" indent="2159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tabLst>
                          <a:tab pos="984250" algn="l"/>
                        </a:tabLst>
                      </a:pPr>
                      <a:r>
                        <a:rPr lang="ru-RU" sz="1600" b="1" i="0" u="none" strike="noStrike" cap="none" dirty="0">
                          <a:solidFill>
                            <a:schemeClr val="dk1"/>
                          </a:solidFill>
                          <a:latin typeface="Roboto Mono Medium"/>
                          <a:ea typeface="Roboto Mono Medium"/>
                          <a:cs typeface="Arial"/>
                          <a:sym typeface="Arial"/>
                        </a:rPr>
                        <a:t>Стойкость к низкочастотному электрическому шуму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indent="2159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tabLst>
                          <a:tab pos="984250" algn="l"/>
                        </a:tabLst>
                      </a:pPr>
                      <a:r>
                        <a:rPr lang="ru-RU" sz="1600" b="1" i="0" u="none" strike="noStrike" cap="none" dirty="0">
                          <a:solidFill>
                            <a:schemeClr val="dk1"/>
                          </a:solidFill>
                          <a:latin typeface="Roboto Mono Medium"/>
                          <a:ea typeface="Roboto Mono Medium"/>
                          <a:cs typeface="Arial"/>
                          <a:sym typeface="Arial"/>
                        </a:rPr>
                        <a:t>Высокая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indent="2159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tabLst>
                          <a:tab pos="984250" algn="l"/>
                        </a:tabLst>
                      </a:pPr>
                      <a:r>
                        <a:rPr lang="ru-RU" sz="1600" b="1" i="0" u="none" strike="noStrike" cap="none" dirty="0">
                          <a:solidFill>
                            <a:schemeClr val="dk1"/>
                          </a:solidFill>
                          <a:latin typeface="Roboto Mono Medium"/>
                          <a:ea typeface="Roboto Mono Medium"/>
                          <a:cs typeface="Arial"/>
                          <a:sym typeface="Arial"/>
                        </a:rPr>
                        <a:t>Низкая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4002621"/>
                  </a:ext>
                </a:extLst>
              </a:tr>
              <a:tr h="365397">
                <a:tc>
                  <a:txBody>
                    <a:bodyPr/>
                    <a:lstStyle/>
                    <a:p>
                      <a:pPr marR="0" indent="2159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tabLst>
                          <a:tab pos="984250" algn="l"/>
                        </a:tabLst>
                      </a:pPr>
                      <a:r>
                        <a:rPr lang="ru-RU" sz="1600" b="1" i="0" u="none" strike="noStrike" cap="none" dirty="0">
                          <a:solidFill>
                            <a:schemeClr val="dk1"/>
                          </a:solidFill>
                          <a:latin typeface="Roboto Mono Medium"/>
                          <a:ea typeface="Roboto Mono Medium"/>
                          <a:cs typeface="Arial"/>
                          <a:sym typeface="Arial"/>
                        </a:rPr>
                        <a:t>Быстродействие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indent="2159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tabLst>
                          <a:tab pos="984250" algn="l"/>
                        </a:tabLst>
                      </a:pPr>
                      <a:r>
                        <a:rPr lang="ru-RU" sz="1600" b="1" i="0" u="none" strike="noStrike" cap="none" dirty="0">
                          <a:solidFill>
                            <a:schemeClr val="dk1"/>
                          </a:solidFill>
                          <a:latin typeface="Roboto Mono Medium"/>
                          <a:ea typeface="Roboto Mono Medium"/>
                          <a:cs typeface="Arial"/>
                          <a:sym typeface="Arial"/>
                        </a:rPr>
                        <a:t>Невысокое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indent="2159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tabLst>
                          <a:tab pos="984250" algn="l"/>
                        </a:tabLst>
                      </a:pPr>
                      <a:endParaRPr lang="ru-RU" sz="1600" b="1" i="0" u="none" strike="noStrike" cap="none" dirty="0">
                        <a:solidFill>
                          <a:schemeClr val="dk1"/>
                        </a:solidFill>
                        <a:latin typeface="Roboto Mono Medium"/>
                        <a:ea typeface="Roboto Mono Medium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7367636"/>
                  </a:ext>
                </a:extLst>
              </a:tr>
              <a:tr h="365397">
                <a:tc>
                  <a:txBody>
                    <a:bodyPr/>
                    <a:lstStyle/>
                    <a:p>
                      <a:pPr marR="0" indent="2159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tabLst>
                          <a:tab pos="984250" algn="l"/>
                        </a:tabLst>
                      </a:pPr>
                      <a:r>
                        <a:rPr lang="ru-RU" sz="1600" b="1" i="0" u="none" strike="noStrike" cap="none" dirty="0">
                          <a:solidFill>
                            <a:schemeClr val="dk1"/>
                          </a:solidFill>
                          <a:latin typeface="Roboto Mono Medium"/>
                          <a:ea typeface="Roboto Mono Medium"/>
                          <a:cs typeface="Arial"/>
                          <a:sym typeface="Arial"/>
                        </a:rPr>
                        <a:t>Разрешающая способность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indent="2159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tabLst>
                          <a:tab pos="984250" algn="l"/>
                        </a:tabLst>
                      </a:pPr>
                      <a:r>
                        <a:rPr lang="ru-RU" sz="1600" b="1" i="0" u="none" strike="noStrike" cap="none" dirty="0">
                          <a:solidFill>
                            <a:schemeClr val="dk1"/>
                          </a:solidFill>
                          <a:latin typeface="Roboto Mono Medium"/>
                          <a:ea typeface="Roboto Mono Medium"/>
                          <a:cs typeface="Arial"/>
                          <a:sym typeface="Arial"/>
                        </a:rPr>
                        <a:t>Высокая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indent="2159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tabLst>
                          <a:tab pos="984250" algn="l"/>
                        </a:tabLst>
                      </a:pPr>
                      <a:r>
                        <a:rPr lang="ru-RU" sz="1600" b="1" i="0" u="none" strike="noStrike" cap="none" dirty="0">
                          <a:solidFill>
                            <a:schemeClr val="dk1"/>
                          </a:solidFill>
                          <a:latin typeface="Roboto Mono Medium"/>
                          <a:ea typeface="Roboto Mono Medium"/>
                          <a:cs typeface="Arial"/>
                          <a:sym typeface="Arial"/>
                        </a:rPr>
                        <a:t>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5975180"/>
                  </a:ext>
                </a:extLst>
              </a:tr>
              <a:tr h="365397">
                <a:tc>
                  <a:txBody>
                    <a:bodyPr/>
                    <a:lstStyle/>
                    <a:p>
                      <a:pPr marR="0" indent="2159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tabLst>
                          <a:tab pos="984250" algn="l"/>
                        </a:tabLst>
                      </a:pPr>
                      <a:r>
                        <a:rPr lang="ru-RU" sz="1600" b="1" i="0" u="none" strike="noStrike" cap="none" dirty="0">
                          <a:solidFill>
                            <a:schemeClr val="dk1"/>
                          </a:solidFill>
                          <a:latin typeface="Roboto Mono Medium"/>
                          <a:ea typeface="Roboto Mono Medium"/>
                          <a:cs typeface="Arial"/>
                          <a:sym typeface="Arial"/>
                        </a:rPr>
                        <a:t>Линейность передаточной характеристики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indent="2159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tabLst>
                          <a:tab pos="984250" algn="l"/>
                        </a:tabLst>
                      </a:pPr>
                      <a:r>
                        <a:rPr lang="ru-RU" sz="1600" b="1" i="0" u="none" strike="noStrike" cap="none" dirty="0">
                          <a:solidFill>
                            <a:schemeClr val="dk1"/>
                          </a:solidFill>
                          <a:latin typeface="Roboto Mono Medium"/>
                          <a:ea typeface="Roboto Mono Medium"/>
                          <a:cs typeface="Arial"/>
                          <a:sym typeface="Arial"/>
                        </a:rPr>
                        <a:t>Высокая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indent="2159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tabLst>
                          <a:tab pos="984250" algn="l"/>
                        </a:tabLst>
                      </a:pPr>
                      <a:r>
                        <a:rPr lang="ru-RU" sz="1600" b="1" i="0" u="none" strike="noStrike" cap="none" dirty="0">
                          <a:solidFill>
                            <a:schemeClr val="dk1"/>
                          </a:solidFill>
                          <a:latin typeface="Roboto Mono Medium"/>
                          <a:ea typeface="Roboto Mono Medium"/>
                          <a:cs typeface="Arial"/>
                          <a:sym typeface="Arial"/>
                        </a:rPr>
                        <a:t>Нелинейность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198443"/>
                  </a:ext>
                </a:extLst>
              </a:tr>
              <a:tr h="365397">
                <a:tc>
                  <a:txBody>
                    <a:bodyPr/>
                    <a:lstStyle/>
                    <a:p>
                      <a:pPr marR="0" indent="2159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tabLst>
                          <a:tab pos="984250" algn="l"/>
                        </a:tabLst>
                      </a:pPr>
                      <a:r>
                        <a:rPr lang="ru-RU" sz="1600" b="1" i="0" u="none" strike="noStrike" cap="none" dirty="0" err="1">
                          <a:solidFill>
                            <a:schemeClr val="dk1"/>
                          </a:solidFill>
                          <a:latin typeface="Roboto Mono Medium"/>
                          <a:ea typeface="Roboto Mono Medium"/>
                          <a:cs typeface="Arial"/>
                          <a:sym typeface="Arial"/>
                        </a:rPr>
                        <a:t>Тактность</a:t>
                      </a:r>
                      <a:endParaRPr lang="ru-RU" sz="1600" b="1" i="0" u="none" strike="noStrike" cap="none" dirty="0">
                        <a:solidFill>
                          <a:schemeClr val="dk1"/>
                        </a:solidFill>
                        <a:latin typeface="Roboto Mono Medium"/>
                        <a:ea typeface="Roboto Mono Medium"/>
                        <a:cs typeface="Arial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indent="2159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tabLst>
                          <a:tab pos="984250" algn="l"/>
                        </a:tabLst>
                      </a:pPr>
                      <a:r>
                        <a:rPr lang="ru-RU" sz="1600" b="1" i="0" u="none" strike="noStrike" cap="none" dirty="0">
                          <a:solidFill>
                            <a:schemeClr val="dk1"/>
                          </a:solidFill>
                          <a:latin typeface="Roboto Mono Medium"/>
                          <a:ea typeface="Roboto Mono Medium"/>
                          <a:cs typeface="Arial"/>
                          <a:sym typeface="Arial"/>
                        </a:rPr>
                        <a:t>Низкий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indent="2159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tabLst>
                          <a:tab pos="984250" algn="l"/>
                        </a:tabLst>
                      </a:pPr>
                      <a:r>
                        <a:rPr lang="ru-RU" sz="1600" b="1" i="0" u="none" strike="noStrike" cap="none" dirty="0">
                          <a:solidFill>
                            <a:schemeClr val="dk1"/>
                          </a:solidFill>
                          <a:latin typeface="Roboto Mono Medium"/>
                          <a:ea typeface="Roboto Mono Medium"/>
                          <a:cs typeface="Arial"/>
                          <a:sym typeface="Arial"/>
                        </a:rPr>
                        <a:t>Высокий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6876602"/>
                  </a:ext>
                </a:extLst>
              </a:tr>
              <a:tr h="365397">
                <a:tc>
                  <a:txBody>
                    <a:bodyPr/>
                    <a:lstStyle/>
                    <a:p>
                      <a:pPr marR="0" indent="2159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tabLst>
                          <a:tab pos="984250" algn="l"/>
                        </a:tabLst>
                      </a:pPr>
                      <a:r>
                        <a:rPr lang="ru-RU" sz="1600" b="1" i="0" u="none" strike="noStrike" cap="none" dirty="0">
                          <a:solidFill>
                            <a:schemeClr val="dk1"/>
                          </a:solidFill>
                          <a:latin typeface="Roboto Mono Medium"/>
                          <a:ea typeface="Roboto Mono Medium"/>
                          <a:cs typeface="Arial"/>
                          <a:sym typeface="Arial"/>
                        </a:rPr>
                        <a:t>Распространенность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indent="2159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tabLst>
                          <a:tab pos="984250" algn="l"/>
                        </a:tabLst>
                      </a:pPr>
                      <a:r>
                        <a:rPr lang="ru-RU" sz="1600" b="1" i="0" u="none" strike="noStrike" cap="none" dirty="0">
                          <a:solidFill>
                            <a:schemeClr val="dk1"/>
                          </a:solidFill>
                          <a:latin typeface="Roboto Mono Medium"/>
                          <a:ea typeface="Roboto Mono Medium"/>
                          <a:cs typeface="Arial"/>
                          <a:sym typeface="Arial"/>
                        </a:rPr>
                        <a:t>Выше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0" indent="2159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000"/>
                        <a:buFont typeface="Arial"/>
                        <a:tabLst>
                          <a:tab pos="984250" algn="l"/>
                        </a:tabLst>
                      </a:pPr>
                      <a:r>
                        <a:rPr lang="ru-RU" sz="1600" b="1" i="0" u="none" strike="noStrike" cap="none" dirty="0">
                          <a:solidFill>
                            <a:schemeClr val="dk1"/>
                          </a:solidFill>
                          <a:latin typeface="Roboto Mono Medium"/>
                          <a:ea typeface="Roboto Mono Medium"/>
                          <a:cs typeface="Arial"/>
                          <a:sym typeface="Arial"/>
                        </a:rPr>
                        <a:t>Ниже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5403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5804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8EB4DD41-DF8C-4014-A7A1-A0C5C1877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АЦП</a:t>
            </a:r>
            <a:endParaRPr lang="ru-RU" b="1" dirty="0"/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EC2AA618-CBB5-4B4B-B13E-D2C6004A0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2956" y="1946635"/>
            <a:ext cx="4015817" cy="288254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нелинейность переходной статической характеристики операционного усилителя</a:t>
            </a:r>
            <a:r>
              <a:rPr lang="en-US" dirty="0"/>
              <a:t>;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многотактность</a:t>
            </a:r>
            <a:r>
              <a:rPr lang="ru-RU" dirty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не лучшие помехоподавляющие свойства;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большое занимаемое на плате место.</a:t>
            </a:r>
          </a:p>
        </p:txBody>
      </p:sp>
      <p:sp>
        <p:nvSpPr>
          <p:cNvPr id="7" name="Подзаголовок 6">
            <a:extLst>
              <a:ext uri="{FF2B5EF4-FFF2-40B4-BE49-F238E27FC236}">
                <a16:creationId xmlns:a16="http://schemas.microsoft.com/office/drawing/2014/main" id="{E60985C0-F8F4-48C4-B705-FD1CF534A1E2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711175" y="1946635"/>
            <a:ext cx="3629868" cy="1051089"/>
          </a:xfrm>
        </p:spPr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ru-RU" dirty="0"/>
              <a:t>отличная стойкость к низкочастотному электрическому шуму;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ru-RU" dirty="0"/>
              <a:t>высокая разрешающая способность;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ru-RU" dirty="0"/>
              <a:t>высокая линейность передаточной характеристики.</a:t>
            </a:r>
          </a:p>
        </p:txBody>
      </p:sp>
      <p:sp>
        <p:nvSpPr>
          <p:cNvPr id="8" name="Подзаголовок 7">
            <a:extLst>
              <a:ext uri="{FF2B5EF4-FFF2-40B4-BE49-F238E27FC236}">
                <a16:creationId xmlns:a16="http://schemas.microsoft.com/office/drawing/2014/main" id="{755F7BA5-ACDC-436A-8797-1C4E78914462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711174" y="1188119"/>
            <a:ext cx="3629869" cy="758516"/>
          </a:xfrm>
        </p:spPr>
        <p:txBody>
          <a:bodyPr/>
          <a:lstStyle/>
          <a:p>
            <a:pPr marL="0" indent="0"/>
            <a:r>
              <a:rPr lang="ru-RU" dirty="0"/>
              <a:t>Преимущества сигма-дельта АЦП</a:t>
            </a:r>
          </a:p>
        </p:txBody>
      </p:sp>
      <p:sp>
        <p:nvSpPr>
          <p:cNvPr id="9" name="Подзаголовок 8">
            <a:extLst>
              <a:ext uri="{FF2B5EF4-FFF2-40B4-BE49-F238E27FC236}">
                <a16:creationId xmlns:a16="http://schemas.microsoft.com/office/drawing/2014/main" id="{7DF40CCB-EFB5-4304-90B6-23F0C8325043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4802957" y="1188118"/>
            <a:ext cx="4015817" cy="758515"/>
          </a:xfrm>
        </p:spPr>
        <p:txBody>
          <a:bodyPr/>
          <a:lstStyle/>
          <a:p>
            <a:pPr marL="0" indent="0"/>
            <a:r>
              <a:rPr lang="ru-RU" dirty="0"/>
              <a:t>Недостатки АЦП </a:t>
            </a:r>
            <a:r>
              <a:rPr lang="ru-RU" dirty="0" err="1"/>
              <a:t>многотактного</a:t>
            </a:r>
            <a:r>
              <a:rPr lang="ru-RU" dirty="0"/>
              <a:t> интегрирования</a:t>
            </a:r>
          </a:p>
        </p:txBody>
      </p:sp>
      <p:sp>
        <p:nvSpPr>
          <p:cNvPr id="10" name="Подзаголовок 6">
            <a:extLst>
              <a:ext uri="{FF2B5EF4-FFF2-40B4-BE49-F238E27FC236}">
                <a16:creationId xmlns:a16="http://schemas.microsoft.com/office/drawing/2014/main" id="{3BE28DAB-25B2-452B-B3CC-AC687F32115B}"/>
              </a:ext>
            </a:extLst>
          </p:cNvPr>
          <p:cNvSpPr txBox="1">
            <a:spLocks/>
          </p:cNvSpPr>
          <p:nvPr/>
        </p:nvSpPr>
        <p:spPr>
          <a:xfrm>
            <a:off x="711175" y="3756240"/>
            <a:ext cx="3629868" cy="1051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missioner"/>
              <a:buNone/>
              <a:defRPr sz="12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missioner"/>
              <a:buNone/>
              <a:defRPr sz="12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missioner"/>
              <a:buNone/>
              <a:defRPr sz="12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missioner"/>
              <a:buNone/>
              <a:defRPr sz="12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missioner"/>
              <a:buNone/>
              <a:defRPr sz="12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missioner"/>
              <a:buNone/>
              <a:defRPr sz="12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missioner"/>
              <a:buNone/>
              <a:defRPr sz="12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missioner"/>
              <a:buNone/>
              <a:defRPr sz="12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missioner"/>
              <a:buNone/>
              <a:defRPr sz="1200" b="0" i="0" u="none" strike="noStrike" cap="none"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невысокое быстродействие.</a:t>
            </a:r>
          </a:p>
        </p:txBody>
      </p:sp>
      <p:sp>
        <p:nvSpPr>
          <p:cNvPr id="11" name="Подзаголовок 7">
            <a:extLst>
              <a:ext uri="{FF2B5EF4-FFF2-40B4-BE49-F238E27FC236}">
                <a16:creationId xmlns:a16="http://schemas.microsoft.com/office/drawing/2014/main" id="{9E18BDA5-DB71-4046-8909-23F98E90B77D}"/>
              </a:ext>
            </a:extLst>
          </p:cNvPr>
          <p:cNvSpPr txBox="1">
            <a:spLocks/>
          </p:cNvSpPr>
          <p:nvPr/>
        </p:nvSpPr>
        <p:spPr>
          <a:xfrm>
            <a:off x="711174" y="2997724"/>
            <a:ext cx="3629869" cy="758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Mono"/>
              <a:buNone/>
              <a:defRPr sz="18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Mono"/>
              <a:buNone/>
              <a:defRPr sz="24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Mono"/>
              <a:buNone/>
              <a:defRPr sz="24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Mono"/>
              <a:buNone/>
              <a:defRPr sz="24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Mono"/>
              <a:buNone/>
              <a:defRPr sz="24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Mono"/>
              <a:buNone/>
              <a:defRPr sz="24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Mono"/>
              <a:buNone/>
              <a:defRPr sz="24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Mono"/>
              <a:buNone/>
              <a:defRPr sz="24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Mono"/>
              <a:buNone/>
              <a:defRPr sz="24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/>
            <a:r>
              <a:rPr lang="ru-RU" dirty="0"/>
              <a:t>Недостатки сигма-дельта АЦП</a:t>
            </a:r>
          </a:p>
        </p:txBody>
      </p:sp>
    </p:spTree>
    <p:extLst>
      <p:ext uri="{BB962C8B-B14F-4D97-AF65-F5344CB8AC3E}">
        <p14:creationId xmlns:p14="http://schemas.microsoft.com/office/powerpoint/2010/main" val="156673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33"/>
          <p:cNvSpPr txBox="1">
            <a:spLocks noGrp="1"/>
          </p:cNvSpPr>
          <p:nvPr>
            <p:ph type="title"/>
          </p:nvPr>
        </p:nvSpPr>
        <p:spPr>
          <a:xfrm>
            <a:off x="295800" y="1711363"/>
            <a:ext cx="2414064" cy="536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/>
              <a:t>Заключение</a:t>
            </a:r>
            <a:endParaRPr sz="2800" dirty="0"/>
          </a:p>
        </p:txBody>
      </p:sp>
      <p:sp>
        <p:nvSpPr>
          <p:cNvPr id="845" name="Google Shape;845;p33"/>
          <p:cNvSpPr txBox="1">
            <a:spLocks noGrp="1"/>
          </p:cNvSpPr>
          <p:nvPr>
            <p:ph type="title" idx="2"/>
          </p:nvPr>
        </p:nvSpPr>
        <p:spPr>
          <a:xfrm>
            <a:off x="404088" y="610213"/>
            <a:ext cx="1182300" cy="10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6</a:t>
            </a:r>
            <a:endParaRPr dirty="0"/>
          </a:p>
        </p:txBody>
      </p:sp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F68AA564-8C86-4868-B6C8-3621DD76F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300" y="1516855"/>
            <a:ext cx="6148389" cy="307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348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Буду рада вопросам!</a:t>
            </a:r>
          </a:p>
        </p:txBody>
      </p:sp>
      <p:pic>
        <p:nvPicPr>
          <p:cNvPr id="1028" name="Picture 4" descr="Picture background"/>
          <p:cNvPicPr>
            <a:picLocks noGrp="1" noChangeAspect="1" noChangeArrowheads="1"/>
          </p:cNvPicPr>
          <p:nvPr>
            <p:ph type="pic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4920295" y="3381150"/>
            <a:ext cx="4010700" cy="12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Medium"/>
              <a:buNone/>
              <a:defRPr sz="3000" b="0" i="0" u="none" strike="noStrike" cap="none">
                <a:solidFill>
                  <a:schemeClr val="lt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Medium"/>
              <a:buNone/>
              <a:defRPr sz="30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Medium"/>
              <a:buNone/>
              <a:defRPr sz="30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Medium"/>
              <a:buNone/>
              <a:defRPr sz="30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Medium"/>
              <a:buNone/>
              <a:defRPr sz="30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Medium"/>
              <a:buNone/>
              <a:defRPr sz="30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Medium"/>
              <a:buNone/>
              <a:defRPr sz="30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Medium"/>
              <a:buNone/>
              <a:defRPr sz="30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ono Medium"/>
              <a:buNone/>
              <a:defRPr sz="3000" b="0" i="0" u="none" strike="noStrike" cap="none">
                <a:solidFill>
                  <a:schemeClr val="dk1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r>
              <a:rPr lang="ru-RU" dirty="0">
                <a:solidFill>
                  <a:schemeClr val="accent2"/>
                </a:solidFill>
              </a:rPr>
              <a:t>Буду рада вопросам!</a:t>
            </a:r>
          </a:p>
        </p:txBody>
      </p:sp>
    </p:spTree>
    <p:extLst>
      <p:ext uri="{BB962C8B-B14F-4D97-AF65-F5344CB8AC3E}">
        <p14:creationId xmlns:p14="http://schemas.microsoft.com/office/powerpoint/2010/main" val="2050395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33"/>
          <p:cNvSpPr txBox="1">
            <a:spLocks noGrp="1"/>
          </p:cNvSpPr>
          <p:nvPr>
            <p:ph type="title"/>
          </p:nvPr>
        </p:nvSpPr>
        <p:spPr>
          <a:xfrm>
            <a:off x="4191524" y="2125700"/>
            <a:ext cx="4952475" cy="14038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/>
              <a:t>Что такое устройство сопряжения?</a:t>
            </a:r>
            <a:endParaRPr sz="2800" dirty="0"/>
          </a:p>
        </p:txBody>
      </p:sp>
      <p:sp>
        <p:nvSpPr>
          <p:cNvPr id="845" name="Google Shape;845;p33"/>
          <p:cNvSpPr txBox="1">
            <a:spLocks noGrp="1"/>
          </p:cNvSpPr>
          <p:nvPr>
            <p:ph type="title" idx="2"/>
          </p:nvPr>
        </p:nvSpPr>
        <p:spPr>
          <a:xfrm>
            <a:off x="4299813" y="1024550"/>
            <a:ext cx="1182300" cy="10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847" name="Google Shape;847;p33"/>
          <p:cNvGrpSpPr/>
          <p:nvPr/>
        </p:nvGrpSpPr>
        <p:grpSpPr>
          <a:xfrm>
            <a:off x="4219200" y="3523926"/>
            <a:ext cx="4721575" cy="1967285"/>
            <a:chOff x="4219200" y="3523926"/>
            <a:chExt cx="4721575" cy="1967285"/>
          </a:xfrm>
        </p:grpSpPr>
        <p:grpSp>
          <p:nvGrpSpPr>
            <p:cNvPr id="848" name="Google Shape;848;p33"/>
            <p:cNvGrpSpPr/>
            <p:nvPr/>
          </p:nvGrpSpPr>
          <p:grpSpPr>
            <a:xfrm>
              <a:off x="4343935" y="3523926"/>
              <a:ext cx="4261932" cy="1237031"/>
              <a:chOff x="4420135" y="3295326"/>
              <a:chExt cx="4261932" cy="1237031"/>
            </a:xfrm>
          </p:grpSpPr>
          <p:sp>
            <p:nvSpPr>
              <p:cNvPr id="849" name="Google Shape;849;p33"/>
              <p:cNvSpPr/>
              <p:nvPr/>
            </p:nvSpPr>
            <p:spPr>
              <a:xfrm>
                <a:off x="8053305" y="4058730"/>
                <a:ext cx="84417" cy="157977"/>
              </a:xfrm>
              <a:custGeom>
                <a:avLst/>
                <a:gdLst/>
                <a:ahLst/>
                <a:cxnLst/>
                <a:rect l="l" t="t" r="r" b="b"/>
                <a:pathLst>
                  <a:path w="832" h="1557" extrusionOk="0">
                    <a:moveTo>
                      <a:pt x="751" y="41"/>
                    </a:moveTo>
                    <a:cubicBezTo>
                      <a:pt x="751" y="41"/>
                      <a:pt x="765" y="41"/>
                      <a:pt x="778" y="54"/>
                    </a:cubicBezTo>
                    <a:cubicBezTo>
                      <a:pt x="792" y="54"/>
                      <a:pt x="792" y="68"/>
                      <a:pt x="792" y="81"/>
                    </a:cubicBezTo>
                    <a:lnTo>
                      <a:pt x="792" y="1462"/>
                    </a:lnTo>
                    <a:cubicBezTo>
                      <a:pt x="792" y="1476"/>
                      <a:pt x="792" y="1489"/>
                      <a:pt x="778" y="1489"/>
                    </a:cubicBezTo>
                    <a:cubicBezTo>
                      <a:pt x="765" y="1503"/>
                      <a:pt x="765" y="1503"/>
                      <a:pt x="751" y="1503"/>
                    </a:cubicBezTo>
                    <a:lnTo>
                      <a:pt x="81" y="1503"/>
                    </a:lnTo>
                    <a:cubicBezTo>
                      <a:pt x="67" y="1503"/>
                      <a:pt x="67" y="1503"/>
                      <a:pt x="54" y="1489"/>
                    </a:cubicBezTo>
                    <a:cubicBezTo>
                      <a:pt x="41" y="1489"/>
                      <a:pt x="41" y="1476"/>
                      <a:pt x="41" y="1462"/>
                    </a:cubicBezTo>
                    <a:lnTo>
                      <a:pt x="41" y="81"/>
                    </a:lnTo>
                    <a:cubicBezTo>
                      <a:pt x="41" y="68"/>
                      <a:pt x="41" y="54"/>
                      <a:pt x="54" y="54"/>
                    </a:cubicBezTo>
                    <a:cubicBezTo>
                      <a:pt x="67" y="41"/>
                      <a:pt x="67" y="41"/>
                      <a:pt x="81" y="41"/>
                    </a:cubicBezTo>
                    <a:close/>
                    <a:moveTo>
                      <a:pt x="81" y="0"/>
                    </a:moveTo>
                    <a:cubicBezTo>
                      <a:pt x="67" y="0"/>
                      <a:pt x="41" y="0"/>
                      <a:pt x="27" y="27"/>
                    </a:cubicBezTo>
                    <a:cubicBezTo>
                      <a:pt x="0" y="41"/>
                      <a:pt x="0" y="68"/>
                      <a:pt x="0" y="81"/>
                    </a:cubicBezTo>
                    <a:lnTo>
                      <a:pt x="0" y="1462"/>
                    </a:lnTo>
                    <a:cubicBezTo>
                      <a:pt x="0" y="1489"/>
                      <a:pt x="0" y="1503"/>
                      <a:pt x="27" y="1529"/>
                    </a:cubicBezTo>
                    <a:cubicBezTo>
                      <a:pt x="41" y="1543"/>
                      <a:pt x="67" y="1556"/>
                      <a:pt x="81" y="1556"/>
                    </a:cubicBezTo>
                    <a:lnTo>
                      <a:pt x="751" y="1556"/>
                    </a:lnTo>
                    <a:cubicBezTo>
                      <a:pt x="765" y="1556"/>
                      <a:pt x="792" y="1543"/>
                      <a:pt x="805" y="1529"/>
                    </a:cubicBezTo>
                    <a:cubicBezTo>
                      <a:pt x="832" y="1503"/>
                      <a:pt x="832" y="1489"/>
                      <a:pt x="832" y="1462"/>
                    </a:cubicBezTo>
                    <a:lnTo>
                      <a:pt x="832" y="81"/>
                    </a:lnTo>
                    <a:cubicBezTo>
                      <a:pt x="832" y="68"/>
                      <a:pt x="832" y="41"/>
                      <a:pt x="805" y="27"/>
                    </a:cubicBezTo>
                    <a:cubicBezTo>
                      <a:pt x="792" y="0"/>
                      <a:pt x="765" y="0"/>
                      <a:pt x="75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3"/>
              <p:cNvSpPr/>
              <p:nvPr/>
            </p:nvSpPr>
            <p:spPr>
              <a:xfrm>
                <a:off x="8128184" y="4128130"/>
                <a:ext cx="4160" cy="10958"/>
              </a:xfrm>
              <a:custGeom>
                <a:avLst/>
                <a:gdLst/>
                <a:ahLst/>
                <a:cxnLst/>
                <a:rect l="l" t="t" r="r" b="b"/>
                <a:pathLst>
                  <a:path w="41" h="108" extrusionOk="0">
                    <a:moveTo>
                      <a:pt x="13" y="108"/>
                    </a:moveTo>
                    <a:lnTo>
                      <a:pt x="27" y="108"/>
                    </a:lnTo>
                    <a:cubicBezTo>
                      <a:pt x="27" y="108"/>
                      <a:pt x="27" y="108"/>
                      <a:pt x="27" y="108"/>
                    </a:cubicBezTo>
                    <a:cubicBezTo>
                      <a:pt x="40" y="108"/>
                      <a:pt x="40" y="94"/>
                      <a:pt x="40" y="94"/>
                    </a:cubicBezTo>
                    <a:lnTo>
                      <a:pt x="40" y="14"/>
                    </a:lnTo>
                    <a:cubicBezTo>
                      <a:pt x="40" y="14"/>
                      <a:pt x="40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lnTo>
                      <a:pt x="13" y="0"/>
                    </a:lnTo>
                    <a:cubicBezTo>
                      <a:pt x="13" y="0"/>
                      <a:pt x="13" y="0"/>
                      <a:pt x="0" y="0"/>
                    </a:cubicBezTo>
                    <a:cubicBezTo>
                      <a:pt x="0" y="0"/>
                      <a:pt x="0" y="14"/>
                      <a:pt x="0" y="14"/>
                    </a:cubicBezTo>
                    <a:lnTo>
                      <a:pt x="0" y="94"/>
                    </a:lnTo>
                    <a:cubicBezTo>
                      <a:pt x="0" y="94"/>
                      <a:pt x="0" y="108"/>
                      <a:pt x="0" y="108"/>
                    </a:cubicBezTo>
                    <a:cubicBezTo>
                      <a:pt x="13" y="108"/>
                      <a:pt x="13" y="108"/>
                      <a:pt x="13" y="10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33"/>
              <p:cNvSpPr/>
              <p:nvPr/>
            </p:nvSpPr>
            <p:spPr>
              <a:xfrm>
                <a:off x="7503581" y="4057411"/>
                <a:ext cx="84417" cy="157876"/>
              </a:xfrm>
              <a:custGeom>
                <a:avLst/>
                <a:gdLst/>
                <a:ahLst/>
                <a:cxnLst/>
                <a:rect l="l" t="t" r="r" b="b"/>
                <a:pathLst>
                  <a:path w="832" h="1556" extrusionOk="0">
                    <a:moveTo>
                      <a:pt x="751" y="54"/>
                    </a:moveTo>
                    <a:cubicBezTo>
                      <a:pt x="765" y="54"/>
                      <a:pt x="765" y="54"/>
                      <a:pt x="778" y="67"/>
                    </a:cubicBezTo>
                    <a:cubicBezTo>
                      <a:pt x="792" y="67"/>
                      <a:pt x="792" y="81"/>
                      <a:pt x="792" y="94"/>
                    </a:cubicBezTo>
                    <a:lnTo>
                      <a:pt x="792" y="1475"/>
                    </a:lnTo>
                    <a:cubicBezTo>
                      <a:pt x="792" y="1489"/>
                      <a:pt x="792" y="1489"/>
                      <a:pt x="778" y="1502"/>
                    </a:cubicBezTo>
                    <a:cubicBezTo>
                      <a:pt x="778" y="1516"/>
                      <a:pt x="765" y="1516"/>
                      <a:pt x="751" y="1516"/>
                    </a:cubicBezTo>
                    <a:lnTo>
                      <a:pt x="94" y="1516"/>
                    </a:lnTo>
                    <a:cubicBezTo>
                      <a:pt x="81" y="1516"/>
                      <a:pt x="67" y="1516"/>
                      <a:pt x="54" y="1502"/>
                    </a:cubicBezTo>
                    <a:cubicBezTo>
                      <a:pt x="41" y="1489"/>
                      <a:pt x="41" y="1489"/>
                      <a:pt x="41" y="1462"/>
                    </a:cubicBezTo>
                    <a:lnTo>
                      <a:pt x="41" y="94"/>
                    </a:lnTo>
                    <a:cubicBezTo>
                      <a:pt x="41" y="81"/>
                      <a:pt x="41" y="67"/>
                      <a:pt x="54" y="67"/>
                    </a:cubicBezTo>
                    <a:cubicBezTo>
                      <a:pt x="67" y="54"/>
                      <a:pt x="81" y="54"/>
                      <a:pt x="94" y="54"/>
                    </a:cubicBezTo>
                    <a:close/>
                    <a:moveTo>
                      <a:pt x="94" y="0"/>
                    </a:moveTo>
                    <a:cubicBezTo>
                      <a:pt x="67" y="0"/>
                      <a:pt x="41" y="13"/>
                      <a:pt x="27" y="27"/>
                    </a:cubicBezTo>
                    <a:cubicBezTo>
                      <a:pt x="14" y="54"/>
                      <a:pt x="0" y="67"/>
                      <a:pt x="0" y="94"/>
                    </a:cubicBezTo>
                    <a:lnTo>
                      <a:pt x="0" y="1475"/>
                    </a:lnTo>
                    <a:cubicBezTo>
                      <a:pt x="0" y="1489"/>
                      <a:pt x="14" y="1516"/>
                      <a:pt x="27" y="1529"/>
                    </a:cubicBezTo>
                    <a:cubicBezTo>
                      <a:pt x="41" y="1556"/>
                      <a:pt x="67" y="1556"/>
                      <a:pt x="94" y="1556"/>
                    </a:cubicBezTo>
                    <a:lnTo>
                      <a:pt x="751" y="1556"/>
                    </a:lnTo>
                    <a:cubicBezTo>
                      <a:pt x="765" y="1556"/>
                      <a:pt x="792" y="1556"/>
                      <a:pt x="805" y="1529"/>
                    </a:cubicBezTo>
                    <a:cubicBezTo>
                      <a:pt x="832" y="1516"/>
                      <a:pt x="832" y="1489"/>
                      <a:pt x="832" y="1475"/>
                    </a:cubicBezTo>
                    <a:lnTo>
                      <a:pt x="832" y="94"/>
                    </a:lnTo>
                    <a:cubicBezTo>
                      <a:pt x="832" y="67"/>
                      <a:pt x="832" y="54"/>
                      <a:pt x="805" y="27"/>
                    </a:cubicBezTo>
                    <a:cubicBezTo>
                      <a:pt x="792" y="13"/>
                      <a:pt x="765" y="0"/>
                      <a:pt x="75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3"/>
              <p:cNvSpPr/>
              <p:nvPr/>
            </p:nvSpPr>
            <p:spPr>
              <a:xfrm>
                <a:off x="7578359" y="4128130"/>
                <a:ext cx="4261" cy="10958"/>
              </a:xfrm>
              <a:custGeom>
                <a:avLst/>
                <a:gdLst/>
                <a:ahLst/>
                <a:cxnLst/>
                <a:rect l="l" t="t" r="r" b="b"/>
                <a:pathLst>
                  <a:path w="42" h="108" extrusionOk="0">
                    <a:moveTo>
                      <a:pt x="14" y="108"/>
                    </a:moveTo>
                    <a:lnTo>
                      <a:pt x="28" y="108"/>
                    </a:lnTo>
                    <a:cubicBezTo>
                      <a:pt x="28" y="108"/>
                      <a:pt x="28" y="108"/>
                      <a:pt x="28" y="108"/>
                    </a:cubicBezTo>
                    <a:cubicBezTo>
                      <a:pt x="41" y="108"/>
                      <a:pt x="41" y="94"/>
                      <a:pt x="41" y="94"/>
                    </a:cubicBezTo>
                    <a:lnTo>
                      <a:pt x="41" y="14"/>
                    </a:lnTo>
                    <a:cubicBezTo>
                      <a:pt x="41" y="14"/>
                      <a:pt x="41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lnTo>
                      <a:pt x="14" y="0"/>
                    </a:lnTo>
                    <a:cubicBezTo>
                      <a:pt x="14" y="0"/>
                      <a:pt x="14" y="0"/>
                      <a:pt x="1" y="0"/>
                    </a:cubicBezTo>
                    <a:cubicBezTo>
                      <a:pt x="1" y="0"/>
                      <a:pt x="1" y="0"/>
                      <a:pt x="1" y="14"/>
                    </a:cubicBezTo>
                    <a:lnTo>
                      <a:pt x="1" y="94"/>
                    </a:lnTo>
                    <a:cubicBezTo>
                      <a:pt x="1" y="94"/>
                      <a:pt x="1" y="108"/>
                      <a:pt x="1" y="108"/>
                    </a:cubicBezTo>
                    <a:cubicBezTo>
                      <a:pt x="14" y="108"/>
                      <a:pt x="14" y="108"/>
                      <a:pt x="14" y="10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33"/>
              <p:cNvSpPr/>
              <p:nvPr/>
            </p:nvSpPr>
            <p:spPr>
              <a:xfrm>
                <a:off x="5474737" y="4057411"/>
                <a:ext cx="85837" cy="157876"/>
              </a:xfrm>
              <a:custGeom>
                <a:avLst/>
                <a:gdLst/>
                <a:ahLst/>
                <a:cxnLst/>
                <a:rect l="l" t="t" r="r" b="b"/>
                <a:pathLst>
                  <a:path w="846" h="1556" extrusionOk="0">
                    <a:moveTo>
                      <a:pt x="751" y="54"/>
                    </a:moveTo>
                    <a:cubicBezTo>
                      <a:pt x="765" y="54"/>
                      <a:pt x="778" y="54"/>
                      <a:pt x="792" y="67"/>
                    </a:cubicBezTo>
                    <a:cubicBezTo>
                      <a:pt x="792" y="67"/>
                      <a:pt x="805" y="81"/>
                      <a:pt x="805" y="94"/>
                    </a:cubicBezTo>
                    <a:lnTo>
                      <a:pt x="805" y="1462"/>
                    </a:lnTo>
                    <a:cubicBezTo>
                      <a:pt x="805" y="1475"/>
                      <a:pt x="792" y="1489"/>
                      <a:pt x="792" y="1502"/>
                    </a:cubicBezTo>
                    <a:cubicBezTo>
                      <a:pt x="778" y="1516"/>
                      <a:pt x="765" y="1516"/>
                      <a:pt x="751" y="1516"/>
                    </a:cubicBezTo>
                    <a:lnTo>
                      <a:pt x="94" y="1516"/>
                    </a:lnTo>
                    <a:cubicBezTo>
                      <a:pt x="81" y="1516"/>
                      <a:pt x="67" y="1516"/>
                      <a:pt x="67" y="1502"/>
                    </a:cubicBezTo>
                    <a:cubicBezTo>
                      <a:pt x="54" y="1489"/>
                      <a:pt x="54" y="1475"/>
                      <a:pt x="54" y="1462"/>
                    </a:cubicBezTo>
                    <a:lnTo>
                      <a:pt x="54" y="94"/>
                    </a:lnTo>
                    <a:cubicBezTo>
                      <a:pt x="54" y="81"/>
                      <a:pt x="54" y="67"/>
                      <a:pt x="67" y="67"/>
                    </a:cubicBezTo>
                    <a:cubicBezTo>
                      <a:pt x="67" y="54"/>
                      <a:pt x="81" y="54"/>
                      <a:pt x="94" y="54"/>
                    </a:cubicBezTo>
                    <a:close/>
                    <a:moveTo>
                      <a:pt x="94" y="0"/>
                    </a:moveTo>
                    <a:cubicBezTo>
                      <a:pt x="67" y="0"/>
                      <a:pt x="54" y="13"/>
                      <a:pt x="27" y="27"/>
                    </a:cubicBezTo>
                    <a:cubicBezTo>
                      <a:pt x="14" y="54"/>
                      <a:pt x="0" y="67"/>
                      <a:pt x="0" y="94"/>
                    </a:cubicBezTo>
                    <a:lnTo>
                      <a:pt x="0" y="1475"/>
                    </a:lnTo>
                    <a:cubicBezTo>
                      <a:pt x="0" y="1489"/>
                      <a:pt x="14" y="1516"/>
                      <a:pt x="27" y="1529"/>
                    </a:cubicBezTo>
                    <a:cubicBezTo>
                      <a:pt x="54" y="1556"/>
                      <a:pt x="67" y="1556"/>
                      <a:pt x="94" y="1556"/>
                    </a:cubicBezTo>
                    <a:lnTo>
                      <a:pt x="751" y="1556"/>
                    </a:lnTo>
                    <a:cubicBezTo>
                      <a:pt x="778" y="1556"/>
                      <a:pt x="805" y="1556"/>
                      <a:pt x="818" y="1529"/>
                    </a:cubicBezTo>
                    <a:cubicBezTo>
                      <a:pt x="832" y="1516"/>
                      <a:pt x="845" y="1489"/>
                      <a:pt x="845" y="1475"/>
                    </a:cubicBezTo>
                    <a:lnTo>
                      <a:pt x="845" y="94"/>
                    </a:lnTo>
                    <a:cubicBezTo>
                      <a:pt x="845" y="67"/>
                      <a:pt x="832" y="54"/>
                      <a:pt x="818" y="27"/>
                    </a:cubicBezTo>
                    <a:cubicBezTo>
                      <a:pt x="805" y="13"/>
                      <a:pt x="778" y="0"/>
                      <a:pt x="75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33"/>
              <p:cNvSpPr/>
              <p:nvPr/>
            </p:nvSpPr>
            <p:spPr>
              <a:xfrm>
                <a:off x="5550935" y="4128130"/>
                <a:ext cx="2841" cy="10958"/>
              </a:xfrm>
              <a:custGeom>
                <a:avLst/>
                <a:gdLst/>
                <a:ahLst/>
                <a:cxnLst/>
                <a:rect l="l" t="t" r="r" b="b"/>
                <a:pathLst>
                  <a:path w="28" h="108" extrusionOk="0">
                    <a:moveTo>
                      <a:pt x="0" y="108"/>
                    </a:moveTo>
                    <a:lnTo>
                      <a:pt x="14" y="108"/>
                    </a:lnTo>
                    <a:cubicBezTo>
                      <a:pt x="14" y="108"/>
                      <a:pt x="27" y="108"/>
                      <a:pt x="27" y="108"/>
                    </a:cubicBezTo>
                    <a:cubicBezTo>
                      <a:pt x="27" y="94"/>
                      <a:pt x="27" y="94"/>
                      <a:pt x="27" y="94"/>
                    </a:cubicBezTo>
                    <a:lnTo>
                      <a:pt x="27" y="14"/>
                    </a:lnTo>
                    <a:cubicBezTo>
                      <a:pt x="27" y="14"/>
                      <a:pt x="27" y="0"/>
                      <a:pt x="27" y="0"/>
                    </a:cubicBezTo>
                    <a:cubicBezTo>
                      <a:pt x="27" y="0"/>
                      <a:pt x="27" y="0"/>
                      <a:pt x="14" y="0"/>
                    </a:cubicBez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4"/>
                    </a:cubicBezTo>
                    <a:lnTo>
                      <a:pt x="0" y="94"/>
                    </a:lnTo>
                    <a:cubicBezTo>
                      <a:pt x="0" y="94"/>
                      <a:pt x="0" y="108"/>
                      <a:pt x="0" y="108"/>
                    </a:cubicBezTo>
                    <a:cubicBezTo>
                      <a:pt x="0" y="108"/>
                      <a:pt x="0" y="108"/>
                      <a:pt x="0" y="10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33"/>
              <p:cNvSpPr/>
              <p:nvPr/>
            </p:nvSpPr>
            <p:spPr>
              <a:xfrm>
                <a:off x="7668254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61" y="14"/>
                    </a:moveTo>
                    <a:cubicBezTo>
                      <a:pt x="174" y="14"/>
                      <a:pt x="188" y="27"/>
                      <a:pt x="201" y="40"/>
                    </a:cubicBezTo>
                    <a:cubicBezTo>
                      <a:pt x="215" y="40"/>
                      <a:pt x="215" y="54"/>
                      <a:pt x="215" y="67"/>
                    </a:cubicBezTo>
                    <a:lnTo>
                      <a:pt x="215" y="322"/>
                    </a:lnTo>
                    <a:cubicBezTo>
                      <a:pt x="215" y="335"/>
                      <a:pt x="215" y="349"/>
                      <a:pt x="201" y="362"/>
                    </a:cubicBezTo>
                    <a:cubicBezTo>
                      <a:pt x="188" y="376"/>
                      <a:pt x="188" y="376"/>
                      <a:pt x="161" y="376"/>
                    </a:cubicBezTo>
                    <a:lnTo>
                      <a:pt x="67" y="376"/>
                    </a:lnTo>
                    <a:cubicBezTo>
                      <a:pt x="54" y="376"/>
                      <a:pt x="40" y="376"/>
                      <a:pt x="27" y="362"/>
                    </a:cubicBezTo>
                    <a:cubicBezTo>
                      <a:pt x="13" y="349"/>
                      <a:pt x="13" y="335"/>
                      <a:pt x="13" y="322"/>
                    </a:cubicBezTo>
                    <a:lnTo>
                      <a:pt x="13" y="67"/>
                    </a:lnTo>
                    <a:cubicBezTo>
                      <a:pt x="13" y="54"/>
                      <a:pt x="13" y="40"/>
                      <a:pt x="27" y="40"/>
                    </a:cubicBezTo>
                    <a:cubicBezTo>
                      <a:pt x="40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54" y="0"/>
                      <a:pt x="27" y="14"/>
                      <a:pt x="13" y="27"/>
                    </a:cubicBezTo>
                    <a:cubicBezTo>
                      <a:pt x="0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0" y="362"/>
                      <a:pt x="13" y="376"/>
                    </a:cubicBezTo>
                    <a:cubicBezTo>
                      <a:pt x="27" y="389"/>
                      <a:pt x="54" y="389"/>
                      <a:pt x="67" y="389"/>
                    </a:cubicBezTo>
                    <a:lnTo>
                      <a:pt x="161" y="389"/>
                    </a:lnTo>
                    <a:cubicBezTo>
                      <a:pt x="188" y="389"/>
                      <a:pt x="201" y="389"/>
                      <a:pt x="215" y="376"/>
                    </a:cubicBezTo>
                    <a:cubicBezTo>
                      <a:pt x="228" y="362"/>
                      <a:pt x="241" y="335"/>
                      <a:pt x="241" y="322"/>
                    </a:cubicBezTo>
                    <a:lnTo>
                      <a:pt x="241" y="67"/>
                    </a:lnTo>
                    <a:cubicBezTo>
                      <a:pt x="241" y="54"/>
                      <a:pt x="228" y="40"/>
                      <a:pt x="215" y="27"/>
                    </a:cubicBezTo>
                    <a:cubicBezTo>
                      <a:pt x="201" y="14"/>
                      <a:pt x="188" y="0"/>
                      <a:pt x="16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33"/>
              <p:cNvSpPr/>
              <p:nvPr/>
            </p:nvSpPr>
            <p:spPr>
              <a:xfrm>
                <a:off x="7707622" y="4110476"/>
                <a:ext cx="2323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29" h="390" extrusionOk="0">
                    <a:moveTo>
                      <a:pt x="162" y="14"/>
                    </a:moveTo>
                    <a:cubicBezTo>
                      <a:pt x="175" y="14"/>
                      <a:pt x="189" y="27"/>
                      <a:pt x="202" y="40"/>
                    </a:cubicBezTo>
                    <a:cubicBezTo>
                      <a:pt x="216" y="40"/>
                      <a:pt x="216" y="54"/>
                      <a:pt x="216" y="67"/>
                    </a:cubicBezTo>
                    <a:lnTo>
                      <a:pt x="216" y="322"/>
                    </a:lnTo>
                    <a:cubicBezTo>
                      <a:pt x="216" y="335"/>
                      <a:pt x="216" y="349"/>
                      <a:pt x="202" y="362"/>
                    </a:cubicBezTo>
                    <a:cubicBezTo>
                      <a:pt x="189" y="376"/>
                      <a:pt x="175" y="376"/>
                      <a:pt x="162" y="376"/>
                    </a:cubicBezTo>
                    <a:lnTo>
                      <a:pt x="68" y="376"/>
                    </a:lnTo>
                    <a:cubicBezTo>
                      <a:pt x="55" y="376"/>
                      <a:pt x="41" y="376"/>
                      <a:pt x="28" y="362"/>
                    </a:cubicBezTo>
                    <a:cubicBezTo>
                      <a:pt x="14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14" y="40"/>
                      <a:pt x="28" y="40"/>
                    </a:cubicBezTo>
                    <a:cubicBezTo>
                      <a:pt x="41" y="27"/>
                      <a:pt x="55" y="14"/>
                      <a:pt x="68" y="14"/>
                    </a:cubicBezTo>
                    <a:close/>
                    <a:moveTo>
                      <a:pt x="68" y="0"/>
                    </a:moveTo>
                    <a:cubicBezTo>
                      <a:pt x="41" y="0"/>
                      <a:pt x="28" y="14"/>
                      <a:pt x="14" y="27"/>
                    </a:cubicBezTo>
                    <a:cubicBezTo>
                      <a:pt x="1" y="40"/>
                      <a:pt x="1" y="54"/>
                      <a:pt x="1" y="67"/>
                    </a:cubicBezTo>
                    <a:lnTo>
                      <a:pt x="1" y="322"/>
                    </a:lnTo>
                    <a:cubicBezTo>
                      <a:pt x="1" y="335"/>
                      <a:pt x="1" y="362"/>
                      <a:pt x="14" y="376"/>
                    </a:cubicBezTo>
                    <a:cubicBezTo>
                      <a:pt x="28" y="389"/>
                      <a:pt x="41" y="389"/>
                      <a:pt x="68" y="389"/>
                    </a:cubicBezTo>
                    <a:lnTo>
                      <a:pt x="162" y="389"/>
                    </a:lnTo>
                    <a:cubicBezTo>
                      <a:pt x="189" y="389"/>
                      <a:pt x="202" y="389"/>
                      <a:pt x="216" y="376"/>
                    </a:cubicBezTo>
                    <a:cubicBezTo>
                      <a:pt x="229" y="362"/>
                      <a:pt x="229" y="335"/>
                      <a:pt x="229" y="322"/>
                    </a:cubicBezTo>
                    <a:lnTo>
                      <a:pt x="229" y="67"/>
                    </a:lnTo>
                    <a:cubicBezTo>
                      <a:pt x="229" y="54"/>
                      <a:pt x="229" y="40"/>
                      <a:pt x="216" y="27"/>
                    </a:cubicBezTo>
                    <a:cubicBezTo>
                      <a:pt x="202" y="14"/>
                      <a:pt x="189" y="0"/>
                      <a:pt x="16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33"/>
              <p:cNvSpPr/>
              <p:nvPr/>
            </p:nvSpPr>
            <p:spPr>
              <a:xfrm>
                <a:off x="7745772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75" y="14"/>
                    </a:moveTo>
                    <a:cubicBezTo>
                      <a:pt x="188" y="14"/>
                      <a:pt x="202" y="27"/>
                      <a:pt x="215" y="40"/>
                    </a:cubicBezTo>
                    <a:cubicBezTo>
                      <a:pt x="215" y="40"/>
                      <a:pt x="228" y="54"/>
                      <a:pt x="228" y="67"/>
                    </a:cubicBezTo>
                    <a:lnTo>
                      <a:pt x="228" y="322"/>
                    </a:lnTo>
                    <a:cubicBezTo>
                      <a:pt x="228" y="335"/>
                      <a:pt x="215" y="349"/>
                      <a:pt x="215" y="362"/>
                    </a:cubicBezTo>
                    <a:cubicBezTo>
                      <a:pt x="202" y="376"/>
                      <a:pt x="188" y="376"/>
                      <a:pt x="175" y="376"/>
                    </a:cubicBezTo>
                    <a:lnTo>
                      <a:pt x="68" y="376"/>
                    </a:lnTo>
                    <a:cubicBezTo>
                      <a:pt x="54" y="376"/>
                      <a:pt x="41" y="376"/>
                      <a:pt x="41" y="362"/>
                    </a:cubicBezTo>
                    <a:cubicBezTo>
                      <a:pt x="27" y="349"/>
                      <a:pt x="27" y="335"/>
                      <a:pt x="27" y="322"/>
                    </a:cubicBezTo>
                    <a:lnTo>
                      <a:pt x="27" y="67"/>
                    </a:lnTo>
                    <a:cubicBezTo>
                      <a:pt x="27" y="54"/>
                      <a:pt x="27" y="40"/>
                      <a:pt x="41" y="40"/>
                    </a:cubicBezTo>
                    <a:cubicBezTo>
                      <a:pt x="41" y="27"/>
                      <a:pt x="54" y="14"/>
                      <a:pt x="68" y="14"/>
                    </a:cubicBezTo>
                    <a:close/>
                    <a:moveTo>
                      <a:pt x="68" y="0"/>
                    </a:moveTo>
                    <a:cubicBezTo>
                      <a:pt x="54" y="0"/>
                      <a:pt x="41" y="14"/>
                      <a:pt x="27" y="27"/>
                    </a:cubicBezTo>
                    <a:cubicBezTo>
                      <a:pt x="14" y="40"/>
                      <a:pt x="1" y="54"/>
                      <a:pt x="1" y="67"/>
                    </a:cubicBezTo>
                    <a:lnTo>
                      <a:pt x="1" y="322"/>
                    </a:lnTo>
                    <a:cubicBezTo>
                      <a:pt x="1" y="335"/>
                      <a:pt x="14" y="362"/>
                      <a:pt x="27" y="376"/>
                    </a:cubicBezTo>
                    <a:cubicBezTo>
                      <a:pt x="41" y="389"/>
                      <a:pt x="54" y="389"/>
                      <a:pt x="68" y="389"/>
                    </a:cubicBezTo>
                    <a:lnTo>
                      <a:pt x="175" y="389"/>
                    </a:lnTo>
                    <a:cubicBezTo>
                      <a:pt x="188" y="389"/>
                      <a:pt x="215" y="389"/>
                      <a:pt x="228" y="376"/>
                    </a:cubicBezTo>
                    <a:cubicBezTo>
                      <a:pt x="242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8" y="40"/>
                      <a:pt x="228" y="27"/>
                    </a:cubicBezTo>
                    <a:cubicBezTo>
                      <a:pt x="215" y="14"/>
                      <a:pt x="188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33"/>
              <p:cNvSpPr/>
              <p:nvPr/>
            </p:nvSpPr>
            <p:spPr>
              <a:xfrm>
                <a:off x="7785241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75" y="14"/>
                    </a:moveTo>
                    <a:cubicBezTo>
                      <a:pt x="188" y="14"/>
                      <a:pt x="202" y="27"/>
                      <a:pt x="202" y="40"/>
                    </a:cubicBezTo>
                    <a:cubicBezTo>
                      <a:pt x="215" y="40"/>
                      <a:pt x="228" y="54"/>
                      <a:pt x="228" y="67"/>
                    </a:cubicBezTo>
                    <a:lnTo>
                      <a:pt x="228" y="322"/>
                    </a:lnTo>
                    <a:cubicBezTo>
                      <a:pt x="228" y="335"/>
                      <a:pt x="215" y="349"/>
                      <a:pt x="202" y="362"/>
                    </a:cubicBezTo>
                    <a:cubicBezTo>
                      <a:pt x="202" y="376"/>
                      <a:pt x="188" y="376"/>
                      <a:pt x="175" y="376"/>
                    </a:cubicBezTo>
                    <a:lnTo>
                      <a:pt x="67" y="376"/>
                    </a:lnTo>
                    <a:cubicBezTo>
                      <a:pt x="54" y="376"/>
                      <a:pt x="41" y="376"/>
                      <a:pt x="27" y="362"/>
                    </a:cubicBezTo>
                    <a:cubicBezTo>
                      <a:pt x="27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27" y="40"/>
                      <a:pt x="27" y="40"/>
                    </a:cubicBezTo>
                    <a:cubicBezTo>
                      <a:pt x="41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54" y="0"/>
                      <a:pt x="41" y="14"/>
                      <a:pt x="27" y="27"/>
                    </a:cubicBezTo>
                    <a:cubicBezTo>
                      <a:pt x="14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14" y="362"/>
                      <a:pt x="27" y="376"/>
                    </a:cubicBezTo>
                    <a:cubicBezTo>
                      <a:pt x="27" y="389"/>
                      <a:pt x="54" y="389"/>
                      <a:pt x="67" y="389"/>
                    </a:cubicBezTo>
                    <a:lnTo>
                      <a:pt x="175" y="389"/>
                    </a:lnTo>
                    <a:cubicBezTo>
                      <a:pt x="188" y="389"/>
                      <a:pt x="202" y="389"/>
                      <a:pt x="215" y="376"/>
                    </a:cubicBezTo>
                    <a:cubicBezTo>
                      <a:pt x="228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8" y="40"/>
                      <a:pt x="215" y="27"/>
                    </a:cubicBezTo>
                    <a:cubicBezTo>
                      <a:pt x="202" y="14"/>
                      <a:pt x="188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33"/>
              <p:cNvSpPr/>
              <p:nvPr/>
            </p:nvSpPr>
            <p:spPr>
              <a:xfrm>
                <a:off x="7824710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61" y="14"/>
                    </a:moveTo>
                    <a:cubicBezTo>
                      <a:pt x="175" y="14"/>
                      <a:pt x="188" y="27"/>
                      <a:pt x="202" y="40"/>
                    </a:cubicBezTo>
                    <a:cubicBezTo>
                      <a:pt x="215" y="40"/>
                      <a:pt x="215" y="54"/>
                      <a:pt x="215" y="67"/>
                    </a:cubicBezTo>
                    <a:lnTo>
                      <a:pt x="215" y="322"/>
                    </a:lnTo>
                    <a:cubicBezTo>
                      <a:pt x="215" y="335"/>
                      <a:pt x="215" y="349"/>
                      <a:pt x="202" y="362"/>
                    </a:cubicBezTo>
                    <a:cubicBezTo>
                      <a:pt x="188" y="376"/>
                      <a:pt x="188" y="376"/>
                      <a:pt x="161" y="376"/>
                    </a:cubicBezTo>
                    <a:lnTo>
                      <a:pt x="67" y="376"/>
                    </a:lnTo>
                    <a:cubicBezTo>
                      <a:pt x="54" y="376"/>
                      <a:pt x="41" y="376"/>
                      <a:pt x="27" y="362"/>
                    </a:cubicBezTo>
                    <a:cubicBezTo>
                      <a:pt x="14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14" y="40"/>
                      <a:pt x="27" y="40"/>
                    </a:cubicBezTo>
                    <a:cubicBezTo>
                      <a:pt x="41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54" y="0"/>
                      <a:pt x="27" y="14"/>
                      <a:pt x="14" y="27"/>
                    </a:cubicBezTo>
                    <a:cubicBezTo>
                      <a:pt x="0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0" y="362"/>
                      <a:pt x="14" y="376"/>
                    </a:cubicBezTo>
                    <a:cubicBezTo>
                      <a:pt x="27" y="389"/>
                      <a:pt x="54" y="389"/>
                      <a:pt x="67" y="389"/>
                    </a:cubicBezTo>
                    <a:lnTo>
                      <a:pt x="161" y="389"/>
                    </a:lnTo>
                    <a:cubicBezTo>
                      <a:pt x="188" y="389"/>
                      <a:pt x="202" y="389"/>
                      <a:pt x="215" y="376"/>
                    </a:cubicBezTo>
                    <a:cubicBezTo>
                      <a:pt x="228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8" y="40"/>
                      <a:pt x="215" y="27"/>
                    </a:cubicBezTo>
                    <a:cubicBezTo>
                      <a:pt x="202" y="14"/>
                      <a:pt x="188" y="0"/>
                      <a:pt x="16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33"/>
              <p:cNvSpPr/>
              <p:nvPr/>
            </p:nvSpPr>
            <p:spPr>
              <a:xfrm>
                <a:off x="7902227" y="4110476"/>
                <a:ext cx="2465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390" extrusionOk="0">
                    <a:moveTo>
                      <a:pt x="175" y="14"/>
                    </a:moveTo>
                    <a:cubicBezTo>
                      <a:pt x="189" y="14"/>
                      <a:pt x="202" y="27"/>
                      <a:pt x="215" y="40"/>
                    </a:cubicBezTo>
                    <a:cubicBezTo>
                      <a:pt x="229" y="40"/>
                      <a:pt x="229" y="54"/>
                      <a:pt x="229" y="67"/>
                    </a:cubicBezTo>
                    <a:lnTo>
                      <a:pt x="229" y="322"/>
                    </a:lnTo>
                    <a:cubicBezTo>
                      <a:pt x="229" y="335"/>
                      <a:pt x="229" y="349"/>
                      <a:pt x="215" y="362"/>
                    </a:cubicBezTo>
                    <a:cubicBezTo>
                      <a:pt x="202" y="376"/>
                      <a:pt x="189" y="376"/>
                      <a:pt x="175" y="376"/>
                    </a:cubicBezTo>
                    <a:lnTo>
                      <a:pt x="81" y="376"/>
                    </a:lnTo>
                    <a:cubicBezTo>
                      <a:pt x="68" y="376"/>
                      <a:pt x="54" y="376"/>
                      <a:pt x="41" y="362"/>
                    </a:cubicBezTo>
                    <a:cubicBezTo>
                      <a:pt x="28" y="349"/>
                      <a:pt x="28" y="335"/>
                      <a:pt x="28" y="322"/>
                    </a:cubicBezTo>
                    <a:lnTo>
                      <a:pt x="28" y="67"/>
                    </a:lnTo>
                    <a:cubicBezTo>
                      <a:pt x="28" y="54"/>
                      <a:pt x="28" y="40"/>
                      <a:pt x="41" y="40"/>
                    </a:cubicBezTo>
                    <a:cubicBezTo>
                      <a:pt x="54" y="27"/>
                      <a:pt x="54" y="14"/>
                      <a:pt x="81" y="14"/>
                    </a:cubicBezTo>
                    <a:close/>
                    <a:moveTo>
                      <a:pt x="81" y="0"/>
                    </a:moveTo>
                    <a:cubicBezTo>
                      <a:pt x="54" y="0"/>
                      <a:pt x="41" y="14"/>
                      <a:pt x="28" y="27"/>
                    </a:cubicBezTo>
                    <a:cubicBezTo>
                      <a:pt x="14" y="40"/>
                      <a:pt x="1" y="54"/>
                      <a:pt x="1" y="67"/>
                    </a:cubicBezTo>
                    <a:lnTo>
                      <a:pt x="1" y="322"/>
                    </a:lnTo>
                    <a:cubicBezTo>
                      <a:pt x="1" y="335"/>
                      <a:pt x="14" y="362"/>
                      <a:pt x="28" y="376"/>
                    </a:cubicBezTo>
                    <a:cubicBezTo>
                      <a:pt x="41" y="389"/>
                      <a:pt x="54" y="389"/>
                      <a:pt x="81" y="389"/>
                    </a:cubicBezTo>
                    <a:lnTo>
                      <a:pt x="175" y="389"/>
                    </a:lnTo>
                    <a:cubicBezTo>
                      <a:pt x="189" y="389"/>
                      <a:pt x="215" y="389"/>
                      <a:pt x="229" y="376"/>
                    </a:cubicBezTo>
                    <a:cubicBezTo>
                      <a:pt x="242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42" y="40"/>
                      <a:pt x="229" y="27"/>
                    </a:cubicBezTo>
                    <a:cubicBezTo>
                      <a:pt x="215" y="14"/>
                      <a:pt x="189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33"/>
              <p:cNvSpPr/>
              <p:nvPr/>
            </p:nvSpPr>
            <p:spPr>
              <a:xfrm>
                <a:off x="7941696" y="4110476"/>
                <a:ext cx="2465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390" extrusionOk="0">
                    <a:moveTo>
                      <a:pt x="175" y="14"/>
                    </a:moveTo>
                    <a:cubicBezTo>
                      <a:pt x="188" y="14"/>
                      <a:pt x="202" y="27"/>
                      <a:pt x="215" y="40"/>
                    </a:cubicBezTo>
                    <a:cubicBezTo>
                      <a:pt x="215" y="40"/>
                      <a:pt x="229" y="54"/>
                      <a:pt x="229" y="67"/>
                    </a:cubicBezTo>
                    <a:lnTo>
                      <a:pt x="229" y="322"/>
                    </a:lnTo>
                    <a:cubicBezTo>
                      <a:pt x="229" y="335"/>
                      <a:pt x="215" y="349"/>
                      <a:pt x="215" y="362"/>
                    </a:cubicBezTo>
                    <a:cubicBezTo>
                      <a:pt x="202" y="376"/>
                      <a:pt x="188" y="376"/>
                      <a:pt x="175" y="376"/>
                    </a:cubicBezTo>
                    <a:lnTo>
                      <a:pt x="68" y="376"/>
                    </a:lnTo>
                    <a:cubicBezTo>
                      <a:pt x="54" y="376"/>
                      <a:pt x="41" y="376"/>
                      <a:pt x="41" y="362"/>
                    </a:cubicBezTo>
                    <a:cubicBezTo>
                      <a:pt x="28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28" y="40"/>
                      <a:pt x="41" y="40"/>
                    </a:cubicBezTo>
                    <a:cubicBezTo>
                      <a:pt x="41" y="27"/>
                      <a:pt x="54" y="14"/>
                      <a:pt x="68" y="14"/>
                    </a:cubicBezTo>
                    <a:close/>
                    <a:moveTo>
                      <a:pt x="68" y="0"/>
                    </a:moveTo>
                    <a:cubicBezTo>
                      <a:pt x="54" y="0"/>
                      <a:pt x="41" y="14"/>
                      <a:pt x="28" y="27"/>
                    </a:cubicBezTo>
                    <a:cubicBezTo>
                      <a:pt x="14" y="40"/>
                      <a:pt x="1" y="54"/>
                      <a:pt x="1" y="67"/>
                    </a:cubicBezTo>
                    <a:lnTo>
                      <a:pt x="1" y="322"/>
                    </a:lnTo>
                    <a:cubicBezTo>
                      <a:pt x="1" y="335"/>
                      <a:pt x="14" y="362"/>
                      <a:pt x="28" y="376"/>
                    </a:cubicBezTo>
                    <a:cubicBezTo>
                      <a:pt x="41" y="389"/>
                      <a:pt x="54" y="389"/>
                      <a:pt x="68" y="389"/>
                    </a:cubicBezTo>
                    <a:lnTo>
                      <a:pt x="175" y="389"/>
                    </a:lnTo>
                    <a:cubicBezTo>
                      <a:pt x="188" y="389"/>
                      <a:pt x="202" y="389"/>
                      <a:pt x="215" y="376"/>
                    </a:cubicBezTo>
                    <a:cubicBezTo>
                      <a:pt x="229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9" y="40"/>
                      <a:pt x="215" y="27"/>
                    </a:cubicBezTo>
                    <a:cubicBezTo>
                      <a:pt x="215" y="14"/>
                      <a:pt x="188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33"/>
              <p:cNvSpPr/>
              <p:nvPr/>
            </p:nvSpPr>
            <p:spPr>
              <a:xfrm>
                <a:off x="7981165" y="4110476"/>
                <a:ext cx="2465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390" extrusionOk="0">
                    <a:moveTo>
                      <a:pt x="175" y="14"/>
                    </a:moveTo>
                    <a:cubicBezTo>
                      <a:pt x="188" y="14"/>
                      <a:pt x="202" y="27"/>
                      <a:pt x="202" y="40"/>
                    </a:cubicBezTo>
                    <a:cubicBezTo>
                      <a:pt x="215" y="40"/>
                      <a:pt x="215" y="54"/>
                      <a:pt x="215" y="67"/>
                    </a:cubicBezTo>
                    <a:lnTo>
                      <a:pt x="215" y="322"/>
                    </a:lnTo>
                    <a:cubicBezTo>
                      <a:pt x="215" y="335"/>
                      <a:pt x="215" y="349"/>
                      <a:pt x="202" y="362"/>
                    </a:cubicBezTo>
                    <a:cubicBezTo>
                      <a:pt x="202" y="376"/>
                      <a:pt x="188" y="376"/>
                      <a:pt x="175" y="376"/>
                    </a:cubicBezTo>
                    <a:lnTo>
                      <a:pt x="68" y="376"/>
                    </a:lnTo>
                    <a:cubicBezTo>
                      <a:pt x="54" y="376"/>
                      <a:pt x="41" y="376"/>
                      <a:pt x="27" y="362"/>
                    </a:cubicBezTo>
                    <a:cubicBezTo>
                      <a:pt x="27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27" y="40"/>
                      <a:pt x="27" y="40"/>
                    </a:cubicBezTo>
                    <a:cubicBezTo>
                      <a:pt x="41" y="27"/>
                      <a:pt x="54" y="14"/>
                      <a:pt x="68" y="14"/>
                    </a:cubicBezTo>
                    <a:close/>
                    <a:moveTo>
                      <a:pt x="68" y="0"/>
                    </a:moveTo>
                    <a:cubicBezTo>
                      <a:pt x="54" y="0"/>
                      <a:pt x="27" y="14"/>
                      <a:pt x="14" y="27"/>
                    </a:cubicBezTo>
                    <a:cubicBezTo>
                      <a:pt x="14" y="40"/>
                      <a:pt x="1" y="54"/>
                      <a:pt x="1" y="67"/>
                    </a:cubicBezTo>
                    <a:lnTo>
                      <a:pt x="1" y="322"/>
                    </a:lnTo>
                    <a:cubicBezTo>
                      <a:pt x="1" y="335"/>
                      <a:pt x="14" y="362"/>
                      <a:pt x="14" y="376"/>
                    </a:cubicBezTo>
                    <a:cubicBezTo>
                      <a:pt x="27" y="389"/>
                      <a:pt x="54" y="389"/>
                      <a:pt x="68" y="389"/>
                    </a:cubicBezTo>
                    <a:lnTo>
                      <a:pt x="175" y="389"/>
                    </a:lnTo>
                    <a:cubicBezTo>
                      <a:pt x="188" y="389"/>
                      <a:pt x="202" y="389"/>
                      <a:pt x="215" y="376"/>
                    </a:cubicBezTo>
                    <a:cubicBezTo>
                      <a:pt x="229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9" y="40"/>
                      <a:pt x="215" y="27"/>
                    </a:cubicBezTo>
                    <a:cubicBezTo>
                      <a:pt x="202" y="14"/>
                      <a:pt x="188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33"/>
              <p:cNvSpPr/>
              <p:nvPr/>
            </p:nvSpPr>
            <p:spPr>
              <a:xfrm>
                <a:off x="8245170" y="4104997"/>
                <a:ext cx="30033" cy="50427"/>
              </a:xfrm>
              <a:custGeom>
                <a:avLst/>
                <a:gdLst/>
                <a:ahLst/>
                <a:cxnLst/>
                <a:rect l="l" t="t" r="r" b="b"/>
                <a:pathLst>
                  <a:path w="296" h="497" extrusionOk="0">
                    <a:moveTo>
                      <a:pt x="215" y="27"/>
                    </a:moveTo>
                    <a:cubicBezTo>
                      <a:pt x="228" y="27"/>
                      <a:pt x="242" y="41"/>
                      <a:pt x="255" y="41"/>
                    </a:cubicBezTo>
                    <a:cubicBezTo>
                      <a:pt x="269" y="54"/>
                      <a:pt x="269" y="81"/>
                      <a:pt x="269" y="94"/>
                    </a:cubicBezTo>
                    <a:lnTo>
                      <a:pt x="269" y="403"/>
                    </a:lnTo>
                    <a:cubicBezTo>
                      <a:pt x="269" y="430"/>
                      <a:pt x="269" y="443"/>
                      <a:pt x="255" y="456"/>
                    </a:cubicBezTo>
                    <a:cubicBezTo>
                      <a:pt x="242" y="470"/>
                      <a:pt x="228" y="470"/>
                      <a:pt x="215" y="470"/>
                    </a:cubicBezTo>
                    <a:lnTo>
                      <a:pt x="81" y="470"/>
                    </a:lnTo>
                    <a:cubicBezTo>
                      <a:pt x="67" y="470"/>
                      <a:pt x="54" y="470"/>
                      <a:pt x="41" y="456"/>
                    </a:cubicBezTo>
                    <a:cubicBezTo>
                      <a:pt x="27" y="443"/>
                      <a:pt x="14" y="430"/>
                      <a:pt x="14" y="403"/>
                    </a:cubicBezTo>
                    <a:lnTo>
                      <a:pt x="14" y="94"/>
                    </a:lnTo>
                    <a:cubicBezTo>
                      <a:pt x="14" y="81"/>
                      <a:pt x="27" y="54"/>
                      <a:pt x="41" y="41"/>
                    </a:cubicBezTo>
                    <a:cubicBezTo>
                      <a:pt x="54" y="41"/>
                      <a:pt x="67" y="27"/>
                      <a:pt x="81" y="27"/>
                    </a:cubicBezTo>
                    <a:close/>
                    <a:moveTo>
                      <a:pt x="81" y="0"/>
                    </a:moveTo>
                    <a:cubicBezTo>
                      <a:pt x="54" y="0"/>
                      <a:pt x="41" y="14"/>
                      <a:pt x="27" y="27"/>
                    </a:cubicBezTo>
                    <a:cubicBezTo>
                      <a:pt x="0" y="41"/>
                      <a:pt x="0" y="68"/>
                      <a:pt x="0" y="94"/>
                    </a:cubicBezTo>
                    <a:lnTo>
                      <a:pt x="0" y="403"/>
                    </a:lnTo>
                    <a:cubicBezTo>
                      <a:pt x="0" y="430"/>
                      <a:pt x="0" y="456"/>
                      <a:pt x="27" y="470"/>
                    </a:cubicBezTo>
                    <a:cubicBezTo>
                      <a:pt x="41" y="483"/>
                      <a:pt x="54" y="497"/>
                      <a:pt x="81" y="497"/>
                    </a:cubicBezTo>
                    <a:lnTo>
                      <a:pt x="215" y="497"/>
                    </a:lnTo>
                    <a:cubicBezTo>
                      <a:pt x="228" y="497"/>
                      <a:pt x="255" y="483"/>
                      <a:pt x="269" y="470"/>
                    </a:cubicBezTo>
                    <a:cubicBezTo>
                      <a:pt x="282" y="456"/>
                      <a:pt x="295" y="430"/>
                      <a:pt x="295" y="403"/>
                    </a:cubicBezTo>
                    <a:lnTo>
                      <a:pt x="295" y="94"/>
                    </a:lnTo>
                    <a:cubicBezTo>
                      <a:pt x="295" y="68"/>
                      <a:pt x="282" y="41"/>
                      <a:pt x="269" y="27"/>
                    </a:cubicBezTo>
                    <a:cubicBezTo>
                      <a:pt x="255" y="14"/>
                      <a:pt x="228" y="0"/>
                      <a:pt x="21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33"/>
              <p:cNvSpPr/>
              <p:nvPr/>
            </p:nvSpPr>
            <p:spPr>
              <a:xfrm>
                <a:off x="8181249" y="4104997"/>
                <a:ext cx="30033" cy="50427"/>
              </a:xfrm>
              <a:custGeom>
                <a:avLst/>
                <a:gdLst/>
                <a:ahLst/>
                <a:cxnLst/>
                <a:rect l="l" t="t" r="r" b="b"/>
                <a:pathLst>
                  <a:path w="296" h="497" extrusionOk="0">
                    <a:moveTo>
                      <a:pt x="215" y="27"/>
                    </a:moveTo>
                    <a:cubicBezTo>
                      <a:pt x="228" y="27"/>
                      <a:pt x="241" y="41"/>
                      <a:pt x="255" y="41"/>
                    </a:cubicBezTo>
                    <a:cubicBezTo>
                      <a:pt x="268" y="54"/>
                      <a:pt x="282" y="81"/>
                      <a:pt x="282" y="94"/>
                    </a:cubicBezTo>
                    <a:lnTo>
                      <a:pt x="282" y="403"/>
                    </a:lnTo>
                    <a:cubicBezTo>
                      <a:pt x="282" y="430"/>
                      <a:pt x="268" y="443"/>
                      <a:pt x="255" y="456"/>
                    </a:cubicBezTo>
                    <a:cubicBezTo>
                      <a:pt x="255" y="470"/>
                      <a:pt x="228" y="470"/>
                      <a:pt x="215" y="470"/>
                    </a:cubicBezTo>
                    <a:lnTo>
                      <a:pt x="94" y="470"/>
                    </a:lnTo>
                    <a:cubicBezTo>
                      <a:pt x="67" y="470"/>
                      <a:pt x="54" y="470"/>
                      <a:pt x="40" y="456"/>
                    </a:cubicBezTo>
                    <a:cubicBezTo>
                      <a:pt x="27" y="443"/>
                      <a:pt x="27" y="430"/>
                      <a:pt x="27" y="403"/>
                    </a:cubicBezTo>
                    <a:lnTo>
                      <a:pt x="27" y="94"/>
                    </a:lnTo>
                    <a:cubicBezTo>
                      <a:pt x="27" y="81"/>
                      <a:pt x="27" y="54"/>
                      <a:pt x="40" y="41"/>
                    </a:cubicBezTo>
                    <a:cubicBezTo>
                      <a:pt x="54" y="41"/>
                      <a:pt x="67" y="27"/>
                      <a:pt x="94" y="27"/>
                    </a:cubicBezTo>
                    <a:close/>
                    <a:moveTo>
                      <a:pt x="94" y="0"/>
                    </a:moveTo>
                    <a:cubicBezTo>
                      <a:pt x="67" y="0"/>
                      <a:pt x="40" y="14"/>
                      <a:pt x="27" y="27"/>
                    </a:cubicBezTo>
                    <a:cubicBezTo>
                      <a:pt x="13" y="41"/>
                      <a:pt x="0" y="68"/>
                      <a:pt x="0" y="94"/>
                    </a:cubicBezTo>
                    <a:lnTo>
                      <a:pt x="0" y="403"/>
                    </a:lnTo>
                    <a:cubicBezTo>
                      <a:pt x="0" y="430"/>
                      <a:pt x="13" y="456"/>
                      <a:pt x="27" y="470"/>
                    </a:cubicBezTo>
                    <a:cubicBezTo>
                      <a:pt x="40" y="483"/>
                      <a:pt x="67" y="497"/>
                      <a:pt x="94" y="497"/>
                    </a:cubicBezTo>
                    <a:lnTo>
                      <a:pt x="215" y="497"/>
                    </a:lnTo>
                    <a:cubicBezTo>
                      <a:pt x="241" y="497"/>
                      <a:pt x="255" y="483"/>
                      <a:pt x="282" y="470"/>
                    </a:cubicBezTo>
                    <a:cubicBezTo>
                      <a:pt x="295" y="456"/>
                      <a:pt x="295" y="430"/>
                      <a:pt x="295" y="403"/>
                    </a:cubicBezTo>
                    <a:lnTo>
                      <a:pt x="295" y="94"/>
                    </a:lnTo>
                    <a:cubicBezTo>
                      <a:pt x="295" y="68"/>
                      <a:pt x="295" y="41"/>
                      <a:pt x="282" y="27"/>
                    </a:cubicBezTo>
                    <a:cubicBezTo>
                      <a:pt x="255" y="14"/>
                      <a:pt x="241" y="0"/>
                      <a:pt x="21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33"/>
              <p:cNvSpPr/>
              <p:nvPr/>
            </p:nvSpPr>
            <p:spPr>
              <a:xfrm>
                <a:off x="8294177" y="4104997"/>
                <a:ext cx="30033" cy="50427"/>
              </a:xfrm>
              <a:custGeom>
                <a:avLst/>
                <a:gdLst/>
                <a:ahLst/>
                <a:cxnLst/>
                <a:rect l="l" t="t" r="r" b="b"/>
                <a:pathLst>
                  <a:path w="296" h="497" extrusionOk="0">
                    <a:moveTo>
                      <a:pt x="215" y="27"/>
                    </a:moveTo>
                    <a:cubicBezTo>
                      <a:pt x="228" y="27"/>
                      <a:pt x="242" y="41"/>
                      <a:pt x="255" y="41"/>
                    </a:cubicBezTo>
                    <a:cubicBezTo>
                      <a:pt x="268" y="54"/>
                      <a:pt x="282" y="81"/>
                      <a:pt x="282" y="94"/>
                    </a:cubicBezTo>
                    <a:lnTo>
                      <a:pt x="282" y="403"/>
                    </a:lnTo>
                    <a:cubicBezTo>
                      <a:pt x="282" y="430"/>
                      <a:pt x="268" y="443"/>
                      <a:pt x="255" y="456"/>
                    </a:cubicBezTo>
                    <a:cubicBezTo>
                      <a:pt x="242" y="470"/>
                      <a:pt x="228" y="470"/>
                      <a:pt x="215" y="470"/>
                    </a:cubicBezTo>
                    <a:lnTo>
                      <a:pt x="81" y="470"/>
                    </a:lnTo>
                    <a:cubicBezTo>
                      <a:pt x="67" y="470"/>
                      <a:pt x="54" y="470"/>
                      <a:pt x="40" y="456"/>
                    </a:cubicBezTo>
                    <a:cubicBezTo>
                      <a:pt x="27" y="443"/>
                      <a:pt x="27" y="430"/>
                      <a:pt x="27" y="403"/>
                    </a:cubicBezTo>
                    <a:lnTo>
                      <a:pt x="27" y="94"/>
                    </a:lnTo>
                    <a:cubicBezTo>
                      <a:pt x="27" y="81"/>
                      <a:pt x="27" y="54"/>
                      <a:pt x="40" y="41"/>
                    </a:cubicBezTo>
                    <a:cubicBezTo>
                      <a:pt x="54" y="41"/>
                      <a:pt x="67" y="27"/>
                      <a:pt x="81" y="27"/>
                    </a:cubicBezTo>
                    <a:close/>
                    <a:moveTo>
                      <a:pt x="81" y="0"/>
                    </a:moveTo>
                    <a:cubicBezTo>
                      <a:pt x="67" y="0"/>
                      <a:pt x="40" y="14"/>
                      <a:pt x="27" y="27"/>
                    </a:cubicBezTo>
                    <a:cubicBezTo>
                      <a:pt x="14" y="41"/>
                      <a:pt x="0" y="68"/>
                      <a:pt x="0" y="94"/>
                    </a:cubicBezTo>
                    <a:lnTo>
                      <a:pt x="0" y="403"/>
                    </a:lnTo>
                    <a:cubicBezTo>
                      <a:pt x="0" y="430"/>
                      <a:pt x="14" y="456"/>
                      <a:pt x="27" y="470"/>
                    </a:cubicBezTo>
                    <a:cubicBezTo>
                      <a:pt x="40" y="483"/>
                      <a:pt x="67" y="497"/>
                      <a:pt x="81" y="497"/>
                    </a:cubicBezTo>
                    <a:lnTo>
                      <a:pt x="215" y="497"/>
                    </a:lnTo>
                    <a:cubicBezTo>
                      <a:pt x="242" y="497"/>
                      <a:pt x="255" y="483"/>
                      <a:pt x="268" y="470"/>
                    </a:cubicBezTo>
                    <a:cubicBezTo>
                      <a:pt x="295" y="456"/>
                      <a:pt x="295" y="430"/>
                      <a:pt x="295" y="403"/>
                    </a:cubicBezTo>
                    <a:lnTo>
                      <a:pt x="295" y="94"/>
                    </a:lnTo>
                    <a:cubicBezTo>
                      <a:pt x="295" y="68"/>
                      <a:pt x="295" y="41"/>
                      <a:pt x="268" y="27"/>
                    </a:cubicBezTo>
                    <a:cubicBezTo>
                      <a:pt x="255" y="14"/>
                      <a:pt x="242" y="0"/>
                      <a:pt x="21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33"/>
              <p:cNvSpPr/>
              <p:nvPr/>
            </p:nvSpPr>
            <p:spPr>
              <a:xfrm>
                <a:off x="7997500" y="4110476"/>
                <a:ext cx="8320" cy="8218"/>
              </a:xfrm>
              <a:custGeom>
                <a:avLst/>
                <a:gdLst/>
                <a:ahLst/>
                <a:cxnLst/>
                <a:rect l="l" t="t" r="r" b="b"/>
                <a:pathLst>
                  <a:path w="82" h="81" extrusionOk="0">
                    <a:moveTo>
                      <a:pt x="1" y="0"/>
                    </a:moveTo>
                    <a:cubicBezTo>
                      <a:pt x="27" y="0"/>
                      <a:pt x="41" y="14"/>
                      <a:pt x="54" y="27"/>
                    </a:cubicBezTo>
                    <a:cubicBezTo>
                      <a:pt x="41" y="14"/>
                      <a:pt x="27" y="0"/>
                      <a:pt x="14" y="0"/>
                    </a:cubicBezTo>
                    <a:close/>
                    <a:moveTo>
                      <a:pt x="54" y="27"/>
                    </a:moveTo>
                    <a:cubicBezTo>
                      <a:pt x="68" y="41"/>
                      <a:pt x="81" y="54"/>
                      <a:pt x="81" y="81"/>
                    </a:cubicBezTo>
                    <a:lnTo>
                      <a:pt x="81" y="67"/>
                    </a:lnTo>
                    <a:cubicBezTo>
                      <a:pt x="81" y="54"/>
                      <a:pt x="68" y="41"/>
                      <a:pt x="54" y="2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3"/>
              <p:cNvSpPr/>
              <p:nvPr/>
            </p:nvSpPr>
            <p:spPr>
              <a:xfrm>
                <a:off x="7982585" y="4113114"/>
                <a:ext cx="19075" cy="35512"/>
              </a:xfrm>
              <a:custGeom>
                <a:avLst/>
                <a:gdLst/>
                <a:ahLst/>
                <a:cxnLst/>
                <a:rect l="l" t="t" r="r" b="b"/>
                <a:pathLst>
                  <a:path w="188" h="350" extrusionOk="0">
                    <a:moveTo>
                      <a:pt x="13" y="1"/>
                    </a:moveTo>
                    <a:cubicBezTo>
                      <a:pt x="13" y="14"/>
                      <a:pt x="1" y="27"/>
                      <a:pt x="0" y="40"/>
                    </a:cubicBezTo>
                    <a:lnTo>
                      <a:pt x="0" y="40"/>
                    </a:lnTo>
                    <a:cubicBezTo>
                      <a:pt x="1" y="27"/>
                      <a:pt x="13" y="14"/>
                      <a:pt x="13" y="14"/>
                    </a:cubicBezTo>
                    <a:lnTo>
                      <a:pt x="13" y="1"/>
                    </a:lnTo>
                    <a:close/>
                    <a:moveTo>
                      <a:pt x="13" y="336"/>
                    </a:moveTo>
                    <a:cubicBezTo>
                      <a:pt x="27" y="350"/>
                      <a:pt x="40" y="350"/>
                      <a:pt x="54" y="350"/>
                    </a:cubicBezTo>
                    <a:cubicBezTo>
                      <a:pt x="40" y="350"/>
                      <a:pt x="27" y="336"/>
                      <a:pt x="13" y="336"/>
                    </a:cubicBezTo>
                    <a:close/>
                    <a:moveTo>
                      <a:pt x="188" y="336"/>
                    </a:moveTo>
                    <a:lnTo>
                      <a:pt x="188" y="336"/>
                    </a:lnTo>
                    <a:cubicBezTo>
                      <a:pt x="188" y="336"/>
                      <a:pt x="174" y="350"/>
                      <a:pt x="161" y="350"/>
                    </a:cubicBezTo>
                    <a:cubicBezTo>
                      <a:pt x="174" y="350"/>
                      <a:pt x="188" y="350"/>
                      <a:pt x="188" y="33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3"/>
              <p:cNvSpPr/>
              <p:nvPr/>
            </p:nvSpPr>
            <p:spPr>
              <a:xfrm>
                <a:off x="7864178" y="4110476"/>
                <a:ext cx="2323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29" h="390" extrusionOk="0">
                    <a:moveTo>
                      <a:pt x="161" y="14"/>
                    </a:moveTo>
                    <a:cubicBezTo>
                      <a:pt x="175" y="14"/>
                      <a:pt x="188" y="27"/>
                      <a:pt x="201" y="40"/>
                    </a:cubicBezTo>
                    <a:cubicBezTo>
                      <a:pt x="215" y="40"/>
                      <a:pt x="215" y="54"/>
                      <a:pt x="215" y="67"/>
                    </a:cubicBezTo>
                    <a:lnTo>
                      <a:pt x="215" y="322"/>
                    </a:lnTo>
                    <a:cubicBezTo>
                      <a:pt x="215" y="335"/>
                      <a:pt x="215" y="349"/>
                      <a:pt x="201" y="362"/>
                    </a:cubicBezTo>
                    <a:cubicBezTo>
                      <a:pt x="188" y="376"/>
                      <a:pt x="175" y="376"/>
                      <a:pt x="161" y="376"/>
                    </a:cubicBezTo>
                    <a:lnTo>
                      <a:pt x="67" y="376"/>
                    </a:lnTo>
                    <a:cubicBezTo>
                      <a:pt x="54" y="376"/>
                      <a:pt x="41" y="376"/>
                      <a:pt x="27" y="362"/>
                    </a:cubicBezTo>
                    <a:cubicBezTo>
                      <a:pt x="14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14" y="40"/>
                      <a:pt x="27" y="40"/>
                    </a:cubicBezTo>
                    <a:cubicBezTo>
                      <a:pt x="41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41" y="0"/>
                      <a:pt x="27" y="14"/>
                      <a:pt x="14" y="27"/>
                    </a:cubicBezTo>
                    <a:cubicBezTo>
                      <a:pt x="0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0" y="362"/>
                      <a:pt x="14" y="376"/>
                    </a:cubicBezTo>
                    <a:cubicBezTo>
                      <a:pt x="27" y="389"/>
                      <a:pt x="41" y="389"/>
                      <a:pt x="67" y="389"/>
                    </a:cubicBezTo>
                    <a:lnTo>
                      <a:pt x="161" y="389"/>
                    </a:lnTo>
                    <a:cubicBezTo>
                      <a:pt x="188" y="389"/>
                      <a:pt x="201" y="389"/>
                      <a:pt x="215" y="376"/>
                    </a:cubicBezTo>
                    <a:cubicBezTo>
                      <a:pt x="228" y="362"/>
                      <a:pt x="228" y="335"/>
                      <a:pt x="228" y="322"/>
                    </a:cubicBezTo>
                    <a:lnTo>
                      <a:pt x="228" y="67"/>
                    </a:lnTo>
                    <a:cubicBezTo>
                      <a:pt x="228" y="54"/>
                      <a:pt x="228" y="40"/>
                      <a:pt x="215" y="27"/>
                    </a:cubicBezTo>
                    <a:cubicBezTo>
                      <a:pt x="201" y="14"/>
                      <a:pt x="188" y="0"/>
                      <a:pt x="16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3"/>
              <p:cNvSpPr/>
              <p:nvPr/>
            </p:nvSpPr>
            <p:spPr>
              <a:xfrm>
                <a:off x="6692591" y="4110476"/>
                <a:ext cx="2323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29" h="390" extrusionOk="0">
                    <a:moveTo>
                      <a:pt x="161" y="14"/>
                    </a:moveTo>
                    <a:cubicBezTo>
                      <a:pt x="175" y="14"/>
                      <a:pt x="188" y="27"/>
                      <a:pt x="201" y="40"/>
                    </a:cubicBezTo>
                    <a:cubicBezTo>
                      <a:pt x="215" y="40"/>
                      <a:pt x="215" y="54"/>
                      <a:pt x="215" y="67"/>
                    </a:cubicBezTo>
                    <a:lnTo>
                      <a:pt x="215" y="322"/>
                    </a:lnTo>
                    <a:cubicBezTo>
                      <a:pt x="215" y="335"/>
                      <a:pt x="215" y="349"/>
                      <a:pt x="201" y="362"/>
                    </a:cubicBezTo>
                    <a:cubicBezTo>
                      <a:pt x="188" y="376"/>
                      <a:pt x="175" y="376"/>
                      <a:pt x="161" y="376"/>
                    </a:cubicBezTo>
                    <a:lnTo>
                      <a:pt x="67" y="376"/>
                    </a:lnTo>
                    <a:cubicBezTo>
                      <a:pt x="54" y="376"/>
                      <a:pt x="41" y="376"/>
                      <a:pt x="27" y="362"/>
                    </a:cubicBezTo>
                    <a:cubicBezTo>
                      <a:pt x="14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14" y="40"/>
                      <a:pt x="27" y="40"/>
                    </a:cubicBezTo>
                    <a:cubicBezTo>
                      <a:pt x="41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41" y="0"/>
                      <a:pt x="27" y="14"/>
                      <a:pt x="14" y="27"/>
                    </a:cubicBezTo>
                    <a:cubicBezTo>
                      <a:pt x="0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0" y="362"/>
                      <a:pt x="14" y="376"/>
                    </a:cubicBezTo>
                    <a:cubicBezTo>
                      <a:pt x="27" y="389"/>
                      <a:pt x="41" y="389"/>
                      <a:pt x="67" y="389"/>
                    </a:cubicBezTo>
                    <a:lnTo>
                      <a:pt x="161" y="389"/>
                    </a:lnTo>
                    <a:cubicBezTo>
                      <a:pt x="188" y="389"/>
                      <a:pt x="201" y="389"/>
                      <a:pt x="215" y="376"/>
                    </a:cubicBezTo>
                    <a:cubicBezTo>
                      <a:pt x="228" y="362"/>
                      <a:pt x="228" y="335"/>
                      <a:pt x="228" y="322"/>
                    </a:cubicBezTo>
                    <a:lnTo>
                      <a:pt x="228" y="67"/>
                    </a:lnTo>
                    <a:cubicBezTo>
                      <a:pt x="228" y="54"/>
                      <a:pt x="228" y="40"/>
                      <a:pt x="215" y="27"/>
                    </a:cubicBezTo>
                    <a:cubicBezTo>
                      <a:pt x="201" y="14"/>
                      <a:pt x="188" y="0"/>
                      <a:pt x="16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3"/>
              <p:cNvSpPr/>
              <p:nvPr/>
            </p:nvSpPr>
            <p:spPr>
              <a:xfrm>
                <a:off x="6730639" y="4110476"/>
                <a:ext cx="2465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390" extrusionOk="0">
                    <a:moveTo>
                      <a:pt x="175" y="14"/>
                    </a:moveTo>
                    <a:cubicBezTo>
                      <a:pt x="189" y="14"/>
                      <a:pt x="202" y="27"/>
                      <a:pt x="215" y="40"/>
                    </a:cubicBezTo>
                    <a:cubicBezTo>
                      <a:pt x="229" y="40"/>
                      <a:pt x="229" y="54"/>
                      <a:pt x="229" y="67"/>
                    </a:cubicBezTo>
                    <a:lnTo>
                      <a:pt x="229" y="322"/>
                    </a:lnTo>
                    <a:cubicBezTo>
                      <a:pt x="229" y="335"/>
                      <a:pt x="229" y="349"/>
                      <a:pt x="215" y="362"/>
                    </a:cubicBezTo>
                    <a:cubicBezTo>
                      <a:pt x="202" y="376"/>
                      <a:pt x="189" y="376"/>
                      <a:pt x="175" y="376"/>
                    </a:cubicBezTo>
                    <a:lnTo>
                      <a:pt x="81" y="376"/>
                    </a:lnTo>
                    <a:cubicBezTo>
                      <a:pt x="68" y="376"/>
                      <a:pt x="54" y="376"/>
                      <a:pt x="41" y="362"/>
                    </a:cubicBezTo>
                    <a:cubicBezTo>
                      <a:pt x="28" y="349"/>
                      <a:pt x="28" y="335"/>
                      <a:pt x="28" y="322"/>
                    </a:cubicBezTo>
                    <a:lnTo>
                      <a:pt x="28" y="67"/>
                    </a:lnTo>
                    <a:cubicBezTo>
                      <a:pt x="28" y="54"/>
                      <a:pt x="28" y="40"/>
                      <a:pt x="41" y="40"/>
                    </a:cubicBezTo>
                    <a:cubicBezTo>
                      <a:pt x="54" y="27"/>
                      <a:pt x="54" y="14"/>
                      <a:pt x="81" y="14"/>
                    </a:cubicBezTo>
                    <a:close/>
                    <a:moveTo>
                      <a:pt x="81" y="0"/>
                    </a:moveTo>
                    <a:cubicBezTo>
                      <a:pt x="54" y="0"/>
                      <a:pt x="41" y="14"/>
                      <a:pt x="28" y="27"/>
                    </a:cubicBezTo>
                    <a:cubicBezTo>
                      <a:pt x="14" y="40"/>
                      <a:pt x="1" y="54"/>
                      <a:pt x="1" y="67"/>
                    </a:cubicBezTo>
                    <a:lnTo>
                      <a:pt x="1" y="322"/>
                    </a:lnTo>
                    <a:cubicBezTo>
                      <a:pt x="1" y="335"/>
                      <a:pt x="14" y="362"/>
                      <a:pt x="28" y="376"/>
                    </a:cubicBezTo>
                    <a:cubicBezTo>
                      <a:pt x="41" y="389"/>
                      <a:pt x="54" y="389"/>
                      <a:pt x="81" y="389"/>
                    </a:cubicBezTo>
                    <a:lnTo>
                      <a:pt x="175" y="389"/>
                    </a:lnTo>
                    <a:cubicBezTo>
                      <a:pt x="189" y="389"/>
                      <a:pt x="215" y="389"/>
                      <a:pt x="229" y="376"/>
                    </a:cubicBezTo>
                    <a:cubicBezTo>
                      <a:pt x="242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42" y="40"/>
                      <a:pt x="229" y="27"/>
                    </a:cubicBezTo>
                    <a:cubicBezTo>
                      <a:pt x="215" y="14"/>
                      <a:pt x="189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3"/>
              <p:cNvSpPr/>
              <p:nvPr/>
            </p:nvSpPr>
            <p:spPr>
              <a:xfrm>
                <a:off x="6770108" y="4110476"/>
                <a:ext cx="2465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390" extrusionOk="0">
                    <a:moveTo>
                      <a:pt x="175" y="14"/>
                    </a:moveTo>
                    <a:cubicBezTo>
                      <a:pt x="189" y="14"/>
                      <a:pt x="202" y="27"/>
                      <a:pt x="215" y="40"/>
                    </a:cubicBezTo>
                    <a:cubicBezTo>
                      <a:pt x="215" y="40"/>
                      <a:pt x="229" y="54"/>
                      <a:pt x="229" y="67"/>
                    </a:cubicBezTo>
                    <a:lnTo>
                      <a:pt x="229" y="322"/>
                    </a:lnTo>
                    <a:cubicBezTo>
                      <a:pt x="229" y="335"/>
                      <a:pt x="215" y="349"/>
                      <a:pt x="215" y="362"/>
                    </a:cubicBezTo>
                    <a:cubicBezTo>
                      <a:pt x="202" y="376"/>
                      <a:pt x="189" y="376"/>
                      <a:pt x="175" y="376"/>
                    </a:cubicBezTo>
                    <a:lnTo>
                      <a:pt x="68" y="376"/>
                    </a:lnTo>
                    <a:cubicBezTo>
                      <a:pt x="54" y="376"/>
                      <a:pt x="41" y="376"/>
                      <a:pt x="41" y="362"/>
                    </a:cubicBezTo>
                    <a:cubicBezTo>
                      <a:pt x="28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28" y="40"/>
                      <a:pt x="41" y="40"/>
                    </a:cubicBezTo>
                    <a:cubicBezTo>
                      <a:pt x="41" y="27"/>
                      <a:pt x="54" y="14"/>
                      <a:pt x="68" y="14"/>
                    </a:cubicBezTo>
                    <a:close/>
                    <a:moveTo>
                      <a:pt x="68" y="0"/>
                    </a:moveTo>
                    <a:cubicBezTo>
                      <a:pt x="54" y="0"/>
                      <a:pt x="41" y="14"/>
                      <a:pt x="28" y="27"/>
                    </a:cubicBezTo>
                    <a:cubicBezTo>
                      <a:pt x="14" y="40"/>
                      <a:pt x="1" y="54"/>
                      <a:pt x="1" y="67"/>
                    </a:cubicBezTo>
                    <a:lnTo>
                      <a:pt x="1" y="322"/>
                    </a:lnTo>
                    <a:cubicBezTo>
                      <a:pt x="1" y="335"/>
                      <a:pt x="14" y="362"/>
                      <a:pt x="28" y="376"/>
                    </a:cubicBezTo>
                    <a:cubicBezTo>
                      <a:pt x="41" y="389"/>
                      <a:pt x="54" y="389"/>
                      <a:pt x="68" y="389"/>
                    </a:cubicBezTo>
                    <a:lnTo>
                      <a:pt x="175" y="389"/>
                    </a:lnTo>
                    <a:cubicBezTo>
                      <a:pt x="189" y="389"/>
                      <a:pt x="202" y="389"/>
                      <a:pt x="215" y="376"/>
                    </a:cubicBezTo>
                    <a:cubicBezTo>
                      <a:pt x="229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9" y="40"/>
                      <a:pt x="215" y="27"/>
                    </a:cubicBezTo>
                    <a:cubicBezTo>
                      <a:pt x="215" y="14"/>
                      <a:pt x="189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3"/>
              <p:cNvSpPr/>
              <p:nvPr/>
            </p:nvSpPr>
            <p:spPr>
              <a:xfrm>
                <a:off x="5639410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74" y="14"/>
                    </a:moveTo>
                    <a:cubicBezTo>
                      <a:pt x="188" y="14"/>
                      <a:pt x="201" y="27"/>
                      <a:pt x="215" y="40"/>
                    </a:cubicBezTo>
                    <a:cubicBezTo>
                      <a:pt x="215" y="40"/>
                      <a:pt x="228" y="54"/>
                      <a:pt x="228" y="67"/>
                    </a:cubicBezTo>
                    <a:lnTo>
                      <a:pt x="228" y="322"/>
                    </a:lnTo>
                    <a:cubicBezTo>
                      <a:pt x="228" y="335"/>
                      <a:pt x="215" y="349"/>
                      <a:pt x="215" y="362"/>
                    </a:cubicBezTo>
                    <a:cubicBezTo>
                      <a:pt x="201" y="376"/>
                      <a:pt x="188" y="376"/>
                      <a:pt x="174" y="376"/>
                    </a:cubicBezTo>
                    <a:lnTo>
                      <a:pt x="67" y="376"/>
                    </a:lnTo>
                    <a:cubicBezTo>
                      <a:pt x="54" y="376"/>
                      <a:pt x="40" y="376"/>
                      <a:pt x="40" y="362"/>
                    </a:cubicBezTo>
                    <a:cubicBezTo>
                      <a:pt x="27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27" y="40"/>
                      <a:pt x="40" y="40"/>
                    </a:cubicBezTo>
                    <a:cubicBezTo>
                      <a:pt x="40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54" y="0"/>
                      <a:pt x="40" y="14"/>
                      <a:pt x="27" y="27"/>
                    </a:cubicBezTo>
                    <a:cubicBezTo>
                      <a:pt x="14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14" y="362"/>
                      <a:pt x="27" y="376"/>
                    </a:cubicBezTo>
                    <a:cubicBezTo>
                      <a:pt x="40" y="389"/>
                      <a:pt x="54" y="389"/>
                      <a:pt x="67" y="389"/>
                    </a:cubicBezTo>
                    <a:lnTo>
                      <a:pt x="174" y="389"/>
                    </a:lnTo>
                    <a:cubicBezTo>
                      <a:pt x="188" y="389"/>
                      <a:pt x="201" y="389"/>
                      <a:pt x="228" y="376"/>
                    </a:cubicBezTo>
                    <a:cubicBezTo>
                      <a:pt x="228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8" y="40"/>
                      <a:pt x="228" y="27"/>
                    </a:cubicBezTo>
                    <a:cubicBezTo>
                      <a:pt x="215" y="14"/>
                      <a:pt x="188" y="0"/>
                      <a:pt x="17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3"/>
              <p:cNvSpPr/>
              <p:nvPr/>
            </p:nvSpPr>
            <p:spPr>
              <a:xfrm>
                <a:off x="5678879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74" y="14"/>
                    </a:moveTo>
                    <a:cubicBezTo>
                      <a:pt x="188" y="14"/>
                      <a:pt x="201" y="27"/>
                      <a:pt x="201" y="40"/>
                    </a:cubicBezTo>
                    <a:cubicBezTo>
                      <a:pt x="215" y="40"/>
                      <a:pt x="215" y="54"/>
                      <a:pt x="215" y="67"/>
                    </a:cubicBezTo>
                    <a:lnTo>
                      <a:pt x="215" y="322"/>
                    </a:lnTo>
                    <a:cubicBezTo>
                      <a:pt x="215" y="335"/>
                      <a:pt x="215" y="349"/>
                      <a:pt x="201" y="362"/>
                    </a:cubicBezTo>
                    <a:cubicBezTo>
                      <a:pt x="201" y="376"/>
                      <a:pt x="188" y="376"/>
                      <a:pt x="174" y="376"/>
                    </a:cubicBezTo>
                    <a:lnTo>
                      <a:pt x="67" y="376"/>
                    </a:lnTo>
                    <a:cubicBezTo>
                      <a:pt x="54" y="376"/>
                      <a:pt x="40" y="376"/>
                      <a:pt x="27" y="362"/>
                    </a:cubicBezTo>
                    <a:cubicBezTo>
                      <a:pt x="27" y="349"/>
                      <a:pt x="13" y="335"/>
                      <a:pt x="13" y="322"/>
                    </a:cubicBezTo>
                    <a:lnTo>
                      <a:pt x="13" y="67"/>
                    </a:lnTo>
                    <a:cubicBezTo>
                      <a:pt x="13" y="54"/>
                      <a:pt x="27" y="40"/>
                      <a:pt x="27" y="40"/>
                    </a:cubicBezTo>
                    <a:cubicBezTo>
                      <a:pt x="40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54" y="0"/>
                      <a:pt x="40" y="14"/>
                      <a:pt x="13" y="27"/>
                    </a:cubicBezTo>
                    <a:cubicBezTo>
                      <a:pt x="13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13" y="362"/>
                      <a:pt x="13" y="376"/>
                    </a:cubicBezTo>
                    <a:cubicBezTo>
                      <a:pt x="27" y="389"/>
                      <a:pt x="54" y="389"/>
                      <a:pt x="67" y="389"/>
                    </a:cubicBezTo>
                    <a:lnTo>
                      <a:pt x="174" y="389"/>
                    </a:lnTo>
                    <a:cubicBezTo>
                      <a:pt x="188" y="389"/>
                      <a:pt x="201" y="389"/>
                      <a:pt x="215" y="376"/>
                    </a:cubicBezTo>
                    <a:cubicBezTo>
                      <a:pt x="228" y="362"/>
                      <a:pt x="241" y="335"/>
                      <a:pt x="241" y="322"/>
                    </a:cubicBezTo>
                    <a:lnTo>
                      <a:pt x="241" y="67"/>
                    </a:lnTo>
                    <a:cubicBezTo>
                      <a:pt x="241" y="54"/>
                      <a:pt x="228" y="40"/>
                      <a:pt x="215" y="27"/>
                    </a:cubicBezTo>
                    <a:cubicBezTo>
                      <a:pt x="201" y="14"/>
                      <a:pt x="188" y="0"/>
                      <a:pt x="17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3"/>
              <p:cNvSpPr/>
              <p:nvPr/>
            </p:nvSpPr>
            <p:spPr>
              <a:xfrm>
                <a:off x="5718247" y="4110476"/>
                <a:ext cx="2465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390" extrusionOk="0">
                    <a:moveTo>
                      <a:pt x="162" y="14"/>
                    </a:moveTo>
                    <a:cubicBezTo>
                      <a:pt x="175" y="14"/>
                      <a:pt x="189" y="27"/>
                      <a:pt x="202" y="40"/>
                    </a:cubicBezTo>
                    <a:cubicBezTo>
                      <a:pt x="216" y="40"/>
                      <a:pt x="216" y="54"/>
                      <a:pt x="216" y="67"/>
                    </a:cubicBezTo>
                    <a:lnTo>
                      <a:pt x="216" y="322"/>
                    </a:lnTo>
                    <a:cubicBezTo>
                      <a:pt x="216" y="335"/>
                      <a:pt x="216" y="349"/>
                      <a:pt x="202" y="362"/>
                    </a:cubicBezTo>
                    <a:cubicBezTo>
                      <a:pt x="189" y="376"/>
                      <a:pt x="189" y="376"/>
                      <a:pt x="162" y="376"/>
                    </a:cubicBezTo>
                    <a:lnTo>
                      <a:pt x="68" y="376"/>
                    </a:lnTo>
                    <a:cubicBezTo>
                      <a:pt x="55" y="376"/>
                      <a:pt x="41" y="376"/>
                      <a:pt x="28" y="362"/>
                    </a:cubicBezTo>
                    <a:cubicBezTo>
                      <a:pt x="14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14" y="40"/>
                      <a:pt x="28" y="40"/>
                    </a:cubicBezTo>
                    <a:cubicBezTo>
                      <a:pt x="41" y="27"/>
                      <a:pt x="55" y="14"/>
                      <a:pt x="68" y="14"/>
                    </a:cubicBezTo>
                    <a:close/>
                    <a:moveTo>
                      <a:pt x="68" y="0"/>
                    </a:moveTo>
                    <a:cubicBezTo>
                      <a:pt x="55" y="0"/>
                      <a:pt x="28" y="14"/>
                      <a:pt x="14" y="27"/>
                    </a:cubicBezTo>
                    <a:cubicBezTo>
                      <a:pt x="14" y="40"/>
                      <a:pt x="1" y="54"/>
                      <a:pt x="1" y="67"/>
                    </a:cubicBezTo>
                    <a:lnTo>
                      <a:pt x="1" y="322"/>
                    </a:lnTo>
                    <a:cubicBezTo>
                      <a:pt x="1" y="335"/>
                      <a:pt x="1" y="362"/>
                      <a:pt x="14" y="376"/>
                    </a:cubicBezTo>
                    <a:cubicBezTo>
                      <a:pt x="28" y="389"/>
                      <a:pt x="55" y="389"/>
                      <a:pt x="68" y="389"/>
                    </a:cubicBezTo>
                    <a:lnTo>
                      <a:pt x="162" y="389"/>
                    </a:lnTo>
                    <a:cubicBezTo>
                      <a:pt x="189" y="389"/>
                      <a:pt x="202" y="389"/>
                      <a:pt x="216" y="376"/>
                    </a:cubicBezTo>
                    <a:cubicBezTo>
                      <a:pt x="229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9" y="40"/>
                      <a:pt x="216" y="27"/>
                    </a:cubicBezTo>
                    <a:cubicBezTo>
                      <a:pt x="202" y="14"/>
                      <a:pt x="189" y="0"/>
                      <a:pt x="16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3"/>
              <p:cNvSpPr/>
              <p:nvPr/>
            </p:nvSpPr>
            <p:spPr>
              <a:xfrm>
                <a:off x="5757716" y="4110476"/>
                <a:ext cx="2323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29" h="390" extrusionOk="0">
                    <a:moveTo>
                      <a:pt x="162" y="14"/>
                    </a:moveTo>
                    <a:cubicBezTo>
                      <a:pt x="175" y="14"/>
                      <a:pt x="189" y="27"/>
                      <a:pt x="202" y="40"/>
                    </a:cubicBezTo>
                    <a:cubicBezTo>
                      <a:pt x="215" y="40"/>
                      <a:pt x="215" y="54"/>
                      <a:pt x="215" y="67"/>
                    </a:cubicBezTo>
                    <a:lnTo>
                      <a:pt x="215" y="322"/>
                    </a:lnTo>
                    <a:cubicBezTo>
                      <a:pt x="215" y="335"/>
                      <a:pt x="215" y="349"/>
                      <a:pt x="202" y="362"/>
                    </a:cubicBezTo>
                    <a:cubicBezTo>
                      <a:pt x="189" y="376"/>
                      <a:pt x="175" y="376"/>
                      <a:pt x="162" y="376"/>
                    </a:cubicBezTo>
                    <a:lnTo>
                      <a:pt x="68" y="376"/>
                    </a:lnTo>
                    <a:cubicBezTo>
                      <a:pt x="55" y="376"/>
                      <a:pt x="41" y="376"/>
                      <a:pt x="28" y="362"/>
                    </a:cubicBezTo>
                    <a:cubicBezTo>
                      <a:pt x="14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14" y="40"/>
                      <a:pt x="28" y="40"/>
                    </a:cubicBezTo>
                    <a:cubicBezTo>
                      <a:pt x="41" y="27"/>
                      <a:pt x="55" y="14"/>
                      <a:pt x="68" y="14"/>
                    </a:cubicBezTo>
                    <a:close/>
                    <a:moveTo>
                      <a:pt x="68" y="0"/>
                    </a:moveTo>
                    <a:cubicBezTo>
                      <a:pt x="41" y="0"/>
                      <a:pt x="28" y="14"/>
                      <a:pt x="14" y="27"/>
                    </a:cubicBezTo>
                    <a:cubicBezTo>
                      <a:pt x="1" y="40"/>
                      <a:pt x="1" y="54"/>
                      <a:pt x="1" y="67"/>
                    </a:cubicBezTo>
                    <a:lnTo>
                      <a:pt x="1" y="322"/>
                    </a:lnTo>
                    <a:cubicBezTo>
                      <a:pt x="1" y="335"/>
                      <a:pt x="1" y="362"/>
                      <a:pt x="14" y="376"/>
                    </a:cubicBezTo>
                    <a:cubicBezTo>
                      <a:pt x="28" y="389"/>
                      <a:pt x="41" y="389"/>
                      <a:pt x="68" y="389"/>
                    </a:cubicBezTo>
                    <a:lnTo>
                      <a:pt x="162" y="389"/>
                    </a:lnTo>
                    <a:cubicBezTo>
                      <a:pt x="189" y="389"/>
                      <a:pt x="202" y="389"/>
                      <a:pt x="215" y="376"/>
                    </a:cubicBezTo>
                    <a:cubicBezTo>
                      <a:pt x="229" y="362"/>
                      <a:pt x="229" y="335"/>
                      <a:pt x="229" y="322"/>
                    </a:cubicBezTo>
                    <a:lnTo>
                      <a:pt x="229" y="67"/>
                    </a:lnTo>
                    <a:cubicBezTo>
                      <a:pt x="229" y="54"/>
                      <a:pt x="229" y="40"/>
                      <a:pt x="215" y="27"/>
                    </a:cubicBezTo>
                    <a:cubicBezTo>
                      <a:pt x="202" y="14"/>
                      <a:pt x="189" y="0"/>
                      <a:pt x="16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33"/>
              <p:cNvSpPr/>
              <p:nvPr/>
            </p:nvSpPr>
            <p:spPr>
              <a:xfrm>
                <a:off x="5795865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75" y="14"/>
                    </a:moveTo>
                    <a:cubicBezTo>
                      <a:pt x="188" y="14"/>
                      <a:pt x="202" y="27"/>
                      <a:pt x="215" y="40"/>
                    </a:cubicBezTo>
                    <a:cubicBezTo>
                      <a:pt x="228" y="40"/>
                      <a:pt x="228" y="54"/>
                      <a:pt x="228" y="67"/>
                    </a:cubicBezTo>
                    <a:lnTo>
                      <a:pt x="228" y="322"/>
                    </a:lnTo>
                    <a:cubicBezTo>
                      <a:pt x="228" y="335"/>
                      <a:pt x="228" y="349"/>
                      <a:pt x="215" y="362"/>
                    </a:cubicBezTo>
                    <a:cubicBezTo>
                      <a:pt x="202" y="376"/>
                      <a:pt x="188" y="376"/>
                      <a:pt x="175" y="376"/>
                    </a:cubicBezTo>
                    <a:lnTo>
                      <a:pt x="81" y="376"/>
                    </a:lnTo>
                    <a:cubicBezTo>
                      <a:pt x="67" y="376"/>
                      <a:pt x="54" y="376"/>
                      <a:pt x="41" y="362"/>
                    </a:cubicBezTo>
                    <a:cubicBezTo>
                      <a:pt x="27" y="349"/>
                      <a:pt x="27" y="335"/>
                      <a:pt x="27" y="322"/>
                    </a:cubicBezTo>
                    <a:lnTo>
                      <a:pt x="27" y="67"/>
                    </a:lnTo>
                    <a:cubicBezTo>
                      <a:pt x="27" y="54"/>
                      <a:pt x="27" y="40"/>
                      <a:pt x="41" y="40"/>
                    </a:cubicBezTo>
                    <a:cubicBezTo>
                      <a:pt x="54" y="27"/>
                      <a:pt x="54" y="14"/>
                      <a:pt x="81" y="14"/>
                    </a:cubicBezTo>
                    <a:close/>
                    <a:moveTo>
                      <a:pt x="81" y="0"/>
                    </a:moveTo>
                    <a:cubicBezTo>
                      <a:pt x="54" y="0"/>
                      <a:pt x="41" y="14"/>
                      <a:pt x="27" y="27"/>
                    </a:cubicBezTo>
                    <a:cubicBezTo>
                      <a:pt x="14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14" y="362"/>
                      <a:pt x="27" y="376"/>
                    </a:cubicBezTo>
                    <a:cubicBezTo>
                      <a:pt x="41" y="389"/>
                      <a:pt x="54" y="389"/>
                      <a:pt x="81" y="389"/>
                    </a:cubicBezTo>
                    <a:lnTo>
                      <a:pt x="175" y="389"/>
                    </a:lnTo>
                    <a:cubicBezTo>
                      <a:pt x="188" y="389"/>
                      <a:pt x="215" y="389"/>
                      <a:pt x="228" y="376"/>
                    </a:cubicBezTo>
                    <a:cubicBezTo>
                      <a:pt x="242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42" y="40"/>
                      <a:pt x="228" y="27"/>
                    </a:cubicBezTo>
                    <a:cubicBezTo>
                      <a:pt x="215" y="14"/>
                      <a:pt x="188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33"/>
              <p:cNvSpPr/>
              <p:nvPr/>
            </p:nvSpPr>
            <p:spPr>
              <a:xfrm>
                <a:off x="5874803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75" y="14"/>
                    </a:moveTo>
                    <a:cubicBezTo>
                      <a:pt x="175" y="14"/>
                      <a:pt x="188" y="27"/>
                      <a:pt x="201" y="40"/>
                    </a:cubicBezTo>
                    <a:cubicBezTo>
                      <a:pt x="215" y="40"/>
                      <a:pt x="215" y="54"/>
                      <a:pt x="215" y="67"/>
                    </a:cubicBezTo>
                    <a:lnTo>
                      <a:pt x="215" y="322"/>
                    </a:lnTo>
                    <a:cubicBezTo>
                      <a:pt x="215" y="335"/>
                      <a:pt x="215" y="349"/>
                      <a:pt x="201" y="362"/>
                    </a:cubicBezTo>
                    <a:cubicBezTo>
                      <a:pt x="188" y="376"/>
                      <a:pt x="188" y="376"/>
                      <a:pt x="175" y="376"/>
                    </a:cubicBezTo>
                    <a:lnTo>
                      <a:pt x="67" y="376"/>
                    </a:lnTo>
                    <a:cubicBezTo>
                      <a:pt x="54" y="376"/>
                      <a:pt x="40" y="376"/>
                      <a:pt x="27" y="362"/>
                    </a:cubicBezTo>
                    <a:cubicBezTo>
                      <a:pt x="27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27" y="40"/>
                      <a:pt x="27" y="40"/>
                    </a:cubicBezTo>
                    <a:cubicBezTo>
                      <a:pt x="40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54" y="0"/>
                      <a:pt x="27" y="14"/>
                      <a:pt x="14" y="27"/>
                    </a:cubicBezTo>
                    <a:cubicBezTo>
                      <a:pt x="14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0" y="362"/>
                      <a:pt x="14" y="376"/>
                    </a:cubicBezTo>
                    <a:cubicBezTo>
                      <a:pt x="27" y="389"/>
                      <a:pt x="54" y="389"/>
                      <a:pt x="67" y="389"/>
                    </a:cubicBezTo>
                    <a:lnTo>
                      <a:pt x="175" y="389"/>
                    </a:lnTo>
                    <a:cubicBezTo>
                      <a:pt x="188" y="389"/>
                      <a:pt x="201" y="389"/>
                      <a:pt x="215" y="376"/>
                    </a:cubicBezTo>
                    <a:cubicBezTo>
                      <a:pt x="228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8" y="40"/>
                      <a:pt x="215" y="27"/>
                    </a:cubicBezTo>
                    <a:cubicBezTo>
                      <a:pt x="201" y="14"/>
                      <a:pt x="188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33"/>
              <p:cNvSpPr/>
              <p:nvPr/>
            </p:nvSpPr>
            <p:spPr>
              <a:xfrm>
                <a:off x="5835334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75" y="14"/>
                    </a:moveTo>
                    <a:cubicBezTo>
                      <a:pt x="188" y="14"/>
                      <a:pt x="202" y="27"/>
                      <a:pt x="215" y="40"/>
                    </a:cubicBezTo>
                    <a:cubicBezTo>
                      <a:pt x="215" y="40"/>
                      <a:pt x="228" y="54"/>
                      <a:pt x="228" y="67"/>
                    </a:cubicBezTo>
                    <a:lnTo>
                      <a:pt x="228" y="322"/>
                    </a:lnTo>
                    <a:cubicBezTo>
                      <a:pt x="228" y="335"/>
                      <a:pt x="215" y="349"/>
                      <a:pt x="215" y="362"/>
                    </a:cubicBezTo>
                    <a:cubicBezTo>
                      <a:pt x="202" y="376"/>
                      <a:pt x="188" y="376"/>
                      <a:pt x="175" y="376"/>
                    </a:cubicBezTo>
                    <a:lnTo>
                      <a:pt x="67" y="376"/>
                    </a:lnTo>
                    <a:cubicBezTo>
                      <a:pt x="54" y="376"/>
                      <a:pt x="41" y="376"/>
                      <a:pt x="41" y="362"/>
                    </a:cubicBezTo>
                    <a:cubicBezTo>
                      <a:pt x="27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27" y="40"/>
                      <a:pt x="41" y="40"/>
                    </a:cubicBezTo>
                    <a:cubicBezTo>
                      <a:pt x="41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54" y="0"/>
                      <a:pt x="41" y="14"/>
                      <a:pt x="27" y="27"/>
                    </a:cubicBezTo>
                    <a:cubicBezTo>
                      <a:pt x="14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14" y="362"/>
                      <a:pt x="27" y="376"/>
                    </a:cubicBezTo>
                    <a:cubicBezTo>
                      <a:pt x="27" y="389"/>
                      <a:pt x="54" y="389"/>
                      <a:pt x="67" y="389"/>
                    </a:cubicBezTo>
                    <a:lnTo>
                      <a:pt x="175" y="389"/>
                    </a:lnTo>
                    <a:cubicBezTo>
                      <a:pt x="188" y="389"/>
                      <a:pt x="202" y="389"/>
                      <a:pt x="215" y="376"/>
                    </a:cubicBezTo>
                    <a:cubicBezTo>
                      <a:pt x="228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8" y="40"/>
                      <a:pt x="215" y="27"/>
                    </a:cubicBezTo>
                    <a:cubicBezTo>
                      <a:pt x="215" y="14"/>
                      <a:pt x="188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33"/>
              <p:cNvSpPr/>
              <p:nvPr/>
            </p:nvSpPr>
            <p:spPr>
              <a:xfrm>
                <a:off x="6573618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75" y="14"/>
                    </a:moveTo>
                    <a:cubicBezTo>
                      <a:pt x="188" y="14"/>
                      <a:pt x="202" y="27"/>
                      <a:pt x="215" y="40"/>
                    </a:cubicBezTo>
                    <a:cubicBezTo>
                      <a:pt x="215" y="40"/>
                      <a:pt x="228" y="54"/>
                      <a:pt x="228" y="67"/>
                    </a:cubicBezTo>
                    <a:lnTo>
                      <a:pt x="228" y="322"/>
                    </a:lnTo>
                    <a:cubicBezTo>
                      <a:pt x="228" y="335"/>
                      <a:pt x="215" y="349"/>
                      <a:pt x="215" y="362"/>
                    </a:cubicBezTo>
                    <a:cubicBezTo>
                      <a:pt x="202" y="376"/>
                      <a:pt x="188" y="376"/>
                      <a:pt x="175" y="376"/>
                    </a:cubicBezTo>
                    <a:lnTo>
                      <a:pt x="67" y="376"/>
                    </a:lnTo>
                    <a:cubicBezTo>
                      <a:pt x="54" y="376"/>
                      <a:pt x="41" y="376"/>
                      <a:pt x="41" y="362"/>
                    </a:cubicBezTo>
                    <a:cubicBezTo>
                      <a:pt x="27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27" y="40"/>
                      <a:pt x="41" y="40"/>
                    </a:cubicBezTo>
                    <a:cubicBezTo>
                      <a:pt x="41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54" y="0"/>
                      <a:pt x="41" y="14"/>
                      <a:pt x="27" y="27"/>
                    </a:cubicBezTo>
                    <a:cubicBezTo>
                      <a:pt x="14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14" y="362"/>
                      <a:pt x="27" y="376"/>
                    </a:cubicBezTo>
                    <a:cubicBezTo>
                      <a:pt x="41" y="389"/>
                      <a:pt x="54" y="389"/>
                      <a:pt x="67" y="389"/>
                    </a:cubicBezTo>
                    <a:lnTo>
                      <a:pt x="175" y="389"/>
                    </a:lnTo>
                    <a:cubicBezTo>
                      <a:pt x="188" y="389"/>
                      <a:pt x="202" y="389"/>
                      <a:pt x="215" y="376"/>
                    </a:cubicBezTo>
                    <a:cubicBezTo>
                      <a:pt x="228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8" y="40"/>
                      <a:pt x="215" y="27"/>
                    </a:cubicBezTo>
                    <a:cubicBezTo>
                      <a:pt x="215" y="14"/>
                      <a:pt x="188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33"/>
              <p:cNvSpPr/>
              <p:nvPr/>
            </p:nvSpPr>
            <p:spPr>
              <a:xfrm>
                <a:off x="6613087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75" y="14"/>
                    </a:moveTo>
                    <a:cubicBezTo>
                      <a:pt x="188" y="14"/>
                      <a:pt x="201" y="27"/>
                      <a:pt x="201" y="40"/>
                    </a:cubicBezTo>
                    <a:cubicBezTo>
                      <a:pt x="215" y="40"/>
                      <a:pt x="215" y="54"/>
                      <a:pt x="215" y="67"/>
                    </a:cubicBezTo>
                    <a:lnTo>
                      <a:pt x="215" y="322"/>
                    </a:lnTo>
                    <a:cubicBezTo>
                      <a:pt x="215" y="335"/>
                      <a:pt x="215" y="349"/>
                      <a:pt x="201" y="362"/>
                    </a:cubicBezTo>
                    <a:cubicBezTo>
                      <a:pt x="201" y="376"/>
                      <a:pt x="188" y="376"/>
                      <a:pt x="175" y="376"/>
                    </a:cubicBezTo>
                    <a:lnTo>
                      <a:pt x="67" y="376"/>
                    </a:lnTo>
                    <a:cubicBezTo>
                      <a:pt x="54" y="376"/>
                      <a:pt x="41" y="376"/>
                      <a:pt x="27" y="362"/>
                    </a:cubicBezTo>
                    <a:cubicBezTo>
                      <a:pt x="27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27" y="40"/>
                      <a:pt x="27" y="40"/>
                    </a:cubicBezTo>
                    <a:cubicBezTo>
                      <a:pt x="41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54" y="0"/>
                      <a:pt x="27" y="14"/>
                      <a:pt x="14" y="27"/>
                    </a:cubicBezTo>
                    <a:cubicBezTo>
                      <a:pt x="14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0" y="362"/>
                      <a:pt x="14" y="376"/>
                    </a:cubicBezTo>
                    <a:cubicBezTo>
                      <a:pt x="27" y="389"/>
                      <a:pt x="54" y="389"/>
                      <a:pt x="67" y="389"/>
                    </a:cubicBezTo>
                    <a:lnTo>
                      <a:pt x="175" y="389"/>
                    </a:lnTo>
                    <a:cubicBezTo>
                      <a:pt x="188" y="389"/>
                      <a:pt x="201" y="389"/>
                      <a:pt x="215" y="376"/>
                    </a:cubicBezTo>
                    <a:cubicBezTo>
                      <a:pt x="228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8" y="40"/>
                      <a:pt x="215" y="27"/>
                    </a:cubicBezTo>
                    <a:cubicBezTo>
                      <a:pt x="201" y="14"/>
                      <a:pt x="188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33"/>
              <p:cNvSpPr/>
              <p:nvPr/>
            </p:nvSpPr>
            <p:spPr>
              <a:xfrm>
                <a:off x="6652556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61" y="14"/>
                    </a:moveTo>
                    <a:cubicBezTo>
                      <a:pt x="175" y="14"/>
                      <a:pt x="188" y="27"/>
                      <a:pt x="201" y="40"/>
                    </a:cubicBezTo>
                    <a:cubicBezTo>
                      <a:pt x="215" y="40"/>
                      <a:pt x="215" y="54"/>
                      <a:pt x="215" y="67"/>
                    </a:cubicBezTo>
                    <a:lnTo>
                      <a:pt x="215" y="322"/>
                    </a:lnTo>
                    <a:cubicBezTo>
                      <a:pt x="215" y="335"/>
                      <a:pt x="215" y="349"/>
                      <a:pt x="201" y="362"/>
                    </a:cubicBezTo>
                    <a:cubicBezTo>
                      <a:pt x="188" y="376"/>
                      <a:pt x="188" y="376"/>
                      <a:pt x="161" y="376"/>
                    </a:cubicBezTo>
                    <a:lnTo>
                      <a:pt x="67" y="376"/>
                    </a:lnTo>
                    <a:cubicBezTo>
                      <a:pt x="54" y="376"/>
                      <a:pt x="40" y="376"/>
                      <a:pt x="27" y="362"/>
                    </a:cubicBezTo>
                    <a:cubicBezTo>
                      <a:pt x="14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14" y="40"/>
                      <a:pt x="27" y="40"/>
                    </a:cubicBezTo>
                    <a:cubicBezTo>
                      <a:pt x="40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54" y="0"/>
                      <a:pt x="27" y="14"/>
                      <a:pt x="14" y="27"/>
                    </a:cubicBezTo>
                    <a:cubicBezTo>
                      <a:pt x="0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0" y="362"/>
                      <a:pt x="14" y="376"/>
                    </a:cubicBezTo>
                    <a:cubicBezTo>
                      <a:pt x="27" y="389"/>
                      <a:pt x="54" y="389"/>
                      <a:pt x="67" y="389"/>
                    </a:cubicBezTo>
                    <a:lnTo>
                      <a:pt x="161" y="389"/>
                    </a:lnTo>
                    <a:cubicBezTo>
                      <a:pt x="188" y="389"/>
                      <a:pt x="201" y="389"/>
                      <a:pt x="215" y="376"/>
                    </a:cubicBezTo>
                    <a:cubicBezTo>
                      <a:pt x="228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8" y="40"/>
                      <a:pt x="215" y="27"/>
                    </a:cubicBezTo>
                    <a:cubicBezTo>
                      <a:pt x="201" y="14"/>
                      <a:pt x="188" y="0"/>
                      <a:pt x="16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33"/>
              <p:cNvSpPr/>
              <p:nvPr/>
            </p:nvSpPr>
            <p:spPr>
              <a:xfrm>
                <a:off x="6534149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75" y="14"/>
                    </a:moveTo>
                    <a:cubicBezTo>
                      <a:pt x="188" y="14"/>
                      <a:pt x="202" y="27"/>
                      <a:pt x="215" y="40"/>
                    </a:cubicBezTo>
                    <a:cubicBezTo>
                      <a:pt x="215" y="40"/>
                      <a:pt x="228" y="54"/>
                      <a:pt x="228" y="67"/>
                    </a:cubicBezTo>
                    <a:lnTo>
                      <a:pt x="228" y="322"/>
                    </a:lnTo>
                    <a:cubicBezTo>
                      <a:pt x="228" y="335"/>
                      <a:pt x="215" y="349"/>
                      <a:pt x="215" y="362"/>
                    </a:cubicBezTo>
                    <a:cubicBezTo>
                      <a:pt x="202" y="376"/>
                      <a:pt x="188" y="376"/>
                      <a:pt x="175" y="376"/>
                    </a:cubicBezTo>
                    <a:lnTo>
                      <a:pt x="81" y="376"/>
                    </a:lnTo>
                    <a:cubicBezTo>
                      <a:pt x="67" y="376"/>
                      <a:pt x="54" y="376"/>
                      <a:pt x="41" y="362"/>
                    </a:cubicBezTo>
                    <a:cubicBezTo>
                      <a:pt x="27" y="349"/>
                      <a:pt x="27" y="335"/>
                      <a:pt x="27" y="322"/>
                    </a:cubicBezTo>
                    <a:lnTo>
                      <a:pt x="27" y="67"/>
                    </a:lnTo>
                    <a:cubicBezTo>
                      <a:pt x="27" y="54"/>
                      <a:pt x="27" y="40"/>
                      <a:pt x="41" y="40"/>
                    </a:cubicBezTo>
                    <a:cubicBezTo>
                      <a:pt x="54" y="27"/>
                      <a:pt x="54" y="14"/>
                      <a:pt x="81" y="14"/>
                    </a:cubicBezTo>
                    <a:close/>
                    <a:moveTo>
                      <a:pt x="81" y="0"/>
                    </a:moveTo>
                    <a:cubicBezTo>
                      <a:pt x="54" y="0"/>
                      <a:pt x="41" y="14"/>
                      <a:pt x="27" y="27"/>
                    </a:cubicBezTo>
                    <a:cubicBezTo>
                      <a:pt x="14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14" y="362"/>
                      <a:pt x="27" y="376"/>
                    </a:cubicBezTo>
                    <a:cubicBezTo>
                      <a:pt x="41" y="389"/>
                      <a:pt x="54" y="389"/>
                      <a:pt x="81" y="389"/>
                    </a:cubicBezTo>
                    <a:lnTo>
                      <a:pt x="175" y="389"/>
                    </a:lnTo>
                    <a:cubicBezTo>
                      <a:pt x="188" y="389"/>
                      <a:pt x="215" y="389"/>
                      <a:pt x="228" y="376"/>
                    </a:cubicBezTo>
                    <a:cubicBezTo>
                      <a:pt x="228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42" y="40"/>
                      <a:pt x="228" y="27"/>
                    </a:cubicBezTo>
                    <a:cubicBezTo>
                      <a:pt x="215" y="14"/>
                      <a:pt x="188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33"/>
              <p:cNvSpPr/>
              <p:nvPr/>
            </p:nvSpPr>
            <p:spPr>
              <a:xfrm>
                <a:off x="6883036" y="4110476"/>
                <a:ext cx="2465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390" extrusionOk="0">
                    <a:moveTo>
                      <a:pt x="175" y="14"/>
                    </a:moveTo>
                    <a:cubicBezTo>
                      <a:pt x="189" y="14"/>
                      <a:pt x="202" y="27"/>
                      <a:pt x="215" y="40"/>
                    </a:cubicBezTo>
                    <a:cubicBezTo>
                      <a:pt x="215" y="40"/>
                      <a:pt x="229" y="54"/>
                      <a:pt x="229" y="67"/>
                    </a:cubicBezTo>
                    <a:lnTo>
                      <a:pt x="229" y="322"/>
                    </a:lnTo>
                    <a:cubicBezTo>
                      <a:pt x="229" y="335"/>
                      <a:pt x="215" y="349"/>
                      <a:pt x="215" y="362"/>
                    </a:cubicBezTo>
                    <a:cubicBezTo>
                      <a:pt x="202" y="376"/>
                      <a:pt x="189" y="376"/>
                      <a:pt x="175" y="376"/>
                    </a:cubicBezTo>
                    <a:lnTo>
                      <a:pt x="68" y="376"/>
                    </a:lnTo>
                    <a:cubicBezTo>
                      <a:pt x="55" y="376"/>
                      <a:pt x="41" y="376"/>
                      <a:pt x="41" y="362"/>
                    </a:cubicBezTo>
                    <a:cubicBezTo>
                      <a:pt x="28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28" y="40"/>
                      <a:pt x="41" y="40"/>
                    </a:cubicBezTo>
                    <a:cubicBezTo>
                      <a:pt x="41" y="27"/>
                      <a:pt x="55" y="14"/>
                      <a:pt x="68" y="14"/>
                    </a:cubicBezTo>
                    <a:close/>
                    <a:moveTo>
                      <a:pt x="68" y="0"/>
                    </a:moveTo>
                    <a:cubicBezTo>
                      <a:pt x="55" y="0"/>
                      <a:pt x="41" y="14"/>
                      <a:pt x="28" y="27"/>
                    </a:cubicBezTo>
                    <a:cubicBezTo>
                      <a:pt x="14" y="40"/>
                      <a:pt x="1" y="54"/>
                      <a:pt x="1" y="67"/>
                    </a:cubicBezTo>
                    <a:lnTo>
                      <a:pt x="1" y="322"/>
                    </a:lnTo>
                    <a:cubicBezTo>
                      <a:pt x="1" y="335"/>
                      <a:pt x="14" y="362"/>
                      <a:pt x="28" y="376"/>
                    </a:cubicBezTo>
                    <a:cubicBezTo>
                      <a:pt x="41" y="389"/>
                      <a:pt x="55" y="389"/>
                      <a:pt x="68" y="389"/>
                    </a:cubicBezTo>
                    <a:lnTo>
                      <a:pt x="175" y="389"/>
                    </a:lnTo>
                    <a:cubicBezTo>
                      <a:pt x="189" y="389"/>
                      <a:pt x="202" y="389"/>
                      <a:pt x="215" y="376"/>
                    </a:cubicBezTo>
                    <a:cubicBezTo>
                      <a:pt x="229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9" y="40"/>
                      <a:pt x="215" y="27"/>
                    </a:cubicBezTo>
                    <a:cubicBezTo>
                      <a:pt x="215" y="14"/>
                      <a:pt x="189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33"/>
              <p:cNvSpPr/>
              <p:nvPr/>
            </p:nvSpPr>
            <p:spPr>
              <a:xfrm>
                <a:off x="6922505" y="4110476"/>
                <a:ext cx="2465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390" extrusionOk="0">
                    <a:moveTo>
                      <a:pt x="175" y="14"/>
                    </a:moveTo>
                    <a:cubicBezTo>
                      <a:pt x="189" y="14"/>
                      <a:pt x="202" y="27"/>
                      <a:pt x="202" y="40"/>
                    </a:cubicBezTo>
                    <a:cubicBezTo>
                      <a:pt x="215" y="40"/>
                      <a:pt x="215" y="54"/>
                      <a:pt x="215" y="67"/>
                    </a:cubicBezTo>
                    <a:lnTo>
                      <a:pt x="215" y="322"/>
                    </a:lnTo>
                    <a:cubicBezTo>
                      <a:pt x="215" y="335"/>
                      <a:pt x="215" y="349"/>
                      <a:pt x="202" y="362"/>
                    </a:cubicBezTo>
                    <a:cubicBezTo>
                      <a:pt x="202" y="376"/>
                      <a:pt x="189" y="376"/>
                      <a:pt x="175" y="376"/>
                    </a:cubicBezTo>
                    <a:lnTo>
                      <a:pt x="68" y="376"/>
                    </a:lnTo>
                    <a:cubicBezTo>
                      <a:pt x="54" y="376"/>
                      <a:pt x="41" y="376"/>
                      <a:pt x="28" y="362"/>
                    </a:cubicBezTo>
                    <a:cubicBezTo>
                      <a:pt x="28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28" y="40"/>
                      <a:pt x="28" y="40"/>
                    </a:cubicBezTo>
                    <a:cubicBezTo>
                      <a:pt x="41" y="27"/>
                      <a:pt x="54" y="14"/>
                      <a:pt x="68" y="14"/>
                    </a:cubicBezTo>
                    <a:close/>
                    <a:moveTo>
                      <a:pt x="68" y="0"/>
                    </a:moveTo>
                    <a:cubicBezTo>
                      <a:pt x="54" y="0"/>
                      <a:pt x="28" y="14"/>
                      <a:pt x="14" y="27"/>
                    </a:cubicBezTo>
                    <a:cubicBezTo>
                      <a:pt x="14" y="40"/>
                      <a:pt x="1" y="54"/>
                      <a:pt x="1" y="67"/>
                    </a:cubicBezTo>
                    <a:lnTo>
                      <a:pt x="1" y="322"/>
                    </a:lnTo>
                    <a:cubicBezTo>
                      <a:pt x="1" y="335"/>
                      <a:pt x="14" y="362"/>
                      <a:pt x="14" y="376"/>
                    </a:cubicBezTo>
                    <a:cubicBezTo>
                      <a:pt x="28" y="389"/>
                      <a:pt x="54" y="389"/>
                      <a:pt x="68" y="389"/>
                    </a:cubicBezTo>
                    <a:lnTo>
                      <a:pt x="175" y="389"/>
                    </a:lnTo>
                    <a:cubicBezTo>
                      <a:pt x="189" y="389"/>
                      <a:pt x="202" y="389"/>
                      <a:pt x="215" y="376"/>
                    </a:cubicBezTo>
                    <a:cubicBezTo>
                      <a:pt x="229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9" y="40"/>
                      <a:pt x="215" y="27"/>
                    </a:cubicBezTo>
                    <a:cubicBezTo>
                      <a:pt x="202" y="14"/>
                      <a:pt x="189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3"/>
              <p:cNvSpPr/>
              <p:nvPr/>
            </p:nvSpPr>
            <p:spPr>
              <a:xfrm>
                <a:off x="6961974" y="4110476"/>
                <a:ext cx="2323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29" h="390" extrusionOk="0">
                    <a:moveTo>
                      <a:pt x="162" y="14"/>
                    </a:moveTo>
                    <a:cubicBezTo>
                      <a:pt x="175" y="14"/>
                      <a:pt x="188" y="27"/>
                      <a:pt x="202" y="40"/>
                    </a:cubicBezTo>
                    <a:cubicBezTo>
                      <a:pt x="215" y="40"/>
                      <a:pt x="215" y="54"/>
                      <a:pt x="215" y="67"/>
                    </a:cubicBezTo>
                    <a:lnTo>
                      <a:pt x="215" y="322"/>
                    </a:lnTo>
                    <a:cubicBezTo>
                      <a:pt x="215" y="335"/>
                      <a:pt x="215" y="349"/>
                      <a:pt x="202" y="362"/>
                    </a:cubicBezTo>
                    <a:cubicBezTo>
                      <a:pt x="188" y="376"/>
                      <a:pt x="175" y="376"/>
                      <a:pt x="162" y="376"/>
                    </a:cubicBezTo>
                    <a:lnTo>
                      <a:pt x="68" y="376"/>
                    </a:lnTo>
                    <a:cubicBezTo>
                      <a:pt x="54" y="376"/>
                      <a:pt x="41" y="376"/>
                      <a:pt x="28" y="362"/>
                    </a:cubicBezTo>
                    <a:cubicBezTo>
                      <a:pt x="14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14" y="40"/>
                      <a:pt x="28" y="40"/>
                    </a:cubicBezTo>
                    <a:cubicBezTo>
                      <a:pt x="41" y="27"/>
                      <a:pt x="54" y="14"/>
                      <a:pt x="68" y="14"/>
                    </a:cubicBezTo>
                    <a:close/>
                    <a:moveTo>
                      <a:pt x="68" y="0"/>
                    </a:moveTo>
                    <a:cubicBezTo>
                      <a:pt x="41" y="0"/>
                      <a:pt x="28" y="14"/>
                      <a:pt x="14" y="27"/>
                    </a:cubicBezTo>
                    <a:cubicBezTo>
                      <a:pt x="1" y="40"/>
                      <a:pt x="1" y="54"/>
                      <a:pt x="1" y="67"/>
                    </a:cubicBezTo>
                    <a:lnTo>
                      <a:pt x="1" y="322"/>
                    </a:lnTo>
                    <a:cubicBezTo>
                      <a:pt x="1" y="335"/>
                      <a:pt x="1" y="362"/>
                      <a:pt x="14" y="376"/>
                    </a:cubicBezTo>
                    <a:cubicBezTo>
                      <a:pt x="28" y="389"/>
                      <a:pt x="41" y="389"/>
                      <a:pt x="68" y="389"/>
                    </a:cubicBezTo>
                    <a:lnTo>
                      <a:pt x="162" y="389"/>
                    </a:lnTo>
                    <a:cubicBezTo>
                      <a:pt x="188" y="389"/>
                      <a:pt x="202" y="389"/>
                      <a:pt x="215" y="376"/>
                    </a:cubicBezTo>
                    <a:cubicBezTo>
                      <a:pt x="229" y="362"/>
                      <a:pt x="229" y="335"/>
                      <a:pt x="229" y="322"/>
                    </a:cubicBezTo>
                    <a:lnTo>
                      <a:pt x="229" y="67"/>
                    </a:lnTo>
                    <a:cubicBezTo>
                      <a:pt x="229" y="54"/>
                      <a:pt x="229" y="40"/>
                      <a:pt x="215" y="27"/>
                    </a:cubicBezTo>
                    <a:cubicBezTo>
                      <a:pt x="202" y="14"/>
                      <a:pt x="188" y="0"/>
                      <a:pt x="16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33"/>
              <p:cNvSpPr/>
              <p:nvPr/>
            </p:nvSpPr>
            <p:spPr>
              <a:xfrm>
                <a:off x="7000124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75" y="14"/>
                    </a:moveTo>
                    <a:cubicBezTo>
                      <a:pt x="188" y="14"/>
                      <a:pt x="201" y="27"/>
                      <a:pt x="215" y="40"/>
                    </a:cubicBezTo>
                    <a:cubicBezTo>
                      <a:pt x="228" y="40"/>
                      <a:pt x="228" y="54"/>
                      <a:pt x="228" y="67"/>
                    </a:cubicBezTo>
                    <a:lnTo>
                      <a:pt x="228" y="322"/>
                    </a:lnTo>
                    <a:cubicBezTo>
                      <a:pt x="228" y="335"/>
                      <a:pt x="228" y="349"/>
                      <a:pt x="215" y="362"/>
                    </a:cubicBezTo>
                    <a:cubicBezTo>
                      <a:pt x="201" y="376"/>
                      <a:pt x="188" y="376"/>
                      <a:pt x="175" y="376"/>
                    </a:cubicBezTo>
                    <a:lnTo>
                      <a:pt x="81" y="376"/>
                    </a:lnTo>
                    <a:cubicBezTo>
                      <a:pt x="67" y="376"/>
                      <a:pt x="54" y="376"/>
                      <a:pt x="40" y="362"/>
                    </a:cubicBezTo>
                    <a:cubicBezTo>
                      <a:pt x="27" y="349"/>
                      <a:pt x="27" y="335"/>
                      <a:pt x="27" y="322"/>
                    </a:cubicBezTo>
                    <a:lnTo>
                      <a:pt x="27" y="67"/>
                    </a:lnTo>
                    <a:cubicBezTo>
                      <a:pt x="27" y="54"/>
                      <a:pt x="27" y="40"/>
                      <a:pt x="40" y="40"/>
                    </a:cubicBezTo>
                    <a:cubicBezTo>
                      <a:pt x="54" y="27"/>
                      <a:pt x="54" y="14"/>
                      <a:pt x="81" y="14"/>
                    </a:cubicBezTo>
                    <a:close/>
                    <a:moveTo>
                      <a:pt x="81" y="0"/>
                    </a:moveTo>
                    <a:cubicBezTo>
                      <a:pt x="54" y="0"/>
                      <a:pt x="40" y="14"/>
                      <a:pt x="27" y="27"/>
                    </a:cubicBezTo>
                    <a:cubicBezTo>
                      <a:pt x="14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14" y="362"/>
                      <a:pt x="27" y="376"/>
                    </a:cubicBezTo>
                    <a:cubicBezTo>
                      <a:pt x="40" y="389"/>
                      <a:pt x="54" y="389"/>
                      <a:pt x="81" y="389"/>
                    </a:cubicBezTo>
                    <a:lnTo>
                      <a:pt x="175" y="389"/>
                    </a:lnTo>
                    <a:cubicBezTo>
                      <a:pt x="188" y="389"/>
                      <a:pt x="215" y="389"/>
                      <a:pt x="228" y="376"/>
                    </a:cubicBezTo>
                    <a:cubicBezTo>
                      <a:pt x="242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42" y="40"/>
                      <a:pt x="228" y="27"/>
                    </a:cubicBezTo>
                    <a:cubicBezTo>
                      <a:pt x="215" y="14"/>
                      <a:pt x="188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3"/>
              <p:cNvSpPr/>
              <p:nvPr/>
            </p:nvSpPr>
            <p:spPr>
              <a:xfrm>
                <a:off x="7079062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74" y="14"/>
                    </a:moveTo>
                    <a:cubicBezTo>
                      <a:pt x="188" y="14"/>
                      <a:pt x="201" y="27"/>
                      <a:pt x="201" y="40"/>
                    </a:cubicBezTo>
                    <a:cubicBezTo>
                      <a:pt x="215" y="40"/>
                      <a:pt x="228" y="54"/>
                      <a:pt x="228" y="67"/>
                    </a:cubicBezTo>
                    <a:lnTo>
                      <a:pt x="228" y="322"/>
                    </a:lnTo>
                    <a:cubicBezTo>
                      <a:pt x="228" y="335"/>
                      <a:pt x="215" y="349"/>
                      <a:pt x="201" y="362"/>
                    </a:cubicBezTo>
                    <a:cubicBezTo>
                      <a:pt x="201" y="376"/>
                      <a:pt x="188" y="376"/>
                      <a:pt x="174" y="376"/>
                    </a:cubicBezTo>
                    <a:lnTo>
                      <a:pt x="67" y="376"/>
                    </a:lnTo>
                    <a:cubicBezTo>
                      <a:pt x="54" y="376"/>
                      <a:pt x="40" y="376"/>
                      <a:pt x="27" y="362"/>
                    </a:cubicBezTo>
                    <a:cubicBezTo>
                      <a:pt x="27" y="349"/>
                      <a:pt x="13" y="335"/>
                      <a:pt x="13" y="322"/>
                    </a:cubicBezTo>
                    <a:lnTo>
                      <a:pt x="13" y="67"/>
                    </a:lnTo>
                    <a:cubicBezTo>
                      <a:pt x="13" y="54"/>
                      <a:pt x="27" y="40"/>
                      <a:pt x="27" y="40"/>
                    </a:cubicBezTo>
                    <a:cubicBezTo>
                      <a:pt x="40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54" y="0"/>
                      <a:pt x="40" y="14"/>
                      <a:pt x="27" y="27"/>
                    </a:cubicBezTo>
                    <a:cubicBezTo>
                      <a:pt x="13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13" y="362"/>
                      <a:pt x="27" y="376"/>
                    </a:cubicBezTo>
                    <a:cubicBezTo>
                      <a:pt x="27" y="389"/>
                      <a:pt x="54" y="389"/>
                      <a:pt x="67" y="389"/>
                    </a:cubicBezTo>
                    <a:lnTo>
                      <a:pt x="174" y="389"/>
                    </a:lnTo>
                    <a:cubicBezTo>
                      <a:pt x="188" y="389"/>
                      <a:pt x="201" y="389"/>
                      <a:pt x="215" y="376"/>
                    </a:cubicBezTo>
                    <a:cubicBezTo>
                      <a:pt x="228" y="362"/>
                      <a:pt x="241" y="335"/>
                      <a:pt x="241" y="322"/>
                    </a:cubicBezTo>
                    <a:lnTo>
                      <a:pt x="241" y="67"/>
                    </a:lnTo>
                    <a:cubicBezTo>
                      <a:pt x="241" y="54"/>
                      <a:pt x="228" y="40"/>
                      <a:pt x="215" y="27"/>
                    </a:cubicBezTo>
                    <a:cubicBezTo>
                      <a:pt x="201" y="14"/>
                      <a:pt x="188" y="0"/>
                      <a:pt x="17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3"/>
              <p:cNvSpPr/>
              <p:nvPr/>
            </p:nvSpPr>
            <p:spPr>
              <a:xfrm>
                <a:off x="7118429" y="4110476"/>
                <a:ext cx="2465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390" extrusionOk="0">
                    <a:moveTo>
                      <a:pt x="162" y="14"/>
                    </a:moveTo>
                    <a:cubicBezTo>
                      <a:pt x="175" y="14"/>
                      <a:pt x="189" y="27"/>
                      <a:pt x="202" y="40"/>
                    </a:cubicBezTo>
                    <a:cubicBezTo>
                      <a:pt x="216" y="40"/>
                      <a:pt x="216" y="54"/>
                      <a:pt x="216" y="67"/>
                    </a:cubicBezTo>
                    <a:lnTo>
                      <a:pt x="216" y="322"/>
                    </a:lnTo>
                    <a:cubicBezTo>
                      <a:pt x="216" y="335"/>
                      <a:pt x="216" y="349"/>
                      <a:pt x="202" y="362"/>
                    </a:cubicBezTo>
                    <a:cubicBezTo>
                      <a:pt x="189" y="376"/>
                      <a:pt x="189" y="376"/>
                      <a:pt x="162" y="376"/>
                    </a:cubicBezTo>
                    <a:lnTo>
                      <a:pt x="68" y="376"/>
                    </a:lnTo>
                    <a:cubicBezTo>
                      <a:pt x="55" y="376"/>
                      <a:pt x="41" y="376"/>
                      <a:pt x="28" y="362"/>
                    </a:cubicBezTo>
                    <a:cubicBezTo>
                      <a:pt x="14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14" y="40"/>
                      <a:pt x="28" y="40"/>
                    </a:cubicBezTo>
                    <a:cubicBezTo>
                      <a:pt x="41" y="27"/>
                      <a:pt x="55" y="14"/>
                      <a:pt x="68" y="14"/>
                    </a:cubicBezTo>
                    <a:close/>
                    <a:moveTo>
                      <a:pt x="68" y="0"/>
                    </a:moveTo>
                    <a:cubicBezTo>
                      <a:pt x="55" y="0"/>
                      <a:pt x="28" y="14"/>
                      <a:pt x="14" y="27"/>
                    </a:cubicBezTo>
                    <a:cubicBezTo>
                      <a:pt x="1" y="40"/>
                      <a:pt x="1" y="54"/>
                      <a:pt x="1" y="67"/>
                    </a:cubicBezTo>
                    <a:lnTo>
                      <a:pt x="1" y="322"/>
                    </a:lnTo>
                    <a:cubicBezTo>
                      <a:pt x="1" y="335"/>
                      <a:pt x="1" y="362"/>
                      <a:pt x="14" y="376"/>
                    </a:cubicBezTo>
                    <a:cubicBezTo>
                      <a:pt x="28" y="389"/>
                      <a:pt x="55" y="389"/>
                      <a:pt x="68" y="389"/>
                    </a:cubicBezTo>
                    <a:lnTo>
                      <a:pt x="162" y="389"/>
                    </a:lnTo>
                    <a:cubicBezTo>
                      <a:pt x="189" y="389"/>
                      <a:pt x="202" y="389"/>
                      <a:pt x="216" y="376"/>
                    </a:cubicBezTo>
                    <a:cubicBezTo>
                      <a:pt x="229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9" y="40"/>
                      <a:pt x="216" y="27"/>
                    </a:cubicBezTo>
                    <a:cubicBezTo>
                      <a:pt x="202" y="14"/>
                      <a:pt x="189" y="0"/>
                      <a:pt x="16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3"/>
              <p:cNvSpPr/>
              <p:nvPr/>
            </p:nvSpPr>
            <p:spPr>
              <a:xfrm>
                <a:off x="7157898" y="4110476"/>
                <a:ext cx="2323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29" h="390" extrusionOk="0">
                    <a:moveTo>
                      <a:pt x="162" y="14"/>
                    </a:moveTo>
                    <a:cubicBezTo>
                      <a:pt x="175" y="14"/>
                      <a:pt x="189" y="27"/>
                      <a:pt x="202" y="40"/>
                    </a:cubicBezTo>
                    <a:cubicBezTo>
                      <a:pt x="215" y="40"/>
                      <a:pt x="215" y="54"/>
                      <a:pt x="215" y="67"/>
                    </a:cubicBezTo>
                    <a:lnTo>
                      <a:pt x="215" y="322"/>
                    </a:lnTo>
                    <a:cubicBezTo>
                      <a:pt x="215" y="335"/>
                      <a:pt x="215" y="349"/>
                      <a:pt x="202" y="362"/>
                    </a:cubicBezTo>
                    <a:cubicBezTo>
                      <a:pt x="189" y="376"/>
                      <a:pt x="175" y="376"/>
                      <a:pt x="162" y="376"/>
                    </a:cubicBezTo>
                    <a:lnTo>
                      <a:pt x="68" y="376"/>
                    </a:lnTo>
                    <a:cubicBezTo>
                      <a:pt x="55" y="376"/>
                      <a:pt x="41" y="376"/>
                      <a:pt x="28" y="362"/>
                    </a:cubicBezTo>
                    <a:cubicBezTo>
                      <a:pt x="14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14" y="40"/>
                      <a:pt x="28" y="40"/>
                    </a:cubicBezTo>
                    <a:cubicBezTo>
                      <a:pt x="41" y="27"/>
                      <a:pt x="55" y="14"/>
                      <a:pt x="68" y="14"/>
                    </a:cubicBezTo>
                    <a:close/>
                    <a:moveTo>
                      <a:pt x="68" y="0"/>
                    </a:moveTo>
                    <a:cubicBezTo>
                      <a:pt x="41" y="0"/>
                      <a:pt x="28" y="14"/>
                      <a:pt x="14" y="27"/>
                    </a:cubicBezTo>
                    <a:cubicBezTo>
                      <a:pt x="1" y="40"/>
                      <a:pt x="1" y="54"/>
                      <a:pt x="1" y="67"/>
                    </a:cubicBezTo>
                    <a:lnTo>
                      <a:pt x="1" y="322"/>
                    </a:lnTo>
                    <a:cubicBezTo>
                      <a:pt x="1" y="335"/>
                      <a:pt x="1" y="362"/>
                      <a:pt x="14" y="376"/>
                    </a:cubicBezTo>
                    <a:cubicBezTo>
                      <a:pt x="28" y="389"/>
                      <a:pt x="41" y="389"/>
                      <a:pt x="68" y="389"/>
                    </a:cubicBezTo>
                    <a:lnTo>
                      <a:pt x="162" y="389"/>
                    </a:lnTo>
                    <a:cubicBezTo>
                      <a:pt x="189" y="389"/>
                      <a:pt x="202" y="389"/>
                      <a:pt x="215" y="376"/>
                    </a:cubicBezTo>
                    <a:cubicBezTo>
                      <a:pt x="229" y="362"/>
                      <a:pt x="229" y="335"/>
                      <a:pt x="229" y="322"/>
                    </a:cubicBezTo>
                    <a:lnTo>
                      <a:pt x="229" y="67"/>
                    </a:lnTo>
                    <a:cubicBezTo>
                      <a:pt x="229" y="54"/>
                      <a:pt x="229" y="40"/>
                      <a:pt x="215" y="27"/>
                    </a:cubicBezTo>
                    <a:cubicBezTo>
                      <a:pt x="202" y="14"/>
                      <a:pt x="189" y="0"/>
                      <a:pt x="16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3"/>
              <p:cNvSpPr/>
              <p:nvPr/>
            </p:nvSpPr>
            <p:spPr>
              <a:xfrm>
                <a:off x="7039593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74" y="14"/>
                    </a:moveTo>
                    <a:cubicBezTo>
                      <a:pt x="188" y="14"/>
                      <a:pt x="201" y="27"/>
                      <a:pt x="215" y="40"/>
                    </a:cubicBezTo>
                    <a:cubicBezTo>
                      <a:pt x="215" y="40"/>
                      <a:pt x="228" y="54"/>
                      <a:pt x="228" y="67"/>
                    </a:cubicBezTo>
                    <a:lnTo>
                      <a:pt x="228" y="322"/>
                    </a:lnTo>
                    <a:cubicBezTo>
                      <a:pt x="228" y="335"/>
                      <a:pt x="215" y="349"/>
                      <a:pt x="215" y="362"/>
                    </a:cubicBezTo>
                    <a:cubicBezTo>
                      <a:pt x="201" y="376"/>
                      <a:pt x="188" y="376"/>
                      <a:pt x="174" y="376"/>
                    </a:cubicBezTo>
                    <a:lnTo>
                      <a:pt x="67" y="376"/>
                    </a:lnTo>
                    <a:cubicBezTo>
                      <a:pt x="54" y="376"/>
                      <a:pt x="40" y="376"/>
                      <a:pt x="40" y="362"/>
                    </a:cubicBezTo>
                    <a:cubicBezTo>
                      <a:pt x="27" y="349"/>
                      <a:pt x="27" y="335"/>
                      <a:pt x="27" y="322"/>
                    </a:cubicBezTo>
                    <a:lnTo>
                      <a:pt x="27" y="67"/>
                    </a:lnTo>
                    <a:cubicBezTo>
                      <a:pt x="27" y="54"/>
                      <a:pt x="27" y="40"/>
                      <a:pt x="40" y="40"/>
                    </a:cubicBezTo>
                    <a:cubicBezTo>
                      <a:pt x="40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54" y="0"/>
                      <a:pt x="40" y="14"/>
                      <a:pt x="27" y="27"/>
                    </a:cubicBezTo>
                    <a:cubicBezTo>
                      <a:pt x="14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14" y="362"/>
                      <a:pt x="27" y="376"/>
                    </a:cubicBezTo>
                    <a:cubicBezTo>
                      <a:pt x="40" y="389"/>
                      <a:pt x="54" y="389"/>
                      <a:pt x="67" y="389"/>
                    </a:cubicBezTo>
                    <a:lnTo>
                      <a:pt x="174" y="389"/>
                    </a:lnTo>
                    <a:cubicBezTo>
                      <a:pt x="188" y="389"/>
                      <a:pt x="215" y="389"/>
                      <a:pt x="228" y="376"/>
                    </a:cubicBezTo>
                    <a:cubicBezTo>
                      <a:pt x="228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8" y="40"/>
                      <a:pt x="228" y="27"/>
                    </a:cubicBezTo>
                    <a:cubicBezTo>
                      <a:pt x="215" y="14"/>
                      <a:pt x="188" y="0"/>
                      <a:pt x="17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3"/>
              <p:cNvSpPr/>
              <p:nvPr/>
            </p:nvSpPr>
            <p:spPr>
              <a:xfrm>
                <a:off x="7196048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75" y="14"/>
                    </a:moveTo>
                    <a:cubicBezTo>
                      <a:pt x="188" y="14"/>
                      <a:pt x="202" y="27"/>
                      <a:pt x="215" y="40"/>
                    </a:cubicBezTo>
                    <a:cubicBezTo>
                      <a:pt x="215" y="40"/>
                      <a:pt x="228" y="54"/>
                      <a:pt x="228" y="67"/>
                    </a:cubicBezTo>
                    <a:lnTo>
                      <a:pt x="228" y="322"/>
                    </a:lnTo>
                    <a:cubicBezTo>
                      <a:pt x="228" y="335"/>
                      <a:pt x="215" y="349"/>
                      <a:pt x="215" y="362"/>
                    </a:cubicBezTo>
                    <a:cubicBezTo>
                      <a:pt x="202" y="376"/>
                      <a:pt x="188" y="376"/>
                      <a:pt x="175" y="376"/>
                    </a:cubicBezTo>
                    <a:lnTo>
                      <a:pt x="67" y="376"/>
                    </a:lnTo>
                    <a:cubicBezTo>
                      <a:pt x="54" y="376"/>
                      <a:pt x="41" y="376"/>
                      <a:pt x="41" y="362"/>
                    </a:cubicBezTo>
                    <a:cubicBezTo>
                      <a:pt x="27" y="349"/>
                      <a:pt x="27" y="335"/>
                      <a:pt x="27" y="322"/>
                    </a:cubicBezTo>
                    <a:lnTo>
                      <a:pt x="27" y="67"/>
                    </a:lnTo>
                    <a:cubicBezTo>
                      <a:pt x="27" y="54"/>
                      <a:pt x="27" y="40"/>
                      <a:pt x="41" y="40"/>
                    </a:cubicBezTo>
                    <a:cubicBezTo>
                      <a:pt x="41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54" y="0"/>
                      <a:pt x="41" y="14"/>
                      <a:pt x="27" y="27"/>
                    </a:cubicBezTo>
                    <a:cubicBezTo>
                      <a:pt x="14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14" y="362"/>
                      <a:pt x="27" y="376"/>
                    </a:cubicBezTo>
                    <a:cubicBezTo>
                      <a:pt x="41" y="389"/>
                      <a:pt x="54" y="389"/>
                      <a:pt x="67" y="389"/>
                    </a:cubicBezTo>
                    <a:lnTo>
                      <a:pt x="175" y="389"/>
                    </a:lnTo>
                    <a:cubicBezTo>
                      <a:pt x="188" y="389"/>
                      <a:pt x="215" y="389"/>
                      <a:pt x="228" y="376"/>
                    </a:cubicBezTo>
                    <a:cubicBezTo>
                      <a:pt x="228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8" y="40"/>
                      <a:pt x="228" y="27"/>
                    </a:cubicBezTo>
                    <a:cubicBezTo>
                      <a:pt x="215" y="14"/>
                      <a:pt x="188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3"/>
              <p:cNvSpPr/>
              <p:nvPr/>
            </p:nvSpPr>
            <p:spPr>
              <a:xfrm>
                <a:off x="7235517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75" y="14"/>
                    </a:moveTo>
                    <a:cubicBezTo>
                      <a:pt x="188" y="14"/>
                      <a:pt x="202" y="27"/>
                      <a:pt x="202" y="40"/>
                    </a:cubicBezTo>
                    <a:cubicBezTo>
                      <a:pt x="215" y="40"/>
                      <a:pt x="228" y="54"/>
                      <a:pt x="228" y="67"/>
                    </a:cubicBezTo>
                    <a:lnTo>
                      <a:pt x="228" y="322"/>
                    </a:lnTo>
                    <a:cubicBezTo>
                      <a:pt x="228" y="335"/>
                      <a:pt x="215" y="349"/>
                      <a:pt x="202" y="362"/>
                    </a:cubicBezTo>
                    <a:cubicBezTo>
                      <a:pt x="202" y="376"/>
                      <a:pt x="188" y="376"/>
                      <a:pt x="175" y="376"/>
                    </a:cubicBezTo>
                    <a:lnTo>
                      <a:pt x="67" y="376"/>
                    </a:lnTo>
                    <a:cubicBezTo>
                      <a:pt x="54" y="376"/>
                      <a:pt x="41" y="376"/>
                      <a:pt x="27" y="362"/>
                    </a:cubicBezTo>
                    <a:cubicBezTo>
                      <a:pt x="27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27" y="40"/>
                      <a:pt x="27" y="40"/>
                    </a:cubicBezTo>
                    <a:cubicBezTo>
                      <a:pt x="41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54" y="0"/>
                      <a:pt x="41" y="14"/>
                      <a:pt x="27" y="27"/>
                    </a:cubicBezTo>
                    <a:cubicBezTo>
                      <a:pt x="14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14" y="362"/>
                      <a:pt x="27" y="376"/>
                    </a:cubicBezTo>
                    <a:cubicBezTo>
                      <a:pt x="27" y="389"/>
                      <a:pt x="54" y="389"/>
                      <a:pt x="67" y="389"/>
                    </a:cubicBezTo>
                    <a:lnTo>
                      <a:pt x="175" y="389"/>
                    </a:lnTo>
                    <a:cubicBezTo>
                      <a:pt x="188" y="389"/>
                      <a:pt x="202" y="389"/>
                      <a:pt x="215" y="376"/>
                    </a:cubicBezTo>
                    <a:cubicBezTo>
                      <a:pt x="228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8" y="40"/>
                      <a:pt x="215" y="27"/>
                    </a:cubicBezTo>
                    <a:cubicBezTo>
                      <a:pt x="202" y="14"/>
                      <a:pt x="188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3"/>
              <p:cNvSpPr/>
              <p:nvPr/>
            </p:nvSpPr>
            <p:spPr>
              <a:xfrm>
                <a:off x="7274986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61" y="14"/>
                    </a:moveTo>
                    <a:cubicBezTo>
                      <a:pt x="175" y="14"/>
                      <a:pt x="188" y="27"/>
                      <a:pt x="201" y="40"/>
                    </a:cubicBezTo>
                    <a:cubicBezTo>
                      <a:pt x="215" y="40"/>
                      <a:pt x="215" y="54"/>
                      <a:pt x="215" y="67"/>
                    </a:cubicBezTo>
                    <a:lnTo>
                      <a:pt x="215" y="322"/>
                    </a:lnTo>
                    <a:cubicBezTo>
                      <a:pt x="215" y="335"/>
                      <a:pt x="215" y="349"/>
                      <a:pt x="201" y="362"/>
                    </a:cubicBezTo>
                    <a:cubicBezTo>
                      <a:pt x="188" y="376"/>
                      <a:pt x="188" y="376"/>
                      <a:pt x="161" y="376"/>
                    </a:cubicBezTo>
                    <a:lnTo>
                      <a:pt x="67" y="376"/>
                    </a:lnTo>
                    <a:cubicBezTo>
                      <a:pt x="54" y="376"/>
                      <a:pt x="41" y="376"/>
                      <a:pt x="27" y="362"/>
                    </a:cubicBezTo>
                    <a:cubicBezTo>
                      <a:pt x="14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14" y="40"/>
                      <a:pt x="27" y="40"/>
                    </a:cubicBezTo>
                    <a:cubicBezTo>
                      <a:pt x="41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54" y="0"/>
                      <a:pt x="27" y="14"/>
                      <a:pt x="14" y="27"/>
                    </a:cubicBezTo>
                    <a:cubicBezTo>
                      <a:pt x="0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0" y="362"/>
                      <a:pt x="14" y="376"/>
                    </a:cubicBezTo>
                    <a:cubicBezTo>
                      <a:pt x="27" y="389"/>
                      <a:pt x="54" y="389"/>
                      <a:pt x="67" y="389"/>
                    </a:cubicBezTo>
                    <a:lnTo>
                      <a:pt x="161" y="389"/>
                    </a:lnTo>
                    <a:cubicBezTo>
                      <a:pt x="188" y="389"/>
                      <a:pt x="201" y="389"/>
                      <a:pt x="215" y="376"/>
                    </a:cubicBezTo>
                    <a:cubicBezTo>
                      <a:pt x="228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8" y="40"/>
                      <a:pt x="215" y="27"/>
                    </a:cubicBezTo>
                    <a:cubicBezTo>
                      <a:pt x="201" y="14"/>
                      <a:pt x="188" y="0"/>
                      <a:pt x="16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3"/>
              <p:cNvSpPr/>
              <p:nvPr/>
            </p:nvSpPr>
            <p:spPr>
              <a:xfrm>
                <a:off x="7352503" y="4110476"/>
                <a:ext cx="2465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390" extrusionOk="0">
                    <a:moveTo>
                      <a:pt x="175" y="14"/>
                    </a:moveTo>
                    <a:cubicBezTo>
                      <a:pt x="188" y="14"/>
                      <a:pt x="202" y="27"/>
                      <a:pt x="215" y="40"/>
                    </a:cubicBezTo>
                    <a:cubicBezTo>
                      <a:pt x="229" y="40"/>
                      <a:pt x="229" y="54"/>
                      <a:pt x="229" y="67"/>
                    </a:cubicBezTo>
                    <a:lnTo>
                      <a:pt x="229" y="322"/>
                    </a:lnTo>
                    <a:cubicBezTo>
                      <a:pt x="229" y="335"/>
                      <a:pt x="229" y="349"/>
                      <a:pt x="215" y="362"/>
                    </a:cubicBezTo>
                    <a:cubicBezTo>
                      <a:pt x="202" y="376"/>
                      <a:pt x="188" y="376"/>
                      <a:pt x="175" y="376"/>
                    </a:cubicBezTo>
                    <a:lnTo>
                      <a:pt x="81" y="376"/>
                    </a:lnTo>
                    <a:cubicBezTo>
                      <a:pt x="68" y="376"/>
                      <a:pt x="54" y="376"/>
                      <a:pt x="41" y="362"/>
                    </a:cubicBezTo>
                    <a:cubicBezTo>
                      <a:pt x="28" y="349"/>
                      <a:pt x="28" y="335"/>
                      <a:pt x="28" y="322"/>
                    </a:cubicBezTo>
                    <a:lnTo>
                      <a:pt x="28" y="67"/>
                    </a:lnTo>
                    <a:cubicBezTo>
                      <a:pt x="28" y="54"/>
                      <a:pt x="28" y="40"/>
                      <a:pt x="41" y="40"/>
                    </a:cubicBezTo>
                    <a:cubicBezTo>
                      <a:pt x="54" y="27"/>
                      <a:pt x="54" y="14"/>
                      <a:pt x="81" y="14"/>
                    </a:cubicBezTo>
                    <a:close/>
                    <a:moveTo>
                      <a:pt x="81" y="0"/>
                    </a:moveTo>
                    <a:cubicBezTo>
                      <a:pt x="54" y="0"/>
                      <a:pt x="41" y="14"/>
                      <a:pt x="28" y="27"/>
                    </a:cubicBezTo>
                    <a:cubicBezTo>
                      <a:pt x="14" y="40"/>
                      <a:pt x="1" y="54"/>
                      <a:pt x="1" y="67"/>
                    </a:cubicBezTo>
                    <a:lnTo>
                      <a:pt x="1" y="322"/>
                    </a:lnTo>
                    <a:cubicBezTo>
                      <a:pt x="1" y="335"/>
                      <a:pt x="14" y="362"/>
                      <a:pt x="28" y="376"/>
                    </a:cubicBezTo>
                    <a:cubicBezTo>
                      <a:pt x="41" y="389"/>
                      <a:pt x="54" y="389"/>
                      <a:pt x="81" y="389"/>
                    </a:cubicBezTo>
                    <a:lnTo>
                      <a:pt x="175" y="389"/>
                    </a:lnTo>
                    <a:cubicBezTo>
                      <a:pt x="188" y="389"/>
                      <a:pt x="215" y="389"/>
                      <a:pt x="229" y="376"/>
                    </a:cubicBezTo>
                    <a:cubicBezTo>
                      <a:pt x="242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42" y="40"/>
                      <a:pt x="229" y="27"/>
                    </a:cubicBezTo>
                    <a:cubicBezTo>
                      <a:pt x="215" y="14"/>
                      <a:pt x="188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3"/>
              <p:cNvSpPr/>
              <p:nvPr/>
            </p:nvSpPr>
            <p:spPr>
              <a:xfrm>
                <a:off x="7391972" y="4110476"/>
                <a:ext cx="2465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390" extrusionOk="0">
                    <a:moveTo>
                      <a:pt x="175" y="14"/>
                    </a:moveTo>
                    <a:cubicBezTo>
                      <a:pt x="188" y="14"/>
                      <a:pt x="202" y="27"/>
                      <a:pt x="215" y="40"/>
                    </a:cubicBezTo>
                    <a:cubicBezTo>
                      <a:pt x="215" y="40"/>
                      <a:pt x="229" y="54"/>
                      <a:pt x="229" y="67"/>
                    </a:cubicBezTo>
                    <a:lnTo>
                      <a:pt x="229" y="322"/>
                    </a:lnTo>
                    <a:cubicBezTo>
                      <a:pt x="229" y="335"/>
                      <a:pt x="215" y="349"/>
                      <a:pt x="215" y="362"/>
                    </a:cubicBezTo>
                    <a:cubicBezTo>
                      <a:pt x="202" y="376"/>
                      <a:pt x="188" y="376"/>
                      <a:pt x="175" y="376"/>
                    </a:cubicBezTo>
                    <a:lnTo>
                      <a:pt x="68" y="376"/>
                    </a:lnTo>
                    <a:cubicBezTo>
                      <a:pt x="54" y="376"/>
                      <a:pt x="41" y="376"/>
                      <a:pt x="41" y="362"/>
                    </a:cubicBezTo>
                    <a:cubicBezTo>
                      <a:pt x="27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27" y="40"/>
                      <a:pt x="41" y="40"/>
                    </a:cubicBezTo>
                    <a:cubicBezTo>
                      <a:pt x="41" y="27"/>
                      <a:pt x="54" y="14"/>
                      <a:pt x="68" y="14"/>
                    </a:cubicBezTo>
                    <a:close/>
                    <a:moveTo>
                      <a:pt x="68" y="0"/>
                    </a:moveTo>
                    <a:cubicBezTo>
                      <a:pt x="54" y="0"/>
                      <a:pt x="41" y="14"/>
                      <a:pt x="27" y="27"/>
                    </a:cubicBezTo>
                    <a:cubicBezTo>
                      <a:pt x="14" y="40"/>
                      <a:pt x="1" y="54"/>
                      <a:pt x="1" y="67"/>
                    </a:cubicBezTo>
                    <a:lnTo>
                      <a:pt x="1" y="322"/>
                    </a:lnTo>
                    <a:cubicBezTo>
                      <a:pt x="1" y="335"/>
                      <a:pt x="14" y="362"/>
                      <a:pt x="27" y="376"/>
                    </a:cubicBezTo>
                    <a:cubicBezTo>
                      <a:pt x="41" y="389"/>
                      <a:pt x="54" y="389"/>
                      <a:pt x="68" y="389"/>
                    </a:cubicBezTo>
                    <a:lnTo>
                      <a:pt x="175" y="389"/>
                    </a:lnTo>
                    <a:cubicBezTo>
                      <a:pt x="188" y="389"/>
                      <a:pt x="202" y="389"/>
                      <a:pt x="215" y="376"/>
                    </a:cubicBezTo>
                    <a:cubicBezTo>
                      <a:pt x="229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9" y="40"/>
                      <a:pt x="215" y="27"/>
                    </a:cubicBezTo>
                    <a:cubicBezTo>
                      <a:pt x="215" y="14"/>
                      <a:pt x="188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33"/>
              <p:cNvSpPr/>
              <p:nvPr/>
            </p:nvSpPr>
            <p:spPr>
              <a:xfrm>
                <a:off x="7431441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75" y="14"/>
                    </a:moveTo>
                    <a:cubicBezTo>
                      <a:pt x="188" y="14"/>
                      <a:pt x="202" y="27"/>
                      <a:pt x="202" y="40"/>
                    </a:cubicBezTo>
                    <a:cubicBezTo>
                      <a:pt x="215" y="40"/>
                      <a:pt x="215" y="54"/>
                      <a:pt x="215" y="67"/>
                    </a:cubicBezTo>
                    <a:lnTo>
                      <a:pt x="215" y="322"/>
                    </a:lnTo>
                    <a:cubicBezTo>
                      <a:pt x="215" y="335"/>
                      <a:pt x="215" y="349"/>
                      <a:pt x="202" y="362"/>
                    </a:cubicBezTo>
                    <a:cubicBezTo>
                      <a:pt x="202" y="376"/>
                      <a:pt x="188" y="376"/>
                      <a:pt x="175" y="376"/>
                    </a:cubicBezTo>
                    <a:lnTo>
                      <a:pt x="68" y="376"/>
                    </a:lnTo>
                    <a:cubicBezTo>
                      <a:pt x="54" y="376"/>
                      <a:pt x="41" y="376"/>
                      <a:pt x="27" y="362"/>
                    </a:cubicBezTo>
                    <a:cubicBezTo>
                      <a:pt x="27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27" y="40"/>
                      <a:pt x="27" y="40"/>
                    </a:cubicBezTo>
                    <a:cubicBezTo>
                      <a:pt x="41" y="27"/>
                      <a:pt x="54" y="14"/>
                      <a:pt x="68" y="14"/>
                    </a:cubicBezTo>
                    <a:close/>
                    <a:moveTo>
                      <a:pt x="68" y="0"/>
                    </a:moveTo>
                    <a:cubicBezTo>
                      <a:pt x="54" y="0"/>
                      <a:pt x="27" y="14"/>
                      <a:pt x="14" y="27"/>
                    </a:cubicBezTo>
                    <a:cubicBezTo>
                      <a:pt x="14" y="40"/>
                      <a:pt x="1" y="54"/>
                      <a:pt x="1" y="67"/>
                    </a:cubicBezTo>
                    <a:lnTo>
                      <a:pt x="1" y="322"/>
                    </a:lnTo>
                    <a:cubicBezTo>
                      <a:pt x="1" y="335"/>
                      <a:pt x="14" y="362"/>
                      <a:pt x="14" y="376"/>
                    </a:cubicBezTo>
                    <a:cubicBezTo>
                      <a:pt x="27" y="389"/>
                      <a:pt x="54" y="389"/>
                      <a:pt x="68" y="389"/>
                    </a:cubicBezTo>
                    <a:lnTo>
                      <a:pt x="175" y="389"/>
                    </a:lnTo>
                    <a:cubicBezTo>
                      <a:pt x="188" y="389"/>
                      <a:pt x="202" y="389"/>
                      <a:pt x="215" y="376"/>
                    </a:cubicBezTo>
                    <a:cubicBezTo>
                      <a:pt x="229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9" y="40"/>
                      <a:pt x="215" y="27"/>
                    </a:cubicBezTo>
                    <a:cubicBezTo>
                      <a:pt x="202" y="14"/>
                      <a:pt x="188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33"/>
              <p:cNvSpPr/>
              <p:nvPr/>
            </p:nvSpPr>
            <p:spPr>
              <a:xfrm>
                <a:off x="7314455" y="4110476"/>
                <a:ext cx="2323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29" h="390" extrusionOk="0">
                    <a:moveTo>
                      <a:pt x="161" y="14"/>
                    </a:moveTo>
                    <a:cubicBezTo>
                      <a:pt x="175" y="14"/>
                      <a:pt x="188" y="27"/>
                      <a:pt x="201" y="40"/>
                    </a:cubicBezTo>
                    <a:cubicBezTo>
                      <a:pt x="215" y="40"/>
                      <a:pt x="215" y="54"/>
                      <a:pt x="215" y="67"/>
                    </a:cubicBezTo>
                    <a:lnTo>
                      <a:pt x="215" y="322"/>
                    </a:lnTo>
                    <a:cubicBezTo>
                      <a:pt x="215" y="335"/>
                      <a:pt x="215" y="349"/>
                      <a:pt x="201" y="362"/>
                    </a:cubicBezTo>
                    <a:cubicBezTo>
                      <a:pt x="188" y="376"/>
                      <a:pt x="175" y="376"/>
                      <a:pt x="161" y="376"/>
                    </a:cubicBezTo>
                    <a:lnTo>
                      <a:pt x="67" y="376"/>
                    </a:lnTo>
                    <a:cubicBezTo>
                      <a:pt x="54" y="376"/>
                      <a:pt x="40" y="376"/>
                      <a:pt x="27" y="362"/>
                    </a:cubicBezTo>
                    <a:cubicBezTo>
                      <a:pt x="14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14" y="40"/>
                      <a:pt x="27" y="40"/>
                    </a:cubicBezTo>
                    <a:cubicBezTo>
                      <a:pt x="40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40" y="0"/>
                      <a:pt x="27" y="14"/>
                      <a:pt x="14" y="27"/>
                    </a:cubicBezTo>
                    <a:cubicBezTo>
                      <a:pt x="0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0" y="362"/>
                      <a:pt x="14" y="376"/>
                    </a:cubicBezTo>
                    <a:cubicBezTo>
                      <a:pt x="27" y="389"/>
                      <a:pt x="40" y="389"/>
                      <a:pt x="67" y="389"/>
                    </a:cubicBezTo>
                    <a:lnTo>
                      <a:pt x="161" y="389"/>
                    </a:lnTo>
                    <a:cubicBezTo>
                      <a:pt x="188" y="389"/>
                      <a:pt x="201" y="389"/>
                      <a:pt x="215" y="376"/>
                    </a:cubicBezTo>
                    <a:cubicBezTo>
                      <a:pt x="228" y="362"/>
                      <a:pt x="228" y="335"/>
                      <a:pt x="228" y="322"/>
                    </a:cubicBezTo>
                    <a:lnTo>
                      <a:pt x="228" y="67"/>
                    </a:lnTo>
                    <a:cubicBezTo>
                      <a:pt x="228" y="54"/>
                      <a:pt x="228" y="40"/>
                      <a:pt x="215" y="27"/>
                    </a:cubicBezTo>
                    <a:cubicBezTo>
                      <a:pt x="201" y="14"/>
                      <a:pt x="188" y="0"/>
                      <a:pt x="16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33"/>
              <p:cNvSpPr/>
              <p:nvPr/>
            </p:nvSpPr>
            <p:spPr>
              <a:xfrm>
                <a:off x="4422875" y="3296747"/>
                <a:ext cx="662753" cy="730834"/>
              </a:xfrm>
              <a:custGeom>
                <a:avLst/>
                <a:gdLst/>
                <a:ahLst/>
                <a:cxnLst/>
                <a:rect l="l" t="t" r="r" b="b"/>
                <a:pathLst>
                  <a:path w="6532" h="7203" extrusionOk="0">
                    <a:moveTo>
                      <a:pt x="162" y="14"/>
                    </a:moveTo>
                    <a:cubicBezTo>
                      <a:pt x="215" y="14"/>
                      <a:pt x="805" y="27"/>
                      <a:pt x="980" y="54"/>
                    </a:cubicBezTo>
                    <a:lnTo>
                      <a:pt x="4171" y="4131"/>
                    </a:lnTo>
                    <a:lnTo>
                      <a:pt x="2200" y="4131"/>
                    </a:lnTo>
                    <a:cubicBezTo>
                      <a:pt x="2200" y="4131"/>
                      <a:pt x="135" y="215"/>
                      <a:pt x="27" y="14"/>
                    </a:cubicBezTo>
                    <a:close/>
                    <a:moveTo>
                      <a:pt x="4185" y="4144"/>
                    </a:moveTo>
                    <a:lnTo>
                      <a:pt x="6492" y="7095"/>
                    </a:lnTo>
                    <a:lnTo>
                      <a:pt x="3823" y="7189"/>
                    </a:lnTo>
                    <a:lnTo>
                      <a:pt x="2213" y="4144"/>
                    </a:lnTo>
                    <a:close/>
                    <a:moveTo>
                      <a:pt x="1" y="0"/>
                    </a:moveTo>
                    <a:cubicBezTo>
                      <a:pt x="27" y="41"/>
                      <a:pt x="1516" y="2857"/>
                      <a:pt x="2200" y="4144"/>
                    </a:cubicBezTo>
                    <a:cubicBezTo>
                      <a:pt x="2656" y="5029"/>
                      <a:pt x="3742" y="7068"/>
                      <a:pt x="3809" y="7202"/>
                    </a:cubicBezTo>
                    <a:cubicBezTo>
                      <a:pt x="3863" y="7202"/>
                      <a:pt x="6532" y="7108"/>
                      <a:pt x="6532" y="7108"/>
                    </a:cubicBezTo>
                    <a:lnTo>
                      <a:pt x="4198" y="4144"/>
                    </a:lnTo>
                    <a:lnTo>
                      <a:pt x="980" y="41"/>
                    </a:lnTo>
                    <a:cubicBezTo>
                      <a:pt x="819" y="14"/>
                      <a:pt x="229" y="0"/>
                      <a:pt x="16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33"/>
              <p:cNvSpPr/>
              <p:nvPr/>
            </p:nvSpPr>
            <p:spPr>
              <a:xfrm>
                <a:off x="4420135" y="3295326"/>
                <a:ext cx="1193503" cy="732255"/>
              </a:xfrm>
              <a:custGeom>
                <a:avLst/>
                <a:gdLst/>
                <a:ahLst/>
                <a:cxnLst/>
                <a:rect l="l" t="t" r="r" b="b"/>
                <a:pathLst>
                  <a:path w="11763" h="7217" extrusionOk="0">
                    <a:moveTo>
                      <a:pt x="189" y="41"/>
                    </a:moveTo>
                    <a:cubicBezTo>
                      <a:pt x="256" y="41"/>
                      <a:pt x="846" y="41"/>
                      <a:pt x="1007" y="68"/>
                    </a:cubicBezTo>
                    <a:cubicBezTo>
                      <a:pt x="1248" y="95"/>
                      <a:pt x="1476" y="148"/>
                      <a:pt x="1704" y="215"/>
                    </a:cubicBezTo>
                    <a:cubicBezTo>
                      <a:pt x="1865" y="269"/>
                      <a:pt x="2012" y="336"/>
                      <a:pt x="2160" y="390"/>
                    </a:cubicBezTo>
                    <a:cubicBezTo>
                      <a:pt x="2240" y="430"/>
                      <a:pt x="2321" y="470"/>
                      <a:pt x="2401" y="524"/>
                    </a:cubicBezTo>
                    <a:cubicBezTo>
                      <a:pt x="2522" y="578"/>
                      <a:pt x="2629" y="645"/>
                      <a:pt x="2737" y="725"/>
                    </a:cubicBezTo>
                    <a:cubicBezTo>
                      <a:pt x="2951" y="873"/>
                      <a:pt x="3152" y="1034"/>
                      <a:pt x="3340" y="1221"/>
                    </a:cubicBezTo>
                    <a:cubicBezTo>
                      <a:pt x="4051" y="1946"/>
                      <a:pt x="5177" y="3018"/>
                      <a:pt x="6452" y="4038"/>
                    </a:cubicBezTo>
                    <a:cubicBezTo>
                      <a:pt x="8034" y="5298"/>
                      <a:pt x="9482" y="6157"/>
                      <a:pt x="10743" y="6599"/>
                    </a:cubicBezTo>
                    <a:cubicBezTo>
                      <a:pt x="11025" y="6693"/>
                      <a:pt x="11293" y="6773"/>
                      <a:pt x="11561" y="6827"/>
                    </a:cubicBezTo>
                    <a:cubicBezTo>
                      <a:pt x="11280" y="6841"/>
                      <a:pt x="11011" y="6841"/>
                      <a:pt x="10730" y="6841"/>
                    </a:cubicBezTo>
                    <a:cubicBezTo>
                      <a:pt x="7659" y="6921"/>
                      <a:pt x="5446" y="7015"/>
                      <a:pt x="4185" y="7136"/>
                    </a:cubicBezTo>
                    <a:cubicBezTo>
                      <a:pt x="4064" y="7149"/>
                      <a:pt x="3957" y="7162"/>
                      <a:pt x="3836" y="7176"/>
                    </a:cubicBezTo>
                    <a:lnTo>
                      <a:pt x="202" y="296"/>
                    </a:lnTo>
                    <a:lnTo>
                      <a:pt x="68" y="41"/>
                    </a:lnTo>
                    <a:close/>
                    <a:moveTo>
                      <a:pt x="1" y="1"/>
                    </a:moveTo>
                    <a:lnTo>
                      <a:pt x="2200" y="4172"/>
                    </a:lnTo>
                    <a:lnTo>
                      <a:pt x="3810" y="7216"/>
                    </a:lnTo>
                    <a:lnTo>
                      <a:pt x="3823" y="7216"/>
                    </a:lnTo>
                    <a:cubicBezTo>
                      <a:pt x="3944" y="7203"/>
                      <a:pt x="4064" y="7189"/>
                      <a:pt x="4185" y="7176"/>
                    </a:cubicBezTo>
                    <a:cubicBezTo>
                      <a:pt x="5446" y="7055"/>
                      <a:pt x="7659" y="6961"/>
                      <a:pt x="10730" y="6894"/>
                    </a:cubicBezTo>
                    <a:cubicBezTo>
                      <a:pt x="11065" y="6881"/>
                      <a:pt x="11414" y="6881"/>
                      <a:pt x="11762" y="6867"/>
                    </a:cubicBezTo>
                    <a:lnTo>
                      <a:pt x="11762" y="6827"/>
                    </a:lnTo>
                    <a:cubicBezTo>
                      <a:pt x="11440" y="6773"/>
                      <a:pt x="11105" y="6680"/>
                      <a:pt x="10757" y="6559"/>
                    </a:cubicBezTo>
                    <a:cubicBezTo>
                      <a:pt x="9496" y="6116"/>
                      <a:pt x="8061" y="5258"/>
                      <a:pt x="6465" y="3997"/>
                    </a:cubicBezTo>
                    <a:cubicBezTo>
                      <a:pt x="5204" y="2992"/>
                      <a:pt x="4078" y="1919"/>
                      <a:pt x="3367" y="1194"/>
                    </a:cubicBezTo>
                    <a:cubicBezTo>
                      <a:pt x="3179" y="1007"/>
                      <a:pt x="2978" y="832"/>
                      <a:pt x="2763" y="685"/>
                    </a:cubicBezTo>
                    <a:cubicBezTo>
                      <a:pt x="2656" y="618"/>
                      <a:pt x="2536" y="551"/>
                      <a:pt x="2428" y="484"/>
                    </a:cubicBezTo>
                    <a:cubicBezTo>
                      <a:pt x="2348" y="443"/>
                      <a:pt x="2267" y="403"/>
                      <a:pt x="2173" y="363"/>
                    </a:cubicBezTo>
                    <a:cubicBezTo>
                      <a:pt x="2026" y="296"/>
                      <a:pt x="1878" y="229"/>
                      <a:pt x="1717" y="189"/>
                    </a:cubicBezTo>
                    <a:cubicBezTo>
                      <a:pt x="1489" y="108"/>
                      <a:pt x="1248" y="55"/>
                      <a:pt x="1020" y="28"/>
                    </a:cubicBezTo>
                    <a:cubicBezTo>
                      <a:pt x="846" y="1"/>
                      <a:pt x="256" y="1"/>
                      <a:pt x="189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33"/>
              <p:cNvSpPr/>
              <p:nvPr/>
            </p:nvSpPr>
            <p:spPr>
              <a:xfrm>
                <a:off x="5839393" y="3978169"/>
                <a:ext cx="2842675" cy="471192"/>
              </a:xfrm>
              <a:custGeom>
                <a:avLst/>
                <a:gdLst/>
                <a:ahLst/>
                <a:cxnLst/>
                <a:rect l="l" t="t" r="r" b="b"/>
                <a:pathLst>
                  <a:path w="28017" h="4644" extrusionOk="0">
                    <a:moveTo>
                      <a:pt x="13642" y="48"/>
                    </a:moveTo>
                    <a:cubicBezTo>
                      <a:pt x="18201" y="48"/>
                      <a:pt x="22562" y="116"/>
                      <a:pt x="24328" y="432"/>
                    </a:cubicBezTo>
                    <a:cubicBezTo>
                      <a:pt x="24503" y="459"/>
                      <a:pt x="24637" y="499"/>
                      <a:pt x="24757" y="526"/>
                    </a:cubicBezTo>
                    <a:cubicBezTo>
                      <a:pt x="25938" y="875"/>
                      <a:pt x="26796" y="1478"/>
                      <a:pt x="27198" y="1814"/>
                    </a:cubicBezTo>
                    <a:cubicBezTo>
                      <a:pt x="27279" y="1881"/>
                      <a:pt x="27346" y="1948"/>
                      <a:pt x="27426" y="2015"/>
                    </a:cubicBezTo>
                    <a:cubicBezTo>
                      <a:pt x="27560" y="2136"/>
                      <a:pt x="27681" y="2270"/>
                      <a:pt x="27788" y="2390"/>
                    </a:cubicBezTo>
                    <a:cubicBezTo>
                      <a:pt x="27855" y="2471"/>
                      <a:pt x="27909" y="2538"/>
                      <a:pt x="27936" y="2605"/>
                    </a:cubicBezTo>
                    <a:cubicBezTo>
                      <a:pt x="27949" y="2632"/>
                      <a:pt x="27963" y="2645"/>
                      <a:pt x="27963" y="2672"/>
                    </a:cubicBezTo>
                    <a:cubicBezTo>
                      <a:pt x="27963" y="2672"/>
                      <a:pt x="27976" y="2685"/>
                      <a:pt x="27976" y="2685"/>
                    </a:cubicBezTo>
                    <a:cubicBezTo>
                      <a:pt x="27976" y="2699"/>
                      <a:pt x="27976" y="2699"/>
                      <a:pt x="27976" y="2712"/>
                    </a:cubicBezTo>
                    <a:cubicBezTo>
                      <a:pt x="27976" y="2726"/>
                      <a:pt x="27963" y="2752"/>
                      <a:pt x="27896" y="2820"/>
                    </a:cubicBezTo>
                    <a:cubicBezTo>
                      <a:pt x="27855" y="2873"/>
                      <a:pt x="27788" y="2927"/>
                      <a:pt x="27708" y="2980"/>
                    </a:cubicBezTo>
                    <a:cubicBezTo>
                      <a:pt x="27654" y="3021"/>
                      <a:pt x="27587" y="3074"/>
                      <a:pt x="27507" y="3115"/>
                    </a:cubicBezTo>
                    <a:cubicBezTo>
                      <a:pt x="27480" y="3128"/>
                      <a:pt x="27453" y="3155"/>
                      <a:pt x="27426" y="3168"/>
                    </a:cubicBezTo>
                    <a:cubicBezTo>
                      <a:pt x="27359" y="3208"/>
                      <a:pt x="27279" y="3249"/>
                      <a:pt x="27198" y="3302"/>
                    </a:cubicBezTo>
                    <a:cubicBezTo>
                      <a:pt x="26742" y="3557"/>
                      <a:pt x="25763" y="4013"/>
                      <a:pt x="24328" y="4322"/>
                    </a:cubicBezTo>
                    <a:cubicBezTo>
                      <a:pt x="23457" y="4509"/>
                      <a:pt x="22585" y="4603"/>
                      <a:pt x="21700" y="4603"/>
                    </a:cubicBezTo>
                    <a:lnTo>
                      <a:pt x="15437" y="4603"/>
                    </a:lnTo>
                    <a:lnTo>
                      <a:pt x="15437" y="3195"/>
                    </a:lnTo>
                    <a:cubicBezTo>
                      <a:pt x="15437" y="3182"/>
                      <a:pt x="15423" y="3168"/>
                      <a:pt x="15423" y="3155"/>
                    </a:cubicBezTo>
                    <a:cubicBezTo>
                      <a:pt x="15464" y="3101"/>
                      <a:pt x="15490" y="3048"/>
                      <a:pt x="15504" y="3007"/>
                    </a:cubicBezTo>
                    <a:cubicBezTo>
                      <a:pt x="15531" y="2954"/>
                      <a:pt x="15544" y="2900"/>
                      <a:pt x="15544" y="2846"/>
                    </a:cubicBezTo>
                    <a:lnTo>
                      <a:pt x="15544" y="2833"/>
                    </a:lnTo>
                    <a:lnTo>
                      <a:pt x="1664" y="1036"/>
                    </a:lnTo>
                    <a:lnTo>
                      <a:pt x="148" y="111"/>
                    </a:lnTo>
                    <a:cubicBezTo>
                      <a:pt x="2052" y="84"/>
                      <a:pt x="4145" y="70"/>
                      <a:pt x="6036" y="70"/>
                    </a:cubicBezTo>
                    <a:cubicBezTo>
                      <a:pt x="7001" y="70"/>
                      <a:pt x="8101" y="57"/>
                      <a:pt x="9268" y="57"/>
                    </a:cubicBezTo>
                    <a:lnTo>
                      <a:pt x="10488" y="57"/>
                    </a:lnTo>
                    <a:cubicBezTo>
                      <a:pt x="11530" y="52"/>
                      <a:pt x="12591" y="48"/>
                      <a:pt x="13642" y="48"/>
                    </a:cubicBezTo>
                    <a:close/>
                    <a:moveTo>
                      <a:pt x="12740" y="0"/>
                    </a:moveTo>
                    <a:cubicBezTo>
                      <a:pt x="11987" y="0"/>
                      <a:pt x="11232" y="1"/>
                      <a:pt x="10488" y="3"/>
                    </a:cubicBezTo>
                    <a:lnTo>
                      <a:pt x="9254" y="17"/>
                    </a:lnTo>
                    <a:lnTo>
                      <a:pt x="6036" y="17"/>
                    </a:lnTo>
                    <a:cubicBezTo>
                      <a:pt x="4118" y="17"/>
                      <a:pt x="1999" y="30"/>
                      <a:pt x="68" y="57"/>
                    </a:cubicBezTo>
                    <a:lnTo>
                      <a:pt x="1" y="57"/>
                    </a:lnTo>
                    <a:lnTo>
                      <a:pt x="1637" y="1076"/>
                    </a:lnTo>
                    <a:lnTo>
                      <a:pt x="15490" y="2860"/>
                    </a:lnTo>
                    <a:cubicBezTo>
                      <a:pt x="15490" y="2900"/>
                      <a:pt x="15490" y="2940"/>
                      <a:pt x="15464" y="2994"/>
                    </a:cubicBezTo>
                    <a:cubicBezTo>
                      <a:pt x="15450" y="3034"/>
                      <a:pt x="15423" y="3074"/>
                      <a:pt x="15383" y="3141"/>
                    </a:cubicBezTo>
                    <a:lnTo>
                      <a:pt x="15370" y="3141"/>
                    </a:lnTo>
                    <a:lnTo>
                      <a:pt x="15370" y="3155"/>
                    </a:lnTo>
                    <a:cubicBezTo>
                      <a:pt x="15383" y="3168"/>
                      <a:pt x="15383" y="3182"/>
                      <a:pt x="15383" y="3195"/>
                    </a:cubicBezTo>
                    <a:lnTo>
                      <a:pt x="15383" y="4643"/>
                    </a:lnTo>
                    <a:lnTo>
                      <a:pt x="21700" y="4643"/>
                    </a:lnTo>
                    <a:cubicBezTo>
                      <a:pt x="22585" y="4643"/>
                      <a:pt x="23470" y="4550"/>
                      <a:pt x="24342" y="4362"/>
                    </a:cubicBezTo>
                    <a:cubicBezTo>
                      <a:pt x="25777" y="4053"/>
                      <a:pt x="26756" y="3584"/>
                      <a:pt x="27225" y="3343"/>
                    </a:cubicBezTo>
                    <a:cubicBezTo>
                      <a:pt x="27306" y="3289"/>
                      <a:pt x="27373" y="3249"/>
                      <a:pt x="27440" y="3208"/>
                    </a:cubicBezTo>
                    <a:cubicBezTo>
                      <a:pt x="27480" y="3182"/>
                      <a:pt x="27507" y="3168"/>
                      <a:pt x="27534" y="3155"/>
                    </a:cubicBezTo>
                    <a:cubicBezTo>
                      <a:pt x="27601" y="3101"/>
                      <a:pt x="27668" y="3061"/>
                      <a:pt x="27735" y="3021"/>
                    </a:cubicBezTo>
                    <a:cubicBezTo>
                      <a:pt x="27815" y="2954"/>
                      <a:pt x="27882" y="2900"/>
                      <a:pt x="27936" y="2846"/>
                    </a:cubicBezTo>
                    <a:cubicBezTo>
                      <a:pt x="27990" y="2793"/>
                      <a:pt x="28016" y="2739"/>
                      <a:pt x="28016" y="2712"/>
                    </a:cubicBezTo>
                    <a:cubicBezTo>
                      <a:pt x="28016" y="2699"/>
                      <a:pt x="28016" y="2685"/>
                      <a:pt x="28016" y="2685"/>
                    </a:cubicBezTo>
                    <a:lnTo>
                      <a:pt x="28003" y="2685"/>
                    </a:lnTo>
                    <a:lnTo>
                      <a:pt x="28003" y="2672"/>
                    </a:lnTo>
                    <a:cubicBezTo>
                      <a:pt x="28003" y="2659"/>
                      <a:pt x="28003" y="2659"/>
                      <a:pt x="28003" y="2659"/>
                    </a:cubicBezTo>
                    <a:cubicBezTo>
                      <a:pt x="28003" y="2632"/>
                      <a:pt x="27990" y="2605"/>
                      <a:pt x="27976" y="2578"/>
                    </a:cubicBezTo>
                    <a:cubicBezTo>
                      <a:pt x="27936" y="2511"/>
                      <a:pt x="27882" y="2444"/>
                      <a:pt x="27815" y="2350"/>
                    </a:cubicBezTo>
                    <a:cubicBezTo>
                      <a:pt x="27721" y="2243"/>
                      <a:pt x="27587" y="2109"/>
                      <a:pt x="27453" y="1975"/>
                    </a:cubicBezTo>
                    <a:cubicBezTo>
                      <a:pt x="27373" y="1908"/>
                      <a:pt x="27306" y="1841"/>
                      <a:pt x="27225" y="1787"/>
                    </a:cubicBezTo>
                    <a:cubicBezTo>
                      <a:pt x="26809" y="1452"/>
                      <a:pt x="25951" y="835"/>
                      <a:pt x="24771" y="486"/>
                    </a:cubicBezTo>
                    <a:cubicBezTo>
                      <a:pt x="24650" y="446"/>
                      <a:pt x="24503" y="419"/>
                      <a:pt x="24328" y="392"/>
                    </a:cubicBezTo>
                    <a:cubicBezTo>
                      <a:pt x="22458" y="55"/>
                      <a:pt x="17619" y="0"/>
                      <a:pt x="12740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3"/>
              <p:cNvSpPr/>
              <p:nvPr/>
            </p:nvSpPr>
            <p:spPr>
              <a:xfrm>
                <a:off x="4715493" y="3985271"/>
                <a:ext cx="2386804" cy="464089"/>
              </a:xfrm>
              <a:custGeom>
                <a:avLst/>
                <a:gdLst/>
                <a:ahLst/>
                <a:cxnLst/>
                <a:rect l="l" t="t" r="r" b="b"/>
                <a:pathLst>
                  <a:path w="23524" h="4574" extrusionOk="0">
                    <a:moveTo>
                      <a:pt x="20157" y="3165"/>
                    </a:moveTo>
                    <a:cubicBezTo>
                      <a:pt x="20143" y="3165"/>
                      <a:pt x="20143" y="3179"/>
                      <a:pt x="20143" y="3192"/>
                    </a:cubicBezTo>
                    <a:lnTo>
                      <a:pt x="20143" y="3380"/>
                    </a:lnTo>
                    <a:lnTo>
                      <a:pt x="18789" y="3380"/>
                    </a:lnTo>
                    <a:cubicBezTo>
                      <a:pt x="18762" y="3366"/>
                      <a:pt x="18507" y="3273"/>
                      <a:pt x="18212" y="3165"/>
                    </a:cubicBezTo>
                    <a:close/>
                    <a:moveTo>
                      <a:pt x="20211" y="3098"/>
                    </a:moveTo>
                    <a:cubicBezTo>
                      <a:pt x="20197" y="3112"/>
                      <a:pt x="20184" y="3112"/>
                      <a:pt x="20184" y="3112"/>
                    </a:cubicBezTo>
                    <a:lnTo>
                      <a:pt x="18092" y="3112"/>
                    </a:lnTo>
                    <a:lnTo>
                      <a:pt x="18092" y="3152"/>
                    </a:lnTo>
                    <a:cubicBezTo>
                      <a:pt x="18454" y="3299"/>
                      <a:pt x="18776" y="3420"/>
                      <a:pt x="18776" y="3420"/>
                    </a:cubicBezTo>
                    <a:lnTo>
                      <a:pt x="20197" y="3420"/>
                    </a:lnTo>
                    <a:lnTo>
                      <a:pt x="20197" y="3192"/>
                    </a:lnTo>
                    <a:cubicBezTo>
                      <a:pt x="20197" y="3179"/>
                      <a:pt x="20197" y="3179"/>
                      <a:pt x="20197" y="3165"/>
                    </a:cubicBezTo>
                    <a:cubicBezTo>
                      <a:pt x="20197" y="3165"/>
                      <a:pt x="20197" y="3152"/>
                      <a:pt x="20197" y="3152"/>
                    </a:cubicBezTo>
                    <a:lnTo>
                      <a:pt x="20211" y="3152"/>
                    </a:lnTo>
                    <a:cubicBezTo>
                      <a:pt x="20211" y="3152"/>
                      <a:pt x="20224" y="3138"/>
                      <a:pt x="20224" y="3138"/>
                    </a:cubicBezTo>
                    <a:lnTo>
                      <a:pt x="20211" y="3098"/>
                    </a:lnTo>
                    <a:close/>
                    <a:moveTo>
                      <a:pt x="10273" y="41"/>
                    </a:moveTo>
                    <a:lnTo>
                      <a:pt x="11319" y="1180"/>
                    </a:lnTo>
                    <a:lnTo>
                      <a:pt x="11359" y="1221"/>
                    </a:lnTo>
                    <a:lnTo>
                      <a:pt x="15181" y="2267"/>
                    </a:lnTo>
                    <a:lnTo>
                      <a:pt x="20626" y="2267"/>
                    </a:lnTo>
                    <a:cubicBezTo>
                      <a:pt x="20626" y="2294"/>
                      <a:pt x="20613" y="2307"/>
                      <a:pt x="20599" y="2320"/>
                    </a:cubicBezTo>
                    <a:cubicBezTo>
                      <a:pt x="20559" y="2361"/>
                      <a:pt x="20532" y="2387"/>
                      <a:pt x="20479" y="2441"/>
                    </a:cubicBezTo>
                    <a:lnTo>
                      <a:pt x="20452" y="2455"/>
                    </a:lnTo>
                    <a:lnTo>
                      <a:pt x="20479" y="2468"/>
                    </a:lnTo>
                    <a:cubicBezTo>
                      <a:pt x="20479" y="2468"/>
                      <a:pt x="20479" y="2481"/>
                      <a:pt x="20479" y="2481"/>
                    </a:cubicBezTo>
                    <a:lnTo>
                      <a:pt x="20465" y="2481"/>
                    </a:lnTo>
                    <a:lnTo>
                      <a:pt x="20304" y="2696"/>
                    </a:lnTo>
                    <a:lnTo>
                      <a:pt x="19151" y="2696"/>
                    </a:lnTo>
                    <a:lnTo>
                      <a:pt x="19151" y="2736"/>
                    </a:lnTo>
                    <a:cubicBezTo>
                      <a:pt x="19312" y="2763"/>
                      <a:pt x="19513" y="2790"/>
                      <a:pt x="19714" y="2830"/>
                    </a:cubicBezTo>
                    <a:cubicBezTo>
                      <a:pt x="19835" y="2843"/>
                      <a:pt x="19942" y="2857"/>
                      <a:pt x="20063" y="2884"/>
                    </a:cubicBezTo>
                    <a:lnTo>
                      <a:pt x="20103" y="2924"/>
                    </a:lnTo>
                    <a:cubicBezTo>
                      <a:pt x="20130" y="2951"/>
                      <a:pt x="20170" y="2964"/>
                      <a:pt x="20251" y="2991"/>
                    </a:cubicBezTo>
                    <a:cubicBezTo>
                      <a:pt x="20304" y="3004"/>
                      <a:pt x="20385" y="3031"/>
                      <a:pt x="20479" y="3045"/>
                    </a:cubicBezTo>
                    <a:lnTo>
                      <a:pt x="20492" y="3045"/>
                    </a:lnTo>
                    <a:cubicBezTo>
                      <a:pt x="20734" y="2964"/>
                      <a:pt x="21176" y="2870"/>
                      <a:pt x="21860" y="2803"/>
                    </a:cubicBezTo>
                    <a:cubicBezTo>
                      <a:pt x="22329" y="2750"/>
                      <a:pt x="22853" y="2723"/>
                      <a:pt x="23429" y="2723"/>
                    </a:cubicBezTo>
                    <a:cubicBezTo>
                      <a:pt x="23429" y="2723"/>
                      <a:pt x="23443" y="2723"/>
                      <a:pt x="23456" y="2736"/>
                    </a:cubicBezTo>
                    <a:cubicBezTo>
                      <a:pt x="23469" y="2750"/>
                      <a:pt x="23483" y="2763"/>
                      <a:pt x="23483" y="2776"/>
                    </a:cubicBezTo>
                    <a:lnTo>
                      <a:pt x="23483" y="4345"/>
                    </a:lnTo>
                    <a:cubicBezTo>
                      <a:pt x="23469" y="4359"/>
                      <a:pt x="23469" y="4386"/>
                      <a:pt x="23456" y="4399"/>
                    </a:cubicBezTo>
                    <a:cubicBezTo>
                      <a:pt x="23443" y="4413"/>
                      <a:pt x="23429" y="4413"/>
                      <a:pt x="23429" y="4413"/>
                    </a:cubicBezTo>
                    <a:cubicBezTo>
                      <a:pt x="22893" y="4413"/>
                      <a:pt x="22397" y="4386"/>
                      <a:pt x="21954" y="4345"/>
                    </a:cubicBezTo>
                    <a:lnTo>
                      <a:pt x="21927" y="4345"/>
                    </a:lnTo>
                    <a:lnTo>
                      <a:pt x="21927" y="4533"/>
                    </a:lnTo>
                    <a:lnTo>
                      <a:pt x="19915" y="4533"/>
                    </a:lnTo>
                    <a:cubicBezTo>
                      <a:pt x="18601" y="4533"/>
                      <a:pt x="11762" y="4265"/>
                      <a:pt x="7819" y="3675"/>
                    </a:cubicBezTo>
                    <a:cubicBezTo>
                      <a:pt x="6987" y="3554"/>
                      <a:pt x="6330" y="3420"/>
                      <a:pt x="5874" y="3286"/>
                    </a:cubicBezTo>
                    <a:cubicBezTo>
                      <a:pt x="3500" y="2589"/>
                      <a:pt x="1824" y="1972"/>
                      <a:pt x="899" y="1462"/>
                    </a:cubicBezTo>
                    <a:cubicBezTo>
                      <a:pt x="711" y="1355"/>
                      <a:pt x="536" y="1261"/>
                      <a:pt x="416" y="1154"/>
                    </a:cubicBezTo>
                    <a:cubicBezTo>
                      <a:pt x="376" y="1127"/>
                      <a:pt x="335" y="1100"/>
                      <a:pt x="308" y="1073"/>
                    </a:cubicBezTo>
                    <a:cubicBezTo>
                      <a:pt x="215" y="993"/>
                      <a:pt x="148" y="926"/>
                      <a:pt x="107" y="859"/>
                    </a:cubicBezTo>
                    <a:cubicBezTo>
                      <a:pt x="94" y="832"/>
                      <a:pt x="80" y="818"/>
                      <a:pt x="67" y="792"/>
                    </a:cubicBezTo>
                    <a:lnTo>
                      <a:pt x="67" y="792"/>
                    </a:lnTo>
                    <a:cubicBezTo>
                      <a:pt x="1797" y="1167"/>
                      <a:pt x="4707" y="1784"/>
                      <a:pt x="5177" y="1811"/>
                    </a:cubicBezTo>
                    <a:lnTo>
                      <a:pt x="5230" y="1824"/>
                    </a:lnTo>
                    <a:lnTo>
                      <a:pt x="5686" y="1824"/>
                    </a:lnTo>
                    <a:cubicBezTo>
                      <a:pt x="5753" y="1811"/>
                      <a:pt x="5820" y="1811"/>
                      <a:pt x="5874" y="1797"/>
                    </a:cubicBezTo>
                    <a:cubicBezTo>
                      <a:pt x="6102" y="1757"/>
                      <a:pt x="6276" y="1677"/>
                      <a:pt x="6397" y="1543"/>
                    </a:cubicBezTo>
                    <a:cubicBezTo>
                      <a:pt x="6411" y="1529"/>
                      <a:pt x="6437" y="1489"/>
                      <a:pt x="6464" y="1462"/>
                    </a:cubicBezTo>
                    <a:cubicBezTo>
                      <a:pt x="6478" y="1435"/>
                      <a:pt x="6491" y="1408"/>
                      <a:pt x="6504" y="1382"/>
                    </a:cubicBezTo>
                    <a:lnTo>
                      <a:pt x="6518" y="1355"/>
                    </a:lnTo>
                    <a:lnTo>
                      <a:pt x="201" y="537"/>
                    </a:lnTo>
                    <a:cubicBezTo>
                      <a:pt x="228" y="523"/>
                      <a:pt x="255" y="523"/>
                      <a:pt x="295" y="510"/>
                    </a:cubicBezTo>
                    <a:cubicBezTo>
                      <a:pt x="416" y="483"/>
                      <a:pt x="563" y="456"/>
                      <a:pt x="751" y="429"/>
                    </a:cubicBezTo>
                    <a:cubicBezTo>
                      <a:pt x="899" y="416"/>
                      <a:pt x="1073" y="389"/>
                      <a:pt x="1274" y="376"/>
                    </a:cubicBezTo>
                    <a:cubicBezTo>
                      <a:pt x="2535" y="255"/>
                      <a:pt x="4748" y="148"/>
                      <a:pt x="7819" y="81"/>
                    </a:cubicBezTo>
                    <a:cubicBezTo>
                      <a:pt x="8583" y="67"/>
                      <a:pt x="9415" y="54"/>
                      <a:pt x="10273" y="41"/>
                    </a:cubicBezTo>
                    <a:close/>
                    <a:moveTo>
                      <a:pt x="10273" y="0"/>
                    </a:moveTo>
                    <a:cubicBezTo>
                      <a:pt x="9415" y="14"/>
                      <a:pt x="8597" y="27"/>
                      <a:pt x="7819" y="54"/>
                    </a:cubicBezTo>
                    <a:cubicBezTo>
                      <a:pt x="4748" y="121"/>
                      <a:pt x="2535" y="215"/>
                      <a:pt x="1274" y="336"/>
                    </a:cubicBezTo>
                    <a:cubicBezTo>
                      <a:pt x="1073" y="362"/>
                      <a:pt x="899" y="376"/>
                      <a:pt x="751" y="403"/>
                    </a:cubicBezTo>
                    <a:cubicBezTo>
                      <a:pt x="563" y="429"/>
                      <a:pt x="402" y="456"/>
                      <a:pt x="282" y="483"/>
                    </a:cubicBezTo>
                    <a:cubicBezTo>
                      <a:pt x="201" y="496"/>
                      <a:pt x="148" y="523"/>
                      <a:pt x="94" y="537"/>
                    </a:cubicBezTo>
                    <a:lnTo>
                      <a:pt x="94" y="577"/>
                    </a:lnTo>
                    <a:lnTo>
                      <a:pt x="6451" y="1395"/>
                    </a:lnTo>
                    <a:cubicBezTo>
                      <a:pt x="6451" y="1408"/>
                      <a:pt x="6437" y="1435"/>
                      <a:pt x="6424" y="1449"/>
                    </a:cubicBezTo>
                    <a:cubicBezTo>
                      <a:pt x="6411" y="1475"/>
                      <a:pt x="6384" y="1502"/>
                      <a:pt x="6357" y="1529"/>
                    </a:cubicBezTo>
                    <a:cubicBezTo>
                      <a:pt x="6250" y="1650"/>
                      <a:pt x="6089" y="1730"/>
                      <a:pt x="5874" y="1771"/>
                    </a:cubicBezTo>
                    <a:cubicBezTo>
                      <a:pt x="5807" y="1771"/>
                      <a:pt x="5753" y="1784"/>
                      <a:pt x="5686" y="1784"/>
                    </a:cubicBezTo>
                    <a:cubicBezTo>
                      <a:pt x="5619" y="1791"/>
                      <a:pt x="5549" y="1794"/>
                      <a:pt x="5473" y="1794"/>
                    </a:cubicBezTo>
                    <a:cubicBezTo>
                      <a:pt x="5398" y="1794"/>
                      <a:pt x="5318" y="1791"/>
                      <a:pt x="5230" y="1784"/>
                    </a:cubicBezTo>
                    <a:lnTo>
                      <a:pt x="5190" y="1784"/>
                    </a:lnTo>
                    <a:cubicBezTo>
                      <a:pt x="4707" y="1744"/>
                      <a:pt x="1757" y="1113"/>
                      <a:pt x="40" y="751"/>
                    </a:cubicBezTo>
                    <a:lnTo>
                      <a:pt x="0" y="738"/>
                    </a:lnTo>
                    <a:lnTo>
                      <a:pt x="13" y="778"/>
                    </a:lnTo>
                    <a:cubicBezTo>
                      <a:pt x="27" y="805"/>
                      <a:pt x="54" y="845"/>
                      <a:pt x="67" y="885"/>
                    </a:cubicBezTo>
                    <a:cubicBezTo>
                      <a:pt x="121" y="952"/>
                      <a:pt x="188" y="1020"/>
                      <a:pt x="282" y="1100"/>
                    </a:cubicBezTo>
                    <a:cubicBezTo>
                      <a:pt x="308" y="1127"/>
                      <a:pt x="349" y="1167"/>
                      <a:pt x="389" y="1194"/>
                    </a:cubicBezTo>
                    <a:cubicBezTo>
                      <a:pt x="523" y="1288"/>
                      <a:pt x="684" y="1395"/>
                      <a:pt x="872" y="1502"/>
                    </a:cubicBezTo>
                    <a:cubicBezTo>
                      <a:pt x="1811" y="2012"/>
                      <a:pt x="3487" y="2629"/>
                      <a:pt x="5861" y="3326"/>
                    </a:cubicBezTo>
                    <a:cubicBezTo>
                      <a:pt x="6330" y="3460"/>
                      <a:pt x="6987" y="3594"/>
                      <a:pt x="7819" y="3715"/>
                    </a:cubicBezTo>
                    <a:cubicBezTo>
                      <a:pt x="11762" y="4305"/>
                      <a:pt x="18601" y="4573"/>
                      <a:pt x="19915" y="4573"/>
                    </a:cubicBezTo>
                    <a:lnTo>
                      <a:pt x="21981" y="4573"/>
                    </a:lnTo>
                    <a:lnTo>
                      <a:pt x="21981" y="4399"/>
                    </a:lnTo>
                    <a:cubicBezTo>
                      <a:pt x="22423" y="4439"/>
                      <a:pt x="22906" y="4453"/>
                      <a:pt x="23429" y="4453"/>
                    </a:cubicBezTo>
                    <a:cubicBezTo>
                      <a:pt x="23456" y="4453"/>
                      <a:pt x="23469" y="4453"/>
                      <a:pt x="23483" y="4439"/>
                    </a:cubicBezTo>
                    <a:cubicBezTo>
                      <a:pt x="23510" y="4413"/>
                      <a:pt x="23523" y="4359"/>
                      <a:pt x="23523" y="4359"/>
                    </a:cubicBezTo>
                    <a:lnTo>
                      <a:pt x="23523" y="2776"/>
                    </a:lnTo>
                    <a:cubicBezTo>
                      <a:pt x="23523" y="2750"/>
                      <a:pt x="23510" y="2723"/>
                      <a:pt x="23483" y="2709"/>
                    </a:cubicBezTo>
                    <a:cubicBezTo>
                      <a:pt x="23469" y="2696"/>
                      <a:pt x="23456" y="2682"/>
                      <a:pt x="23429" y="2682"/>
                    </a:cubicBezTo>
                    <a:cubicBezTo>
                      <a:pt x="22853" y="2682"/>
                      <a:pt x="22329" y="2709"/>
                      <a:pt x="21860" y="2763"/>
                    </a:cubicBezTo>
                    <a:cubicBezTo>
                      <a:pt x="21176" y="2830"/>
                      <a:pt x="20734" y="2924"/>
                      <a:pt x="20479" y="3004"/>
                    </a:cubicBezTo>
                    <a:cubicBezTo>
                      <a:pt x="20398" y="2991"/>
                      <a:pt x="20318" y="2964"/>
                      <a:pt x="20264" y="2951"/>
                    </a:cubicBezTo>
                    <a:cubicBezTo>
                      <a:pt x="20184" y="2924"/>
                      <a:pt x="20143" y="2910"/>
                      <a:pt x="20143" y="2897"/>
                    </a:cubicBezTo>
                    <a:lnTo>
                      <a:pt x="20076" y="2843"/>
                    </a:lnTo>
                    <a:cubicBezTo>
                      <a:pt x="19956" y="2817"/>
                      <a:pt x="19848" y="2803"/>
                      <a:pt x="19728" y="2790"/>
                    </a:cubicBezTo>
                    <a:cubicBezTo>
                      <a:pt x="19620" y="2776"/>
                      <a:pt x="19513" y="2750"/>
                      <a:pt x="19406" y="2736"/>
                    </a:cubicBezTo>
                    <a:lnTo>
                      <a:pt x="20331" y="2736"/>
                    </a:lnTo>
                    <a:lnTo>
                      <a:pt x="20506" y="2522"/>
                    </a:lnTo>
                    <a:cubicBezTo>
                      <a:pt x="20506" y="2508"/>
                      <a:pt x="20519" y="2495"/>
                      <a:pt x="20519" y="2481"/>
                    </a:cubicBezTo>
                    <a:cubicBezTo>
                      <a:pt x="20519" y="2481"/>
                      <a:pt x="20519" y="2468"/>
                      <a:pt x="20519" y="2468"/>
                    </a:cubicBezTo>
                    <a:cubicBezTo>
                      <a:pt x="20559" y="2414"/>
                      <a:pt x="20599" y="2387"/>
                      <a:pt x="20640" y="2347"/>
                    </a:cubicBezTo>
                    <a:cubicBezTo>
                      <a:pt x="20667" y="2320"/>
                      <a:pt x="20680" y="2294"/>
                      <a:pt x="20680" y="2253"/>
                    </a:cubicBezTo>
                    <a:lnTo>
                      <a:pt x="20680" y="2240"/>
                    </a:lnTo>
                    <a:lnTo>
                      <a:pt x="15195" y="2240"/>
                    </a:lnTo>
                    <a:lnTo>
                      <a:pt x="11386" y="1194"/>
                    </a:lnTo>
                    <a:lnTo>
                      <a:pt x="10300" y="14"/>
                    </a:lnTo>
                    <a:lnTo>
                      <a:pt x="10286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3"/>
              <p:cNvSpPr/>
              <p:nvPr/>
            </p:nvSpPr>
            <p:spPr>
              <a:xfrm>
                <a:off x="6551051" y="4299602"/>
                <a:ext cx="216420" cy="32772"/>
              </a:xfrm>
              <a:custGeom>
                <a:avLst/>
                <a:gdLst/>
                <a:ahLst/>
                <a:cxnLst/>
                <a:rect l="l" t="t" r="r" b="b"/>
                <a:pathLst>
                  <a:path w="2133" h="323" extrusionOk="0">
                    <a:moveTo>
                      <a:pt x="2066" y="54"/>
                    </a:moveTo>
                    <a:cubicBezTo>
                      <a:pt x="2052" y="67"/>
                      <a:pt x="2052" y="81"/>
                      <a:pt x="2052" y="94"/>
                    </a:cubicBezTo>
                    <a:lnTo>
                      <a:pt x="2052" y="282"/>
                    </a:lnTo>
                    <a:lnTo>
                      <a:pt x="698" y="282"/>
                    </a:lnTo>
                    <a:cubicBezTo>
                      <a:pt x="671" y="268"/>
                      <a:pt x="416" y="175"/>
                      <a:pt x="121" y="54"/>
                    </a:cubicBezTo>
                    <a:close/>
                    <a:moveTo>
                      <a:pt x="2120" y="0"/>
                    </a:moveTo>
                    <a:cubicBezTo>
                      <a:pt x="2106" y="14"/>
                      <a:pt x="2093" y="14"/>
                      <a:pt x="2093" y="14"/>
                    </a:cubicBezTo>
                    <a:lnTo>
                      <a:pt x="1" y="14"/>
                    </a:lnTo>
                    <a:lnTo>
                      <a:pt x="1" y="54"/>
                    </a:lnTo>
                    <a:cubicBezTo>
                      <a:pt x="363" y="201"/>
                      <a:pt x="685" y="322"/>
                      <a:pt x="685" y="322"/>
                    </a:cubicBezTo>
                    <a:lnTo>
                      <a:pt x="2106" y="322"/>
                    </a:lnTo>
                    <a:lnTo>
                      <a:pt x="2106" y="94"/>
                    </a:lnTo>
                    <a:cubicBezTo>
                      <a:pt x="2106" y="81"/>
                      <a:pt x="2106" y="81"/>
                      <a:pt x="2106" y="67"/>
                    </a:cubicBezTo>
                    <a:cubicBezTo>
                      <a:pt x="2106" y="67"/>
                      <a:pt x="2106" y="54"/>
                      <a:pt x="2106" y="54"/>
                    </a:cubicBezTo>
                    <a:lnTo>
                      <a:pt x="2120" y="54"/>
                    </a:lnTo>
                    <a:cubicBezTo>
                      <a:pt x="2120" y="40"/>
                      <a:pt x="2133" y="40"/>
                      <a:pt x="2133" y="40"/>
                    </a:cubicBezTo>
                    <a:lnTo>
                      <a:pt x="212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33"/>
              <p:cNvSpPr/>
              <p:nvPr/>
            </p:nvSpPr>
            <p:spPr>
              <a:xfrm>
                <a:off x="5712869" y="3940323"/>
                <a:ext cx="1703758" cy="372976"/>
              </a:xfrm>
              <a:custGeom>
                <a:avLst/>
                <a:gdLst/>
                <a:ahLst/>
                <a:cxnLst/>
                <a:rect l="l" t="t" r="r" b="b"/>
                <a:pathLst>
                  <a:path w="16792" h="3676" extrusionOk="0">
                    <a:moveTo>
                      <a:pt x="617" y="54"/>
                    </a:moveTo>
                    <a:lnTo>
                      <a:pt x="2884" y="1449"/>
                    </a:lnTo>
                    <a:lnTo>
                      <a:pt x="16737" y="3233"/>
                    </a:lnTo>
                    <a:cubicBezTo>
                      <a:pt x="16737" y="3286"/>
                      <a:pt x="16737" y="3327"/>
                      <a:pt x="16711" y="3367"/>
                    </a:cubicBezTo>
                    <a:cubicBezTo>
                      <a:pt x="16697" y="3407"/>
                      <a:pt x="16670" y="3434"/>
                      <a:pt x="16644" y="3488"/>
                    </a:cubicBezTo>
                    <a:cubicBezTo>
                      <a:pt x="16644" y="3488"/>
                      <a:pt x="16630" y="3474"/>
                      <a:pt x="16630" y="3474"/>
                    </a:cubicBezTo>
                    <a:cubicBezTo>
                      <a:pt x="16603" y="3461"/>
                      <a:pt x="16576" y="3447"/>
                      <a:pt x="16550" y="3447"/>
                    </a:cubicBezTo>
                    <a:cubicBezTo>
                      <a:pt x="15772" y="3447"/>
                      <a:pt x="15048" y="3488"/>
                      <a:pt x="14417" y="3555"/>
                    </a:cubicBezTo>
                    <a:cubicBezTo>
                      <a:pt x="14162" y="3568"/>
                      <a:pt x="13921" y="3608"/>
                      <a:pt x="13693" y="3635"/>
                    </a:cubicBezTo>
                    <a:lnTo>
                      <a:pt x="13693" y="3219"/>
                    </a:lnTo>
                    <a:cubicBezTo>
                      <a:pt x="13693" y="3193"/>
                      <a:pt x="13680" y="3166"/>
                      <a:pt x="13653" y="3152"/>
                    </a:cubicBezTo>
                    <a:cubicBezTo>
                      <a:pt x="13639" y="3139"/>
                      <a:pt x="13613" y="3125"/>
                      <a:pt x="13599" y="3125"/>
                    </a:cubicBezTo>
                    <a:cubicBezTo>
                      <a:pt x="13023" y="3125"/>
                      <a:pt x="12499" y="3152"/>
                      <a:pt x="12017" y="3206"/>
                    </a:cubicBezTo>
                    <a:cubicBezTo>
                      <a:pt x="11346" y="3273"/>
                      <a:pt x="10904" y="3367"/>
                      <a:pt x="10649" y="3447"/>
                    </a:cubicBezTo>
                    <a:cubicBezTo>
                      <a:pt x="10555" y="3434"/>
                      <a:pt x="10488" y="3407"/>
                      <a:pt x="10434" y="3394"/>
                    </a:cubicBezTo>
                    <a:cubicBezTo>
                      <a:pt x="10354" y="3367"/>
                      <a:pt x="10313" y="3353"/>
                      <a:pt x="10300" y="3340"/>
                    </a:cubicBezTo>
                    <a:lnTo>
                      <a:pt x="10246" y="3286"/>
                    </a:lnTo>
                    <a:cubicBezTo>
                      <a:pt x="10126" y="3260"/>
                      <a:pt x="10005" y="3246"/>
                      <a:pt x="9884" y="3233"/>
                    </a:cubicBezTo>
                    <a:cubicBezTo>
                      <a:pt x="9790" y="3219"/>
                      <a:pt x="9683" y="3193"/>
                      <a:pt x="9576" y="3179"/>
                    </a:cubicBezTo>
                    <a:lnTo>
                      <a:pt x="10488" y="3179"/>
                    </a:lnTo>
                    <a:lnTo>
                      <a:pt x="10676" y="2965"/>
                    </a:lnTo>
                    <a:cubicBezTo>
                      <a:pt x="10676" y="2951"/>
                      <a:pt x="10689" y="2938"/>
                      <a:pt x="10689" y="2924"/>
                    </a:cubicBezTo>
                    <a:cubicBezTo>
                      <a:pt x="10689" y="2924"/>
                      <a:pt x="10689" y="2911"/>
                      <a:pt x="10689" y="2911"/>
                    </a:cubicBezTo>
                    <a:cubicBezTo>
                      <a:pt x="10729" y="2857"/>
                      <a:pt x="10769" y="2830"/>
                      <a:pt x="10796" y="2790"/>
                    </a:cubicBezTo>
                    <a:cubicBezTo>
                      <a:pt x="10837" y="2763"/>
                      <a:pt x="10837" y="2737"/>
                      <a:pt x="10837" y="2696"/>
                    </a:cubicBezTo>
                    <a:lnTo>
                      <a:pt x="10837" y="2683"/>
                    </a:lnTo>
                    <a:lnTo>
                      <a:pt x="5351" y="2683"/>
                    </a:lnTo>
                    <a:lnTo>
                      <a:pt x="1556" y="1637"/>
                    </a:lnTo>
                    <a:lnTo>
                      <a:pt x="94" y="54"/>
                    </a:lnTo>
                    <a:close/>
                    <a:moveTo>
                      <a:pt x="0" y="1"/>
                    </a:moveTo>
                    <a:lnTo>
                      <a:pt x="1489" y="1623"/>
                    </a:lnTo>
                    <a:lnTo>
                      <a:pt x="1529" y="1664"/>
                    </a:lnTo>
                    <a:lnTo>
                      <a:pt x="5351" y="2710"/>
                    </a:lnTo>
                    <a:lnTo>
                      <a:pt x="10796" y="2710"/>
                    </a:lnTo>
                    <a:cubicBezTo>
                      <a:pt x="10796" y="2737"/>
                      <a:pt x="10796" y="2750"/>
                      <a:pt x="10769" y="2763"/>
                    </a:cubicBezTo>
                    <a:cubicBezTo>
                      <a:pt x="10743" y="2804"/>
                      <a:pt x="10702" y="2830"/>
                      <a:pt x="10649" y="2884"/>
                    </a:cubicBezTo>
                    <a:lnTo>
                      <a:pt x="10635" y="2898"/>
                    </a:lnTo>
                    <a:lnTo>
                      <a:pt x="10649" y="2911"/>
                    </a:lnTo>
                    <a:cubicBezTo>
                      <a:pt x="10649" y="2911"/>
                      <a:pt x="10649" y="2924"/>
                      <a:pt x="10649" y="2924"/>
                    </a:cubicBezTo>
                    <a:lnTo>
                      <a:pt x="10635" y="2924"/>
                    </a:lnTo>
                    <a:lnTo>
                      <a:pt x="10474" y="3139"/>
                    </a:lnTo>
                    <a:lnTo>
                      <a:pt x="9334" y="3139"/>
                    </a:lnTo>
                    <a:lnTo>
                      <a:pt x="9321" y="3179"/>
                    </a:lnTo>
                    <a:cubicBezTo>
                      <a:pt x="9482" y="3206"/>
                      <a:pt x="9683" y="3233"/>
                      <a:pt x="9884" y="3260"/>
                    </a:cubicBezTo>
                    <a:cubicBezTo>
                      <a:pt x="10005" y="3286"/>
                      <a:pt x="10126" y="3300"/>
                      <a:pt x="10233" y="3313"/>
                    </a:cubicBezTo>
                    <a:lnTo>
                      <a:pt x="10273" y="3367"/>
                    </a:lnTo>
                    <a:cubicBezTo>
                      <a:pt x="10300" y="3394"/>
                      <a:pt x="10354" y="3407"/>
                      <a:pt x="10434" y="3434"/>
                    </a:cubicBezTo>
                    <a:cubicBezTo>
                      <a:pt x="10488" y="3447"/>
                      <a:pt x="10555" y="3474"/>
                      <a:pt x="10649" y="3488"/>
                    </a:cubicBezTo>
                    <a:lnTo>
                      <a:pt x="10662" y="3488"/>
                    </a:lnTo>
                    <a:cubicBezTo>
                      <a:pt x="10904" y="3407"/>
                      <a:pt x="11346" y="3313"/>
                      <a:pt x="12030" y="3246"/>
                    </a:cubicBezTo>
                    <a:cubicBezTo>
                      <a:pt x="12499" y="3193"/>
                      <a:pt x="13023" y="3166"/>
                      <a:pt x="13599" y="3166"/>
                    </a:cubicBezTo>
                    <a:cubicBezTo>
                      <a:pt x="13613" y="3166"/>
                      <a:pt x="13626" y="3166"/>
                      <a:pt x="13626" y="3179"/>
                    </a:cubicBezTo>
                    <a:cubicBezTo>
                      <a:pt x="13639" y="3193"/>
                      <a:pt x="13653" y="3206"/>
                      <a:pt x="13653" y="3219"/>
                    </a:cubicBezTo>
                    <a:lnTo>
                      <a:pt x="13653" y="3675"/>
                    </a:lnTo>
                    <a:lnTo>
                      <a:pt x="13680" y="3675"/>
                    </a:lnTo>
                    <a:cubicBezTo>
                      <a:pt x="13908" y="3635"/>
                      <a:pt x="14162" y="3608"/>
                      <a:pt x="14417" y="3581"/>
                    </a:cubicBezTo>
                    <a:cubicBezTo>
                      <a:pt x="15061" y="3514"/>
                      <a:pt x="15772" y="3488"/>
                      <a:pt x="16550" y="3474"/>
                    </a:cubicBezTo>
                    <a:cubicBezTo>
                      <a:pt x="16576" y="3474"/>
                      <a:pt x="16590" y="3488"/>
                      <a:pt x="16603" y="3501"/>
                    </a:cubicBezTo>
                    <a:cubicBezTo>
                      <a:pt x="16617" y="3501"/>
                      <a:pt x="16617" y="3514"/>
                      <a:pt x="16630" y="3528"/>
                    </a:cubicBezTo>
                    <a:lnTo>
                      <a:pt x="16644" y="3555"/>
                    </a:lnTo>
                    <a:lnTo>
                      <a:pt x="16657" y="3528"/>
                    </a:lnTo>
                    <a:cubicBezTo>
                      <a:pt x="16711" y="3461"/>
                      <a:pt x="16737" y="3421"/>
                      <a:pt x="16751" y="3367"/>
                    </a:cubicBezTo>
                    <a:cubicBezTo>
                      <a:pt x="16778" y="3313"/>
                      <a:pt x="16791" y="3273"/>
                      <a:pt x="16791" y="3206"/>
                    </a:cubicBezTo>
                    <a:lnTo>
                      <a:pt x="16791" y="3193"/>
                    </a:lnTo>
                    <a:lnTo>
                      <a:pt x="2911" y="1395"/>
                    </a:lnTo>
                    <a:lnTo>
                      <a:pt x="765" y="81"/>
                    </a:lnTo>
                    <a:lnTo>
                      <a:pt x="631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33"/>
              <p:cNvSpPr/>
              <p:nvPr/>
            </p:nvSpPr>
            <p:spPr>
              <a:xfrm>
                <a:off x="5868005" y="4083182"/>
                <a:ext cx="138902" cy="2739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270" extrusionOk="0">
                    <a:moveTo>
                      <a:pt x="1368" y="1"/>
                    </a:moveTo>
                    <a:lnTo>
                      <a:pt x="0" y="229"/>
                    </a:lnTo>
                    <a:lnTo>
                      <a:pt x="14" y="269"/>
                    </a:lnTo>
                    <a:lnTo>
                      <a:pt x="1368" y="41"/>
                    </a:lnTo>
                    <a:lnTo>
                      <a:pt x="1368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3"/>
              <p:cNvSpPr/>
              <p:nvPr/>
            </p:nvSpPr>
            <p:spPr>
              <a:xfrm>
                <a:off x="6770108" y="4298182"/>
                <a:ext cx="1522" cy="4261"/>
              </a:xfrm>
              <a:custGeom>
                <a:avLst/>
                <a:gdLst/>
                <a:ahLst/>
                <a:cxnLst/>
                <a:rect l="l" t="t" r="r" b="b"/>
                <a:pathLst>
                  <a:path w="15" h="42" extrusionOk="0">
                    <a:moveTo>
                      <a:pt x="14" y="4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4" y="4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33"/>
              <p:cNvSpPr/>
              <p:nvPr/>
            </p:nvSpPr>
            <p:spPr>
              <a:xfrm>
                <a:off x="5869324" y="4085922"/>
                <a:ext cx="137583" cy="21916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216" extrusionOk="0">
                    <a:moveTo>
                      <a:pt x="1355" y="1"/>
                    </a:moveTo>
                    <a:lnTo>
                      <a:pt x="1" y="21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33"/>
              <p:cNvSpPr/>
              <p:nvPr/>
            </p:nvSpPr>
            <p:spPr>
              <a:xfrm>
                <a:off x="6770108" y="4299602"/>
                <a:ext cx="1522" cy="1420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14" y="0"/>
                    </a:moveTo>
                    <a:lnTo>
                      <a:pt x="1" y="14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33"/>
              <p:cNvSpPr/>
              <p:nvPr/>
            </p:nvSpPr>
            <p:spPr>
              <a:xfrm>
                <a:off x="8464228" y="4109055"/>
                <a:ext cx="140221" cy="55906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551" extrusionOk="0">
                    <a:moveTo>
                      <a:pt x="644" y="41"/>
                    </a:moveTo>
                    <a:cubicBezTo>
                      <a:pt x="886" y="188"/>
                      <a:pt x="1100" y="336"/>
                      <a:pt x="1301" y="510"/>
                    </a:cubicBezTo>
                    <a:lnTo>
                      <a:pt x="41" y="510"/>
                    </a:lnTo>
                    <a:lnTo>
                      <a:pt x="41" y="41"/>
                    </a:lnTo>
                    <a:close/>
                    <a:moveTo>
                      <a:pt x="14" y="1"/>
                    </a:moveTo>
                    <a:cubicBezTo>
                      <a:pt x="14" y="1"/>
                      <a:pt x="1" y="1"/>
                      <a:pt x="1" y="14"/>
                    </a:cubicBezTo>
                    <a:lnTo>
                      <a:pt x="1" y="524"/>
                    </a:lnTo>
                    <a:cubicBezTo>
                      <a:pt x="1" y="537"/>
                      <a:pt x="14" y="551"/>
                      <a:pt x="14" y="551"/>
                    </a:cubicBezTo>
                    <a:lnTo>
                      <a:pt x="1368" y="551"/>
                    </a:lnTo>
                    <a:cubicBezTo>
                      <a:pt x="1368" y="551"/>
                      <a:pt x="1382" y="551"/>
                      <a:pt x="1382" y="537"/>
                    </a:cubicBezTo>
                    <a:cubicBezTo>
                      <a:pt x="1382" y="524"/>
                      <a:pt x="1382" y="510"/>
                      <a:pt x="1382" y="510"/>
                    </a:cubicBezTo>
                    <a:lnTo>
                      <a:pt x="1355" y="497"/>
                    </a:lnTo>
                    <a:cubicBezTo>
                      <a:pt x="1141" y="323"/>
                      <a:pt x="913" y="148"/>
                      <a:pt x="65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33"/>
              <p:cNvSpPr/>
              <p:nvPr/>
            </p:nvSpPr>
            <p:spPr>
              <a:xfrm>
                <a:off x="8390769" y="4107736"/>
                <a:ext cx="69502" cy="57225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64" extrusionOk="0">
                    <a:moveTo>
                      <a:pt x="644" y="54"/>
                    </a:moveTo>
                    <a:lnTo>
                      <a:pt x="644" y="523"/>
                    </a:lnTo>
                    <a:lnTo>
                      <a:pt x="54" y="523"/>
                    </a:lnTo>
                    <a:lnTo>
                      <a:pt x="161" y="54"/>
                    </a:lnTo>
                    <a:close/>
                    <a:moveTo>
                      <a:pt x="134" y="0"/>
                    </a:moveTo>
                    <a:cubicBezTo>
                      <a:pt x="134" y="0"/>
                      <a:pt x="121" y="14"/>
                      <a:pt x="121" y="27"/>
                    </a:cubicBezTo>
                    <a:lnTo>
                      <a:pt x="14" y="537"/>
                    </a:lnTo>
                    <a:cubicBezTo>
                      <a:pt x="0" y="537"/>
                      <a:pt x="14" y="550"/>
                      <a:pt x="14" y="550"/>
                    </a:cubicBezTo>
                    <a:cubicBezTo>
                      <a:pt x="14" y="564"/>
                      <a:pt x="27" y="564"/>
                      <a:pt x="27" y="564"/>
                    </a:cubicBezTo>
                    <a:lnTo>
                      <a:pt x="658" y="564"/>
                    </a:lnTo>
                    <a:cubicBezTo>
                      <a:pt x="671" y="564"/>
                      <a:pt x="684" y="550"/>
                      <a:pt x="684" y="537"/>
                    </a:cubicBezTo>
                    <a:lnTo>
                      <a:pt x="684" y="27"/>
                    </a:lnTo>
                    <a:cubicBezTo>
                      <a:pt x="684" y="14"/>
                      <a:pt x="671" y="0"/>
                      <a:pt x="658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33"/>
              <p:cNvSpPr/>
              <p:nvPr/>
            </p:nvSpPr>
            <p:spPr>
              <a:xfrm>
                <a:off x="6940261" y="4290065"/>
                <a:ext cx="465408" cy="242292"/>
              </a:xfrm>
              <a:custGeom>
                <a:avLst/>
                <a:gdLst/>
                <a:ahLst/>
                <a:cxnLst/>
                <a:rect l="l" t="t" r="r" b="b"/>
                <a:pathLst>
                  <a:path w="4587" h="2388" extrusionOk="0">
                    <a:moveTo>
                      <a:pt x="4453" y="41"/>
                    </a:moveTo>
                    <a:cubicBezTo>
                      <a:pt x="4479" y="41"/>
                      <a:pt x="4493" y="54"/>
                      <a:pt x="4506" y="54"/>
                    </a:cubicBezTo>
                    <a:cubicBezTo>
                      <a:pt x="4533" y="81"/>
                      <a:pt x="4533" y="94"/>
                      <a:pt x="4533" y="121"/>
                    </a:cubicBezTo>
                    <a:lnTo>
                      <a:pt x="4533" y="2267"/>
                    </a:lnTo>
                    <a:cubicBezTo>
                      <a:pt x="4533" y="2294"/>
                      <a:pt x="4533" y="2320"/>
                      <a:pt x="4506" y="2334"/>
                    </a:cubicBezTo>
                    <a:cubicBezTo>
                      <a:pt x="4493" y="2347"/>
                      <a:pt x="4479" y="2347"/>
                      <a:pt x="4453" y="2347"/>
                    </a:cubicBezTo>
                    <a:cubicBezTo>
                      <a:pt x="3675" y="2347"/>
                      <a:pt x="2964" y="2320"/>
                      <a:pt x="2320" y="2253"/>
                    </a:cubicBezTo>
                    <a:cubicBezTo>
                      <a:pt x="912" y="2106"/>
                      <a:pt x="255" y="1851"/>
                      <a:pt x="94" y="1784"/>
                    </a:cubicBezTo>
                    <a:cubicBezTo>
                      <a:pt x="81" y="1784"/>
                      <a:pt x="81" y="1771"/>
                      <a:pt x="67" y="1757"/>
                    </a:cubicBezTo>
                    <a:cubicBezTo>
                      <a:pt x="67" y="1757"/>
                      <a:pt x="54" y="1744"/>
                      <a:pt x="54" y="1730"/>
                    </a:cubicBezTo>
                    <a:cubicBezTo>
                      <a:pt x="40" y="1730"/>
                      <a:pt x="40" y="1717"/>
                      <a:pt x="40" y="1704"/>
                    </a:cubicBezTo>
                    <a:lnTo>
                      <a:pt x="40" y="1382"/>
                    </a:lnTo>
                    <a:cubicBezTo>
                      <a:pt x="483" y="1422"/>
                      <a:pt x="979" y="1449"/>
                      <a:pt x="1502" y="1449"/>
                    </a:cubicBezTo>
                    <a:cubicBezTo>
                      <a:pt x="1516" y="1449"/>
                      <a:pt x="1542" y="1435"/>
                      <a:pt x="1556" y="1422"/>
                    </a:cubicBezTo>
                    <a:cubicBezTo>
                      <a:pt x="1583" y="1395"/>
                      <a:pt x="1596" y="1341"/>
                      <a:pt x="1596" y="1341"/>
                    </a:cubicBezTo>
                    <a:lnTo>
                      <a:pt x="1596" y="228"/>
                    </a:lnTo>
                    <a:cubicBezTo>
                      <a:pt x="1824" y="188"/>
                      <a:pt x="2065" y="161"/>
                      <a:pt x="2320" y="134"/>
                    </a:cubicBezTo>
                    <a:cubicBezTo>
                      <a:pt x="2964" y="81"/>
                      <a:pt x="3675" y="41"/>
                      <a:pt x="4453" y="41"/>
                    </a:cubicBezTo>
                    <a:close/>
                    <a:moveTo>
                      <a:pt x="4453" y="0"/>
                    </a:moveTo>
                    <a:cubicBezTo>
                      <a:pt x="3675" y="0"/>
                      <a:pt x="2951" y="41"/>
                      <a:pt x="2320" y="94"/>
                    </a:cubicBezTo>
                    <a:cubicBezTo>
                      <a:pt x="2052" y="121"/>
                      <a:pt x="1811" y="161"/>
                      <a:pt x="1569" y="188"/>
                    </a:cubicBezTo>
                    <a:lnTo>
                      <a:pt x="1556" y="202"/>
                    </a:lnTo>
                    <a:lnTo>
                      <a:pt x="1556" y="1341"/>
                    </a:lnTo>
                    <a:cubicBezTo>
                      <a:pt x="1556" y="1355"/>
                      <a:pt x="1542" y="1382"/>
                      <a:pt x="1529" y="1395"/>
                    </a:cubicBezTo>
                    <a:cubicBezTo>
                      <a:pt x="1529" y="1395"/>
                      <a:pt x="1516" y="1409"/>
                      <a:pt x="1502" y="1409"/>
                    </a:cubicBezTo>
                    <a:cubicBezTo>
                      <a:pt x="966" y="1409"/>
                      <a:pt x="470" y="1382"/>
                      <a:pt x="27" y="1341"/>
                    </a:cubicBezTo>
                    <a:lnTo>
                      <a:pt x="0" y="1341"/>
                    </a:lnTo>
                    <a:lnTo>
                      <a:pt x="0" y="1704"/>
                    </a:lnTo>
                    <a:cubicBezTo>
                      <a:pt x="0" y="1717"/>
                      <a:pt x="14" y="1744"/>
                      <a:pt x="14" y="1757"/>
                    </a:cubicBezTo>
                    <a:cubicBezTo>
                      <a:pt x="14" y="1771"/>
                      <a:pt x="27" y="1784"/>
                      <a:pt x="40" y="1797"/>
                    </a:cubicBezTo>
                    <a:cubicBezTo>
                      <a:pt x="54" y="1811"/>
                      <a:pt x="67" y="1811"/>
                      <a:pt x="81" y="1824"/>
                    </a:cubicBezTo>
                    <a:cubicBezTo>
                      <a:pt x="295" y="1918"/>
                      <a:pt x="939" y="2160"/>
                      <a:pt x="2320" y="2294"/>
                    </a:cubicBezTo>
                    <a:cubicBezTo>
                      <a:pt x="2951" y="2361"/>
                      <a:pt x="3675" y="2388"/>
                      <a:pt x="4453" y="2388"/>
                    </a:cubicBezTo>
                    <a:cubicBezTo>
                      <a:pt x="4479" y="2388"/>
                      <a:pt x="4506" y="2388"/>
                      <a:pt x="4533" y="2361"/>
                    </a:cubicBezTo>
                    <a:cubicBezTo>
                      <a:pt x="4560" y="2334"/>
                      <a:pt x="4587" y="2307"/>
                      <a:pt x="4587" y="2267"/>
                    </a:cubicBezTo>
                    <a:lnTo>
                      <a:pt x="4587" y="121"/>
                    </a:lnTo>
                    <a:cubicBezTo>
                      <a:pt x="4587" y="81"/>
                      <a:pt x="4560" y="54"/>
                      <a:pt x="4533" y="27"/>
                    </a:cubicBezTo>
                    <a:cubicBezTo>
                      <a:pt x="4506" y="14"/>
                      <a:pt x="4479" y="0"/>
                      <a:pt x="445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33"/>
              <p:cNvSpPr/>
              <p:nvPr/>
            </p:nvSpPr>
            <p:spPr>
              <a:xfrm>
                <a:off x="7391972" y="4291384"/>
                <a:ext cx="10958" cy="239654"/>
              </a:xfrm>
              <a:custGeom>
                <a:avLst/>
                <a:gdLst/>
                <a:ahLst/>
                <a:cxnLst/>
                <a:rect l="l" t="t" r="r" b="b"/>
                <a:pathLst>
                  <a:path w="108" h="2362" extrusionOk="0">
                    <a:moveTo>
                      <a:pt x="1" y="1"/>
                    </a:moveTo>
                    <a:lnTo>
                      <a:pt x="1" y="2361"/>
                    </a:lnTo>
                    <a:cubicBezTo>
                      <a:pt x="27" y="2361"/>
                      <a:pt x="54" y="2348"/>
                      <a:pt x="68" y="2334"/>
                    </a:cubicBezTo>
                    <a:cubicBezTo>
                      <a:pt x="95" y="2307"/>
                      <a:pt x="108" y="2281"/>
                      <a:pt x="108" y="2254"/>
                    </a:cubicBezTo>
                    <a:lnTo>
                      <a:pt x="108" y="108"/>
                    </a:lnTo>
                    <a:cubicBezTo>
                      <a:pt x="108" y="68"/>
                      <a:pt x="95" y="41"/>
                      <a:pt x="68" y="28"/>
                    </a:cubicBezTo>
                    <a:cubicBezTo>
                      <a:pt x="54" y="14"/>
                      <a:pt x="27" y="1"/>
                      <a:pt x="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33"/>
              <p:cNvSpPr/>
              <p:nvPr/>
            </p:nvSpPr>
            <p:spPr>
              <a:xfrm>
                <a:off x="6760571" y="4257394"/>
                <a:ext cx="341726" cy="179690"/>
              </a:xfrm>
              <a:custGeom>
                <a:avLst/>
                <a:gdLst/>
                <a:ahLst/>
                <a:cxnLst/>
                <a:rect l="l" t="t" r="r" b="b"/>
                <a:pathLst>
                  <a:path w="3368" h="1771" extrusionOk="0">
                    <a:moveTo>
                      <a:pt x="3273" y="41"/>
                    </a:moveTo>
                    <a:cubicBezTo>
                      <a:pt x="3287" y="41"/>
                      <a:pt x="3300" y="41"/>
                      <a:pt x="3300" y="54"/>
                    </a:cubicBezTo>
                    <a:cubicBezTo>
                      <a:pt x="3313" y="54"/>
                      <a:pt x="3327" y="68"/>
                      <a:pt x="3327" y="94"/>
                    </a:cubicBezTo>
                    <a:lnTo>
                      <a:pt x="3327" y="1663"/>
                    </a:lnTo>
                    <a:cubicBezTo>
                      <a:pt x="3327" y="1677"/>
                      <a:pt x="3313" y="1704"/>
                      <a:pt x="3300" y="1717"/>
                    </a:cubicBezTo>
                    <a:cubicBezTo>
                      <a:pt x="3300" y="1717"/>
                      <a:pt x="3287" y="1731"/>
                      <a:pt x="3273" y="1731"/>
                    </a:cubicBezTo>
                    <a:cubicBezTo>
                      <a:pt x="2697" y="1731"/>
                      <a:pt x="2173" y="1704"/>
                      <a:pt x="1704" y="1650"/>
                    </a:cubicBezTo>
                    <a:cubicBezTo>
                      <a:pt x="671" y="1543"/>
                      <a:pt x="189" y="1368"/>
                      <a:pt x="68" y="1315"/>
                    </a:cubicBezTo>
                    <a:cubicBezTo>
                      <a:pt x="55" y="1301"/>
                      <a:pt x="55" y="1301"/>
                      <a:pt x="55" y="1301"/>
                    </a:cubicBezTo>
                    <a:cubicBezTo>
                      <a:pt x="41" y="1288"/>
                      <a:pt x="41" y="1288"/>
                      <a:pt x="41" y="1275"/>
                    </a:cubicBezTo>
                    <a:cubicBezTo>
                      <a:pt x="41" y="1275"/>
                      <a:pt x="41" y="1261"/>
                      <a:pt x="41" y="1261"/>
                    </a:cubicBezTo>
                    <a:lnTo>
                      <a:pt x="41" y="510"/>
                    </a:lnTo>
                    <a:cubicBezTo>
                      <a:pt x="41" y="497"/>
                      <a:pt x="41" y="497"/>
                      <a:pt x="41" y="483"/>
                    </a:cubicBezTo>
                    <a:cubicBezTo>
                      <a:pt x="41" y="483"/>
                      <a:pt x="41" y="470"/>
                      <a:pt x="55" y="470"/>
                    </a:cubicBezTo>
                    <a:cubicBezTo>
                      <a:pt x="55" y="470"/>
                      <a:pt x="55" y="456"/>
                      <a:pt x="68" y="456"/>
                    </a:cubicBezTo>
                    <a:cubicBezTo>
                      <a:pt x="189" y="403"/>
                      <a:pt x="671" y="215"/>
                      <a:pt x="1704" y="108"/>
                    </a:cubicBezTo>
                    <a:cubicBezTo>
                      <a:pt x="2173" y="68"/>
                      <a:pt x="2697" y="41"/>
                      <a:pt x="3273" y="41"/>
                    </a:cubicBezTo>
                    <a:close/>
                    <a:moveTo>
                      <a:pt x="3273" y="0"/>
                    </a:moveTo>
                    <a:cubicBezTo>
                      <a:pt x="2697" y="0"/>
                      <a:pt x="2173" y="27"/>
                      <a:pt x="1704" y="81"/>
                    </a:cubicBezTo>
                    <a:cubicBezTo>
                      <a:pt x="685" y="175"/>
                      <a:pt x="215" y="349"/>
                      <a:pt x="55" y="416"/>
                    </a:cubicBezTo>
                    <a:cubicBezTo>
                      <a:pt x="41" y="430"/>
                      <a:pt x="28" y="430"/>
                      <a:pt x="28" y="443"/>
                    </a:cubicBezTo>
                    <a:cubicBezTo>
                      <a:pt x="14" y="456"/>
                      <a:pt x="1" y="470"/>
                      <a:pt x="1" y="470"/>
                    </a:cubicBezTo>
                    <a:cubicBezTo>
                      <a:pt x="1" y="483"/>
                      <a:pt x="1" y="497"/>
                      <a:pt x="1" y="510"/>
                    </a:cubicBezTo>
                    <a:lnTo>
                      <a:pt x="1" y="1261"/>
                    </a:lnTo>
                    <a:cubicBezTo>
                      <a:pt x="1" y="1275"/>
                      <a:pt x="1" y="1288"/>
                      <a:pt x="1" y="1301"/>
                    </a:cubicBezTo>
                    <a:cubicBezTo>
                      <a:pt x="1" y="1301"/>
                      <a:pt x="14" y="1315"/>
                      <a:pt x="28" y="1328"/>
                    </a:cubicBezTo>
                    <a:cubicBezTo>
                      <a:pt x="28" y="1342"/>
                      <a:pt x="41" y="1342"/>
                      <a:pt x="55" y="1355"/>
                    </a:cubicBezTo>
                    <a:cubicBezTo>
                      <a:pt x="215" y="1422"/>
                      <a:pt x="685" y="1596"/>
                      <a:pt x="1704" y="1690"/>
                    </a:cubicBezTo>
                    <a:cubicBezTo>
                      <a:pt x="2173" y="1744"/>
                      <a:pt x="2697" y="1771"/>
                      <a:pt x="3273" y="1771"/>
                    </a:cubicBezTo>
                    <a:cubicBezTo>
                      <a:pt x="3300" y="1771"/>
                      <a:pt x="3313" y="1771"/>
                      <a:pt x="3327" y="1744"/>
                    </a:cubicBezTo>
                    <a:cubicBezTo>
                      <a:pt x="3354" y="1731"/>
                      <a:pt x="3367" y="1677"/>
                      <a:pt x="3367" y="1677"/>
                    </a:cubicBezTo>
                    <a:lnTo>
                      <a:pt x="3367" y="94"/>
                    </a:lnTo>
                    <a:cubicBezTo>
                      <a:pt x="3367" y="68"/>
                      <a:pt x="3354" y="41"/>
                      <a:pt x="3327" y="27"/>
                    </a:cubicBezTo>
                    <a:cubicBezTo>
                      <a:pt x="3313" y="14"/>
                      <a:pt x="3300" y="0"/>
                      <a:pt x="327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33"/>
              <p:cNvSpPr/>
              <p:nvPr/>
            </p:nvSpPr>
            <p:spPr>
              <a:xfrm>
                <a:off x="6658601" y="4241058"/>
                <a:ext cx="352481" cy="50427"/>
              </a:xfrm>
              <a:custGeom>
                <a:avLst/>
                <a:gdLst/>
                <a:ahLst/>
                <a:cxnLst/>
                <a:rect l="l" t="t" r="r" b="b"/>
                <a:pathLst>
                  <a:path w="3474" h="497" extrusionOk="0">
                    <a:moveTo>
                      <a:pt x="2562" y="41"/>
                    </a:moveTo>
                    <a:cubicBezTo>
                      <a:pt x="2736" y="54"/>
                      <a:pt x="2897" y="81"/>
                      <a:pt x="3031" y="108"/>
                    </a:cubicBezTo>
                    <a:cubicBezTo>
                      <a:pt x="3152" y="135"/>
                      <a:pt x="3246" y="161"/>
                      <a:pt x="3313" y="188"/>
                    </a:cubicBezTo>
                    <a:cubicBezTo>
                      <a:pt x="3098" y="202"/>
                      <a:pt x="2897" y="215"/>
                      <a:pt x="2709" y="242"/>
                    </a:cubicBezTo>
                    <a:cubicBezTo>
                      <a:pt x="2213" y="282"/>
                      <a:pt x="1797" y="349"/>
                      <a:pt x="1462" y="443"/>
                    </a:cubicBezTo>
                    <a:cubicBezTo>
                      <a:pt x="1368" y="389"/>
                      <a:pt x="979" y="322"/>
                      <a:pt x="563" y="269"/>
                    </a:cubicBezTo>
                    <a:cubicBezTo>
                      <a:pt x="469" y="255"/>
                      <a:pt x="362" y="229"/>
                      <a:pt x="255" y="215"/>
                    </a:cubicBezTo>
                    <a:lnTo>
                      <a:pt x="1167" y="215"/>
                    </a:lnTo>
                    <a:lnTo>
                      <a:pt x="1314" y="41"/>
                    </a:lnTo>
                    <a:close/>
                    <a:moveTo>
                      <a:pt x="1301" y="1"/>
                    </a:moveTo>
                    <a:lnTo>
                      <a:pt x="1153" y="175"/>
                    </a:lnTo>
                    <a:lnTo>
                      <a:pt x="13" y="175"/>
                    </a:lnTo>
                    <a:lnTo>
                      <a:pt x="0" y="215"/>
                    </a:lnTo>
                    <a:cubicBezTo>
                      <a:pt x="161" y="242"/>
                      <a:pt x="362" y="282"/>
                      <a:pt x="563" y="309"/>
                    </a:cubicBezTo>
                    <a:cubicBezTo>
                      <a:pt x="939" y="363"/>
                      <a:pt x="1381" y="430"/>
                      <a:pt x="1435" y="483"/>
                    </a:cubicBezTo>
                    <a:lnTo>
                      <a:pt x="1448" y="497"/>
                    </a:lnTo>
                    <a:lnTo>
                      <a:pt x="1462" y="483"/>
                    </a:lnTo>
                    <a:cubicBezTo>
                      <a:pt x="1797" y="403"/>
                      <a:pt x="2226" y="322"/>
                      <a:pt x="2709" y="282"/>
                    </a:cubicBezTo>
                    <a:cubicBezTo>
                      <a:pt x="2924" y="255"/>
                      <a:pt x="3152" y="242"/>
                      <a:pt x="3393" y="229"/>
                    </a:cubicBezTo>
                    <a:lnTo>
                      <a:pt x="3474" y="215"/>
                    </a:lnTo>
                    <a:lnTo>
                      <a:pt x="3406" y="188"/>
                    </a:lnTo>
                    <a:cubicBezTo>
                      <a:pt x="3366" y="161"/>
                      <a:pt x="3246" y="108"/>
                      <a:pt x="3044" y="68"/>
                    </a:cubicBezTo>
                    <a:cubicBezTo>
                      <a:pt x="2897" y="27"/>
                      <a:pt x="2736" y="14"/>
                      <a:pt x="2562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33"/>
              <p:cNvSpPr/>
              <p:nvPr/>
            </p:nvSpPr>
            <p:spPr>
              <a:xfrm>
                <a:off x="7092658" y="4258713"/>
                <a:ext cx="6899" cy="175632"/>
              </a:xfrm>
              <a:custGeom>
                <a:avLst/>
                <a:gdLst/>
                <a:ahLst/>
                <a:cxnLst/>
                <a:rect l="l" t="t" r="r" b="b"/>
                <a:pathLst>
                  <a:path w="68" h="1731" extrusionOk="0">
                    <a:moveTo>
                      <a:pt x="0" y="1"/>
                    </a:moveTo>
                    <a:lnTo>
                      <a:pt x="0" y="1731"/>
                    </a:lnTo>
                    <a:cubicBezTo>
                      <a:pt x="14" y="1731"/>
                      <a:pt x="27" y="1731"/>
                      <a:pt x="40" y="1718"/>
                    </a:cubicBezTo>
                    <a:cubicBezTo>
                      <a:pt x="67" y="1704"/>
                      <a:pt x="67" y="1664"/>
                      <a:pt x="67" y="1664"/>
                    </a:cubicBezTo>
                    <a:lnTo>
                      <a:pt x="67" y="81"/>
                    </a:lnTo>
                    <a:cubicBezTo>
                      <a:pt x="67" y="55"/>
                      <a:pt x="67" y="41"/>
                      <a:pt x="40" y="28"/>
                    </a:cubicBezTo>
                    <a:cubicBezTo>
                      <a:pt x="27" y="14"/>
                      <a:pt x="14" y="1"/>
                      <a:pt x="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33"/>
              <p:cNvSpPr/>
              <p:nvPr/>
            </p:nvSpPr>
            <p:spPr>
              <a:xfrm>
                <a:off x="6255795" y="4211127"/>
                <a:ext cx="557942" cy="51847"/>
              </a:xfrm>
              <a:custGeom>
                <a:avLst/>
                <a:gdLst/>
                <a:ahLst/>
                <a:cxnLst/>
                <a:rect l="l" t="t" r="r" b="b"/>
                <a:pathLst>
                  <a:path w="5499" h="511" extrusionOk="0">
                    <a:moveTo>
                      <a:pt x="5445" y="54"/>
                    </a:moveTo>
                    <a:cubicBezTo>
                      <a:pt x="5445" y="68"/>
                      <a:pt x="5432" y="81"/>
                      <a:pt x="5418" y="94"/>
                    </a:cubicBezTo>
                    <a:cubicBezTo>
                      <a:pt x="5378" y="135"/>
                      <a:pt x="5351" y="161"/>
                      <a:pt x="5298" y="215"/>
                    </a:cubicBezTo>
                    <a:lnTo>
                      <a:pt x="5284" y="229"/>
                    </a:lnTo>
                    <a:lnTo>
                      <a:pt x="5298" y="242"/>
                    </a:lnTo>
                    <a:cubicBezTo>
                      <a:pt x="5298" y="242"/>
                      <a:pt x="5298" y="255"/>
                      <a:pt x="5298" y="255"/>
                    </a:cubicBezTo>
                    <a:cubicBezTo>
                      <a:pt x="5298" y="255"/>
                      <a:pt x="5284" y="269"/>
                      <a:pt x="5284" y="269"/>
                    </a:cubicBezTo>
                    <a:lnTo>
                      <a:pt x="5123" y="470"/>
                    </a:lnTo>
                    <a:lnTo>
                      <a:pt x="872" y="470"/>
                    </a:lnTo>
                    <a:lnTo>
                      <a:pt x="470" y="255"/>
                    </a:lnTo>
                    <a:lnTo>
                      <a:pt x="94" y="54"/>
                    </a:lnTo>
                    <a:close/>
                    <a:moveTo>
                      <a:pt x="0" y="1"/>
                    </a:moveTo>
                    <a:lnTo>
                      <a:pt x="0" y="41"/>
                    </a:lnTo>
                    <a:lnTo>
                      <a:pt x="859" y="510"/>
                    </a:lnTo>
                    <a:lnTo>
                      <a:pt x="5137" y="510"/>
                    </a:lnTo>
                    <a:lnTo>
                      <a:pt x="5325" y="282"/>
                    </a:lnTo>
                    <a:cubicBezTo>
                      <a:pt x="5325" y="282"/>
                      <a:pt x="5338" y="269"/>
                      <a:pt x="5338" y="255"/>
                    </a:cubicBezTo>
                    <a:cubicBezTo>
                      <a:pt x="5338" y="242"/>
                      <a:pt x="5338" y="242"/>
                      <a:pt x="5338" y="229"/>
                    </a:cubicBezTo>
                    <a:cubicBezTo>
                      <a:pt x="5378" y="188"/>
                      <a:pt x="5418" y="161"/>
                      <a:pt x="5445" y="121"/>
                    </a:cubicBezTo>
                    <a:cubicBezTo>
                      <a:pt x="5486" y="94"/>
                      <a:pt x="5499" y="68"/>
                      <a:pt x="5499" y="27"/>
                    </a:cubicBezTo>
                    <a:lnTo>
                      <a:pt x="5499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33"/>
              <p:cNvSpPr/>
              <p:nvPr/>
            </p:nvSpPr>
            <p:spPr>
              <a:xfrm>
                <a:off x="4576692" y="4030118"/>
                <a:ext cx="800133" cy="141642"/>
              </a:xfrm>
              <a:custGeom>
                <a:avLst/>
                <a:gdLst/>
                <a:ahLst/>
                <a:cxnLst/>
                <a:rect l="l" t="t" r="r" b="b"/>
                <a:pathLst>
                  <a:path w="7886" h="1396" extrusionOk="0">
                    <a:moveTo>
                      <a:pt x="287" y="56"/>
                    </a:moveTo>
                    <a:lnTo>
                      <a:pt x="1529" y="148"/>
                    </a:lnTo>
                    <a:lnTo>
                      <a:pt x="7819" y="953"/>
                    </a:lnTo>
                    <a:cubicBezTo>
                      <a:pt x="7819" y="966"/>
                      <a:pt x="7805" y="993"/>
                      <a:pt x="7792" y="1007"/>
                    </a:cubicBezTo>
                    <a:cubicBezTo>
                      <a:pt x="7779" y="1033"/>
                      <a:pt x="7752" y="1060"/>
                      <a:pt x="7725" y="1087"/>
                    </a:cubicBezTo>
                    <a:cubicBezTo>
                      <a:pt x="7618" y="1208"/>
                      <a:pt x="7457" y="1288"/>
                      <a:pt x="7242" y="1329"/>
                    </a:cubicBezTo>
                    <a:cubicBezTo>
                      <a:pt x="7175" y="1329"/>
                      <a:pt x="7121" y="1342"/>
                      <a:pt x="7054" y="1342"/>
                    </a:cubicBezTo>
                    <a:cubicBezTo>
                      <a:pt x="6987" y="1349"/>
                      <a:pt x="6917" y="1352"/>
                      <a:pt x="6841" y="1352"/>
                    </a:cubicBezTo>
                    <a:cubicBezTo>
                      <a:pt x="6766" y="1352"/>
                      <a:pt x="6686" y="1349"/>
                      <a:pt x="6598" y="1342"/>
                    </a:cubicBezTo>
                    <a:lnTo>
                      <a:pt x="6558" y="1342"/>
                    </a:lnTo>
                    <a:cubicBezTo>
                      <a:pt x="5981" y="1302"/>
                      <a:pt x="1770" y="390"/>
                      <a:pt x="496" y="108"/>
                    </a:cubicBezTo>
                    <a:lnTo>
                      <a:pt x="287" y="56"/>
                    </a:lnTo>
                    <a:close/>
                    <a:moveTo>
                      <a:pt x="0" y="1"/>
                    </a:moveTo>
                    <a:lnTo>
                      <a:pt x="0" y="41"/>
                    </a:lnTo>
                    <a:lnTo>
                      <a:pt x="483" y="148"/>
                    </a:lnTo>
                    <a:cubicBezTo>
                      <a:pt x="2119" y="497"/>
                      <a:pt x="5995" y="1342"/>
                      <a:pt x="6545" y="1382"/>
                    </a:cubicBezTo>
                    <a:lnTo>
                      <a:pt x="6598" y="1382"/>
                    </a:lnTo>
                    <a:cubicBezTo>
                      <a:pt x="6692" y="1396"/>
                      <a:pt x="6773" y="1396"/>
                      <a:pt x="6853" y="1396"/>
                    </a:cubicBezTo>
                    <a:cubicBezTo>
                      <a:pt x="6934" y="1396"/>
                      <a:pt x="6987" y="1396"/>
                      <a:pt x="7054" y="1382"/>
                    </a:cubicBezTo>
                    <a:cubicBezTo>
                      <a:pt x="7121" y="1382"/>
                      <a:pt x="7188" y="1369"/>
                      <a:pt x="7242" y="1369"/>
                    </a:cubicBezTo>
                    <a:cubicBezTo>
                      <a:pt x="7470" y="1329"/>
                      <a:pt x="7644" y="1248"/>
                      <a:pt x="7765" y="1114"/>
                    </a:cubicBezTo>
                    <a:cubicBezTo>
                      <a:pt x="7792" y="1087"/>
                      <a:pt x="7805" y="1060"/>
                      <a:pt x="7832" y="1033"/>
                    </a:cubicBezTo>
                    <a:cubicBezTo>
                      <a:pt x="7846" y="1007"/>
                      <a:pt x="7859" y="980"/>
                      <a:pt x="7872" y="940"/>
                    </a:cubicBezTo>
                    <a:lnTo>
                      <a:pt x="7886" y="913"/>
                    </a:lnTo>
                    <a:lnTo>
                      <a:pt x="1542" y="95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33"/>
              <p:cNvSpPr/>
              <p:nvPr/>
            </p:nvSpPr>
            <p:spPr>
              <a:xfrm>
                <a:off x="7098035" y="4266931"/>
                <a:ext cx="181111" cy="47687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470" extrusionOk="0">
                    <a:moveTo>
                      <a:pt x="229" y="41"/>
                    </a:moveTo>
                    <a:cubicBezTo>
                      <a:pt x="336" y="41"/>
                      <a:pt x="457" y="41"/>
                      <a:pt x="564" y="54"/>
                    </a:cubicBezTo>
                    <a:cubicBezTo>
                      <a:pt x="792" y="67"/>
                      <a:pt x="1020" y="94"/>
                      <a:pt x="1208" y="134"/>
                    </a:cubicBezTo>
                    <a:cubicBezTo>
                      <a:pt x="1396" y="188"/>
                      <a:pt x="1530" y="228"/>
                      <a:pt x="1610" y="269"/>
                    </a:cubicBezTo>
                    <a:cubicBezTo>
                      <a:pt x="1315" y="282"/>
                      <a:pt x="1033" y="295"/>
                      <a:pt x="765" y="322"/>
                    </a:cubicBezTo>
                    <a:cubicBezTo>
                      <a:pt x="510" y="349"/>
                      <a:pt x="269" y="389"/>
                      <a:pt x="41" y="416"/>
                    </a:cubicBezTo>
                    <a:lnTo>
                      <a:pt x="41" y="41"/>
                    </a:lnTo>
                    <a:close/>
                    <a:moveTo>
                      <a:pt x="1" y="0"/>
                    </a:moveTo>
                    <a:lnTo>
                      <a:pt x="1" y="470"/>
                    </a:lnTo>
                    <a:lnTo>
                      <a:pt x="28" y="456"/>
                    </a:lnTo>
                    <a:cubicBezTo>
                      <a:pt x="256" y="430"/>
                      <a:pt x="510" y="389"/>
                      <a:pt x="765" y="362"/>
                    </a:cubicBezTo>
                    <a:cubicBezTo>
                      <a:pt x="1060" y="336"/>
                      <a:pt x="1369" y="309"/>
                      <a:pt x="1704" y="295"/>
                    </a:cubicBezTo>
                    <a:lnTo>
                      <a:pt x="1785" y="295"/>
                    </a:lnTo>
                    <a:lnTo>
                      <a:pt x="1704" y="255"/>
                    </a:lnTo>
                    <a:cubicBezTo>
                      <a:pt x="1650" y="228"/>
                      <a:pt x="1503" y="161"/>
                      <a:pt x="1221" y="94"/>
                    </a:cubicBezTo>
                    <a:cubicBezTo>
                      <a:pt x="1020" y="54"/>
                      <a:pt x="805" y="27"/>
                      <a:pt x="564" y="14"/>
                    </a:cubicBezTo>
                    <a:cubicBezTo>
                      <a:pt x="457" y="0"/>
                      <a:pt x="336" y="0"/>
                      <a:pt x="22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33"/>
              <p:cNvSpPr/>
              <p:nvPr/>
            </p:nvSpPr>
            <p:spPr>
              <a:xfrm>
                <a:off x="6745656" y="4272410"/>
                <a:ext cx="65443" cy="21814"/>
              </a:xfrm>
              <a:custGeom>
                <a:avLst/>
                <a:gdLst/>
                <a:ahLst/>
                <a:cxnLst/>
                <a:rect l="l" t="t" r="r" b="b"/>
                <a:pathLst>
                  <a:path w="645" h="215" extrusionOk="0">
                    <a:moveTo>
                      <a:pt x="121" y="67"/>
                    </a:moveTo>
                    <a:lnTo>
                      <a:pt x="121" y="67"/>
                    </a:lnTo>
                    <a:cubicBezTo>
                      <a:pt x="242" y="80"/>
                      <a:pt x="443" y="121"/>
                      <a:pt x="537" y="161"/>
                    </a:cubicBezTo>
                    <a:cubicBezTo>
                      <a:pt x="523" y="161"/>
                      <a:pt x="497" y="174"/>
                      <a:pt x="470" y="174"/>
                    </a:cubicBezTo>
                    <a:cubicBezTo>
                      <a:pt x="376" y="161"/>
                      <a:pt x="309" y="148"/>
                      <a:pt x="255" y="121"/>
                    </a:cubicBezTo>
                    <a:cubicBezTo>
                      <a:pt x="175" y="94"/>
                      <a:pt x="134" y="80"/>
                      <a:pt x="121" y="67"/>
                    </a:cubicBezTo>
                    <a:close/>
                    <a:moveTo>
                      <a:pt x="0" y="0"/>
                    </a:moveTo>
                    <a:lnTo>
                      <a:pt x="94" y="94"/>
                    </a:lnTo>
                    <a:cubicBezTo>
                      <a:pt x="121" y="121"/>
                      <a:pt x="175" y="134"/>
                      <a:pt x="242" y="161"/>
                    </a:cubicBezTo>
                    <a:cubicBezTo>
                      <a:pt x="309" y="174"/>
                      <a:pt x="376" y="201"/>
                      <a:pt x="470" y="215"/>
                    </a:cubicBezTo>
                    <a:lnTo>
                      <a:pt x="483" y="215"/>
                    </a:lnTo>
                    <a:cubicBezTo>
                      <a:pt x="523" y="201"/>
                      <a:pt x="564" y="188"/>
                      <a:pt x="604" y="174"/>
                    </a:cubicBezTo>
                    <a:lnTo>
                      <a:pt x="644" y="174"/>
                    </a:lnTo>
                    <a:lnTo>
                      <a:pt x="617" y="148"/>
                    </a:lnTo>
                    <a:cubicBezTo>
                      <a:pt x="564" y="107"/>
                      <a:pt x="403" y="67"/>
                      <a:pt x="67" y="1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33"/>
              <p:cNvSpPr/>
              <p:nvPr/>
            </p:nvSpPr>
            <p:spPr>
              <a:xfrm>
                <a:off x="6751135" y="4275048"/>
                <a:ext cx="54485" cy="17857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76" extrusionOk="0">
                    <a:moveTo>
                      <a:pt x="0" y="1"/>
                    </a:moveTo>
                    <a:lnTo>
                      <a:pt x="54" y="54"/>
                    </a:lnTo>
                    <a:cubicBezTo>
                      <a:pt x="80" y="81"/>
                      <a:pt x="134" y="95"/>
                      <a:pt x="201" y="122"/>
                    </a:cubicBezTo>
                    <a:cubicBezTo>
                      <a:pt x="255" y="135"/>
                      <a:pt x="335" y="148"/>
                      <a:pt x="416" y="175"/>
                    </a:cubicBezTo>
                    <a:cubicBezTo>
                      <a:pt x="456" y="162"/>
                      <a:pt x="496" y="148"/>
                      <a:pt x="536" y="135"/>
                    </a:cubicBezTo>
                    <a:cubicBezTo>
                      <a:pt x="496" y="95"/>
                      <a:pt x="268" y="41"/>
                      <a:pt x="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33"/>
              <p:cNvSpPr/>
              <p:nvPr/>
            </p:nvSpPr>
            <p:spPr>
              <a:xfrm>
                <a:off x="6990586" y="4254654"/>
                <a:ext cx="147019" cy="16437"/>
              </a:xfrm>
              <a:custGeom>
                <a:avLst/>
                <a:gdLst/>
                <a:ahLst/>
                <a:cxnLst/>
                <a:rect l="l" t="t" r="r" b="b"/>
                <a:pathLst>
                  <a:path w="1449" h="162" extrusionOk="0">
                    <a:moveTo>
                      <a:pt x="269" y="41"/>
                    </a:moveTo>
                    <a:cubicBezTo>
                      <a:pt x="228" y="41"/>
                      <a:pt x="175" y="41"/>
                      <a:pt x="121" y="54"/>
                    </a:cubicBezTo>
                    <a:lnTo>
                      <a:pt x="108" y="41"/>
                    </a:lnTo>
                    <a:close/>
                    <a:moveTo>
                      <a:pt x="1395" y="41"/>
                    </a:moveTo>
                    <a:cubicBezTo>
                      <a:pt x="1395" y="54"/>
                      <a:pt x="1382" y="68"/>
                      <a:pt x="1368" y="81"/>
                    </a:cubicBezTo>
                    <a:cubicBezTo>
                      <a:pt x="1355" y="95"/>
                      <a:pt x="1341" y="108"/>
                      <a:pt x="1341" y="121"/>
                    </a:cubicBezTo>
                    <a:lnTo>
                      <a:pt x="1100" y="121"/>
                    </a:lnTo>
                    <a:cubicBezTo>
                      <a:pt x="1100" y="95"/>
                      <a:pt x="1087" y="68"/>
                      <a:pt x="1060" y="41"/>
                    </a:cubicBezTo>
                    <a:close/>
                    <a:moveTo>
                      <a:pt x="0" y="1"/>
                    </a:moveTo>
                    <a:lnTo>
                      <a:pt x="0" y="41"/>
                    </a:lnTo>
                    <a:cubicBezTo>
                      <a:pt x="54" y="54"/>
                      <a:pt x="94" y="81"/>
                      <a:pt x="108" y="95"/>
                    </a:cubicBezTo>
                    <a:lnTo>
                      <a:pt x="121" y="95"/>
                    </a:lnTo>
                    <a:cubicBezTo>
                      <a:pt x="403" y="81"/>
                      <a:pt x="698" y="68"/>
                      <a:pt x="1006" y="68"/>
                    </a:cubicBezTo>
                    <a:cubicBezTo>
                      <a:pt x="1020" y="68"/>
                      <a:pt x="1033" y="68"/>
                      <a:pt x="1033" y="81"/>
                    </a:cubicBezTo>
                    <a:cubicBezTo>
                      <a:pt x="1046" y="95"/>
                      <a:pt x="1060" y="108"/>
                      <a:pt x="1060" y="121"/>
                    </a:cubicBezTo>
                    <a:lnTo>
                      <a:pt x="1060" y="162"/>
                    </a:lnTo>
                    <a:lnTo>
                      <a:pt x="1355" y="162"/>
                    </a:lnTo>
                    <a:lnTo>
                      <a:pt x="1368" y="148"/>
                    </a:lnTo>
                    <a:lnTo>
                      <a:pt x="1409" y="121"/>
                    </a:lnTo>
                    <a:cubicBezTo>
                      <a:pt x="1435" y="81"/>
                      <a:pt x="1449" y="54"/>
                      <a:pt x="1449" y="14"/>
                    </a:cubicBezTo>
                    <a:lnTo>
                      <a:pt x="1449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33"/>
              <p:cNvSpPr/>
              <p:nvPr/>
            </p:nvSpPr>
            <p:spPr>
              <a:xfrm>
                <a:off x="6423107" y="4258713"/>
                <a:ext cx="371657" cy="47789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471" extrusionOk="0">
                    <a:moveTo>
                      <a:pt x="2321" y="41"/>
                    </a:moveTo>
                    <a:cubicBezTo>
                      <a:pt x="2482" y="68"/>
                      <a:pt x="2683" y="108"/>
                      <a:pt x="2884" y="135"/>
                    </a:cubicBezTo>
                    <a:cubicBezTo>
                      <a:pt x="3005" y="148"/>
                      <a:pt x="3126" y="162"/>
                      <a:pt x="3233" y="189"/>
                    </a:cubicBezTo>
                    <a:lnTo>
                      <a:pt x="3273" y="229"/>
                    </a:lnTo>
                    <a:cubicBezTo>
                      <a:pt x="3300" y="256"/>
                      <a:pt x="3354" y="283"/>
                      <a:pt x="3434" y="296"/>
                    </a:cubicBezTo>
                    <a:cubicBezTo>
                      <a:pt x="3461" y="309"/>
                      <a:pt x="3515" y="323"/>
                      <a:pt x="3568" y="336"/>
                    </a:cubicBezTo>
                    <a:cubicBezTo>
                      <a:pt x="3474" y="363"/>
                      <a:pt x="3407" y="390"/>
                      <a:pt x="3381" y="403"/>
                    </a:cubicBezTo>
                    <a:cubicBezTo>
                      <a:pt x="3367" y="417"/>
                      <a:pt x="3354" y="417"/>
                      <a:pt x="3354" y="417"/>
                    </a:cubicBezTo>
                    <a:lnTo>
                      <a:pt x="806" y="417"/>
                    </a:lnTo>
                    <a:lnTo>
                      <a:pt x="95" y="41"/>
                    </a:lnTo>
                    <a:close/>
                    <a:moveTo>
                      <a:pt x="14" y="1"/>
                    </a:moveTo>
                    <a:lnTo>
                      <a:pt x="1" y="41"/>
                    </a:lnTo>
                    <a:lnTo>
                      <a:pt x="792" y="470"/>
                    </a:lnTo>
                    <a:lnTo>
                      <a:pt x="3367" y="470"/>
                    </a:lnTo>
                    <a:lnTo>
                      <a:pt x="3367" y="457"/>
                    </a:lnTo>
                    <a:lnTo>
                      <a:pt x="3381" y="457"/>
                    </a:lnTo>
                    <a:cubicBezTo>
                      <a:pt x="3381" y="443"/>
                      <a:pt x="3394" y="443"/>
                      <a:pt x="3394" y="443"/>
                    </a:cubicBezTo>
                    <a:cubicBezTo>
                      <a:pt x="3434" y="430"/>
                      <a:pt x="3515" y="390"/>
                      <a:pt x="3662" y="350"/>
                    </a:cubicBezTo>
                    <a:lnTo>
                      <a:pt x="3662" y="309"/>
                    </a:lnTo>
                    <a:cubicBezTo>
                      <a:pt x="3568" y="296"/>
                      <a:pt x="3488" y="269"/>
                      <a:pt x="3434" y="256"/>
                    </a:cubicBezTo>
                    <a:cubicBezTo>
                      <a:pt x="3354" y="229"/>
                      <a:pt x="3313" y="215"/>
                      <a:pt x="3300" y="202"/>
                    </a:cubicBezTo>
                    <a:lnTo>
                      <a:pt x="3246" y="148"/>
                    </a:lnTo>
                    <a:cubicBezTo>
                      <a:pt x="3126" y="122"/>
                      <a:pt x="3005" y="108"/>
                      <a:pt x="2884" y="95"/>
                    </a:cubicBezTo>
                    <a:cubicBezTo>
                      <a:pt x="2697" y="55"/>
                      <a:pt x="2495" y="28"/>
                      <a:pt x="2334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2" name="Google Shape;922;p33"/>
            <p:cNvGrpSpPr/>
            <p:nvPr/>
          </p:nvGrpSpPr>
          <p:grpSpPr>
            <a:xfrm rot="-5400000">
              <a:off x="8211946" y="4671682"/>
              <a:ext cx="1205958" cy="251700"/>
              <a:chOff x="2357533" y="3245275"/>
              <a:chExt cx="4420667" cy="251700"/>
            </a:xfrm>
          </p:grpSpPr>
          <p:cxnSp>
            <p:nvCxnSpPr>
              <p:cNvPr id="923" name="Google Shape;923;p33"/>
              <p:cNvCxnSpPr/>
              <p:nvPr/>
            </p:nvCxnSpPr>
            <p:spPr>
              <a:xfrm>
                <a:off x="2365800" y="3371113"/>
                <a:ext cx="441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dash"/>
                <a:round/>
                <a:headEnd type="triangle" w="med" len="med"/>
                <a:tailEnd type="triangle" w="med" len="med"/>
              </a:ln>
            </p:spPr>
          </p:cxnSp>
          <p:cxnSp>
            <p:nvCxnSpPr>
              <p:cNvPr id="924" name="Google Shape;924;p33"/>
              <p:cNvCxnSpPr/>
              <p:nvPr/>
            </p:nvCxnSpPr>
            <p:spPr>
              <a:xfrm>
                <a:off x="2357533" y="3245275"/>
                <a:ext cx="0" cy="25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5" name="Google Shape;925;p33"/>
              <p:cNvCxnSpPr/>
              <p:nvPr/>
            </p:nvCxnSpPr>
            <p:spPr>
              <a:xfrm>
                <a:off x="6777133" y="3245275"/>
                <a:ext cx="0" cy="25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26" name="Google Shape;926;p33"/>
            <p:cNvGrpSpPr/>
            <p:nvPr/>
          </p:nvGrpSpPr>
          <p:grpSpPr>
            <a:xfrm rot="-5400000">
              <a:off x="3916121" y="4762382"/>
              <a:ext cx="1205958" cy="251700"/>
              <a:chOff x="2357533" y="3245275"/>
              <a:chExt cx="4420667" cy="251700"/>
            </a:xfrm>
          </p:grpSpPr>
          <p:cxnSp>
            <p:nvCxnSpPr>
              <p:cNvPr id="927" name="Google Shape;927;p33"/>
              <p:cNvCxnSpPr/>
              <p:nvPr/>
            </p:nvCxnSpPr>
            <p:spPr>
              <a:xfrm>
                <a:off x="2365800" y="3371113"/>
                <a:ext cx="441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dash"/>
                <a:round/>
                <a:headEnd type="triangle" w="med" len="med"/>
                <a:tailEnd type="triangle" w="med" len="med"/>
              </a:ln>
            </p:spPr>
          </p:cxnSp>
          <p:cxnSp>
            <p:nvCxnSpPr>
              <p:cNvPr id="928" name="Google Shape;928;p33"/>
              <p:cNvCxnSpPr/>
              <p:nvPr/>
            </p:nvCxnSpPr>
            <p:spPr>
              <a:xfrm>
                <a:off x="2357533" y="3245275"/>
                <a:ext cx="0" cy="25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29" name="Google Shape;929;p33"/>
            <p:cNvGrpSpPr/>
            <p:nvPr/>
          </p:nvGrpSpPr>
          <p:grpSpPr>
            <a:xfrm rot="-5400000">
              <a:off x="3440139" y="4369740"/>
              <a:ext cx="1809821" cy="251700"/>
              <a:chOff x="2357533" y="3245275"/>
              <a:chExt cx="4420667" cy="251700"/>
            </a:xfrm>
          </p:grpSpPr>
          <p:cxnSp>
            <p:nvCxnSpPr>
              <p:cNvPr id="930" name="Google Shape;930;p33"/>
              <p:cNvCxnSpPr/>
              <p:nvPr/>
            </p:nvCxnSpPr>
            <p:spPr>
              <a:xfrm>
                <a:off x="2365800" y="3371113"/>
                <a:ext cx="441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dash"/>
                <a:round/>
                <a:headEnd type="triangle" w="med" len="med"/>
                <a:tailEnd type="triangle" w="med" len="med"/>
              </a:ln>
            </p:spPr>
          </p:cxnSp>
          <p:cxnSp>
            <p:nvCxnSpPr>
              <p:cNvPr id="931" name="Google Shape;931;p33"/>
              <p:cNvCxnSpPr/>
              <p:nvPr/>
            </p:nvCxnSpPr>
            <p:spPr>
              <a:xfrm>
                <a:off x="2357533" y="3245275"/>
                <a:ext cx="0" cy="25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pic>
        <p:nvPicPr>
          <p:cNvPr id="1026" name="Picture 2" descr="Picture background"/>
          <p:cNvPicPr>
            <a:picLocks noGrp="1" noChangeAspect="1" noChangeArrowheads="1"/>
          </p:cNvPicPr>
          <p:nvPr>
            <p:ph type="pic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31" r="2553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34"/>
          <p:cNvSpPr txBox="1">
            <a:spLocks noGrp="1"/>
          </p:cNvSpPr>
          <p:nvPr>
            <p:ph type="subTitle" idx="4"/>
          </p:nvPr>
        </p:nvSpPr>
        <p:spPr>
          <a:xfrm>
            <a:off x="4161201" y="1650045"/>
            <a:ext cx="2992200" cy="6548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ru-RU" b="1" dirty="0"/>
              <a:t>Стенд</a:t>
            </a:r>
            <a:r>
              <a:rPr lang="ru-RU" dirty="0"/>
              <a:t> </a:t>
            </a:r>
            <a:r>
              <a:rPr lang="ru-RU" b="1" dirty="0"/>
              <a:t>полунатурного</a:t>
            </a:r>
            <a:r>
              <a:rPr lang="ru-RU" dirty="0"/>
              <a:t> моделирования</a:t>
            </a:r>
            <a:endParaRPr dirty="0"/>
          </a:p>
        </p:txBody>
      </p:sp>
      <p:sp>
        <p:nvSpPr>
          <p:cNvPr id="937" name="Google Shape;937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Определения</a:t>
            </a:r>
            <a:endParaRPr dirty="0"/>
          </a:p>
        </p:txBody>
      </p:sp>
      <p:sp>
        <p:nvSpPr>
          <p:cNvPr id="938" name="Google Shape;938;p34"/>
          <p:cNvSpPr txBox="1">
            <a:spLocks noGrp="1"/>
          </p:cNvSpPr>
          <p:nvPr>
            <p:ph type="subTitle" idx="1"/>
          </p:nvPr>
        </p:nvSpPr>
        <p:spPr>
          <a:xfrm>
            <a:off x="4161200" y="2435386"/>
            <a:ext cx="2992200" cy="22053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dirty="0"/>
              <a:t>Одно-, двух-, трех-, много-степенная динамическая моделирующая система для имитации угловых движений летательных аппаратов относительно центра масс, а также различные узлы перемещения источников излучения разных спектральных диапазонов для воспроизведения углового движения линии визирования.</a:t>
            </a:r>
            <a:endParaRPr dirty="0"/>
          </a:p>
        </p:txBody>
      </p:sp>
      <p:sp>
        <p:nvSpPr>
          <p:cNvPr id="939" name="Google Shape;939;p34"/>
          <p:cNvSpPr txBox="1">
            <a:spLocks noGrp="1"/>
          </p:cNvSpPr>
          <p:nvPr>
            <p:ph type="subTitle" idx="2"/>
          </p:nvPr>
        </p:nvSpPr>
        <p:spPr>
          <a:xfrm>
            <a:off x="711175" y="2435386"/>
            <a:ext cx="2992200" cy="22053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dirty="0"/>
              <a:t>Устройство, предназначенное для соединения и разъединения объекта и средства технического диагностирования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ru-RU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dirty="0"/>
              <a:t>Устройство для передачи управляющих команд и организации обмена информацией с техническими средствами объекта: системой пожарной сигнализации, насосной, вентиляцией и др.</a:t>
            </a:r>
            <a:endParaRPr dirty="0"/>
          </a:p>
        </p:txBody>
      </p:sp>
      <p:sp>
        <p:nvSpPr>
          <p:cNvPr id="940" name="Google Shape;940;p34"/>
          <p:cNvSpPr txBox="1">
            <a:spLocks noGrp="1"/>
          </p:cNvSpPr>
          <p:nvPr>
            <p:ph type="subTitle" idx="3"/>
          </p:nvPr>
        </p:nvSpPr>
        <p:spPr>
          <a:xfrm>
            <a:off x="711175" y="1650045"/>
            <a:ext cx="2992200" cy="6548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Устройство сопряжения</a:t>
            </a:r>
            <a:endParaRPr dirty="0"/>
          </a:p>
        </p:txBody>
      </p:sp>
      <p:grpSp>
        <p:nvGrpSpPr>
          <p:cNvPr id="941" name="Google Shape;941;p34"/>
          <p:cNvGrpSpPr/>
          <p:nvPr/>
        </p:nvGrpSpPr>
        <p:grpSpPr>
          <a:xfrm rot="10800000" flipH="1">
            <a:off x="711259" y="2321157"/>
            <a:ext cx="2992350" cy="114272"/>
            <a:chOff x="2357533" y="3245275"/>
            <a:chExt cx="4420667" cy="251700"/>
          </a:xfrm>
        </p:grpSpPr>
        <p:cxnSp>
          <p:nvCxnSpPr>
            <p:cNvPr id="942" name="Google Shape;942;p34"/>
            <p:cNvCxnSpPr/>
            <p:nvPr/>
          </p:nvCxnSpPr>
          <p:spPr>
            <a:xfrm>
              <a:off x="2365800" y="3371113"/>
              <a:ext cx="4412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triangle" w="med" len="med"/>
              <a:tailEnd type="triangle" w="med" len="med"/>
            </a:ln>
          </p:spPr>
        </p:cxnSp>
        <p:cxnSp>
          <p:nvCxnSpPr>
            <p:cNvPr id="943" name="Google Shape;943;p34"/>
            <p:cNvCxnSpPr/>
            <p:nvPr/>
          </p:nvCxnSpPr>
          <p:spPr>
            <a:xfrm>
              <a:off x="2357533" y="3245275"/>
              <a:ext cx="0" cy="251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4" name="Google Shape;944;p34"/>
            <p:cNvCxnSpPr/>
            <p:nvPr/>
          </p:nvCxnSpPr>
          <p:spPr>
            <a:xfrm>
              <a:off x="6777133" y="3245275"/>
              <a:ext cx="0" cy="251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45" name="Google Shape;945;p34"/>
          <p:cNvGrpSpPr/>
          <p:nvPr/>
        </p:nvGrpSpPr>
        <p:grpSpPr>
          <a:xfrm rot="10800000" flipH="1">
            <a:off x="4161134" y="2321157"/>
            <a:ext cx="2992350" cy="114272"/>
            <a:chOff x="2357533" y="3245275"/>
            <a:chExt cx="4420667" cy="251700"/>
          </a:xfrm>
        </p:grpSpPr>
        <p:cxnSp>
          <p:nvCxnSpPr>
            <p:cNvPr id="946" name="Google Shape;946;p34"/>
            <p:cNvCxnSpPr/>
            <p:nvPr/>
          </p:nvCxnSpPr>
          <p:spPr>
            <a:xfrm>
              <a:off x="2365800" y="3371113"/>
              <a:ext cx="4412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triangle" w="med" len="med"/>
              <a:tailEnd type="triangle" w="med" len="med"/>
            </a:ln>
          </p:spPr>
        </p:cxnSp>
        <p:cxnSp>
          <p:nvCxnSpPr>
            <p:cNvPr id="947" name="Google Shape;947;p34"/>
            <p:cNvCxnSpPr/>
            <p:nvPr/>
          </p:nvCxnSpPr>
          <p:spPr>
            <a:xfrm>
              <a:off x="2357533" y="3245275"/>
              <a:ext cx="0" cy="251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8" name="Google Shape;948;p34"/>
            <p:cNvCxnSpPr/>
            <p:nvPr/>
          </p:nvCxnSpPr>
          <p:spPr>
            <a:xfrm>
              <a:off x="6777133" y="3245275"/>
              <a:ext cx="0" cy="251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0" name="Google Shape;2390;p45"/>
          <p:cNvSpPr txBox="1">
            <a:spLocks noGrp="1"/>
          </p:cNvSpPr>
          <p:nvPr>
            <p:ph type="title"/>
          </p:nvPr>
        </p:nvSpPr>
        <p:spPr>
          <a:xfrm>
            <a:off x="302508" y="1688874"/>
            <a:ext cx="2503217" cy="9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Полунатур-ный</a:t>
            </a:r>
            <a:r>
              <a:rPr lang="ru-RU" dirty="0"/>
              <a:t> стенд</a:t>
            </a:r>
            <a:endParaRPr dirty="0"/>
          </a:p>
        </p:txBody>
      </p:sp>
      <p:sp>
        <p:nvSpPr>
          <p:cNvPr id="2391" name="Google Shape;2391;p45"/>
          <p:cNvSpPr txBox="1">
            <a:spLocks noGrp="1"/>
          </p:cNvSpPr>
          <p:nvPr>
            <p:ph type="subTitle" idx="1"/>
          </p:nvPr>
        </p:nvSpPr>
        <p:spPr>
          <a:xfrm>
            <a:off x="302508" y="2893370"/>
            <a:ext cx="2503217" cy="13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Полунатурный стенд кабины маневренного летательного аппарат представляет собой кабину реальной машины, на которой отрабатываются полетные задания, новые оборудование и технологии</a:t>
            </a:r>
            <a:endParaRPr dirty="0"/>
          </a:p>
        </p:txBody>
      </p:sp>
      <p:grpSp>
        <p:nvGrpSpPr>
          <p:cNvPr id="2395" name="Google Shape;2395;p45"/>
          <p:cNvGrpSpPr/>
          <p:nvPr/>
        </p:nvGrpSpPr>
        <p:grpSpPr>
          <a:xfrm>
            <a:off x="6037425" y="-203188"/>
            <a:ext cx="4065089" cy="2938418"/>
            <a:chOff x="6037425" y="-203188"/>
            <a:chExt cx="4065089" cy="2938418"/>
          </a:xfrm>
        </p:grpSpPr>
        <p:grpSp>
          <p:nvGrpSpPr>
            <p:cNvPr id="2396" name="Google Shape;2396;p45"/>
            <p:cNvGrpSpPr/>
            <p:nvPr/>
          </p:nvGrpSpPr>
          <p:grpSpPr>
            <a:xfrm>
              <a:off x="6364840" y="732900"/>
              <a:ext cx="3737674" cy="251700"/>
              <a:chOff x="2357533" y="3245275"/>
              <a:chExt cx="4420667" cy="251700"/>
            </a:xfrm>
          </p:grpSpPr>
          <p:cxnSp>
            <p:nvCxnSpPr>
              <p:cNvPr id="2397" name="Google Shape;2397;p45"/>
              <p:cNvCxnSpPr/>
              <p:nvPr/>
            </p:nvCxnSpPr>
            <p:spPr>
              <a:xfrm>
                <a:off x="2365800" y="3371113"/>
                <a:ext cx="441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dash"/>
                <a:round/>
                <a:headEnd type="triangle" w="med" len="med"/>
                <a:tailEnd type="triangle" w="med" len="med"/>
              </a:ln>
            </p:spPr>
          </p:cxnSp>
          <p:cxnSp>
            <p:nvCxnSpPr>
              <p:cNvPr id="2398" name="Google Shape;2398;p45"/>
              <p:cNvCxnSpPr/>
              <p:nvPr/>
            </p:nvCxnSpPr>
            <p:spPr>
              <a:xfrm>
                <a:off x="2357533" y="3245275"/>
                <a:ext cx="0" cy="25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99" name="Google Shape;2399;p45"/>
              <p:cNvCxnSpPr/>
              <p:nvPr/>
            </p:nvCxnSpPr>
            <p:spPr>
              <a:xfrm>
                <a:off x="6777133" y="3245275"/>
                <a:ext cx="0" cy="25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400" name="Google Shape;2400;p45"/>
            <p:cNvGrpSpPr/>
            <p:nvPr/>
          </p:nvGrpSpPr>
          <p:grpSpPr>
            <a:xfrm rot="5400000">
              <a:off x="4694066" y="1140171"/>
              <a:ext cx="2938418" cy="251700"/>
              <a:chOff x="2357533" y="3245275"/>
              <a:chExt cx="4420667" cy="251700"/>
            </a:xfrm>
          </p:grpSpPr>
          <p:cxnSp>
            <p:nvCxnSpPr>
              <p:cNvPr id="2401" name="Google Shape;2401;p45"/>
              <p:cNvCxnSpPr/>
              <p:nvPr/>
            </p:nvCxnSpPr>
            <p:spPr>
              <a:xfrm>
                <a:off x="2365800" y="3371113"/>
                <a:ext cx="441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dash"/>
                <a:round/>
                <a:headEnd type="triangle" w="med" len="med"/>
                <a:tailEnd type="triangle" w="med" len="med"/>
              </a:ln>
            </p:spPr>
          </p:cxnSp>
          <p:cxnSp>
            <p:nvCxnSpPr>
              <p:cNvPr id="2402" name="Google Shape;2402;p45"/>
              <p:cNvCxnSpPr/>
              <p:nvPr/>
            </p:nvCxnSpPr>
            <p:spPr>
              <a:xfrm>
                <a:off x="2357533" y="3245275"/>
                <a:ext cx="0" cy="25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03" name="Google Shape;2403;p45"/>
              <p:cNvCxnSpPr/>
              <p:nvPr/>
            </p:nvCxnSpPr>
            <p:spPr>
              <a:xfrm>
                <a:off x="6777133" y="3245275"/>
                <a:ext cx="0" cy="25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404" name="Google Shape;2404;p45"/>
          <p:cNvGrpSpPr/>
          <p:nvPr/>
        </p:nvGrpSpPr>
        <p:grpSpPr>
          <a:xfrm rot="10800000">
            <a:off x="713252" y="2721958"/>
            <a:ext cx="2092390" cy="173346"/>
            <a:chOff x="2357533" y="3245275"/>
            <a:chExt cx="5658167" cy="251700"/>
          </a:xfrm>
        </p:grpSpPr>
        <p:cxnSp>
          <p:nvCxnSpPr>
            <p:cNvPr id="2405" name="Google Shape;2405;p45"/>
            <p:cNvCxnSpPr/>
            <p:nvPr/>
          </p:nvCxnSpPr>
          <p:spPr>
            <a:xfrm rot="-5400000">
              <a:off x="5190450" y="545863"/>
              <a:ext cx="600" cy="5649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triangle" w="med" len="med"/>
              <a:tailEnd type="triangle" w="med" len="med"/>
            </a:ln>
          </p:spPr>
        </p:cxnSp>
        <p:cxnSp>
          <p:nvCxnSpPr>
            <p:cNvPr id="2406" name="Google Shape;2406;p45"/>
            <p:cNvCxnSpPr/>
            <p:nvPr/>
          </p:nvCxnSpPr>
          <p:spPr>
            <a:xfrm>
              <a:off x="2357533" y="3245275"/>
              <a:ext cx="0" cy="251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07" name="Google Shape;2407;p45"/>
            <p:cNvCxnSpPr/>
            <p:nvPr/>
          </p:nvCxnSpPr>
          <p:spPr>
            <a:xfrm>
              <a:off x="7997309" y="3245275"/>
              <a:ext cx="0" cy="251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2050" name="Picture 2" descr="Picture background"/>
          <p:cNvPicPr>
            <a:picLocks noGrp="1" noChangeAspect="1" noChangeArrowheads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77" r="1647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icture background"/>
          <p:cNvPicPr>
            <a:picLocks noGrp="1" noChangeAspect="1" noChangeArrowheads="1"/>
          </p:cNvPicPr>
          <p:nvPr>
            <p:ph type="pic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5" r="14115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icture background"/>
          <p:cNvPicPr>
            <a:picLocks noGrp="1" noChangeAspect="1" noChangeArrowheads="1"/>
          </p:cNvPicPr>
          <p:nvPr>
            <p:ph type="pic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1" r="2027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33"/>
          <p:cNvSpPr txBox="1">
            <a:spLocks noGrp="1"/>
          </p:cNvSpPr>
          <p:nvPr>
            <p:ph type="title"/>
          </p:nvPr>
        </p:nvSpPr>
        <p:spPr>
          <a:xfrm>
            <a:off x="4191524" y="2125700"/>
            <a:ext cx="4952475" cy="14038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/>
              <a:t>Зачем нужны полунатурные стенды?</a:t>
            </a:r>
            <a:endParaRPr sz="2800" dirty="0"/>
          </a:p>
        </p:txBody>
      </p:sp>
      <p:sp>
        <p:nvSpPr>
          <p:cNvPr id="845" name="Google Shape;845;p33"/>
          <p:cNvSpPr txBox="1">
            <a:spLocks noGrp="1"/>
          </p:cNvSpPr>
          <p:nvPr>
            <p:ph type="title" idx="2"/>
          </p:nvPr>
        </p:nvSpPr>
        <p:spPr>
          <a:xfrm>
            <a:off x="4299813" y="1024550"/>
            <a:ext cx="1182300" cy="10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2</a:t>
            </a:r>
            <a:endParaRPr dirty="0"/>
          </a:p>
        </p:txBody>
      </p:sp>
      <p:grpSp>
        <p:nvGrpSpPr>
          <p:cNvPr id="847" name="Google Shape;847;p33"/>
          <p:cNvGrpSpPr/>
          <p:nvPr/>
        </p:nvGrpSpPr>
        <p:grpSpPr>
          <a:xfrm>
            <a:off x="4219200" y="3523926"/>
            <a:ext cx="4721575" cy="1967285"/>
            <a:chOff x="4219200" y="3523926"/>
            <a:chExt cx="4721575" cy="1967285"/>
          </a:xfrm>
        </p:grpSpPr>
        <p:grpSp>
          <p:nvGrpSpPr>
            <p:cNvPr id="848" name="Google Shape;848;p33"/>
            <p:cNvGrpSpPr/>
            <p:nvPr/>
          </p:nvGrpSpPr>
          <p:grpSpPr>
            <a:xfrm>
              <a:off x="4343935" y="3523926"/>
              <a:ext cx="4261932" cy="1237031"/>
              <a:chOff x="4420135" y="3295326"/>
              <a:chExt cx="4261932" cy="1237031"/>
            </a:xfrm>
          </p:grpSpPr>
          <p:sp>
            <p:nvSpPr>
              <p:cNvPr id="849" name="Google Shape;849;p33"/>
              <p:cNvSpPr/>
              <p:nvPr/>
            </p:nvSpPr>
            <p:spPr>
              <a:xfrm>
                <a:off x="8053305" y="4058730"/>
                <a:ext cx="84417" cy="157977"/>
              </a:xfrm>
              <a:custGeom>
                <a:avLst/>
                <a:gdLst/>
                <a:ahLst/>
                <a:cxnLst/>
                <a:rect l="l" t="t" r="r" b="b"/>
                <a:pathLst>
                  <a:path w="832" h="1557" extrusionOk="0">
                    <a:moveTo>
                      <a:pt x="751" y="41"/>
                    </a:moveTo>
                    <a:cubicBezTo>
                      <a:pt x="751" y="41"/>
                      <a:pt x="765" y="41"/>
                      <a:pt x="778" y="54"/>
                    </a:cubicBezTo>
                    <a:cubicBezTo>
                      <a:pt x="792" y="54"/>
                      <a:pt x="792" y="68"/>
                      <a:pt x="792" y="81"/>
                    </a:cubicBezTo>
                    <a:lnTo>
                      <a:pt x="792" y="1462"/>
                    </a:lnTo>
                    <a:cubicBezTo>
                      <a:pt x="792" y="1476"/>
                      <a:pt x="792" y="1489"/>
                      <a:pt x="778" y="1489"/>
                    </a:cubicBezTo>
                    <a:cubicBezTo>
                      <a:pt x="765" y="1503"/>
                      <a:pt x="765" y="1503"/>
                      <a:pt x="751" y="1503"/>
                    </a:cubicBezTo>
                    <a:lnTo>
                      <a:pt x="81" y="1503"/>
                    </a:lnTo>
                    <a:cubicBezTo>
                      <a:pt x="67" y="1503"/>
                      <a:pt x="67" y="1503"/>
                      <a:pt x="54" y="1489"/>
                    </a:cubicBezTo>
                    <a:cubicBezTo>
                      <a:pt x="41" y="1489"/>
                      <a:pt x="41" y="1476"/>
                      <a:pt x="41" y="1462"/>
                    </a:cubicBezTo>
                    <a:lnTo>
                      <a:pt x="41" y="81"/>
                    </a:lnTo>
                    <a:cubicBezTo>
                      <a:pt x="41" y="68"/>
                      <a:pt x="41" y="54"/>
                      <a:pt x="54" y="54"/>
                    </a:cubicBezTo>
                    <a:cubicBezTo>
                      <a:pt x="67" y="41"/>
                      <a:pt x="67" y="41"/>
                      <a:pt x="81" y="41"/>
                    </a:cubicBezTo>
                    <a:close/>
                    <a:moveTo>
                      <a:pt x="81" y="0"/>
                    </a:moveTo>
                    <a:cubicBezTo>
                      <a:pt x="67" y="0"/>
                      <a:pt x="41" y="0"/>
                      <a:pt x="27" y="27"/>
                    </a:cubicBezTo>
                    <a:cubicBezTo>
                      <a:pt x="0" y="41"/>
                      <a:pt x="0" y="68"/>
                      <a:pt x="0" y="81"/>
                    </a:cubicBezTo>
                    <a:lnTo>
                      <a:pt x="0" y="1462"/>
                    </a:lnTo>
                    <a:cubicBezTo>
                      <a:pt x="0" y="1489"/>
                      <a:pt x="0" y="1503"/>
                      <a:pt x="27" y="1529"/>
                    </a:cubicBezTo>
                    <a:cubicBezTo>
                      <a:pt x="41" y="1543"/>
                      <a:pt x="67" y="1556"/>
                      <a:pt x="81" y="1556"/>
                    </a:cubicBezTo>
                    <a:lnTo>
                      <a:pt x="751" y="1556"/>
                    </a:lnTo>
                    <a:cubicBezTo>
                      <a:pt x="765" y="1556"/>
                      <a:pt x="792" y="1543"/>
                      <a:pt x="805" y="1529"/>
                    </a:cubicBezTo>
                    <a:cubicBezTo>
                      <a:pt x="832" y="1503"/>
                      <a:pt x="832" y="1489"/>
                      <a:pt x="832" y="1462"/>
                    </a:cubicBezTo>
                    <a:lnTo>
                      <a:pt x="832" y="81"/>
                    </a:lnTo>
                    <a:cubicBezTo>
                      <a:pt x="832" y="68"/>
                      <a:pt x="832" y="41"/>
                      <a:pt x="805" y="27"/>
                    </a:cubicBezTo>
                    <a:cubicBezTo>
                      <a:pt x="792" y="0"/>
                      <a:pt x="765" y="0"/>
                      <a:pt x="75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3"/>
              <p:cNvSpPr/>
              <p:nvPr/>
            </p:nvSpPr>
            <p:spPr>
              <a:xfrm>
                <a:off x="8128184" y="4128130"/>
                <a:ext cx="4160" cy="10958"/>
              </a:xfrm>
              <a:custGeom>
                <a:avLst/>
                <a:gdLst/>
                <a:ahLst/>
                <a:cxnLst/>
                <a:rect l="l" t="t" r="r" b="b"/>
                <a:pathLst>
                  <a:path w="41" h="108" extrusionOk="0">
                    <a:moveTo>
                      <a:pt x="13" y="108"/>
                    </a:moveTo>
                    <a:lnTo>
                      <a:pt x="27" y="108"/>
                    </a:lnTo>
                    <a:cubicBezTo>
                      <a:pt x="27" y="108"/>
                      <a:pt x="27" y="108"/>
                      <a:pt x="27" y="108"/>
                    </a:cubicBezTo>
                    <a:cubicBezTo>
                      <a:pt x="40" y="108"/>
                      <a:pt x="40" y="94"/>
                      <a:pt x="40" y="94"/>
                    </a:cubicBezTo>
                    <a:lnTo>
                      <a:pt x="40" y="14"/>
                    </a:lnTo>
                    <a:cubicBezTo>
                      <a:pt x="40" y="14"/>
                      <a:pt x="40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lnTo>
                      <a:pt x="13" y="0"/>
                    </a:lnTo>
                    <a:cubicBezTo>
                      <a:pt x="13" y="0"/>
                      <a:pt x="13" y="0"/>
                      <a:pt x="0" y="0"/>
                    </a:cubicBezTo>
                    <a:cubicBezTo>
                      <a:pt x="0" y="0"/>
                      <a:pt x="0" y="14"/>
                      <a:pt x="0" y="14"/>
                    </a:cubicBezTo>
                    <a:lnTo>
                      <a:pt x="0" y="94"/>
                    </a:lnTo>
                    <a:cubicBezTo>
                      <a:pt x="0" y="94"/>
                      <a:pt x="0" y="108"/>
                      <a:pt x="0" y="108"/>
                    </a:cubicBezTo>
                    <a:cubicBezTo>
                      <a:pt x="13" y="108"/>
                      <a:pt x="13" y="108"/>
                      <a:pt x="13" y="10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33"/>
              <p:cNvSpPr/>
              <p:nvPr/>
            </p:nvSpPr>
            <p:spPr>
              <a:xfrm>
                <a:off x="7503581" y="4057411"/>
                <a:ext cx="84417" cy="157876"/>
              </a:xfrm>
              <a:custGeom>
                <a:avLst/>
                <a:gdLst/>
                <a:ahLst/>
                <a:cxnLst/>
                <a:rect l="l" t="t" r="r" b="b"/>
                <a:pathLst>
                  <a:path w="832" h="1556" extrusionOk="0">
                    <a:moveTo>
                      <a:pt x="751" y="54"/>
                    </a:moveTo>
                    <a:cubicBezTo>
                      <a:pt x="765" y="54"/>
                      <a:pt x="765" y="54"/>
                      <a:pt x="778" y="67"/>
                    </a:cubicBezTo>
                    <a:cubicBezTo>
                      <a:pt x="792" y="67"/>
                      <a:pt x="792" y="81"/>
                      <a:pt x="792" y="94"/>
                    </a:cubicBezTo>
                    <a:lnTo>
                      <a:pt x="792" y="1475"/>
                    </a:lnTo>
                    <a:cubicBezTo>
                      <a:pt x="792" y="1489"/>
                      <a:pt x="792" y="1489"/>
                      <a:pt x="778" y="1502"/>
                    </a:cubicBezTo>
                    <a:cubicBezTo>
                      <a:pt x="778" y="1516"/>
                      <a:pt x="765" y="1516"/>
                      <a:pt x="751" y="1516"/>
                    </a:cubicBezTo>
                    <a:lnTo>
                      <a:pt x="94" y="1516"/>
                    </a:lnTo>
                    <a:cubicBezTo>
                      <a:pt x="81" y="1516"/>
                      <a:pt x="67" y="1516"/>
                      <a:pt x="54" y="1502"/>
                    </a:cubicBezTo>
                    <a:cubicBezTo>
                      <a:pt x="41" y="1489"/>
                      <a:pt x="41" y="1489"/>
                      <a:pt x="41" y="1462"/>
                    </a:cubicBezTo>
                    <a:lnTo>
                      <a:pt x="41" y="94"/>
                    </a:lnTo>
                    <a:cubicBezTo>
                      <a:pt x="41" y="81"/>
                      <a:pt x="41" y="67"/>
                      <a:pt x="54" y="67"/>
                    </a:cubicBezTo>
                    <a:cubicBezTo>
                      <a:pt x="67" y="54"/>
                      <a:pt x="81" y="54"/>
                      <a:pt x="94" y="54"/>
                    </a:cubicBezTo>
                    <a:close/>
                    <a:moveTo>
                      <a:pt x="94" y="0"/>
                    </a:moveTo>
                    <a:cubicBezTo>
                      <a:pt x="67" y="0"/>
                      <a:pt x="41" y="13"/>
                      <a:pt x="27" y="27"/>
                    </a:cubicBezTo>
                    <a:cubicBezTo>
                      <a:pt x="14" y="54"/>
                      <a:pt x="0" y="67"/>
                      <a:pt x="0" y="94"/>
                    </a:cubicBezTo>
                    <a:lnTo>
                      <a:pt x="0" y="1475"/>
                    </a:lnTo>
                    <a:cubicBezTo>
                      <a:pt x="0" y="1489"/>
                      <a:pt x="14" y="1516"/>
                      <a:pt x="27" y="1529"/>
                    </a:cubicBezTo>
                    <a:cubicBezTo>
                      <a:pt x="41" y="1556"/>
                      <a:pt x="67" y="1556"/>
                      <a:pt x="94" y="1556"/>
                    </a:cubicBezTo>
                    <a:lnTo>
                      <a:pt x="751" y="1556"/>
                    </a:lnTo>
                    <a:cubicBezTo>
                      <a:pt x="765" y="1556"/>
                      <a:pt x="792" y="1556"/>
                      <a:pt x="805" y="1529"/>
                    </a:cubicBezTo>
                    <a:cubicBezTo>
                      <a:pt x="832" y="1516"/>
                      <a:pt x="832" y="1489"/>
                      <a:pt x="832" y="1475"/>
                    </a:cubicBezTo>
                    <a:lnTo>
                      <a:pt x="832" y="94"/>
                    </a:lnTo>
                    <a:cubicBezTo>
                      <a:pt x="832" y="67"/>
                      <a:pt x="832" y="54"/>
                      <a:pt x="805" y="27"/>
                    </a:cubicBezTo>
                    <a:cubicBezTo>
                      <a:pt x="792" y="13"/>
                      <a:pt x="765" y="0"/>
                      <a:pt x="75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3"/>
              <p:cNvSpPr/>
              <p:nvPr/>
            </p:nvSpPr>
            <p:spPr>
              <a:xfrm>
                <a:off x="7578359" y="4128130"/>
                <a:ext cx="4261" cy="10958"/>
              </a:xfrm>
              <a:custGeom>
                <a:avLst/>
                <a:gdLst/>
                <a:ahLst/>
                <a:cxnLst/>
                <a:rect l="l" t="t" r="r" b="b"/>
                <a:pathLst>
                  <a:path w="42" h="108" extrusionOk="0">
                    <a:moveTo>
                      <a:pt x="14" y="108"/>
                    </a:moveTo>
                    <a:lnTo>
                      <a:pt x="28" y="108"/>
                    </a:lnTo>
                    <a:cubicBezTo>
                      <a:pt x="28" y="108"/>
                      <a:pt x="28" y="108"/>
                      <a:pt x="28" y="108"/>
                    </a:cubicBezTo>
                    <a:cubicBezTo>
                      <a:pt x="41" y="108"/>
                      <a:pt x="41" y="94"/>
                      <a:pt x="41" y="94"/>
                    </a:cubicBezTo>
                    <a:lnTo>
                      <a:pt x="41" y="14"/>
                    </a:lnTo>
                    <a:cubicBezTo>
                      <a:pt x="41" y="14"/>
                      <a:pt x="41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lnTo>
                      <a:pt x="14" y="0"/>
                    </a:lnTo>
                    <a:cubicBezTo>
                      <a:pt x="14" y="0"/>
                      <a:pt x="14" y="0"/>
                      <a:pt x="1" y="0"/>
                    </a:cubicBezTo>
                    <a:cubicBezTo>
                      <a:pt x="1" y="0"/>
                      <a:pt x="1" y="0"/>
                      <a:pt x="1" y="14"/>
                    </a:cubicBezTo>
                    <a:lnTo>
                      <a:pt x="1" y="94"/>
                    </a:lnTo>
                    <a:cubicBezTo>
                      <a:pt x="1" y="94"/>
                      <a:pt x="1" y="108"/>
                      <a:pt x="1" y="108"/>
                    </a:cubicBezTo>
                    <a:cubicBezTo>
                      <a:pt x="14" y="108"/>
                      <a:pt x="14" y="108"/>
                      <a:pt x="14" y="10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33"/>
              <p:cNvSpPr/>
              <p:nvPr/>
            </p:nvSpPr>
            <p:spPr>
              <a:xfrm>
                <a:off x="5474737" y="4057411"/>
                <a:ext cx="85837" cy="157876"/>
              </a:xfrm>
              <a:custGeom>
                <a:avLst/>
                <a:gdLst/>
                <a:ahLst/>
                <a:cxnLst/>
                <a:rect l="l" t="t" r="r" b="b"/>
                <a:pathLst>
                  <a:path w="846" h="1556" extrusionOk="0">
                    <a:moveTo>
                      <a:pt x="751" y="54"/>
                    </a:moveTo>
                    <a:cubicBezTo>
                      <a:pt x="765" y="54"/>
                      <a:pt x="778" y="54"/>
                      <a:pt x="792" y="67"/>
                    </a:cubicBezTo>
                    <a:cubicBezTo>
                      <a:pt x="792" y="67"/>
                      <a:pt x="805" y="81"/>
                      <a:pt x="805" y="94"/>
                    </a:cubicBezTo>
                    <a:lnTo>
                      <a:pt x="805" y="1462"/>
                    </a:lnTo>
                    <a:cubicBezTo>
                      <a:pt x="805" y="1475"/>
                      <a:pt x="792" y="1489"/>
                      <a:pt x="792" y="1502"/>
                    </a:cubicBezTo>
                    <a:cubicBezTo>
                      <a:pt x="778" y="1516"/>
                      <a:pt x="765" y="1516"/>
                      <a:pt x="751" y="1516"/>
                    </a:cubicBezTo>
                    <a:lnTo>
                      <a:pt x="94" y="1516"/>
                    </a:lnTo>
                    <a:cubicBezTo>
                      <a:pt x="81" y="1516"/>
                      <a:pt x="67" y="1516"/>
                      <a:pt x="67" y="1502"/>
                    </a:cubicBezTo>
                    <a:cubicBezTo>
                      <a:pt x="54" y="1489"/>
                      <a:pt x="54" y="1475"/>
                      <a:pt x="54" y="1462"/>
                    </a:cubicBezTo>
                    <a:lnTo>
                      <a:pt x="54" y="94"/>
                    </a:lnTo>
                    <a:cubicBezTo>
                      <a:pt x="54" y="81"/>
                      <a:pt x="54" y="67"/>
                      <a:pt x="67" y="67"/>
                    </a:cubicBezTo>
                    <a:cubicBezTo>
                      <a:pt x="67" y="54"/>
                      <a:pt x="81" y="54"/>
                      <a:pt x="94" y="54"/>
                    </a:cubicBezTo>
                    <a:close/>
                    <a:moveTo>
                      <a:pt x="94" y="0"/>
                    </a:moveTo>
                    <a:cubicBezTo>
                      <a:pt x="67" y="0"/>
                      <a:pt x="54" y="13"/>
                      <a:pt x="27" y="27"/>
                    </a:cubicBezTo>
                    <a:cubicBezTo>
                      <a:pt x="14" y="54"/>
                      <a:pt x="0" y="67"/>
                      <a:pt x="0" y="94"/>
                    </a:cubicBezTo>
                    <a:lnTo>
                      <a:pt x="0" y="1475"/>
                    </a:lnTo>
                    <a:cubicBezTo>
                      <a:pt x="0" y="1489"/>
                      <a:pt x="14" y="1516"/>
                      <a:pt x="27" y="1529"/>
                    </a:cubicBezTo>
                    <a:cubicBezTo>
                      <a:pt x="54" y="1556"/>
                      <a:pt x="67" y="1556"/>
                      <a:pt x="94" y="1556"/>
                    </a:cubicBezTo>
                    <a:lnTo>
                      <a:pt x="751" y="1556"/>
                    </a:lnTo>
                    <a:cubicBezTo>
                      <a:pt x="778" y="1556"/>
                      <a:pt x="805" y="1556"/>
                      <a:pt x="818" y="1529"/>
                    </a:cubicBezTo>
                    <a:cubicBezTo>
                      <a:pt x="832" y="1516"/>
                      <a:pt x="845" y="1489"/>
                      <a:pt x="845" y="1475"/>
                    </a:cubicBezTo>
                    <a:lnTo>
                      <a:pt x="845" y="94"/>
                    </a:lnTo>
                    <a:cubicBezTo>
                      <a:pt x="845" y="67"/>
                      <a:pt x="832" y="54"/>
                      <a:pt x="818" y="27"/>
                    </a:cubicBezTo>
                    <a:cubicBezTo>
                      <a:pt x="805" y="13"/>
                      <a:pt x="778" y="0"/>
                      <a:pt x="75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33"/>
              <p:cNvSpPr/>
              <p:nvPr/>
            </p:nvSpPr>
            <p:spPr>
              <a:xfrm>
                <a:off x="5550935" y="4128130"/>
                <a:ext cx="2841" cy="10958"/>
              </a:xfrm>
              <a:custGeom>
                <a:avLst/>
                <a:gdLst/>
                <a:ahLst/>
                <a:cxnLst/>
                <a:rect l="l" t="t" r="r" b="b"/>
                <a:pathLst>
                  <a:path w="28" h="108" extrusionOk="0">
                    <a:moveTo>
                      <a:pt x="0" y="108"/>
                    </a:moveTo>
                    <a:lnTo>
                      <a:pt x="14" y="108"/>
                    </a:lnTo>
                    <a:cubicBezTo>
                      <a:pt x="14" y="108"/>
                      <a:pt x="27" y="108"/>
                      <a:pt x="27" y="108"/>
                    </a:cubicBezTo>
                    <a:cubicBezTo>
                      <a:pt x="27" y="94"/>
                      <a:pt x="27" y="94"/>
                      <a:pt x="27" y="94"/>
                    </a:cubicBezTo>
                    <a:lnTo>
                      <a:pt x="27" y="14"/>
                    </a:lnTo>
                    <a:cubicBezTo>
                      <a:pt x="27" y="14"/>
                      <a:pt x="27" y="0"/>
                      <a:pt x="27" y="0"/>
                    </a:cubicBezTo>
                    <a:cubicBezTo>
                      <a:pt x="27" y="0"/>
                      <a:pt x="27" y="0"/>
                      <a:pt x="14" y="0"/>
                    </a:cubicBez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4"/>
                    </a:cubicBezTo>
                    <a:lnTo>
                      <a:pt x="0" y="94"/>
                    </a:lnTo>
                    <a:cubicBezTo>
                      <a:pt x="0" y="94"/>
                      <a:pt x="0" y="108"/>
                      <a:pt x="0" y="108"/>
                    </a:cubicBezTo>
                    <a:cubicBezTo>
                      <a:pt x="0" y="108"/>
                      <a:pt x="0" y="108"/>
                      <a:pt x="0" y="10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33"/>
              <p:cNvSpPr/>
              <p:nvPr/>
            </p:nvSpPr>
            <p:spPr>
              <a:xfrm>
                <a:off x="7668254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61" y="14"/>
                    </a:moveTo>
                    <a:cubicBezTo>
                      <a:pt x="174" y="14"/>
                      <a:pt x="188" y="27"/>
                      <a:pt x="201" y="40"/>
                    </a:cubicBezTo>
                    <a:cubicBezTo>
                      <a:pt x="215" y="40"/>
                      <a:pt x="215" y="54"/>
                      <a:pt x="215" y="67"/>
                    </a:cubicBezTo>
                    <a:lnTo>
                      <a:pt x="215" y="322"/>
                    </a:lnTo>
                    <a:cubicBezTo>
                      <a:pt x="215" y="335"/>
                      <a:pt x="215" y="349"/>
                      <a:pt x="201" y="362"/>
                    </a:cubicBezTo>
                    <a:cubicBezTo>
                      <a:pt x="188" y="376"/>
                      <a:pt x="188" y="376"/>
                      <a:pt x="161" y="376"/>
                    </a:cubicBezTo>
                    <a:lnTo>
                      <a:pt x="67" y="376"/>
                    </a:lnTo>
                    <a:cubicBezTo>
                      <a:pt x="54" y="376"/>
                      <a:pt x="40" y="376"/>
                      <a:pt x="27" y="362"/>
                    </a:cubicBezTo>
                    <a:cubicBezTo>
                      <a:pt x="13" y="349"/>
                      <a:pt x="13" y="335"/>
                      <a:pt x="13" y="322"/>
                    </a:cubicBezTo>
                    <a:lnTo>
                      <a:pt x="13" y="67"/>
                    </a:lnTo>
                    <a:cubicBezTo>
                      <a:pt x="13" y="54"/>
                      <a:pt x="13" y="40"/>
                      <a:pt x="27" y="40"/>
                    </a:cubicBezTo>
                    <a:cubicBezTo>
                      <a:pt x="40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54" y="0"/>
                      <a:pt x="27" y="14"/>
                      <a:pt x="13" y="27"/>
                    </a:cubicBezTo>
                    <a:cubicBezTo>
                      <a:pt x="0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0" y="362"/>
                      <a:pt x="13" y="376"/>
                    </a:cubicBezTo>
                    <a:cubicBezTo>
                      <a:pt x="27" y="389"/>
                      <a:pt x="54" y="389"/>
                      <a:pt x="67" y="389"/>
                    </a:cubicBezTo>
                    <a:lnTo>
                      <a:pt x="161" y="389"/>
                    </a:lnTo>
                    <a:cubicBezTo>
                      <a:pt x="188" y="389"/>
                      <a:pt x="201" y="389"/>
                      <a:pt x="215" y="376"/>
                    </a:cubicBezTo>
                    <a:cubicBezTo>
                      <a:pt x="228" y="362"/>
                      <a:pt x="241" y="335"/>
                      <a:pt x="241" y="322"/>
                    </a:cubicBezTo>
                    <a:lnTo>
                      <a:pt x="241" y="67"/>
                    </a:lnTo>
                    <a:cubicBezTo>
                      <a:pt x="241" y="54"/>
                      <a:pt x="228" y="40"/>
                      <a:pt x="215" y="27"/>
                    </a:cubicBezTo>
                    <a:cubicBezTo>
                      <a:pt x="201" y="14"/>
                      <a:pt x="188" y="0"/>
                      <a:pt x="16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33"/>
              <p:cNvSpPr/>
              <p:nvPr/>
            </p:nvSpPr>
            <p:spPr>
              <a:xfrm>
                <a:off x="7707622" y="4110476"/>
                <a:ext cx="2323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29" h="390" extrusionOk="0">
                    <a:moveTo>
                      <a:pt x="162" y="14"/>
                    </a:moveTo>
                    <a:cubicBezTo>
                      <a:pt x="175" y="14"/>
                      <a:pt x="189" y="27"/>
                      <a:pt x="202" y="40"/>
                    </a:cubicBezTo>
                    <a:cubicBezTo>
                      <a:pt x="216" y="40"/>
                      <a:pt x="216" y="54"/>
                      <a:pt x="216" y="67"/>
                    </a:cubicBezTo>
                    <a:lnTo>
                      <a:pt x="216" y="322"/>
                    </a:lnTo>
                    <a:cubicBezTo>
                      <a:pt x="216" y="335"/>
                      <a:pt x="216" y="349"/>
                      <a:pt x="202" y="362"/>
                    </a:cubicBezTo>
                    <a:cubicBezTo>
                      <a:pt x="189" y="376"/>
                      <a:pt x="175" y="376"/>
                      <a:pt x="162" y="376"/>
                    </a:cubicBezTo>
                    <a:lnTo>
                      <a:pt x="68" y="376"/>
                    </a:lnTo>
                    <a:cubicBezTo>
                      <a:pt x="55" y="376"/>
                      <a:pt x="41" y="376"/>
                      <a:pt x="28" y="362"/>
                    </a:cubicBezTo>
                    <a:cubicBezTo>
                      <a:pt x="14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14" y="40"/>
                      <a:pt x="28" y="40"/>
                    </a:cubicBezTo>
                    <a:cubicBezTo>
                      <a:pt x="41" y="27"/>
                      <a:pt x="55" y="14"/>
                      <a:pt x="68" y="14"/>
                    </a:cubicBezTo>
                    <a:close/>
                    <a:moveTo>
                      <a:pt x="68" y="0"/>
                    </a:moveTo>
                    <a:cubicBezTo>
                      <a:pt x="41" y="0"/>
                      <a:pt x="28" y="14"/>
                      <a:pt x="14" y="27"/>
                    </a:cubicBezTo>
                    <a:cubicBezTo>
                      <a:pt x="1" y="40"/>
                      <a:pt x="1" y="54"/>
                      <a:pt x="1" y="67"/>
                    </a:cubicBezTo>
                    <a:lnTo>
                      <a:pt x="1" y="322"/>
                    </a:lnTo>
                    <a:cubicBezTo>
                      <a:pt x="1" y="335"/>
                      <a:pt x="1" y="362"/>
                      <a:pt x="14" y="376"/>
                    </a:cubicBezTo>
                    <a:cubicBezTo>
                      <a:pt x="28" y="389"/>
                      <a:pt x="41" y="389"/>
                      <a:pt x="68" y="389"/>
                    </a:cubicBezTo>
                    <a:lnTo>
                      <a:pt x="162" y="389"/>
                    </a:lnTo>
                    <a:cubicBezTo>
                      <a:pt x="189" y="389"/>
                      <a:pt x="202" y="389"/>
                      <a:pt x="216" y="376"/>
                    </a:cubicBezTo>
                    <a:cubicBezTo>
                      <a:pt x="229" y="362"/>
                      <a:pt x="229" y="335"/>
                      <a:pt x="229" y="322"/>
                    </a:cubicBezTo>
                    <a:lnTo>
                      <a:pt x="229" y="67"/>
                    </a:lnTo>
                    <a:cubicBezTo>
                      <a:pt x="229" y="54"/>
                      <a:pt x="229" y="40"/>
                      <a:pt x="216" y="27"/>
                    </a:cubicBezTo>
                    <a:cubicBezTo>
                      <a:pt x="202" y="14"/>
                      <a:pt x="189" y="0"/>
                      <a:pt x="16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33"/>
              <p:cNvSpPr/>
              <p:nvPr/>
            </p:nvSpPr>
            <p:spPr>
              <a:xfrm>
                <a:off x="7745772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75" y="14"/>
                    </a:moveTo>
                    <a:cubicBezTo>
                      <a:pt x="188" y="14"/>
                      <a:pt x="202" y="27"/>
                      <a:pt x="215" y="40"/>
                    </a:cubicBezTo>
                    <a:cubicBezTo>
                      <a:pt x="215" y="40"/>
                      <a:pt x="228" y="54"/>
                      <a:pt x="228" y="67"/>
                    </a:cubicBezTo>
                    <a:lnTo>
                      <a:pt x="228" y="322"/>
                    </a:lnTo>
                    <a:cubicBezTo>
                      <a:pt x="228" y="335"/>
                      <a:pt x="215" y="349"/>
                      <a:pt x="215" y="362"/>
                    </a:cubicBezTo>
                    <a:cubicBezTo>
                      <a:pt x="202" y="376"/>
                      <a:pt x="188" y="376"/>
                      <a:pt x="175" y="376"/>
                    </a:cubicBezTo>
                    <a:lnTo>
                      <a:pt x="68" y="376"/>
                    </a:lnTo>
                    <a:cubicBezTo>
                      <a:pt x="54" y="376"/>
                      <a:pt x="41" y="376"/>
                      <a:pt x="41" y="362"/>
                    </a:cubicBezTo>
                    <a:cubicBezTo>
                      <a:pt x="27" y="349"/>
                      <a:pt x="27" y="335"/>
                      <a:pt x="27" y="322"/>
                    </a:cubicBezTo>
                    <a:lnTo>
                      <a:pt x="27" y="67"/>
                    </a:lnTo>
                    <a:cubicBezTo>
                      <a:pt x="27" y="54"/>
                      <a:pt x="27" y="40"/>
                      <a:pt x="41" y="40"/>
                    </a:cubicBezTo>
                    <a:cubicBezTo>
                      <a:pt x="41" y="27"/>
                      <a:pt x="54" y="14"/>
                      <a:pt x="68" y="14"/>
                    </a:cubicBezTo>
                    <a:close/>
                    <a:moveTo>
                      <a:pt x="68" y="0"/>
                    </a:moveTo>
                    <a:cubicBezTo>
                      <a:pt x="54" y="0"/>
                      <a:pt x="41" y="14"/>
                      <a:pt x="27" y="27"/>
                    </a:cubicBezTo>
                    <a:cubicBezTo>
                      <a:pt x="14" y="40"/>
                      <a:pt x="1" y="54"/>
                      <a:pt x="1" y="67"/>
                    </a:cubicBezTo>
                    <a:lnTo>
                      <a:pt x="1" y="322"/>
                    </a:lnTo>
                    <a:cubicBezTo>
                      <a:pt x="1" y="335"/>
                      <a:pt x="14" y="362"/>
                      <a:pt x="27" y="376"/>
                    </a:cubicBezTo>
                    <a:cubicBezTo>
                      <a:pt x="41" y="389"/>
                      <a:pt x="54" y="389"/>
                      <a:pt x="68" y="389"/>
                    </a:cubicBezTo>
                    <a:lnTo>
                      <a:pt x="175" y="389"/>
                    </a:lnTo>
                    <a:cubicBezTo>
                      <a:pt x="188" y="389"/>
                      <a:pt x="215" y="389"/>
                      <a:pt x="228" y="376"/>
                    </a:cubicBezTo>
                    <a:cubicBezTo>
                      <a:pt x="242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8" y="40"/>
                      <a:pt x="228" y="27"/>
                    </a:cubicBezTo>
                    <a:cubicBezTo>
                      <a:pt x="215" y="14"/>
                      <a:pt x="188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33"/>
              <p:cNvSpPr/>
              <p:nvPr/>
            </p:nvSpPr>
            <p:spPr>
              <a:xfrm>
                <a:off x="7785241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75" y="14"/>
                    </a:moveTo>
                    <a:cubicBezTo>
                      <a:pt x="188" y="14"/>
                      <a:pt x="202" y="27"/>
                      <a:pt x="202" y="40"/>
                    </a:cubicBezTo>
                    <a:cubicBezTo>
                      <a:pt x="215" y="40"/>
                      <a:pt x="228" y="54"/>
                      <a:pt x="228" y="67"/>
                    </a:cubicBezTo>
                    <a:lnTo>
                      <a:pt x="228" y="322"/>
                    </a:lnTo>
                    <a:cubicBezTo>
                      <a:pt x="228" y="335"/>
                      <a:pt x="215" y="349"/>
                      <a:pt x="202" y="362"/>
                    </a:cubicBezTo>
                    <a:cubicBezTo>
                      <a:pt x="202" y="376"/>
                      <a:pt x="188" y="376"/>
                      <a:pt x="175" y="376"/>
                    </a:cubicBezTo>
                    <a:lnTo>
                      <a:pt x="67" y="376"/>
                    </a:lnTo>
                    <a:cubicBezTo>
                      <a:pt x="54" y="376"/>
                      <a:pt x="41" y="376"/>
                      <a:pt x="27" y="362"/>
                    </a:cubicBezTo>
                    <a:cubicBezTo>
                      <a:pt x="27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27" y="40"/>
                      <a:pt x="27" y="40"/>
                    </a:cubicBezTo>
                    <a:cubicBezTo>
                      <a:pt x="41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54" y="0"/>
                      <a:pt x="41" y="14"/>
                      <a:pt x="27" y="27"/>
                    </a:cubicBezTo>
                    <a:cubicBezTo>
                      <a:pt x="14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14" y="362"/>
                      <a:pt x="27" y="376"/>
                    </a:cubicBezTo>
                    <a:cubicBezTo>
                      <a:pt x="27" y="389"/>
                      <a:pt x="54" y="389"/>
                      <a:pt x="67" y="389"/>
                    </a:cubicBezTo>
                    <a:lnTo>
                      <a:pt x="175" y="389"/>
                    </a:lnTo>
                    <a:cubicBezTo>
                      <a:pt x="188" y="389"/>
                      <a:pt x="202" y="389"/>
                      <a:pt x="215" y="376"/>
                    </a:cubicBezTo>
                    <a:cubicBezTo>
                      <a:pt x="228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8" y="40"/>
                      <a:pt x="215" y="27"/>
                    </a:cubicBezTo>
                    <a:cubicBezTo>
                      <a:pt x="202" y="14"/>
                      <a:pt x="188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33"/>
              <p:cNvSpPr/>
              <p:nvPr/>
            </p:nvSpPr>
            <p:spPr>
              <a:xfrm>
                <a:off x="7824710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61" y="14"/>
                    </a:moveTo>
                    <a:cubicBezTo>
                      <a:pt x="175" y="14"/>
                      <a:pt x="188" y="27"/>
                      <a:pt x="202" y="40"/>
                    </a:cubicBezTo>
                    <a:cubicBezTo>
                      <a:pt x="215" y="40"/>
                      <a:pt x="215" y="54"/>
                      <a:pt x="215" y="67"/>
                    </a:cubicBezTo>
                    <a:lnTo>
                      <a:pt x="215" y="322"/>
                    </a:lnTo>
                    <a:cubicBezTo>
                      <a:pt x="215" y="335"/>
                      <a:pt x="215" y="349"/>
                      <a:pt x="202" y="362"/>
                    </a:cubicBezTo>
                    <a:cubicBezTo>
                      <a:pt x="188" y="376"/>
                      <a:pt x="188" y="376"/>
                      <a:pt x="161" y="376"/>
                    </a:cubicBezTo>
                    <a:lnTo>
                      <a:pt x="67" y="376"/>
                    </a:lnTo>
                    <a:cubicBezTo>
                      <a:pt x="54" y="376"/>
                      <a:pt x="41" y="376"/>
                      <a:pt x="27" y="362"/>
                    </a:cubicBezTo>
                    <a:cubicBezTo>
                      <a:pt x="14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14" y="40"/>
                      <a:pt x="27" y="40"/>
                    </a:cubicBezTo>
                    <a:cubicBezTo>
                      <a:pt x="41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54" y="0"/>
                      <a:pt x="27" y="14"/>
                      <a:pt x="14" y="27"/>
                    </a:cubicBezTo>
                    <a:cubicBezTo>
                      <a:pt x="0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0" y="362"/>
                      <a:pt x="14" y="376"/>
                    </a:cubicBezTo>
                    <a:cubicBezTo>
                      <a:pt x="27" y="389"/>
                      <a:pt x="54" y="389"/>
                      <a:pt x="67" y="389"/>
                    </a:cubicBezTo>
                    <a:lnTo>
                      <a:pt x="161" y="389"/>
                    </a:lnTo>
                    <a:cubicBezTo>
                      <a:pt x="188" y="389"/>
                      <a:pt x="202" y="389"/>
                      <a:pt x="215" y="376"/>
                    </a:cubicBezTo>
                    <a:cubicBezTo>
                      <a:pt x="228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8" y="40"/>
                      <a:pt x="215" y="27"/>
                    </a:cubicBezTo>
                    <a:cubicBezTo>
                      <a:pt x="202" y="14"/>
                      <a:pt x="188" y="0"/>
                      <a:pt x="16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33"/>
              <p:cNvSpPr/>
              <p:nvPr/>
            </p:nvSpPr>
            <p:spPr>
              <a:xfrm>
                <a:off x="7902227" y="4110476"/>
                <a:ext cx="2465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390" extrusionOk="0">
                    <a:moveTo>
                      <a:pt x="175" y="14"/>
                    </a:moveTo>
                    <a:cubicBezTo>
                      <a:pt x="189" y="14"/>
                      <a:pt x="202" y="27"/>
                      <a:pt x="215" y="40"/>
                    </a:cubicBezTo>
                    <a:cubicBezTo>
                      <a:pt x="229" y="40"/>
                      <a:pt x="229" y="54"/>
                      <a:pt x="229" y="67"/>
                    </a:cubicBezTo>
                    <a:lnTo>
                      <a:pt x="229" y="322"/>
                    </a:lnTo>
                    <a:cubicBezTo>
                      <a:pt x="229" y="335"/>
                      <a:pt x="229" y="349"/>
                      <a:pt x="215" y="362"/>
                    </a:cubicBezTo>
                    <a:cubicBezTo>
                      <a:pt x="202" y="376"/>
                      <a:pt x="189" y="376"/>
                      <a:pt x="175" y="376"/>
                    </a:cubicBezTo>
                    <a:lnTo>
                      <a:pt x="81" y="376"/>
                    </a:lnTo>
                    <a:cubicBezTo>
                      <a:pt x="68" y="376"/>
                      <a:pt x="54" y="376"/>
                      <a:pt x="41" y="362"/>
                    </a:cubicBezTo>
                    <a:cubicBezTo>
                      <a:pt x="28" y="349"/>
                      <a:pt x="28" y="335"/>
                      <a:pt x="28" y="322"/>
                    </a:cubicBezTo>
                    <a:lnTo>
                      <a:pt x="28" y="67"/>
                    </a:lnTo>
                    <a:cubicBezTo>
                      <a:pt x="28" y="54"/>
                      <a:pt x="28" y="40"/>
                      <a:pt x="41" y="40"/>
                    </a:cubicBezTo>
                    <a:cubicBezTo>
                      <a:pt x="54" y="27"/>
                      <a:pt x="54" y="14"/>
                      <a:pt x="81" y="14"/>
                    </a:cubicBezTo>
                    <a:close/>
                    <a:moveTo>
                      <a:pt x="81" y="0"/>
                    </a:moveTo>
                    <a:cubicBezTo>
                      <a:pt x="54" y="0"/>
                      <a:pt x="41" y="14"/>
                      <a:pt x="28" y="27"/>
                    </a:cubicBezTo>
                    <a:cubicBezTo>
                      <a:pt x="14" y="40"/>
                      <a:pt x="1" y="54"/>
                      <a:pt x="1" y="67"/>
                    </a:cubicBezTo>
                    <a:lnTo>
                      <a:pt x="1" y="322"/>
                    </a:lnTo>
                    <a:cubicBezTo>
                      <a:pt x="1" y="335"/>
                      <a:pt x="14" y="362"/>
                      <a:pt x="28" y="376"/>
                    </a:cubicBezTo>
                    <a:cubicBezTo>
                      <a:pt x="41" y="389"/>
                      <a:pt x="54" y="389"/>
                      <a:pt x="81" y="389"/>
                    </a:cubicBezTo>
                    <a:lnTo>
                      <a:pt x="175" y="389"/>
                    </a:lnTo>
                    <a:cubicBezTo>
                      <a:pt x="189" y="389"/>
                      <a:pt x="215" y="389"/>
                      <a:pt x="229" y="376"/>
                    </a:cubicBezTo>
                    <a:cubicBezTo>
                      <a:pt x="242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42" y="40"/>
                      <a:pt x="229" y="27"/>
                    </a:cubicBezTo>
                    <a:cubicBezTo>
                      <a:pt x="215" y="14"/>
                      <a:pt x="189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33"/>
              <p:cNvSpPr/>
              <p:nvPr/>
            </p:nvSpPr>
            <p:spPr>
              <a:xfrm>
                <a:off x="7941696" y="4110476"/>
                <a:ext cx="2465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390" extrusionOk="0">
                    <a:moveTo>
                      <a:pt x="175" y="14"/>
                    </a:moveTo>
                    <a:cubicBezTo>
                      <a:pt x="188" y="14"/>
                      <a:pt x="202" y="27"/>
                      <a:pt x="215" y="40"/>
                    </a:cubicBezTo>
                    <a:cubicBezTo>
                      <a:pt x="215" y="40"/>
                      <a:pt x="229" y="54"/>
                      <a:pt x="229" y="67"/>
                    </a:cubicBezTo>
                    <a:lnTo>
                      <a:pt x="229" y="322"/>
                    </a:lnTo>
                    <a:cubicBezTo>
                      <a:pt x="229" y="335"/>
                      <a:pt x="215" y="349"/>
                      <a:pt x="215" y="362"/>
                    </a:cubicBezTo>
                    <a:cubicBezTo>
                      <a:pt x="202" y="376"/>
                      <a:pt x="188" y="376"/>
                      <a:pt x="175" y="376"/>
                    </a:cubicBezTo>
                    <a:lnTo>
                      <a:pt x="68" y="376"/>
                    </a:lnTo>
                    <a:cubicBezTo>
                      <a:pt x="54" y="376"/>
                      <a:pt x="41" y="376"/>
                      <a:pt x="41" y="362"/>
                    </a:cubicBezTo>
                    <a:cubicBezTo>
                      <a:pt x="28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28" y="40"/>
                      <a:pt x="41" y="40"/>
                    </a:cubicBezTo>
                    <a:cubicBezTo>
                      <a:pt x="41" y="27"/>
                      <a:pt x="54" y="14"/>
                      <a:pt x="68" y="14"/>
                    </a:cubicBezTo>
                    <a:close/>
                    <a:moveTo>
                      <a:pt x="68" y="0"/>
                    </a:moveTo>
                    <a:cubicBezTo>
                      <a:pt x="54" y="0"/>
                      <a:pt x="41" y="14"/>
                      <a:pt x="28" y="27"/>
                    </a:cubicBezTo>
                    <a:cubicBezTo>
                      <a:pt x="14" y="40"/>
                      <a:pt x="1" y="54"/>
                      <a:pt x="1" y="67"/>
                    </a:cubicBezTo>
                    <a:lnTo>
                      <a:pt x="1" y="322"/>
                    </a:lnTo>
                    <a:cubicBezTo>
                      <a:pt x="1" y="335"/>
                      <a:pt x="14" y="362"/>
                      <a:pt x="28" y="376"/>
                    </a:cubicBezTo>
                    <a:cubicBezTo>
                      <a:pt x="41" y="389"/>
                      <a:pt x="54" y="389"/>
                      <a:pt x="68" y="389"/>
                    </a:cubicBezTo>
                    <a:lnTo>
                      <a:pt x="175" y="389"/>
                    </a:lnTo>
                    <a:cubicBezTo>
                      <a:pt x="188" y="389"/>
                      <a:pt x="202" y="389"/>
                      <a:pt x="215" y="376"/>
                    </a:cubicBezTo>
                    <a:cubicBezTo>
                      <a:pt x="229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9" y="40"/>
                      <a:pt x="215" y="27"/>
                    </a:cubicBezTo>
                    <a:cubicBezTo>
                      <a:pt x="215" y="14"/>
                      <a:pt x="188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33"/>
              <p:cNvSpPr/>
              <p:nvPr/>
            </p:nvSpPr>
            <p:spPr>
              <a:xfrm>
                <a:off x="7981165" y="4110476"/>
                <a:ext cx="2465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390" extrusionOk="0">
                    <a:moveTo>
                      <a:pt x="175" y="14"/>
                    </a:moveTo>
                    <a:cubicBezTo>
                      <a:pt x="188" y="14"/>
                      <a:pt x="202" y="27"/>
                      <a:pt x="202" y="40"/>
                    </a:cubicBezTo>
                    <a:cubicBezTo>
                      <a:pt x="215" y="40"/>
                      <a:pt x="215" y="54"/>
                      <a:pt x="215" y="67"/>
                    </a:cubicBezTo>
                    <a:lnTo>
                      <a:pt x="215" y="322"/>
                    </a:lnTo>
                    <a:cubicBezTo>
                      <a:pt x="215" y="335"/>
                      <a:pt x="215" y="349"/>
                      <a:pt x="202" y="362"/>
                    </a:cubicBezTo>
                    <a:cubicBezTo>
                      <a:pt x="202" y="376"/>
                      <a:pt x="188" y="376"/>
                      <a:pt x="175" y="376"/>
                    </a:cubicBezTo>
                    <a:lnTo>
                      <a:pt x="68" y="376"/>
                    </a:lnTo>
                    <a:cubicBezTo>
                      <a:pt x="54" y="376"/>
                      <a:pt x="41" y="376"/>
                      <a:pt x="27" y="362"/>
                    </a:cubicBezTo>
                    <a:cubicBezTo>
                      <a:pt x="27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27" y="40"/>
                      <a:pt x="27" y="40"/>
                    </a:cubicBezTo>
                    <a:cubicBezTo>
                      <a:pt x="41" y="27"/>
                      <a:pt x="54" y="14"/>
                      <a:pt x="68" y="14"/>
                    </a:cubicBezTo>
                    <a:close/>
                    <a:moveTo>
                      <a:pt x="68" y="0"/>
                    </a:moveTo>
                    <a:cubicBezTo>
                      <a:pt x="54" y="0"/>
                      <a:pt x="27" y="14"/>
                      <a:pt x="14" y="27"/>
                    </a:cubicBezTo>
                    <a:cubicBezTo>
                      <a:pt x="14" y="40"/>
                      <a:pt x="1" y="54"/>
                      <a:pt x="1" y="67"/>
                    </a:cubicBezTo>
                    <a:lnTo>
                      <a:pt x="1" y="322"/>
                    </a:lnTo>
                    <a:cubicBezTo>
                      <a:pt x="1" y="335"/>
                      <a:pt x="14" y="362"/>
                      <a:pt x="14" y="376"/>
                    </a:cubicBezTo>
                    <a:cubicBezTo>
                      <a:pt x="27" y="389"/>
                      <a:pt x="54" y="389"/>
                      <a:pt x="68" y="389"/>
                    </a:cubicBezTo>
                    <a:lnTo>
                      <a:pt x="175" y="389"/>
                    </a:lnTo>
                    <a:cubicBezTo>
                      <a:pt x="188" y="389"/>
                      <a:pt x="202" y="389"/>
                      <a:pt x="215" y="376"/>
                    </a:cubicBezTo>
                    <a:cubicBezTo>
                      <a:pt x="229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9" y="40"/>
                      <a:pt x="215" y="27"/>
                    </a:cubicBezTo>
                    <a:cubicBezTo>
                      <a:pt x="202" y="14"/>
                      <a:pt x="188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33"/>
              <p:cNvSpPr/>
              <p:nvPr/>
            </p:nvSpPr>
            <p:spPr>
              <a:xfrm>
                <a:off x="8245170" y="4104997"/>
                <a:ext cx="30033" cy="50427"/>
              </a:xfrm>
              <a:custGeom>
                <a:avLst/>
                <a:gdLst/>
                <a:ahLst/>
                <a:cxnLst/>
                <a:rect l="l" t="t" r="r" b="b"/>
                <a:pathLst>
                  <a:path w="296" h="497" extrusionOk="0">
                    <a:moveTo>
                      <a:pt x="215" y="27"/>
                    </a:moveTo>
                    <a:cubicBezTo>
                      <a:pt x="228" y="27"/>
                      <a:pt x="242" y="41"/>
                      <a:pt x="255" y="41"/>
                    </a:cubicBezTo>
                    <a:cubicBezTo>
                      <a:pt x="269" y="54"/>
                      <a:pt x="269" y="81"/>
                      <a:pt x="269" y="94"/>
                    </a:cubicBezTo>
                    <a:lnTo>
                      <a:pt x="269" y="403"/>
                    </a:lnTo>
                    <a:cubicBezTo>
                      <a:pt x="269" y="430"/>
                      <a:pt x="269" y="443"/>
                      <a:pt x="255" y="456"/>
                    </a:cubicBezTo>
                    <a:cubicBezTo>
                      <a:pt x="242" y="470"/>
                      <a:pt x="228" y="470"/>
                      <a:pt x="215" y="470"/>
                    </a:cubicBezTo>
                    <a:lnTo>
                      <a:pt x="81" y="470"/>
                    </a:lnTo>
                    <a:cubicBezTo>
                      <a:pt x="67" y="470"/>
                      <a:pt x="54" y="470"/>
                      <a:pt x="41" y="456"/>
                    </a:cubicBezTo>
                    <a:cubicBezTo>
                      <a:pt x="27" y="443"/>
                      <a:pt x="14" y="430"/>
                      <a:pt x="14" y="403"/>
                    </a:cubicBezTo>
                    <a:lnTo>
                      <a:pt x="14" y="94"/>
                    </a:lnTo>
                    <a:cubicBezTo>
                      <a:pt x="14" y="81"/>
                      <a:pt x="27" y="54"/>
                      <a:pt x="41" y="41"/>
                    </a:cubicBezTo>
                    <a:cubicBezTo>
                      <a:pt x="54" y="41"/>
                      <a:pt x="67" y="27"/>
                      <a:pt x="81" y="27"/>
                    </a:cubicBezTo>
                    <a:close/>
                    <a:moveTo>
                      <a:pt x="81" y="0"/>
                    </a:moveTo>
                    <a:cubicBezTo>
                      <a:pt x="54" y="0"/>
                      <a:pt x="41" y="14"/>
                      <a:pt x="27" y="27"/>
                    </a:cubicBezTo>
                    <a:cubicBezTo>
                      <a:pt x="0" y="41"/>
                      <a:pt x="0" y="68"/>
                      <a:pt x="0" y="94"/>
                    </a:cubicBezTo>
                    <a:lnTo>
                      <a:pt x="0" y="403"/>
                    </a:lnTo>
                    <a:cubicBezTo>
                      <a:pt x="0" y="430"/>
                      <a:pt x="0" y="456"/>
                      <a:pt x="27" y="470"/>
                    </a:cubicBezTo>
                    <a:cubicBezTo>
                      <a:pt x="41" y="483"/>
                      <a:pt x="54" y="497"/>
                      <a:pt x="81" y="497"/>
                    </a:cubicBezTo>
                    <a:lnTo>
                      <a:pt x="215" y="497"/>
                    </a:lnTo>
                    <a:cubicBezTo>
                      <a:pt x="228" y="497"/>
                      <a:pt x="255" y="483"/>
                      <a:pt x="269" y="470"/>
                    </a:cubicBezTo>
                    <a:cubicBezTo>
                      <a:pt x="282" y="456"/>
                      <a:pt x="295" y="430"/>
                      <a:pt x="295" y="403"/>
                    </a:cubicBezTo>
                    <a:lnTo>
                      <a:pt x="295" y="94"/>
                    </a:lnTo>
                    <a:cubicBezTo>
                      <a:pt x="295" y="68"/>
                      <a:pt x="282" y="41"/>
                      <a:pt x="269" y="27"/>
                    </a:cubicBezTo>
                    <a:cubicBezTo>
                      <a:pt x="255" y="14"/>
                      <a:pt x="228" y="0"/>
                      <a:pt x="21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33"/>
              <p:cNvSpPr/>
              <p:nvPr/>
            </p:nvSpPr>
            <p:spPr>
              <a:xfrm>
                <a:off x="8181249" y="4104997"/>
                <a:ext cx="30033" cy="50427"/>
              </a:xfrm>
              <a:custGeom>
                <a:avLst/>
                <a:gdLst/>
                <a:ahLst/>
                <a:cxnLst/>
                <a:rect l="l" t="t" r="r" b="b"/>
                <a:pathLst>
                  <a:path w="296" h="497" extrusionOk="0">
                    <a:moveTo>
                      <a:pt x="215" y="27"/>
                    </a:moveTo>
                    <a:cubicBezTo>
                      <a:pt x="228" y="27"/>
                      <a:pt x="241" y="41"/>
                      <a:pt x="255" y="41"/>
                    </a:cubicBezTo>
                    <a:cubicBezTo>
                      <a:pt x="268" y="54"/>
                      <a:pt x="282" y="81"/>
                      <a:pt x="282" y="94"/>
                    </a:cubicBezTo>
                    <a:lnTo>
                      <a:pt x="282" y="403"/>
                    </a:lnTo>
                    <a:cubicBezTo>
                      <a:pt x="282" y="430"/>
                      <a:pt x="268" y="443"/>
                      <a:pt x="255" y="456"/>
                    </a:cubicBezTo>
                    <a:cubicBezTo>
                      <a:pt x="255" y="470"/>
                      <a:pt x="228" y="470"/>
                      <a:pt x="215" y="470"/>
                    </a:cubicBezTo>
                    <a:lnTo>
                      <a:pt x="94" y="470"/>
                    </a:lnTo>
                    <a:cubicBezTo>
                      <a:pt x="67" y="470"/>
                      <a:pt x="54" y="470"/>
                      <a:pt x="40" y="456"/>
                    </a:cubicBezTo>
                    <a:cubicBezTo>
                      <a:pt x="27" y="443"/>
                      <a:pt x="27" y="430"/>
                      <a:pt x="27" y="403"/>
                    </a:cubicBezTo>
                    <a:lnTo>
                      <a:pt x="27" y="94"/>
                    </a:lnTo>
                    <a:cubicBezTo>
                      <a:pt x="27" y="81"/>
                      <a:pt x="27" y="54"/>
                      <a:pt x="40" y="41"/>
                    </a:cubicBezTo>
                    <a:cubicBezTo>
                      <a:pt x="54" y="41"/>
                      <a:pt x="67" y="27"/>
                      <a:pt x="94" y="27"/>
                    </a:cubicBezTo>
                    <a:close/>
                    <a:moveTo>
                      <a:pt x="94" y="0"/>
                    </a:moveTo>
                    <a:cubicBezTo>
                      <a:pt x="67" y="0"/>
                      <a:pt x="40" y="14"/>
                      <a:pt x="27" y="27"/>
                    </a:cubicBezTo>
                    <a:cubicBezTo>
                      <a:pt x="13" y="41"/>
                      <a:pt x="0" y="68"/>
                      <a:pt x="0" y="94"/>
                    </a:cubicBezTo>
                    <a:lnTo>
                      <a:pt x="0" y="403"/>
                    </a:lnTo>
                    <a:cubicBezTo>
                      <a:pt x="0" y="430"/>
                      <a:pt x="13" y="456"/>
                      <a:pt x="27" y="470"/>
                    </a:cubicBezTo>
                    <a:cubicBezTo>
                      <a:pt x="40" y="483"/>
                      <a:pt x="67" y="497"/>
                      <a:pt x="94" y="497"/>
                    </a:cubicBezTo>
                    <a:lnTo>
                      <a:pt x="215" y="497"/>
                    </a:lnTo>
                    <a:cubicBezTo>
                      <a:pt x="241" y="497"/>
                      <a:pt x="255" y="483"/>
                      <a:pt x="282" y="470"/>
                    </a:cubicBezTo>
                    <a:cubicBezTo>
                      <a:pt x="295" y="456"/>
                      <a:pt x="295" y="430"/>
                      <a:pt x="295" y="403"/>
                    </a:cubicBezTo>
                    <a:lnTo>
                      <a:pt x="295" y="94"/>
                    </a:lnTo>
                    <a:cubicBezTo>
                      <a:pt x="295" y="68"/>
                      <a:pt x="295" y="41"/>
                      <a:pt x="282" y="27"/>
                    </a:cubicBezTo>
                    <a:cubicBezTo>
                      <a:pt x="255" y="14"/>
                      <a:pt x="241" y="0"/>
                      <a:pt x="21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33"/>
              <p:cNvSpPr/>
              <p:nvPr/>
            </p:nvSpPr>
            <p:spPr>
              <a:xfrm>
                <a:off x="8294177" y="4104997"/>
                <a:ext cx="30033" cy="50427"/>
              </a:xfrm>
              <a:custGeom>
                <a:avLst/>
                <a:gdLst/>
                <a:ahLst/>
                <a:cxnLst/>
                <a:rect l="l" t="t" r="r" b="b"/>
                <a:pathLst>
                  <a:path w="296" h="497" extrusionOk="0">
                    <a:moveTo>
                      <a:pt x="215" y="27"/>
                    </a:moveTo>
                    <a:cubicBezTo>
                      <a:pt x="228" y="27"/>
                      <a:pt x="242" y="41"/>
                      <a:pt x="255" y="41"/>
                    </a:cubicBezTo>
                    <a:cubicBezTo>
                      <a:pt x="268" y="54"/>
                      <a:pt x="282" y="81"/>
                      <a:pt x="282" y="94"/>
                    </a:cubicBezTo>
                    <a:lnTo>
                      <a:pt x="282" y="403"/>
                    </a:lnTo>
                    <a:cubicBezTo>
                      <a:pt x="282" y="430"/>
                      <a:pt x="268" y="443"/>
                      <a:pt x="255" y="456"/>
                    </a:cubicBezTo>
                    <a:cubicBezTo>
                      <a:pt x="242" y="470"/>
                      <a:pt x="228" y="470"/>
                      <a:pt x="215" y="470"/>
                    </a:cubicBezTo>
                    <a:lnTo>
                      <a:pt x="81" y="470"/>
                    </a:lnTo>
                    <a:cubicBezTo>
                      <a:pt x="67" y="470"/>
                      <a:pt x="54" y="470"/>
                      <a:pt x="40" y="456"/>
                    </a:cubicBezTo>
                    <a:cubicBezTo>
                      <a:pt x="27" y="443"/>
                      <a:pt x="27" y="430"/>
                      <a:pt x="27" y="403"/>
                    </a:cubicBezTo>
                    <a:lnTo>
                      <a:pt x="27" y="94"/>
                    </a:lnTo>
                    <a:cubicBezTo>
                      <a:pt x="27" y="81"/>
                      <a:pt x="27" y="54"/>
                      <a:pt x="40" y="41"/>
                    </a:cubicBezTo>
                    <a:cubicBezTo>
                      <a:pt x="54" y="41"/>
                      <a:pt x="67" y="27"/>
                      <a:pt x="81" y="27"/>
                    </a:cubicBezTo>
                    <a:close/>
                    <a:moveTo>
                      <a:pt x="81" y="0"/>
                    </a:moveTo>
                    <a:cubicBezTo>
                      <a:pt x="67" y="0"/>
                      <a:pt x="40" y="14"/>
                      <a:pt x="27" y="27"/>
                    </a:cubicBezTo>
                    <a:cubicBezTo>
                      <a:pt x="14" y="41"/>
                      <a:pt x="0" y="68"/>
                      <a:pt x="0" y="94"/>
                    </a:cubicBezTo>
                    <a:lnTo>
                      <a:pt x="0" y="403"/>
                    </a:lnTo>
                    <a:cubicBezTo>
                      <a:pt x="0" y="430"/>
                      <a:pt x="14" y="456"/>
                      <a:pt x="27" y="470"/>
                    </a:cubicBezTo>
                    <a:cubicBezTo>
                      <a:pt x="40" y="483"/>
                      <a:pt x="67" y="497"/>
                      <a:pt x="81" y="497"/>
                    </a:cubicBezTo>
                    <a:lnTo>
                      <a:pt x="215" y="497"/>
                    </a:lnTo>
                    <a:cubicBezTo>
                      <a:pt x="242" y="497"/>
                      <a:pt x="255" y="483"/>
                      <a:pt x="268" y="470"/>
                    </a:cubicBezTo>
                    <a:cubicBezTo>
                      <a:pt x="295" y="456"/>
                      <a:pt x="295" y="430"/>
                      <a:pt x="295" y="403"/>
                    </a:cubicBezTo>
                    <a:lnTo>
                      <a:pt x="295" y="94"/>
                    </a:lnTo>
                    <a:cubicBezTo>
                      <a:pt x="295" y="68"/>
                      <a:pt x="295" y="41"/>
                      <a:pt x="268" y="27"/>
                    </a:cubicBezTo>
                    <a:cubicBezTo>
                      <a:pt x="255" y="14"/>
                      <a:pt x="242" y="0"/>
                      <a:pt x="21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33"/>
              <p:cNvSpPr/>
              <p:nvPr/>
            </p:nvSpPr>
            <p:spPr>
              <a:xfrm>
                <a:off x="7997500" y="4110476"/>
                <a:ext cx="8320" cy="8218"/>
              </a:xfrm>
              <a:custGeom>
                <a:avLst/>
                <a:gdLst/>
                <a:ahLst/>
                <a:cxnLst/>
                <a:rect l="l" t="t" r="r" b="b"/>
                <a:pathLst>
                  <a:path w="82" h="81" extrusionOk="0">
                    <a:moveTo>
                      <a:pt x="1" y="0"/>
                    </a:moveTo>
                    <a:cubicBezTo>
                      <a:pt x="27" y="0"/>
                      <a:pt x="41" y="14"/>
                      <a:pt x="54" y="27"/>
                    </a:cubicBezTo>
                    <a:cubicBezTo>
                      <a:pt x="41" y="14"/>
                      <a:pt x="27" y="0"/>
                      <a:pt x="14" y="0"/>
                    </a:cubicBezTo>
                    <a:close/>
                    <a:moveTo>
                      <a:pt x="54" y="27"/>
                    </a:moveTo>
                    <a:cubicBezTo>
                      <a:pt x="68" y="41"/>
                      <a:pt x="81" y="54"/>
                      <a:pt x="81" y="81"/>
                    </a:cubicBezTo>
                    <a:lnTo>
                      <a:pt x="81" y="67"/>
                    </a:lnTo>
                    <a:cubicBezTo>
                      <a:pt x="81" y="54"/>
                      <a:pt x="68" y="41"/>
                      <a:pt x="54" y="2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3"/>
              <p:cNvSpPr/>
              <p:nvPr/>
            </p:nvSpPr>
            <p:spPr>
              <a:xfrm>
                <a:off x="7982585" y="4113114"/>
                <a:ext cx="19075" cy="35512"/>
              </a:xfrm>
              <a:custGeom>
                <a:avLst/>
                <a:gdLst/>
                <a:ahLst/>
                <a:cxnLst/>
                <a:rect l="l" t="t" r="r" b="b"/>
                <a:pathLst>
                  <a:path w="188" h="350" extrusionOk="0">
                    <a:moveTo>
                      <a:pt x="13" y="1"/>
                    </a:moveTo>
                    <a:cubicBezTo>
                      <a:pt x="13" y="14"/>
                      <a:pt x="1" y="27"/>
                      <a:pt x="0" y="40"/>
                    </a:cubicBezTo>
                    <a:lnTo>
                      <a:pt x="0" y="40"/>
                    </a:lnTo>
                    <a:cubicBezTo>
                      <a:pt x="1" y="27"/>
                      <a:pt x="13" y="14"/>
                      <a:pt x="13" y="14"/>
                    </a:cubicBezTo>
                    <a:lnTo>
                      <a:pt x="13" y="1"/>
                    </a:lnTo>
                    <a:close/>
                    <a:moveTo>
                      <a:pt x="13" y="336"/>
                    </a:moveTo>
                    <a:cubicBezTo>
                      <a:pt x="27" y="350"/>
                      <a:pt x="40" y="350"/>
                      <a:pt x="54" y="350"/>
                    </a:cubicBezTo>
                    <a:cubicBezTo>
                      <a:pt x="40" y="350"/>
                      <a:pt x="27" y="336"/>
                      <a:pt x="13" y="336"/>
                    </a:cubicBezTo>
                    <a:close/>
                    <a:moveTo>
                      <a:pt x="188" y="336"/>
                    </a:moveTo>
                    <a:lnTo>
                      <a:pt x="188" y="336"/>
                    </a:lnTo>
                    <a:cubicBezTo>
                      <a:pt x="188" y="336"/>
                      <a:pt x="174" y="350"/>
                      <a:pt x="161" y="350"/>
                    </a:cubicBezTo>
                    <a:cubicBezTo>
                      <a:pt x="174" y="350"/>
                      <a:pt x="188" y="350"/>
                      <a:pt x="188" y="33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3"/>
              <p:cNvSpPr/>
              <p:nvPr/>
            </p:nvSpPr>
            <p:spPr>
              <a:xfrm>
                <a:off x="7864178" y="4110476"/>
                <a:ext cx="2323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29" h="390" extrusionOk="0">
                    <a:moveTo>
                      <a:pt x="161" y="14"/>
                    </a:moveTo>
                    <a:cubicBezTo>
                      <a:pt x="175" y="14"/>
                      <a:pt x="188" y="27"/>
                      <a:pt x="201" y="40"/>
                    </a:cubicBezTo>
                    <a:cubicBezTo>
                      <a:pt x="215" y="40"/>
                      <a:pt x="215" y="54"/>
                      <a:pt x="215" y="67"/>
                    </a:cubicBezTo>
                    <a:lnTo>
                      <a:pt x="215" y="322"/>
                    </a:lnTo>
                    <a:cubicBezTo>
                      <a:pt x="215" y="335"/>
                      <a:pt x="215" y="349"/>
                      <a:pt x="201" y="362"/>
                    </a:cubicBezTo>
                    <a:cubicBezTo>
                      <a:pt x="188" y="376"/>
                      <a:pt x="175" y="376"/>
                      <a:pt x="161" y="376"/>
                    </a:cubicBezTo>
                    <a:lnTo>
                      <a:pt x="67" y="376"/>
                    </a:lnTo>
                    <a:cubicBezTo>
                      <a:pt x="54" y="376"/>
                      <a:pt x="41" y="376"/>
                      <a:pt x="27" y="362"/>
                    </a:cubicBezTo>
                    <a:cubicBezTo>
                      <a:pt x="14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14" y="40"/>
                      <a:pt x="27" y="40"/>
                    </a:cubicBezTo>
                    <a:cubicBezTo>
                      <a:pt x="41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41" y="0"/>
                      <a:pt x="27" y="14"/>
                      <a:pt x="14" y="27"/>
                    </a:cubicBezTo>
                    <a:cubicBezTo>
                      <a:pt x="0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0" y="362"/>
                      <a:pt x="14" y="376"/>
                    </a:cubicBezTo>
                    <a:cubicBezTo>
                      <a:pt x="27" y="389"/>
                      <a:pt x="41" y="389"/>
                      <a:pt x="67" y="389"/>
                    </a:cubicBezTo>
                    <a:lnTo>
                      <a:pt x="161" y="389"/>
                    </a:lnTo>
                    <a:cubicBezTo>
                      <a:pt x="188" y="389"/>
                      <a:pt x="201" y="389"/>
                      <a:pt x="215" y="376"/>
                    </a:cubicBezTo>
                    <a:cubicBezTo>
                      <a:pt x="228" y="362"/>
                      <a:pt x="228" y="335"/>
                      <a:pt x="228" y="322"/>
                    </a:cubicBezTo>
                    <a:lnTo>
                      <a:pt x="228" y="67"/>
                    </a:lnTo>
                    <a:cubicBezTo>
                      <a:pt x="228" y="54"/>
                      <a:pt x="228" y="40"/>
                      <a:pt x="215" y="27"/>
                    </a:cubicBezTo>
                    <a:cubicBezTo>
                      <a:pt x="201" y="14"/>
                      <a:pt x="188" y="0"/>
                      <a:pt x="16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3"/>
              <p:cNvSpPr/>
              <p:nvPr/>
            </p:nvSpPr>
            <p:spPr>
              <a:xfrm>
                <a:off x="6692591" y="4110476"/>
                <a:ext cx="2323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29" h="390" extrusionOk="0">
                    <a:moveTo>
                      <a:pt x="161" y="14"/>
                    </a:moveTo>
                    <a:cubicBezTo>
                      <a:pt x="175" y="14"/>
                      <a:pt x="188" y="27"/>
                      <a:pt x="201" y="40"/>
                    </a:cubicBezTo>
                    <a:cubicBezTo>
                      <a:pt x="215" y="40"/>
                      <a:pt x="215" y="54"/>
                      <a:pt x="215" y="67"/>
                    </a:cubicBezTo>
                    <a:lnTo>
                      <a:pt x="215" y="322"/>
                    </a:lnTo>
                    <a:cubicBezTo>
                      <a:pt x="215" y="335"/>
                      <a:pt x="215" y="349"/>
                      <a:pt x="201" y="362"/>
                    </a:cubicBezTo>
                    <a:cubicBezTo>
                      <a:pt x="188" y="376"/>
                      <a:pt x="175" y="376"/>
                      <a:pt x="161" y="376"/>
                    </a:cubicBezTo>
                    <a:lnTo>
                      <a:pt x="67" y="376"/>
                    </a:lnTo>
                    <a:cubicBezTo>
                      <a:pt x="54" y="376"/>
                      <a:pt x="41" y="376"/>
                      <a:pt x="27" y="362"/>
                    </a:cubicBezTo>
                    <a:cubicBezTo>
                      <a:pt x="14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14" y="40"/>
                      <a:pt x="27" y="40"/>
                    </a:cubicBezTo>
                    <a:cubicBezTo>
                      <a:pt x="41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41" y="0"/>
                      <a:pt x="27" y="14"/>
                      <a:pt x="14" y="27"/>
                    </a:cubicBezTo>
                    <a:cubicBezTo>
                      <a:pt x="0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0" y="362"/>
                      <a:pt x="14" y="376"/>
                    </a:cubicBezTo>
                    <a:cubicBezTo>
                      <a:pt x="27" y="389"/>
                      <a:pt x="41" y="389"/>
                      <a:pt x="67" y="389"/>
                    </a:cubicBezTo>
                    <a:lnTo>
                      <a:pt x="161" y="389"/>
                    </a:lnTo>
                    <a:cubicBezTo>
                      <a:pt x="188" y="389"/>
                      <a:pt x="201" y="389"/>
                      <a:pt x="215" y="376"/>
                    </a:cubicBezTo>
                    <a:cubicBezTo>
                      <a:pt x="228" y="362"/>
                      <a:pt x="228" y="335"/>
                      <a:pt x="228" y="322"/>
                    </a:cubicBezTo>
                    <a:lnTo>
                      <a:pt x="228" y="67"/>
                    </a:lnTo>
                    <a:cubicBezTo>
                      <a:pt x="228" y="54"/>
                      <a:pt x="228" y="40"/>
                      <a:pt x="215" y="27"/>
                    </a:cubicBezTo>
                    <a:cubicBezTo>
                      <a:pt x="201" y="14"/>
                      <a:pt x="188" y="0"/>
                      <a:pt x="16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3"/>
              <p:cNvSpPr/>
              <p:nvPr/>
            </p:nvSpPr>
            <p:spPr>
              <a:xfrm>
                <a:off x="6730639" y="4110476"/>
                <a:ext cx="2465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390" extrusionOk="0">
                    <a:moveTo>
                      <a:pt x="175" y="14"/>
                    </a:moveTo>
                    <a:cubicBezTo>
                      <a:pt x="189" y="14"/>
                      <a:pt x="202" y="27"/>
                      <a:pt x="215" y="40"/>
                    </a:cubicBezTo>
                    <a:cubicBezTo>
                      <a:pt x="229" y="40"/>
                      <a:pt x="229" y="54"/>
                      <a:pt x="229" y="67"/>
                    </a:cubicBezTo>
                    <a:lnTo>
                      <a:pt x="229" y="322"/>
                    </a:lnTo>
                    <a:cubicBezTo>
                      <a:pt x="229" y="335"/>
                      <a:pt x="229" y="349"/>
                      <a:pt x="215" y="362"/>
                    </a:cubicBezTo>
                    <a:cubicBezTo>
                      <a:pt x="202" y="376"/>
                      <a:pt x="189" y="376"/>
                      <a:pt x="175" y="376"/>
                    </a:cubicBezTo>
                    <a:lnTo>
                      <a:pt x="81" y="376"/>
                    </a:lnTo>
                    <a:cubicBezTo>
                      <a:pt x="68" y="376"/>
                      <a:pt x="54" y="376"/>
                      <a:pt x="41" y="362"/>
                    </a:cubicBezTo>
                    <a:cubicBezTo>
                      <a:pt x="28" y="349"/>
                      <a:pt x="28" y="335"/>
                      <a:pt x="28" y="322"/>
                    </a:cubicBezTo>
                    <a:lnTo>
                      <a:pt x="28" y="67"/>
                    </a:lnTo>
                    <a:cubicBezTo>
                      <a:pt x="28" y="54"/>
                      <a:pt x="28" y="40"/>
                      <a:pt x="41" y="40"/>
                    </a:cubicBezTo>
                    <a:cubicBezTo>
                      <a:pt x="54" y="27"/>
                      <a:pt x="54" y="14"/>
                      <a:pt x="81" y="14"/>
                    </a:cubicBezTo>
                    <a:close/>
                    <a:moveTo>
                      <a:pt x="81" y="0"/>
                    </a:moveTo>
                    <a:cubicBezTo>
                      <a:pt x="54" y="0"/>
                      <a:pt x="41" y="14"/>
                      <a:pt x="28" y="27"/>
                    </a:cubicBezTo>
                    <a:cubicBezTo>
                      <a:pt x="14" y="40"/>
                      <a:pt x="1" y="54"/>
                      <a:pt x="1" y="67"/>
                    </a:cubicBezTo>
                    <a:lnTo>
                      <a:pt x="1" y="322"/>
                    </a:lnTo>
                    <a:cubicBezTo>
                      <a:pt x="1" y="335"/>
                      <a:pt x="14" y="362"/>
                      <a:pt x="28" y="376"/>
                    </a:cubicBezTo>
                    <a:cubicBezTo>
                      <a:pt x="41" y="389"/>
                      <a:pt x="54" y="389"/>
                      <a:pt x="81" y="389"/>
                    </a:cubicBezTo>
                    <a:lnTo>
                      <a:pt x="175" y="389"/>
                    </a:lnTo>
                    <a:cubicBezTo>
                      <a:pt x="189" y="389"/>
                      <a:pt x="215" y="389"/>
                      <a:pt x="229" y="376"/>
                    </a:cubicBezTo>
                    <a:cubicBezTo>
                      <a:pt x="242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42" y="40"/>
                      <a:pt x="229" y="27"/>
                    </a:cubicBezTo>
                    <a:cubicBezTo>
                      <a:pt x="215" y="14"/>
                      <a:pt x="189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3"/>
              <p:cNvSpPr/>
              <p:nvPr/>
            </p:nvSpPr>
            <p:spPr>
              <a:xfrm>
                <a:off x="6770108" y="4110476"/>
                <a:ext cx="2465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390" extrusionOk="0">
                    <a:moveTo>
                      <a:pt x="175" y="14"/>
                    </a:moveTo>
                    <a:cubicBezTo>
                      <a:pt x="189" y="14"/>
                      <a:pt x="202" y="27"/>
                      <a:pt x="215" y="40"/>
                    </a:cubicBezTo>
                    <a:cubicBezTo>
                      <a:pt x="215" y="40"/>
                      <a:pt x="229" y="54"/>
                      <a:pt x="229" y="67"/>
                    </a:cubicBezTo>
                    <a:lnTo>
                      <a:pt x="229" y="322"/>
                    </a:lnTo>
                    <a:cubicBezTo>
                      <a:pt x="229" y="335"/>
                      <a:pt x="215" y="349"/>
                      <a:pt x="215" y="362"/>
                    </a:cubicBezTo>
                    <a:cubicBezTo>
                      <a:pt x="202" y="376"/>
                      <a:pt x="189" y="376"/>
                      <a:pt x="175" y="376"/>
                    </a:cubicBezTo>
                    <a:lnTo>
                      <a:pt x="68" y="376"/>
                    </a:lnTo>
                    <a:cubicBezTo>
                      <a:pt x="54" y="376"/>
                      <a:pt x="41" y="376"/>
                      <a:pt x="41" y="362"/>
                    </a:cubicBezTo>
                    <a:cubicBezTo>
                      <a:pt x="28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28" y="40"/>
                      <a:pt x="41" y="40"/>
                    </a:cubicBezTo>
                    <a:cubicBezTo>
                      <a:pt x="41" y="27"/>
                      <a:pt x="54" y="14"/>
                      <a:pt x="68" y="14"/>
                    </a:cubicBezTo>
                    <a:close/>
                    <a:moveTo>
                      <a:pt x="68" y="0"/>
                    </a:moveTo>
                    <a:cubicBezTo>
                      <a:pt x="54" y="0"/>
                      <a:pt x="41" y="14"/>
                      <a:pt x="28" y="27"/>
                    </a:cubicBezTo>
                    <a:cubicBezTo>
                      <a:pt x="14" y="40"/>
                      <a:pt x="1" y="54"/>
                      <a:pt x="1" y="67"/>
                    </a:cubicBezTo>
                    <a:lnTo>
                      <a:pt x="1" y="322"/>
                    </a:lnTo>
                    <a:cubicBezTo>
                      <a:pt x="1" y="335"/>
                      <a:pt x="14" y="362"/>
                      <a:pt x="28" y="376"/>
                    </a:cubicBezTo>
                    <a:cubicBezTo>
                      <a:pt x="41" y="389"/>
                      <a:pt x="54" y="389"/>
                      <a:pt x="68" y="389"/>
                    </a:cubicBezTo>
                    <a:lnTo>
                      <a:pt x="175" y="389"/>
                    </a:lnTo>
                    <a:cubicBezTo>
                      <a:pt x="189" y="389"/>
                      <a:pt x="202" y="389"/>
                      <a:pt x="215" y="376"/>
                    </a:cubicBezTo>
                    <a:cubicBezTo>
                      <a:pt x="229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9" y="40"/>
                      <a:pt x="215" y="27"/>
                    </a:cubicBezTo>
                    <a:cubicBezTo>
                      <a:pt x="215" y="14"/>
                      <a:pt x="189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3"/>
              <p:cNvSpPr/>
              <p:nvPr/>
            </p:nvSpPr>
            <p:spPr>
              <a:xfrm>
                <a:off x="5639410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74" y="14"/>
                    </a:moveTo>
                    <a:cubicBezTo>
                      <a:pt x="188" y="14"/>
                      <a:pt x="201" y="27"/>
                      <a:pt x="215" y="40"/>
                    </a:cubicBezTo>
                    <a:cubicBezTo>
                      <a:pt x="215" y="40"/>
                      <a:pt x="228" y="54"/>
                      <a:pt x="228" y="67"/>
                    </a:cubicBezTo>
                    <a:lnTo>
                      <a:pt x="228" y="322"/>
                    </a:lnTo>
                    <a:cubicBezTo>
                      <a:pt x="228" y="335"/>
                      <a:pt x="215" y="349"/>
                      <a:pt x="215" y="362"/>
                    </a:cubicBezTo>
                    <a:cubicBezTo>
                      <a:pt x="201" y="376"/>
                      <a:pt x="188" y="376"/>
                      <a:pt x="174" y="376"/>
                    </a:cubicBezTo>
                    <a:lnTo>
                      <a:pt x="67" y="376"/>
                    </a:lnTo>
                    <a:cubicBezTo>
                      <a:pt x="54" y="376"/>
                      <a:pt x="40" y="376"/>
                      <a:pt x="40" y="362"/>
                    </a:cubicBezTo>
                    <a:cubicBezTo>
                      <a:pt x="27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27" y="40"/>
                      <a:pt x="40" y="40"/>
                    </a:cubicBezTo>
                    <a:cubicBezTo>
                      <a:pt x="40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54" y="0"/>
                      <a:pt x="40" y="14"/>
                      <a:pt x="27" y="27"/>
                    </a:cubicBezTo>
                    <a:cubicBezTo>
                      <a:pt x="14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14" y="362"/>
                      <a:pt x="27" y="376"/>
                    </a:cubicBezTo>
                    <a:cubicBezTo>
                      <a:pt x="40" y="389"/>
                      <a:pt x="54" y="389"/>
                      <a:pt x="67" y="389"/>
                    </a:cubicBezTo>
                    <a:lnTo>
                      <a:pt x="174" y="389"/>
                    </a:lnTo>
                    <a:cubicBezTo>
                      <a:pt x="188" y="389"/>
                      <a:pt x="201" y="389"/>
                      <a:pt x="228" y="376"/>
                    </a:cubicBezTo>
                    <a:cubicBezTo>
                      <a:pt x="228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8" y="40"/>
                      <a:pt x="228" y="27"/>
                    </a:cubicBezTo>
                    <a:cubicBezTo>
                      <a:pt x="215" y="14"/>
                      <a:pt x="188" y="0"/>
                      <a:pt x="17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3"/>
              <p:cNvSpPr/>
              <p:nvPr/>
            </p:nvSpPr>
            <p:spPr>
              <a:xfrm>
                <a:off x="5678879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74" y="14"/>
                    </a:moveTo>
                    <a:cubicBezTo>
                      <a:pt x="188" y="14"/>
                      <a:pt x="201" y="27"/>
                      <a:pt x="201" y="40"/>
                    </a:cubicBezTo>
                    <a:cubicBezTo>
                      <a:pt x="215" y="40"/>
                      <a:pt x="215" y="54"/>
                      <a:pt x="215" y="67"/>
                    </a:cubicBezTo>
                    <a:lnTo>
                      <a:pt x="215" y="322"/>
                    </a:lnTo>
                    <a:cubicBezTo>
                      <a:pt x="215" y="335"/>
                      <a:pt x="215" y="349"/>
                      <a:pt x="201" y="362"/>
                    </a:cubicBezTo>
                    <a:cubicBezTo>
                      <a:pt x="201" y="376"/>
                      <a:pt x="188" y="376"/>
                      <a:pt x="174" y="376"/>
                    </a:cubicBezTo>
                    <a:lnTo>
                      <a:pt x="67" y="376"/>
                    </a:lnTo>
                    <a:cubicBezTo>
                      <a:pt x="54" y="376"/>
                      <a:pt x="40" y="376"/>
                      <a:pt x="27" y="362"/>
                    </a:cubicBezTo>
                    <a:cubicBezTo>
                      <a:pt x="27" y="349"/>
                      <a:pt x="13" y="335"/>
                      <a:pt x="13" y="322"/>
                    </a:cubicBezTo>
                    <a:lnTo>
                      <a:pt x="13" y="67"/>
                    </a:lnTo>
                    <a:cubicBezTo>
                      <a:pt x="13" y="54"/>
                      <a:pt x="27" y="40"/>
                      <a:pt x="27" y="40"/>
                    </a:cubicBezTo>
                    <a:cubicBezTo>
                      <a:pt x="40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54" y="0"/>
                      <a:pt x="40" y="14"/>
                      <a:pt x="13" y="27"/>
                    </a:cubicBezTo>
                    <a:cubicBezTo>
                      <a:pt x="13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13" y="362"/>
                      <a:pt x="13" y="376"/>
                    </a:cubicBezTo>
                    <a:cubicBezTo>
                      <a:pt x="27" y="389"/>
                      <a:pt x="54" y="389"/>
                      <a:pt x="67" y="389"/>
                    </a:cubicBezTo>
                    <a:lnTo>
                      <a:pt x="174" y="389"/>
                    </a:lnTo>
                    <a:cubicBezTo>
                      <a:pt x="188" y="389"/>
                      <a:pt x="201" y="389"/>
                      <a:pt x="215" y="376"/>
                    </a:cubicBezTo>
                    <a:cubicBezTo>
                      <a:pt x="228" y="362"/>
                      <a:pt x="241" y="335"/>
                      <a:pt x="241" y="322"/>
                    </a:cubicBezTo>
                    <a:lnTo>
                      <a:pt x="241" y="67"/>
                    </a:lnTo>
                    <a:cubicBezTo>
                      <a:pt x="241" y="54"/>
                      <a:pt x="228" y="40"/>
                      <a:pt x="215" y="27"/>
                    </a:cubicBezTo>
                    <a:cubicBezTo>
                      <a:pt x="201" y="14"/>
                      <a:pt x="188" y="0"/>
                      <a:pt x="17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3"/>
              <p:cNvSpPr/>
              <p:nvPr/>
            </p:nvSpPr>
            <p:spPr>
              <a:xfrm>
                <a:off x="5718247" y="4110476"/>
                <a:ext cx="2465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390" extrusionOk="0">
                    <a:moveTo>
                      <a:pt x="162" y="14"/>
                    </a:moveTo>
                    <a:cubicBezTo>
                      <a:pt x="175" y="14"/>
                      <a:pt x="189" y="27"/>
                      <a:pt x="202" y="40"/>
                    </a:cubicBezTo>
                    <a:cubicBezTo>
                      <a:pt x="216" y="40"/>
                      <a:pt x="216" y="54"/>
                      <a:pt x="216" y="67"/>
                    </a:cubicBezTo>
                    <a:lnTo>
                      <a:pt x="216" y="322"/>
                    </a:lnTo>
                    <a:cubicBezTo>
                      <a:pt x="216" y="335"/>
                      <a:pt x="216" y="349"/>
                      <a:pt x="202" y="362"/>
                    </a:cubicBezTo>
                    <a:cubicBezTo>
                      <a:pt x="189" y="376"/>
                      <a:pt x="189" y="376"/>
                      <a:pt x="162" y="376"/>
                    </a:cubicBezTo>
                    <a:lnTo>
                      <a:pt x="68" y="376"/>
                    </a:lnTo>
                    <a:cubicBezTo>
                      <a:pt x="55" y="376"/>
                      <a:pt x="41" y="376"/>
                      <a:pt x="28" y="362"/>
                    </a:cubicBezTo>
                    <a:cubicBezTo>
                      <a:pt x="14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14" y="40"/>
                      <a:pt x="28" y="40"/>
                    </a:cubicBezTo>
                    <a:cubicBezTo>
                      <a:pt x="41" y="27"/>
                      <a:pt x="55" y="14"/>
                      <a:pt x="68" y="14"/>
                    </a:cubicBezTo>
                    <a:close/>
                    <a:moveTo>
                      <a:pt x="68" y="0"/>
                    </a:moveTo>
                    <a:cubicBezTo>
                      <a:pt x="55" y="0"/>
                      <a:pt x="28" y="14"/>
                      <a:pt x="14" y="27"/>
                    </a:cubicBezTo>
                    <a:cubicBezTo>
                      <a:pt x="14" y="40"/>
                      <a:pt x="1" y="54"/>
                      <a:pt x="1" y="67"/>
                    </a:cubicBezTo>
                    <a:lnTo>
                      <a:pt x="1" y="322"/>
                    </a:lnTo>
                    <a:cubicBezTo>
                      <a:pt x="1" y="335"/>
                      <a:pt x="1" y="362"/>
                      <a:pt x="14" y="376"/>
                    </a:cubicBezTo>
                    <a:cubicBezTo>
                      <a:pt x="28" y="389"/>
                      <a:pt x="55" y="389"/>
                      <a:pt x="68" y="389"/>
                    </a:cubicBezTo>
                    <a:lnTo>
                      <a:pt x="162" y="389"/>
                    </a:lnTo>
                    <a:cubicBezTo>
                      <a:pt x="189" y="389"/>
                      <a:pt x="202" y="389"/>
                      <a:pt x="216" y="376"/>
                    </a:cubicBezTo>
                    <a:cubicBezTo>
                      <a:pt x="229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9" y="40"/>
                      <a:pt x="216" y="27"/>
                    </a:cubicBezTo>
                    <a:cubicBezTo>
                      <a:pt x="202" y="14"/>
                      <a:pt x="189" y="0"/>
                      <a:pt x="16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3"/>
              <p:cNvSpPr/>
              <p:nvPr/>
            </p:nvSpPr>
            <p:spPr>
              <a:xfrm>
                <a:off x="5757716" y="4110476"/>
                <a:ext cx="2323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29" h="390" extrusionOk="0">
                    <a:moveTo>
                      <a:pt x="162" y="14"/>
                    </a:moveTo>
                    <a:cubicBezTo>
                      <a:pt x="175" y="14"/>
                      <a:pt x="189" y="27"/>
                      <a:pt x="202" y="40"/>
                    </a:cubicBezTo>
                    <a:cubicBezTo>
                      <a:pt x="215" y="40"/>
                      <a:pt x="215" y="54"/>
                      <a:pt x="215" y="67"/>
                    </a:cubicBezTo>
                    <a:lnTo>
                      <a:pt x="215" y="322"/>
                    </a:lnTo>
                    <a:cubicBezTo>
                      <a:pt x="215" y="335"/>
                      <a:pt x="215" y="349"/>
                      <a:pt x="202" y="362"/>
                    </a:cubicBezTo>
                    <a:cubicBezTo>
                      <a:pt x="189" y="376"/>
                      <a:pt x="175" y="376"/>
                      <a:pt x="162" y="376"/>
                    </a:cubicBezTo>
                    <a:lnTo>
                      <a:pt x="68" y="376"/>
                    </a:lnTo>
                    <a:cubicBezTo>
                      <a:pt x="55" y="376"/>
                      <a:pt x="41" y="376"/>
                      <a:pt x="28" y="362"/>
                    </a:cubicBezTo>
                    <a:cubicBezTo>
                      <a:pt x="14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14" y="40"/>
                      <a:pt x="28" y="40"/>
                    </a:cubicBezTo>
                    <a:cubicBezTo>
                      <a:pt x="41" y="27"/>
                      <a:pt x="55" y="14"/>
                      <a:pt x="68" y="14"/>
                    </a:cubicBezTo>
                    <a:close/>
                    <a:moveTo>
                      <a:pt x="68" y="0"/>
                    </a:moveTo>
                    <a:cubicBezTo>
                      <a:pt x="41" y="0"/>
                      <a:pt x="28" y="14"/>
                      <a:pt x="14" y="27"/>
                    </a:cubicBezTo>
                    <a:cubicBezTo>
                      <a:pt x="1" y="40"/>
                      <a:pt x="1" y="54"/>
                      <a:pt x="1" y="67"/>
                    </a:cubicBezTo>
                    <a:lnTo>
                      <a:pt x="1" y="322"/>
                    </a:lnTo>
                    <a:cubicBezTo>
                      <a:pt x="1" y="335"/>
                      <a:pt x="1" y="362"/>
                      <a:pt x="14" y="376"/>
                    </a:cubicBezTo>
                    <a:cubicBezTo>
                      <a:pt x="28" y="389"/>
                      <a:pt x="41" y="389"/>
                      <a:pt x="68" y="389"/>
                    </a:cubicBezTo>
                    <a:lnTo>
                      <a:pt x="162" y="389"/>
                    </a:lnTo>
                    <a:cubicBezTo>
                      <a:pt x="189" y="389"/>
                      <a:pt x="202" y="389"/>
                      <a:pt x="215" y="376"/>
                    </a:cubicBezTo>
                    <a:cubicBezTo>
                      <a:pt x="229" y="362"/>
                      <a:pt x="229" y="335"/>
                      <a:pt x="229" y="322"/>
                    </a:cubicBezTo>
                    <a:lnTo>
                      <a:pt x="229" y="67"/>
                    </a:lnTo>
                    <a:cubicBezTo>
                      <a:pt x="229" y="54"/>
                      <a:pt x="229" y="40"/>
                      <a:pt x="215" y="27"/>
                    </a:cubicBezTo>
                    <a:cubicBezTo>
                      <a:pt x="202" y="14"/>
                      <a:pt x="189" y="0"/>
                      <a:pt x="16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33"/>
              <p:cNvSpPr/>
              <p:nvPr/>
            </p:nvSpPr>
            <p:spPr>
              <a:xfrm>
                <a:off x="5795865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75" y="14"/>
                    </a:moveTo>
                    <a:cubicBezTo>
                      <a:pt x="188" y="14"/>
                      <a:pt x="202" y="27"/>
                      <a:pt x="215" y="40"/>
                    </a:cubicBezTo>
                    <a:cubicBezTo>
                      <a:pt x="228" y="40"/>
                      <a:pt x="228" y="54"/>
                      <a:pt x="228" y="67"/>
                    </a:cubicBezTo>
                    <a:lnTo>
                      <a:pt x="228" y="322"/>
                    </a:lnTo>
                    <a:cubicBezTo>
                      <a:pt x="228" y="335"/>
                      <a:pt x="228" y="349"/>
                      <a:pt x="215" y="362"/>
                    </a:cubicBezTo>
                    <a:cubicBezTo>
                      <a:pt x="202" y="376"/>
                      <a:pt x="188" y="376"/>
                      <a:pt x="175" y="376"/>
                    </a:cubicBezTo>
                    <a:lnTo>
                      <a:pt x="81" y="376"/>
                    </a:lnTo>
                    <a:cubicBezTo>
                      <a:pt x="67" y="376"/>
                      <a:pt x="54" y="376"/>
                      <a:pt x="41" y="362"/>
                    </a:cubicBezTo>
                    <a:cubicBezTo>
                      <a:pt x="27" y="349"/>
                      <a:pt x="27" y="335"/>
                      <a:pt x="27" y="322"/>
                    </a:cubicBezTo>
                    <a:lnTo>
                      <a:pt x="27" y="67"/>
                    </a:lnTo>
                    <a:cubicBezTo>
                      <a:pt x="27" y="54"/>
                      <a:pt x="27" y="40"/>
                      <a:pt x="41" y="40"/>
                    </a:cubicBezTo>
                    <a:cubicBezTo>
                      <a:pt x="54" y="27"/>
                      <a:pt x="54" y="14"/>
                      <a:pt x="81" y="14"/>
                    </a:cubicBezTo>
                    <a:close/>
                    <a:moveTo>
                      <a:pt x="81" y="0"/>
                    </a:moveTo>
                    <a:cubicBezTo>
                      <a:pt x="54" y="0"/>
                      <a:pt x="41" y="14"/>
                      <a:pt x="27" y="27"/>
                    </a:cubicBezTo>
                    <a:cubicBezTo>
                      <a:pt x="14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14" y="362"/>
                      <a:pt x="27" y="376"/>
                    </a:cubicBezTo>
                    <a:cubicBezTo>
                      <a:pt x="41" y="389"/>
                      <a:pt x="54" y="389"/>
                      <a:pt x="81" y="389"/>
                    </a:cubicBezTo>
                    <a:lnTo>
                      <a:pt x="175" y="389"/>
                    </a:lnTo>
                    <a:cubicBezTo>
                      <a:pt x="188" y="389"/>
                      <a:pt x="215" y="389"/>
                      <a:pt x="228" y="376"/>
                    </a:cubicBezTo>
                    <a:cubicBezTo>
                      <a:pt x="242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42" y="40"/>
                      <a:pt x="228" y="27"/>
                    </a:cubicBezTo>
                    <a:cubicBezTo>
                      <a:pt x="215" y="14"/>
                      <a:pt x="188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33"/>
              <p:cNvSpPr/>
              <p:nvPr/>
            </p:nvSpPr>
            <p:spPr>
              <a:xfrm>
                <a:off x="5874803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75" y="14"/>
                    </a:moveTo>
                    <a:cubicBezTo>
                      <a:pt x="175" y="14"/>
                      <a:pt x="188" y="27"/>
                      <a:pt x="201" y="40"/>
                    </a:cubicBezTo>
                    <a:cubicBezTo>
                      <a:pt x="215" y="40"/>
                      <a:pt x="215" y="54"/>
                      <a:pt x="215" y="67"/>
                    </a:cubicBezTo>
                    <a:lnTo>
                      <a:pt x="215" y="322"/>
                    </a:lnTo>
                    <a:cubicBezTo>
                      <a:pt x="215" y="335"/>
                      <a:pt x="215" y="349"/>
                      <a:pt x="201" y="362"/>
                    </a:cubicBezTo>
                    <a:cubicBezTo>
                      <a:pt x="188" y="376"/>
                      <a:pt x="188" y="376"/>
                      <a:pt x="175" y="376"/>
                    </a:cubicBezTo>
                    <a:lnTo>
                      <a:pt x="67" y="376"/>
                    </a:lnTo>
                    <a:cubicBezTo>
                      <a:pt x="54" y="376"/>
                      <a:pt x="40" y="376"/>
                      <a:pt x="27" y="362"/>
                    </a:cubicBezTo>
                    <a:cubicBezTo>
                      <a:pt x="27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27" y="40"/>
                      <a:pt x="27" y="40"/>
                    </a:cubicBezTo>
                    <a:cubicBezTo>
                      <a:pt x="40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54" y="0"/>
                      <a:pt x="27" y="14"/>
                      <a:pt x="14" y="27"/>
                    </a:cubicBezTo>
                    <a:cubicBezTo>
                      <a:pt x="14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0" y="362"/>
                      <a:pt x="14" y="376"/>
                    </a:cubicBezTo>
                    <a:cubicBezTo>
                      <a:pt x="27" y="389"/>
                      <a:pt x="54" y="389"/>
                      <a:pt x="67" y="389"/>
                    </a:cubicBezTo>
                    <a:lnTo>
                      <a:pt x="175" y="389"/>
                    </a:lnTo>
                    <a:cubicBezTo>
                      <a:pt x="188" y="389"/>
                      <a:pt x="201" y="389"/>
                      <a:pt x="215" y="376"/>
                    </a:cubicBezTo>
                    <a:cubicBezTo>
                      <a:pt x="228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8" y="40"/>
                      <a:pt x="215" y="27"/>
                    </a:cubicBezTo>
                    <a:cubicBezTo>
                      <a:pt x="201" y="14"/>
                      <a:pt x="188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33"/>
              <p:cNvSpPr/>
              <p:nvPr/>
            </p:nvSpPr>
            <p:spPr>
              <a:xfrm>
                <a:off x="5835334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75" y="14"/>
                    </a:moveTo>
                    <a:cubicBezTo>
                      <a:pt x="188" y="14"/>
                      <a:pt x="202" y="27"/>
                      <a:pt x="215" y="40"/>
                    </a:cubicBezTo>
                    <a:cubicBezTo>
                      <a:pt x="215" y="40"/>
                      <a:pt x="228" y="54"/>
                      <a:pt x="228" y="67"/>
                    </a:cubicBezTo>
                    <a:lnTo>
                      <a:pt x="228" y="322"/>
                    </a:lnTo>
                    <a:cubicBezTo>
                      <a:pt x="228" y="335"/>
                      <a:pt x="215" y="349"/>
                      <a:pt x="215" y="362"/>
                    </a:cubicBezTo>
                    <a:cubicBezTo>
                      <a:pt x="202" y="376"/>
                      <a:pt x="188" y="376"/>
                      <a:pt x="175" y="376"/>
                    </a:cubicBezTo>
                    <a:lnTo>
                      <a:pt x="67" y="376"/>
                    </a:lnTo>
                    <a:cubicBezTo>
                      <a:pt x="54" y="376"/>
                      <a:pt x="41" y="376"/>
                      <a:pt x="41" y="362"/>
                    </a:cubicBezTo>
                    <a:cubicBezTo>
                      <a:pt x="27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27" y="40"/>
                      <a:pt x="41" y="40"/>
                    </a:cubicBezTo>
                    <a:cubicBezTo>
                      <a:pt x="41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54" y="0"/>
                      <a:pt x="41" y="14"/>
                      <a:pt x="27" y="27"/>
                    </a:cubicBezTo>
                    <a:cubicBezTo>
                      <a:pt x="14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14" y="362"/>
                      <a:pt x="27" y="376"/>
                    </a:cubicBezTo>
                    <a:cubicBezTo>
                      <a:pt x="27" y="389"/>
                      <a:pt x="54" y="389"/>
                      <a:pt x="67" y="389"/>
                    </a:cubicBezTo>
                    <a:lnTo>
                      <a:pt x="175" y="389"/>
                    </a:lnTo>
                    <a:cubicBezTo>
                      <a:pt x="188" y="389"/>
                      <a:pt x="202" y="389"/>
                      <a:pt x="215" y="376"/>
                    </a:cubicBezTo>
                    <a:cubicBezTo>
                      <a:pt x="228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8" y="40"/>
                      <a:pt x="215" y="27"/>
                    </a:cubicBezTo>
                    <a:cubicBezTo>
                      <a:pt x="215" y="14"/>
                      <a:pt x="188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33"/>
              <p:cNvSpPr/>
              <p:nvPr/>
            </p:nvSpPr>
            <p:spPr>
              <a:xfrm>
                <a:off x="6573618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75" y="14"/>
                    </a:moveTo>
                    <a:cubicBezTo>
                      <a:pt x="188" y="14"/>
                      <a:pt x="202" y="27"/>
                      <a:pt x="215" y="40"/>
                    </a:cubicBezTo>
                    <a:cubicBezTo>
                      <a:pt x="215" y="40"/>
                      <a:pt x="228" y="54"/>
                      <a:pt x="228" y="67"/>
                    </a:cubicBezTo>
                    <a:lnTo>
                      <a:pt x="228" y="322"/>
                    </a:lnTo>
                    <a:cubicBezTo>
                      <a:pt x="228" y="335"/>
                      <a:pt x="215" y="349"/>
                      <a:pt x="215" y="362"/>
                    </a:cubicBezTo>
                    <a:cubicBezTo>
                      <a:pt x="202" y="376"/>
                      <a:pt x="188" y="376"/>
                      <a:pt x="175" y="376"/>
                    </a:cubicBezTo>
                    <a:lnTo>
                      <a:pt x="67" y="376"/>
                    </a:lnTo>
                    <a:cubicBezTo>
                      <a:pt x="54" y="376"/>
                      <a:pt x="41" y="376"/>
                      <a:pt x="41" y="362"/>
                    </a:cubicBezTo>
                    <a:cubicBezTo>
                      <a:pt x="27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27" y="40"/>
                      <a:pt x="41" y="40"/>
                    </a:cubicBezTo>
                    <a:cubicBezTo>
                      <a:pt x="41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54" y="0"/>
                      <a:pt x="41" y="14"/>
                      <a:pt x="27" y="27"/>
                    </a:cubicBezTo>
                    <a:cubicBezTo>
                      <a:pt x="14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14" y="362"/>
                      <a:pt x="27" y="376"/>
                    </a:cubicBezTo>
                    <a:cubicBezTo>
                      <a:pt x="41" y="389"/>
                      <a:pt x="54" y="389"/>
                      <a:pt x="67" y="389"/>
                    </a:cubicBezTo>
                    <a:lnTo>
                      <a:pt x="175" y="389"/>
                    </a:lnTo>
                    <a:cubicBezTo>
                      <a:pt x="188" y="389"/>
                      <a:pt x="202" y="389"/>
                      <a:pt x="215" y="376"/>
                    </a:cubicBezTo>
                    <a:cubicBezTo>
                      <a:pt x="228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8" y="40"/>
                      <a:pt x="215" y="27"/>
                    </a:cubicBezTo>
                    <a:cubicBezTo>
                      <a:pt x="215" y="14"/>
                      <a:pt x="188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33"/>
              <p:cNvSpPr/>
              <p:nvPr/>
            </p:nvSpPr>
            <p:spPr>
              <a:xfrm>
                <a:off x="6613087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75" y="14"/>
                    </a:moveTo>
                    <a:cubicBezTo>
                      <a:pt x="188" y="14"/>
                      <a:pt x="201" y="27"/>
                      <a:pt x="201" y="40"/>
                    </a:cubicBezTo>
                    <a:cubicBezTo>
                      <a:pt x="215" y="40"/>
                      <a:pt x="215" y="54"/>
                      <a:pt x="215" y="67"/>
                    </a:cubicBezTo>
                    <a:lnTo>
                      <a:pt x="215" y="322"/>
                    </a:lnTo>
                    <a:cubicBezTo>
                      <a:pt x="215" y="335"/>
                      <a:pt x="215" y="349"/>
                      <a:pt x="201" y="362"/>
                    </a:cubicBezTo>
                    <a:cubicBezTo>
                      <a:pt x="201" y="376"/>
                      <a:pt x="188" y="376"/>
                      <a:pt x="175" y="376"/>
                    </a:cubicBezTo>
                    <a:lnTo>
                      <a:pt x="67" y="376"/>
                    </a:lnTo>
                    <a:cubicBezTo>
                      <a:pt x="54" y="376"/>
                      <a:pt x="41" y="376"/>
                      <a:pt x="27" y="362"/>
                    </a:cubicBezTo>
                    <a:cubicBezTo>
                      <a:pt x="27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27" y="40"/>
                      <a:pt x="27" y="40"/>
                    </a:cubicBezTo>
                    <a:cubicBezTo>
                      <a:pt x="41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54" y="0"/>
                      <a:pt x="27" y="14"/>
                      <a:pt x="14" y="27"/>
                    </a:cubicBezTo>
                    <a:cubicBezTo>
                      <a:pt x="14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0" y="362"/>
                      <a:pt x="14" y="376"/>
                    </a:cubicBezTo>
                    <a:cubicBezTo>
                      <a:pt x="27" y="389"/>
                      <a:pt x="54" y="389"/>
                      <a:pt x="67" y="389"/>
                    </a:cubicBezTo>
                    <a:lnTo>
                      <a:pt x="175" y="389"/>
                    </a:lnTo>
                    <a:cubicBezTo>
                      <a:pt x="188" y="389"/>
                      <a:pt x="201" y="389"/>
                      <a:pt x="215" y="376"/>
                    </a:cubicBezTo>
                    <a:cubicBezTo>
                      <a:pt x="228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8" y="40"/>
                      <a:pt x="215" y="27"/>
                    </a:cubicBezTo>
                    <a:cubicBezTo>
                      <a:pt x="201" y="14"/>
                      <a:pt x="188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33"/>
              <p:cNvSpPr/>
              <p:nvPr/>
            </p:nvSpPr>
            <p:spPr>
              <a:xfrm>
                <a:off x="6652556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61" y="14"/>
                    </a:moveTo>
                    <a:cubicBezTo>
                      <a:pt x="175" y="14"/>
                      <a:pt x="188" y="27"/>
                      <a:pt x="201" y="40"/>
                    </a:cubicBezTo>
                    <a:cubicBezTo>
                      <a:pt x="215" y="40"/>
                      <a:pt x="215" y="54"/>
                      <a:pt x="215" y="67"/>
                    </a:cubicBezTo>
                    <a:lnTo>
                      <a:pt x="215" y="322"/>
                    </a:lnTo>
                    <a:cubicBezTo>
                      <a:pt x="215" y="335"/>
                      <a:pt x="215" y="349"/>
                      <a:pt x="201" y="362"/>
                    </a:cubicBezTo>
                    <a:cubicBezTo>
                      <a:pt x="188" y="376"/>
                      <a:pt x="188" y="376"/>
                      <a:pt x="161" y="376"/>
                    </a:cubicBezTo>
                    <a:lnTo>
                      <a:pt x="67" y="376"/>
                    </a:lnTo>
                    <a:cubicBezTo>
                      <a:pt x="54" y="376"/>
                      <a:pt x="40" y="376"/>
                      <a:pt x="27" y="362"/>
                    </a:cubicBezTo>
                    <a:cubicBezTo>
                      <a:pt x="14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14" y="40"/>
                      <a:pt x="27" y="40"/>
                    </a:cubicBezTo>
                    <a:cubicBezTo>
                      <a:pt x="40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54" y="0"/>
                      <a:pt x="27" y="14"/>
                      <a:pt x="14" y="27"/>
                    </a:cubicBezTo>
                    <a:cubicBezTo>
                      <a:pt x="0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0" y="362"/>
                      <a:pt x="14" y="376"/>
                    </a:cubicBezTo>
                    <a:cubicBezTo>
                      <a:pt x="27" y="389"/>
                      <a:pt x="54" y="389"/>
                      <a:pt x="67" y="389"/>
                    </a:cubicBezTo>
                    <a:lnTo>
                      <a:pt x="161" y="389"/>
                    </a:lnTo>
                    <a:cubicBezTo>
                      <a:pt x="188" y="389"/>
                      <a:pt x="201" y="389"/>
                      <a:pt x="215" y="376"/>
                    </a:cubicBezTo>
                    <a:cubicBezTo>
                      <a:pt x="228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8" y="40"/>
                      <a:pt x="215" y="27"/>
                    </a:cubicBezTo>
                    <a:cubicBezTo>
                      <a:pt x="201" y="14"/>
                      <a:pt x="188" y="0"/>
                      <a:pt x="16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33"/>
              <p:cNvSpPr/>
              <p:nvPr/>
            </p:nvSpPr>
            <p:spPr>
              <a:xfrm>
                <a:off x="6534149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75" y="14"/>
                    </a:moveTo>
                    <a:cubicBezTo>
                      <a:pt x="188" y="14"/>
                      <a:pt x="202" y="27"/>
                      <a:pt x="215" y="40"/>
                    </a:cubicBezTo>
                    <a:cubicBezTo>
                      <a:pt x="215" y="40"/>
                      <a:pt x="228" y="54"/>
                      <a:pt x="228" y="67"/>
                    </a:cubicBezTo>
                    <a:lnTo>
                      <a:pt x="228" y="322"/>
                    </a:lnTo>
                    <a:cubicBezTo>
                      <a:pt x="228" y="335"/>
                      <a:pt x="215" y="349"/>
                      <a:pt x="215" y="362"/>
                    </a:cubicBezTo>
                    <a:cubicBezTo>
                      <a:pt x="202" y="376"/>
                      <a:pt x="188" y="376"/>
                      <a:pt x="175" y="376"/>
                    </a:cubicBezTo>
                    <a:lnTo>
                      <a:pt x="81" y="376"/>
                    </a:lnTo>
                    <a:cubicBezTo>
                      <a:pt x="67" y="376"/>
                      <a:pt x="54" y="376"/>
                      <a:pt x="41" y="362"/>
                    </a:cubicBezTo>
                    <a:cubicBezTo>
                      <a:pt x="27" y="349"/>
                      <a:pt x="27" y="335"/>
                      <a:pt x="27" y="322"/>
                    </a:cubicBezTo>
                    <a:lnTo>
                      <a:pt x="27" y="67"/>
                    </a:lnTo>
                    <a:cubicBezTo>
                      <a:pt x="27" y="54"/>
                      <a:pt x="27" y="40"/>
                      <a:pt x="41" y="40"/>
                    </a:cubicBezTo>
                    <a:cubicBezTo>
                      <a:pt x="54" y="27"/>
                      <a:pt x="54" y="14"/>
                      <a:pt x="81" y="14"/>
                    </a:cubicBezTo>
                    <a:close/>
                    <a:moveTo>
                      <a:pt x="81" y="0"/>
                    </a:moveTo>
                    <a:cubicBezTo>
                      <a:pt x="54" y="0"/>
                      <a:pt x="41" y="14"/>
                      <a:pt x="27" y="27"/>
                    </a:cubicBezTo>
                    <a:cubicBezTo>
                      <a:pt x="14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14" y="362"/>
                      <a:pt x="27" y="376"/>
                    </a:cubicBezTo>
                    <a:cubicBezTo>
                      <a:pt x="41" y="389"/>
                      <a:pt x="54" y="389"/>
                      <a:pt x="81" y="389"/>
                    </a:cubicBezTo>
                    <a:lnTo>
                      <a:pt x="175" y="389"/>
                    </a:lnTo>
                    <a:cubicBezTo>
                      <a:pt x="188" y="389"/>
                      <a:pt x="215" y="389"/>
                      <a:pt x="228" y="376"/>
                    </a:cubicBezTo>
                    <a:cubicBezTo>
                      <a:pt x="228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42" y="40"/>
                      <a:pt x="228" y="27"/>
                    </a:cubicBezTo>
                    <a:cubicBezTo>
                      <a:pt x="215" y="14"/>
                      <a:pt x="188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33"/>
              <p:cNvSpPr/>
              <p:nvPr/>
            </p:nvSpPr>
            <p:spPr>
              <a:xfrm>
                <a:off x="6883036" y="4110476"/>
                <a:ext cx="2465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390" extrusionOk="0">
                    <a:moveTo>
                      <a:pt x="175" y="14"/>
                    </a:moveTo>
                    <a:cubicBezTo>
                      <a:pt x="189" y="14"/>
                      <a:pt x="202" y="27"/>
                      <a:pt x="215" y="40"/>
                    </a:cubicBezTo>
                    <a:cubicBezTo>
                      <a:pt x="215" y="40"/>
                      <a:pt x="229" y="54"/>
                      <a:pt x="229" y="67"/>
                    </a:cubicBezTo>
                    <a:lnTo>
                      <a:pt x="229" y="322"/>
                    </a:lnTo>
                    <a:cubicBezTo>
                      <a:pt x="229" y="335"/>
                      <a:pt x="215" y="349"/>
                      <a:pt x="215" y="362"/>
                    </a:cubicBezTo>
                    <a:cubicBezTo>
                      <a:pt x="202" y="376"/>
                      <a:pt x="189" y="376"/>
                      <a:pt x="175" y="376"/>
                    </a:cubicBezTo>
                    <a:lnTo>
                      <a:pt x="68" y="376"/>
                    </a:lnTo>
                    <a:cubicBezTo>
                      <a:pt x="55" y="376"/>
                      <a:pt x="41" y="376"/>
                      <a:pt x="41" y="362"/>
                    </a:cubicBezTo>
                    <a:cubicBezTo>
                      <a:pt x="28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28" y="40"/>
                      <a:pt x="41" y="40"/>
                    </a:cubicBezTo>
                    <a:cubicBezTo>
                      <a:pt x="41" y="27"/>
                      <a:pt x="55" y="14"/>
                      <a:pt x="68" y="14"/>
                    </a:cubicBezTo>
                    <a:close/>
                    <a:moveTo>
                      <a:pt x="68" y="0"/>
                    </a:moveTo>
                    <a:cubicBezTo>
                      <a:pt x="55" y="0"/>
                      <a:pt x="41" y="14"/>
                      <a:pt x="28" y="27"/>
                    </a:cubicBezTo>
                    <a:cubicBezTo>
                      <a:pt x="14" y="40"/>
                      <a:pt x="1" y="54"/>
                      <a:pt x="1" y="67"/>
                    </a:cubicBezTo>
                    <a:lnTo>
                      <a:pt x="1" y="322"/>
                    </a:lnTo>
                    <a:cubicBezTo>
                      <a:pt x="1" y="335"/>
                      <a:pt x="14" y="362"/>
                      <a:pt x="28" y="376"/>
                    </a:cubicBezTo>
                    <a:cubicBezTo>
                      <a:pt x="41" y="389"/>
                      <a:pt x="55" y="389"/>
                      <a:pt x="68" y="389"/>
                    </a:cubicBezTo>
                    <a:lnTo>
                      <a:pt x="175" y="389"/>
                    </a:lnTo>
                    <a:cubicBezTo>
                      <a:pt x="189" y="389"/>
                      <a:pt x="202" y="389"/>
                      <a:pt x="215" y="376"/>
                    </a:cubicBezTo>
                    <a:cubicBezTo>
                      <a:pt x="229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9" y="40"/>
                      <a:pt x="215" y="27"/>
                    </a:cubicBezTo>
                    <a:cubicBezTo>
                      <a:pt x="215" y="14"/>
                      <a:pt x="189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33"/>
              <p:cNvSpPr/>
              <p:nvPr/>
            </p:nvSpPr>
            <p:spPr>
              <a:xfrm>
                <a:off x="6922505" y="4110476"/>
                <a:ext cx="2465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390" extrusionOk="0">
                    <a:moveTo>
                      <a:pt x="175" y="14"/>
                    </a:moveTo>
                    <a:cubicBezTo>
                      <a:pt x="189" y="14"/>
                      <a:pt x="202" y="27"/>
                      <a:pt x="202" y="40"/>
                    </a:cubicBezTo>
                    <a:cubicBezTo>
                      <a:pt x="215" y="40"/>
                      <a:pt x="215" y="54"/>
                      <a:pt x="215" y="67"/>
                    </a:cubicBezTo>
                    <a:lnTo>
                      <a:pt x="215" y="322"/>
                    </a:lnTo>
                    <a:cubicBezTo>
                      <a:pt x="215" y="335"/>
                      <a:pt x="215" y="349"/>
                      <a:pt x="202" y="362"/>
                    </a:cubicBezTo>
                    <a:cubicBezTo>
                      <a:pt x="202" y="376"/>
                      <a:pt x="189" y="376"/>
                      <a:pt x="175" y="376"/>
                    </a:cubicBezTo>
                    <a:lnTo>
                      <a:pt x="68" y="376"/>
                    </a:lnTo>
                    <a:cubicBezTo>
                      <a:pt x="54" y="376"/>
                      <a:pt x="41" y="376"/>
                      <a:pt x="28" y="362"/>
                    </a:cubicBezTo>
                    <a:cubicBezTo>
                      <a:pt x="28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28" y="40"/>
                      <a:pt x="28" y="40"/>
                    </a:cubicBezTo>
                    <a:cubicBezTo>
                      <a:pt x="41" y="27"/>
                      <a:pt x="54" y="14"/>
                      <a:pt x="68" y="14"/>
                    </a:cubicBezTo>
                    <a:close/>
                    <a:moveTo>
                      <a:pt x="68" y="0"/>
                    </a:moveTo>
                    <a:cubicBezTo>
                      <a:pt x="54" y="0"/>
                      <a:pt x="28" y="14"/>
                      <a:pt x="14" y="27"/>
                    </a:cubicBezTo>
                    <a:cubicBezTo>
                      <a:pt x="14" y="40"/>
                      <a:pt x="1" y="54"/>
                      <a:pt x="1" y="67"/>
                    </a:cubicBezTo>
                    <a:lnTo>
                      <a:pt x="1" y="322"/>
                    </a:lnTo>
                    <a:cubicBezTo>
                      <a:pt x="1" y="335"/>
                      <a:pt x="14" y="362"/>
                      <a:pt x="14" y="376"/>
                    </a:cubicBezTo>
                    <a:cubicBezTo>
                      <a:pt x="28" y="389"/>
                      <a:pt x="54" y="389"/>
                      <a:pt x="68" y="389"/>
                    </a:cubicBezTo>
                    <a:lnTo>
                      <a:pt x="175" y="389"/>
                    </a:lnTo>
                    <a:cubicBezTo>
                      <a:pt x="189" y="389"/>
                      <a:pt x="202" y="389"/>
                      <a:pt x="215" y="376"/>
                    </a:cubicBezTo>
                    <a:cubicBezTo>
                      <a:pt x="229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9" y="40"/>
                      <a:pt x="215" y="27"/>
                    </a:cubicBezTo>
                    <a:cubicBezTo>
                      <a:pt x="202" y="14"/>
                      <a:pt x="189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3"/>
              <p:cNvSpPr/>
              <p:nvPr/>
            </p:nvSpPr>
            <p:spPr>
              <a:xfrm>
                <a:off x="6961974" y="4110476"/>
                <a:ext cx="2323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29" h="390" extrusionOk="0">
                    <a:moveTo>
                      <a:pt x="162" y="14"/>
                    </a:moveTo>
                    <a:cubicBezTo>
                      <a:pt x="175" y="14"/>
                      <a:pt x="188" y="27"/>
                      <a:pt x="202" y="40"/>
                    </a:cubicBezTo>
                    <a:cubicBezTo>
                      <a:pt x="215" y="40"/>
                      <a:pt x="215" y="54"/>
                      <a:pt x="215" y="67"/>
                    </a:cubicBezTo>
                    <a:lnTo>
                      <a:pt x="215" y="322"/>
                    </a:lnTo>
                    <a:cubicBezTo>
                      <a:pt x="215" y="335"/>
                      <a:pt x="215" y="349"/>
                      <a:pt x="202" y="362"/>
                    </a:cubicBezTo>
                    <a:cubicBezTo>
                      <a:pt x="188" y="376"/>
                      <a:pt x="175" y="376"/>
                      <a:pt x="162" y="376"/>
                    </a:cubicBezTo>
                    <a:lnTo>
                      <a:pt x="68" y="376"/>
                    </a:lnTo>
                    <a:cubicBezTo>
                      <a:pt x="54" y="376"/>
                      <a:pt x="41" y="376"/>
                      <a:pt x="28" y="362"/>
                    </a:cubicBezTo>
                    <a:cubicBezTo>
                      <a:pt x="14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14" y="40"/>
                      <a:pt x="28" y="40"/>
                    </a:cubicBezTo>
                    <a:cubicBezTo>
                      <a:pt x="41" y="27"/>
                      <a:pt x="54" y="14"/>
                      <a:pt x="68" y="14"/>
                    </a:cubicBezTo>
                    <a:close/>
                    <a:moveTo>
                      <a:pt x="68" y="0"/>
                    </a:moveTo>
                    <a:cubicBezTo>
                      <a:pt x="41" y="0"/>
                      <a:pt x="28" y="14"/>
                      <a:pt x="14" y="27"/>
                    </a:cubicBezTo>
                    <a:cubicBezTo>
                      <a:pt x="1" y="40"/>
                      <a:pt x="1" y="54"/>
                      <a:pt x="1" y="67"/>
                    </a:cubicBezTo>
                    <a:lnTo>
                      <a:pt x="1" y="322"/>
                    </a:lnTo>
                    <a:cubicBezTo>
                      <a:pt x="1" y="335"/>
                      <a:pt x="1" y="362"/>
                      <a:pt x="14" y="376"/>
                    </a:cubicBezTo>
                    <a:cubicBezTo>
                      <a:pt x="28" y="389"/>
                      <a:pt x="41" y="389"/>
                      <a:pt x="68" y="389"/>
                    </a:cubicBezTo>
                    <a:lnTo>
                      <a:pt x="162" y="389"/>
                    </a:lnTo>
                    <a:cubicBezTo>
                      <a:pt x="188" y="389"/>
                      <a:pt x="202" y="389"/>
                      <a:pt x="215" y="376"/>
                    </a:cubicBezTo>
                    <a:cubicBezTo>
                      <a:pt x="229" y="362"/>
                      <a:pt x="229" y="335"/>
                      <a:pt x="229" y="322"/>
                    </a:cubicBezTo>
                    <a:lnTo>
                      <a:pt x="229" y="67"/>
                    </a:lnTo>
                    <a:cubicBezTo>
                      <a:pt x="229" y="54"/>
                      <a:pt x="229" y="40"/>
                      <a:pt x="215" y="27"/>
                    </a:cubicBezTo>
                    <a:cubicBezTo>
                      <a:pt x="202" y="14"/>
                      <a:pt x="188" y="0"/>
                      <a:pt x="16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33"/>
              <p:cNvSpPr/>
              <p:nvPr/>
            </p:nvSpPr>
            <p:spPr>
              <a:xfrm>
                <a:off x="7000124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75" y="14"/>
                    </a:moveTo>
                    <a:cubicBezTo>
                      <a:pt x="188" y="14"/>
                      <a:pt x="201" y="27"/>
                      <a:pt x="215" y="40"/>
                    </a:cubicBezTo>
                    <a:cubicBezTo>
                      <a:pt x="228" y="40"/>
                      <a:pt x="228" y="54"/>
                      <a:pt x="228" y="67"/>
                    </a:cubicBezTo>
                    <a:lnTo>
                      <a:pt x="228" y="322"/>
                    </a:lnTo>
                    <a:cubicBezTo>
                      <a:pt x="228" y="335"/>
                      <a:pt x="228" y="349"/>
                      <a:pt x="215" y="362"/>
                    </a:cubicBezTo>
                    <a:cubicBezTo>
                      <a:pt x="201" y="376"/>
                      <a:pt x="188" y="376"/>
                      <a:pt x="175" y="376"/>
                    </a:cubicBezTo>
                    <a:lnTo>
                      <a:pt x="81" y="376"/>
                    </a:lnTo>
                    <a:cubicBezTo>
                      <a:pt x="67" y="376"/>
                      <a:pt x="54" y="376"/>
                      <a:pt x="40" y="362"/>
                    </a:cubicBezTo>
                    <a:cubicBezTo>
                      <a:pt x="27" y="349"/>
                      <a:pt x="27" y="335"/>
                      <a:pt x="27" y="322"/>
                    </a:cubicBezTo>
                    <a:lnTo>
                      <a:pt x="27" y="67"/>
                    </a:lnTo>
                    <a:cubicBezTo>
                      <a:pt x="27" y="54"/>
                      <a:pt x="27" y="40"/>
                      <a:pt x="40" y="40"/>
                    </a:cubicBezTo>
                    <a:cubicBezTo>
                      <a:pt x="54" y="27"/>
                      <a:pt x="54" y="14"/>
                      <a:pt x="81" y="14"/>
                    </a:cubicBezTo>
                    <a:close/>
                    <a:moveTo>
                      <a:pt x="81" y="0"/>
                    </a:moveTo>
                    <a:cubicBezTo>
                      <a:pt x="54" y="0"/>
                      <a:pt x="40" y="14"/>
                      <a:pt x="27" y="27"/>
                    </a:cubicBezTo>
                    <a:cubicBezTo>
                      <a:pt x="14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14" y="362"/>
                      <a:pt x="27" y="376"/>
                    </a:cubicBezTo>
                    <a:cubicBezTo>
                      <a:pt x="40" y="389"/>
                      <a:pt x="54" y="389"/>
                      <a:pt x="81" y="389"/>
                    </a:cubicBezTo>
                    <a:lnTo>
                      <a:pt x="175" y="389"/>
                    </a:lnTo>
                    <a:cubicBezTo>
                      <a:pt x="188" y="389"/>
                      <a:pt x="215" y="389"/>
                      <a:pt x="228" y="376"/>
                    </a:cubicBezTo>
                    <a:cubicBezTo>
                      <a:pt x="242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42" y="40"/>
                      <a:pt x="228" y="27"/>
                    </a:cubicBezTo>
                    <a:cubicBezTo>
                      <a:pt x="215" y="14"/>
                      <a:pt x="188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3"/>
              <p:cNvSpPr/>
              <p:nvPr/>
            </p:nvSpPr>
            <p:spPr>
              <a:xfrm>
                <a:off x="7079062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74" y="14"/>
                    </a:moveTo>
                    <a:cubicBezTo>
                      <a:pt x="188" y="14"/>
                      <a:pt x="201" y="27"/>
                      <a:pt x="201" y="40"/>
                    </a:cubicBezTo>
                    <a:cubicBezTo>
                      <a:pt x="215" y="40"/>
                      <a:pt x="228" y="54"/>
                      <a:pt x="228" y="67"/>
                    </a:cubicBezTo>
                    <a:lnTo>
                      <a:pt x="228" y="322"/>
                    </a:lnTo>
                    <a:cubicBezTo>
                      <a:pt x="228" y="335"/>
                      <a:pt x="215" y="349"/>
                      <a:pt x="201" y="362"/>
                    </a:cubicBezTo>
                    <a:cubicBezTo>
                      <a:pt x="201" y="376"/>
                      <a:pt x="188" y="376"/>
                      <a:pt x="174" y="376"/>
                    </a:cubicBezTo>
                    <a:lnTo>
                      <a:pt x="67" y="376"/>
                    </a:lnTo>
                    <a:cubicBezTo>
                      <a:pt x="54" y="376"/>
                      <a:pt x="40" y="376"/>
                      <a:pt x="27" y="362"/>
                    </a:cubicBezTo>
                    <a:cubicBezTo>
                      <a:pt x="27" y="349"/>
                      <a:pt x="13" y="335"/>
                      <a:pt x="13" y="322"/>
                    </a:cubicBezTo>
                    <a:lnTo>
                      <a:pt x="13" y="67"/>
                    </a:lnTo>
                    <a:cubicBezTo>
                      <a:pt x="13" y="54"/>
                      <a:pt x="27" y="40"/>
                      <a:pt x="27" y="40"/>
                    </a:cubicBezTo>
                    <a:cubicBezTo>
                      <a:pt x="40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54" y="0"/>
                      <a:pt x="40" y="14"/>
                      <a:pt x="27" y="27"/>
                    </a:cubicBezTo>
                    <a:cubicBezTo>
                      <a:pt x="13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13" y="362"/>
                      <a:pt x="27" y="376"/>
                    </a:cubicBezTo>
                    <a:cubicBezTo>
                      <a:pt x="27" y="389"/>
                      <a:pt x="54" y="389"/>
                      <a:pt x="67" y="389"/>
                    </a:cubicBezTo>
                    <a:lnTo>
                      <a:pt x="174" y="389"/>
                    </a:lnTo>
                    <a:cubicBezTo>
                      <a:pt x="188" y="389"/>
                      <a:pt x="201" y="389"/>
                      <a:pt x="215" y="376"/>
                    </a:cubicBezTo>
                    <a:cubicBezTo>
                      <a:pt x="228" y="362"/>
                      <a:pt x="241" y="335"/>
                      <a:pt x="241" y="322"/>
                    </a:cubicBezTo>
                    <a:lnTo>
                      <a:pt x="241" y="67"/>
                    </a:lnTo>
                    <a:cubicBezTo>
                      <a:pt x="241" y="54"/>
                      <a:pt x="228" y="40"/>
                      <a:pt x="215" y="27"/>
                    </a:cubicBezTo>
                    <a:cubicBezTo>
                      <a:pt x="201" y="14"/>
                      <a:pt x="188" y="0"/>
                      <a:pt x="17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3"/>
              <p:cNvSpPr/>
              <p:nvPr/>
            </p:nvSpPr>
            <p:spPr>
              <a:xfrm>
                <a:off x="7118429" y="4110476"/>
                <a:ext cx="2465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390" extrusionOk="0">
                    <a:moveTo>
                      <a:pt x="162" y="14"/>
                    </a:moveTo>
                    <a:cubicBezTo>
                      <a:pt x="175" y="14"/>
                      <a:pt x="189" y="27"/>
                      <a:pt x="202" y="40"/>
                    </a:cubicBezTo>
                    <a:cubicBezTo>
                      <a:pt x="216" y="40"/>
                      <a:pt x="216" y="54"/>
                      <a:pt x="216" y="67"/>
                    </a:cubicBezTo>
                    <a:lnTo>
                      <a:pt x="216" y="322"/>
                    </a:lnTo>
                    <a:cubicBezTo>
                      <a:pt x="216" y="335"/>
                      <a:pt x="216" y="349"/>
                      <a:pt x="202" y="362"/>
                    </a:cubicBezTo>
                    <a:cubicBezTo>
                      <a:pt x="189" y="376"/>
                      <a:pt x="189" y="376"/>
                      <a:pt x="162" y="376"/>
                    </a:cubicBezTo>
                    <a:lnTo>
                      <a:pt x="68" y="376"/>
                    </a:lnTo>
                    <a:cubicBezTo>
                      <a:pt x="55" y="376"/>
                      <a:pt x="41" y="376"/>
                      <a:pt x="28" y="362"/>
                    </a:cubicBezTo>
                    <a:cubicBezTo>
                      <a:pt x="14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14" y="40"/>
                      <a:pt x="28" y="40"/>
                    </a:cubicBezTo>
                    <a:cubicBezTo>
                      <a:pt x="41" y="27"/>
                      <a:pt x="55" y="14"/>
                      <a:pt x="68" y="14"/>
                    </a:cubicBezTo>
                    <a:close/>
                    <a:moveTo>
                      <a:pt x="68" y="0"/>
                    </a:moveTo>
                    <a:cubicBezTo>
                      <a:pt x="55" y="0"/>
                      <a:pt x="28" y="14"/>
                      <a:pt x="14" y="27"/>
                    </a:cubicBezTo>
                    <a:cubicBezTo>
                      <a:pt x="1" y="40"/>
                      <a:pt x="1" y="54"/>
                      <a:pt x="1" y="67"/>
                    </a:cubicBezTo>
                    <a:lnTo>
                      <a:pt x="1" y="322"/>
                    </a:lnTo>
                    <a:cubicBezTo>
                      <a:pt x="1" y="335"/>
                      <a:pt x="1" y="362"/>
                      <a:pt x="14" y="376"/>
                    </a:cubicBezTo>
                    <a:cubicBezTo>
                      <a:pt x="28" y="389"/>
                      <a:pt x="55" y="389"/>
                      <a:pt x="68" y="389"/>
                    </a:cubicBezTo>
                    <a:lnTo>
                      <a:pt x="162" y="389"/>
                    </a:lnTo>
                    <a:cubicBezTo>
                      <a:pt x="189" y="389"/>
                      <a:pt x="202" y="389"/>
                      <a:pt x="216" y="376"/>
                    </a:cubicBezTo>
                    <a:cubicBezTo>
                      <a:pt x="229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9" y="40"/>
                      <a:pt x="216" y="27"/>
                    </a:cubicBezTo>
                    <a:cubicBezTo>
                      <a:pt x="202" y="14"/>
                      <a:pt x="189" y="0"/>
                      <a:pt x="16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3"/>
              <p:cNvSpPr/>
              <p:nvPr/>
            </p:nvSpPr>
            <p:spPr>
              <a:xfrm>
                <a:off x="7157898" y="4110476"/>
                <a:ext cx="2323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29" h="390" extrusionOk="0">
                    <a:moveTo>
                      <a:pt x="162" y="14"/>
                    </a:moveTo>
                    <a:cubicBezTo>
                      <a:pt x="175" y="14"/>
                      <a:pt x="189" y="27"/>
                      <a:pt x="202" y="40"/>
                    </a:cubicBezTo>
                    <a:cubicBezTo>
                      <a:pt x="215" y="40"/>
                      <a:pt x="215" y="54"/>
                      <a:pt x="215" y="67"/>
                    </a:cubicBezTo>
                    <a:lnTo>
                      <a:pt x="215" y="322"/>
                    </a:lnTo>
                    <a:cubicBezTo>
                      <a:pt x="215" y="335"/>
                      <a:pt x="215" y="349"/>
                      <a:pt x="202" y="362"/>
                    </a:cubicBezTo>
                    <a:cubicBezTo>
                      <a:pt x="189" y="376"/>
                      <a:pt x="175" y="376"/>
                      <a:pt x="162" y="376"/>
                    </a:cubicBezTo>
                    <a:lnTo>
                      <a:pt x="68" y="376"/>
                    </a:lnTo>
                    <a:cubicBezTo>
                      <a:pt x="55" y="376"/>
                      <a:pt x="41" y="376"/>
                      <a:pt x="28" y="362"/>
                    </a:cubicBezTo>
                    <a:cubicBezTo>
                      <a:pt x="14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14" y="40"/>
                      <a:pt x="28" y="40"/>
                    </a:cubicBezTo>
                    <a:cubicBezTo>
                      <a:pt x="41" y="27"/>
                      <a:pt x="55" y="14"/>
                      <a:pt x="68" y="14"/>
                    </a:cubicBezTo>
                    <a:close/>
                    <a:moveTo>
                      <a:pt x="68" y="0"/>
                    </a:moveTo>
                    <a:cubicBezTo>
                      <a:pt x="41" y="0"/>
                      <a:pt x="28" y="14"/>
                      <a:pt x="14" y="27"/>
                    </a:cubicBezTo>
                    <a:cubicBezTo>
                      <a:pt x="1" y="40"/>
                      <a:pt x="1" y="54"/>
                      <a:pt x="1" y="67"/>
                    </a:cubicBezTo>
                    <a:lnTo>
                      <a:pt x="1" y="322"/>
                    </a:lnTo>
                    <a:cubicBezTo>
                      <a:pt x="1" y="335"/>
                      <a:pt x="1" y="362"/>
                      <a:pt x="14" y="376"/>
                    </a:cubicBezTo>
                    <a:cubicBezTo>
                      <a:pt x="28" y="389"/>
                      <a:pt x="41" y="389"/>
                      <a:pt x="68" y="389"/>
                    </a:cubicBezTo>
                    <a:lnTo>
                      <a:pt x="162" y="389"/>
                    </a:lnTo>
                    <a:cubicBezTo>
                      <a:pt x="189" y="389"/>
                      <a:pt x="202" y="389"/>
                      <a:pt x="215" y="376"/>
                    </a:cubicBezTo>
                    <a:cubicBezTo>
                      <a:pt x="229" y="362"/>
                      <a:pt x="229" y="335"/>
                      <a:pt x="229" y="322"/>
                    </a:cubicBezTo>
                    <a:lnTo>
                      <a:pt x="229" y="67"/>
                    </a:lnTo>
                    <a:cubicBezTo>
                      <a:pt x="229" y="54"/>
                      <a:pt x="229" y="40"/>
                      <a:pt x="215" y="27"/>
                    </a:cubicBezTo>
                    <a:cubicBezTo>
                      <a:pt x="202" y="14"/>
                      <a:pt x="189" y="0"/>
                      <a:pt x="16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3"/>
              <p:cNvSpPr/>
              <p:nvPr/>
            </p:nvSpPr>
            <p:spPr>
              <a:xfrm>
                <a:off x="7039593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74" y="14"/>
                    </a:moveTo>
                    <a:cubicBezTo>
                      <a:pt x="188" y="14"/>
                      <a:pt x="201" y="27"/>
                      <a:pt x="215" y="40"/>
                    </a:cubicBezTo>
                    <a:cubicBezTo>
                      <a:pt x="215" y="40"/>
                      <a:pt x="228" y="54"/>
                      <a:pt x="228" y="67"/>
                    </a:cubicBezTo>
                    <a:lnTo>
                      <a:pt x="228" y="322"/>
                    </a:lnTo>
                    <a:cubicBezTo>
                      <a:pt x="228" y="335"/>
                      <a:pt x="215" y="349"/>
                      <a:pt x="215" y="362"/>
                    </a:cubicBezTo>
                    <a:cubicBezTo>
                      <a:pt x="201" y="376"/>
                      <a:pt x="188" y="376"/>
                      <a:pt x="174" y="376"/>
                    </a:cubicBezTo>
                    <a:lnTo>
                      <a:pt x="67" y="376"/>
                    </a:lnTo>
                    <a:cubicBezTo>
                      <a:pt x="54" y="376"/>
                      <a:pt x="40" y="376"/>
                      <a:pt x="40" y="362"/>
                    </a:cubicBezTo>
                    <a:cubicBezTo>
                      <a:pt x="27" y="349"/>
                      <a:pt x="27" y="335"/>
                      <a:pt x="27" y="322"/>
                    </a:cubicBezTo>
                    <a:lnTo>
                      <a:pt x="27" y="67"/>
                    </a:lnTo>
                    <a:cubicBezTo>
                      <a:pt x="27" y="54"/>
                      <a:pt x="27" y="40"/>
                      <a:pt x="40" y="40"/>
                    </a:cubicBezTo>
                    <a:cubicBezTo>
                      <a:pt x="40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54" y="0"/>
                      <a:pt x="40" y="14"/>
                      <a:pt x="27" y="27"/>
                    </a:cubicBezTo>
                    <a:cubicBezTo>
                      <a:pt x="14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14" y="362"/>
                      <a:pt x="27" y="376"/>
                    </a:cubicBezTo>
                    <a:cubicBezTo>
                      <a:pt x="40" y="389"/>
                      <a:pt x="54" y="389"/>
                      <a:pt x="67" y="389"/>
                    </a:cubicBezTo>
                    <a:lnTo>
                      <a:pt x="174" y="389"/>
                    </a:lnTo>
                    <a:cubicBezTo>
                      <a:pt x="188" y="389"/>
                      <a:pt x="215" y="389"/>
                      <a:pt x="228" y="376"/>
                    </a:cubicBezTo>
                    <a:cubicBezTo>
                      <a:pt x="228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8" y="40"/>
                      <a:pt x="228" y="27"/>
                    </a:cubicBezTo>
                    <a:cubicBezTo>
                      <a:pt x="215" y="14"/>
                      <a:pt x="188" y="0"/>
                      <a:pt x="17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3"/>
              <p:cNvSpPr/>
              <p:nvPr/>
            </p:nvSpPr>
            <p:spPr>
              <a:xfrm>
                <a:off x="7196048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75" y="14"/>
                    </a:moveTo>
                    <a:cubicBezTo>
                      <a:pt x="188" y="14"/>
                      <a:pt x="202" y="27"/>
                      <a:pt x="215" y="40"/>
                    </a:cubicBezTo>
                    <a:cubicBezTo>
                      <a:pt x="215" y="40"/>
                      <a:pt x="228" y="54"/>
                      <a:pt x="228" y="67"/>
                    </a:cubicBezTo>
                    <a:lnTo>
                      <a:pt x="228" y="322"/>
                    </a:lnTo>
                    <a:cubicBezTo>
                      <a:pt x="228" y="335"/>
                      <a:pt x="215" y="349"/>
                      <a:pt x="215" y="362"/>
                    </a:cubicBezTo>
                    <a:cubicBezTo>
                      <a:pt x="202" y="376"/>
                      <a:pt x="188" y="376"/>
                      <a:pt x="175" y="376"/>
                    </a:cubicBezTo>
                    <a:lnTo>
                      <a:pt x="67" y="376"/>
                    </a:lnTo>
                    <a:cubicBezTo>
                      <a:pt x="54" y="376"/>
                      <a:pt x="41" y="376"/>
                      <a:pt x="41" y="362"/>
                    </a:cubicBezTo>
                    <a:cubicBezTo>
                      <a:pt x="27" y="349"/>
                      <a:pt x="27" y="335"/>
                      <a:pt x="27" y="322"/>
                    </a:cubicBezTo>
                    <a:lnTo>
                      <a:pt x="27" y="67"/>
                    </a:lnTo>
                    <a:cubicBezTo>
                      <a:pt x="27" y="54"/>
                      <a:pt x="27" y="40"/>
                      <a:pt x="41" y="40"/>
                    </a:cubicBezTo>
                    <a:cubicBezTo>
                      <a:pt x="41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54" y="0"/>
                      <a:pt x="41" y="14"/>
                      <a:pt x="27" y="27"/>
                    </a:cubicBezTo>
                    <a:cubicBezTo>
                      <a:pt x="14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14" y="362"/>
                      <a:pt x="27" y="376"/>
                    </a:cubicBezTo>
                    <a:cubicBezTo>
                      <a:pt x="41" y="389"/>
                      <a:pt x="54" y="389"/>
                      <a:pt x="67" y="389"/>
                    </a:cubicBezTo>
                    <a:lnTo>
                      <a:pt x="175" y="389"/>
                    </a:lnTo>
                    <a:cubicBezTo>
                      <a:pt x="188" y="389"/>
                      <a:pt x="215" y="389"/>
                      <a:pt x="228" y="376"/>
                    </a:cubicBezTo>
                    <a:cubicBezTo>
                      <a:pt x="228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8" y="40"/>
                      <a:pt x="228" y="27"/>
                    </a:cubicBezTo>
                    <a:cubicBezTo>
                      <a:pt x="215" y="14"/>
                      <a:pt x="188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3"/>
              <p:cNvSpPr/>
              <p:nvPr/>
            </p:nvSpPr>
            <p:spPr>
              <a:xfrm>
                <a:off x="7235517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75" y="14"/>
                    </a:moveTo>
                    <a:cubicBezTo>
                      <a:pt x="188" y="14"/>
                      <a:pt x="202" y="27"/>
                      <a:pt x="202" y="40"/>
                    </a:cubicBezTo>
                    <a:cubicBezTo>
                      <a:pt x="215" y="40"/>
                      <a:pt x="228" y="54"/>
                      <a:pt x="228" y="67"/>
                    </a:cubicBezTo>
                    <a:lnTo>
                      <a:pt x="228" y="322"/>
                    </a:lnTo>
                    <a:cubicBezTo>
                      <a:pt x="228" y="335"/>
                      <a:pt x="215" y="349"/>
                      <a:pt x="202" y="362"/>
                    </a:cubicBezTo>
                    <a:cubicBezTo>
                      <a:pt x="202" y="376"/>
                      <a:pt x="188" y="376"/>
                      <a:pt x="175" y="376"/>
                    </a:cubicBezTo>
                    <a:lnTo>
                      <a:pt x="67" y="376"/>
                    </a:lnTo>
                    <a:cubicBezTo>
                      <a:pt x="54" y="376"/>
                      <a:pt x="41" y="376"/>
                      <a:pt x="27" y="362"/>
                    </a:cubicBezTo>
                    <a:cubicBezTo>
                      <a:pt x="27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27" y="40"/>
                      <a:pt x="27" y="40"/>
                    </a:cubicBezTo>
                    <a:cubicBezTo>
                      <a:pt x="41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54" y="0"/>
                      <a:pt x="41" y="14"/>
                      <a:pt x="27" y="27"/>
                    </a:cubicBezTo>
                    <a:cubicBezTo>
                      <a:pt x="14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14" y="362"/>
                      <a:pt x="27" y="376"/>
                    </a:cubicBezTo>
                    <a:cubicBezTo>
                      <a:pt x="27" y="389"/>
                      <a:pt x="54" y="389"/>
                      <a:pt x="67" y="389"/>
                    </a:cubicBezTo>
                    <a:lnTo>
                      <a:pt x="175" y="389"/>
                    </a:lnTo>
                    <a:cubicBezTo>
                      <a:pt x="188" y="389"/>
                      <a:pt x="202" y="389"/>
                      <a:pt x="215" y="376"/>
                    </a:cubicBezTo>
                    <a:cubicBezTo>
                      <a:pt x="228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8" y="40"/>
                      <a:pt x="215" y="27"/>
                    </a:cubicBezTo>
                    <a:cubicBezTo>
                      <a:pt x="202" y="14"/>
                      <a:pt x="188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3"/>
              <p:cNvSpPr/>
              <p:nvPr/>
            </p:nvSpPr>
            <p:spPr>
              <a:xfrm>
                <a:off x="7274986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61" y="14"/>
                    </a:moveTo>
                    <a:cubicBezTo>
                      <a:pt x="175" y="14"/>
                      <a:pt x="188" y="27"/>
                      <a:pt x="201" y="40"/>
                    </a:cubicBezTo>
                    <a:cubicBezTo>
                      <a:pt x="215" y="40"/>
                      <a:pt x="215" y="54"/>
                      <a:pt x="215" y="67"/>
                    </a:cubicBezTo>
                    <a:lnTo>
                      <a:pt x="215" y="322"/>
                    </a:lnTo>
                    <a:cubicBezTo>
                      <a:pt x="215" y="335"/>
                      <a:pt x="215" y="349"/>
                      <a:pt x="201" y="362"/>
                    </a:cubicBezTo>
                    <a:cubicBezTo>
                      <a:pt x="188" y="376"/>
                      <a:pt x="188" y="376"/>
                      <a:pt x="161" y="376"/>
                    </a:cubicBezTo>
                    <a:lnTo>
                      <a:pt x="67" y="376"/>
                    </a:lnTo>
                    <a:cubicBezTo>
                      <a:pt x="54" y="376"/>
                      <a:pt x="41" y="376"/>
                      <a:pt x="27" y="362"/>
                    </a:cubicBezTo>
                    <a:cubicBezTo>
                      <a:pt x="14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14" y="40"/>
                      <a:pt x="27" y="40"/>
                    </a:cubicBezTo>
                    <a:cubicBezTo>
                      <a:pt x="41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54" y="0"/>
                      <a:pt x="27" y="14"/>
                      <a:pt x="14" y="27"/>
                    </a:cubicBezTo>
                    <a:cubicBezTo>
                      <a:pt x="0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0" y="362"/>
                      <a:pt x="14" y="376"/>
                    </a:cubicBezTo>
                    <a:cubicBezTo>
                      <a:pt x="27" y="389"/>
                      <a:pt x="54" y="389"/>
                      <a:pt x="67" y="389"/>
                    </a:cubicBezTo>
                    <a:lnTo>
                      <a:pt x="161" y="389"/>
                    </a:lnTo>
                    <a:cubicBezTo>
                      <a:pt x="188" y="389"/>
                      <a:pt x="201" y="389"/>
                      <a:pt x="215" y="376"/>
                    </a:cubicBezTo>
                    <a:cubicBezTo>
                      <a:pt x="228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8" y="40"/>
                      <a:pt x="215" y="27"/>
                    </a:cubicBezTo>
                    <a:cubicBezTo>
                      <a:pt x="201" y="14"/>
                      <a:pt x="188" y="0"/>
                      <a:pt x="16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3"/>
              <p:cNvSpPr/>
              <p:nvPr/>
            </p:nvSpPr>
            <p:spPr>
              <a:xfrm>
                <a:off x="7352503" y="4110476"/>
                <a:ext cx="2465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390" extrusionOk="0">
                    <a:moveTo>
                      <a:pt x="175" y="14"/>
                    </a:moveTo>
                    <a:cubicBezTo>
                      <a:pt x="188" y="14"/>
                      <a:pt x="202" y="27"/>
                      <a:pt x="215" y="40"/>
                    </a:cubicBezTo>
                    <a:cubicBezTo>
                      <a:pt x="229" y="40"/>
                      <a:pt x="229" y="54"/>
                      <a:pt x="229" y="67"/>
                    </a:cubicBezTo>
                    <a:lnTo>
                      <a:pt x="229" y="322"/>
                    </a:lnTo>
                    <a:cubicBezTo>
                      <a:pt x="229" y="335"/>
                      <a:pt x="229" y="349"/>
                      <a:pt x="215" y="362"/>
                    </a:cubicBezTo>
                    <a:cubicBezTo>
                      <a:pt x="202" y="376"/>
                      <a:pt x="188" y="376"/>
                      <a:pt x="175" y="376"/>
                    </a:cubicBezTo>
                    <a:lnTo>
                      <a:pt x="81" y="376"/>
                    </a:lnTo>
                    <a:cubicBezTo>
                      <a:pt x="68" y="376"/>
                      <a:pt x="54" y="376"/>
                      <a:pt x="41" y="362"/>
                    </a:cubicBezTo>
                    <a:cubicBezTo>
                      <a:pt x="28" y="349"/>
                      <a:pt x="28" y="335"/>
                      <a:pt x="28" y="322"/>
                    </a:cubicBezTo>
                    <a:lnTo>
                      <a:pt x="28" y="67"/>
                    </a:lnTo>
                    <a:cubicBezTo>
                      <a:pt x="28" y="54"/>
                      <a:pt x="28" y="40"/>
                      <a:pt x="41" y="40"/>
                    </a:cubicBezTo>
                    <a:cubicBezTo>
                      <a:pt x="54" y="27"/>
                      <a:pt x="54" y="14"/>
                      <a:pt x="81" y="14"/>
                    </a:cubicBezTo>
                    <a:close/>
                    <a:moveTo>
                      <a:pt x="81" y="0"/>
                    </a:moveTo>
                    <a:cubicBezTo>
                      <a:pt x="54" y="0"/>
                      <a:pt x="41" y="14"/>
                      <a:pt x="28" y="27"/>
                    </a:cubicBezTo>
                    <a:cubicBezTo>
                      <a:pt x="14" y="40"/>
                      <a:pt x="1" y="54"/>
                      <a:pt x="1" y="67"/>
                    </a:cubicBezTo>
                    <a:lnTo>
                      <a:pt x="1" y="322"/>
                    </a:lnTo>
                    <a:cubicBezTo>
                      <a:pt x="1" y="335"/>
                      <a:pt x="14" y="362"/>
                      <a:pt x="28" y="376"/>
                    </a:cubicBezTo>
                    <a:cubicBezTo>
                      <a:pt x="41" y="389"/>
                      <a:pt x="54" y="389"/>
                      <a:pt x="81" y="389"/>
                    </a:cubicBezTo>
                    <a:lnTo>
                      <a:pt x="175" y="389"/>
                    </a:lnTo>
                    <a:cubicBezTo>
                      <a:pt x="188" y="389"/>
                      <a:pt x="215" y="389"/>
                      <a:pt x="229" y="376"/>
                    </a:cubicBezTo>
                    <a:cubicBezTo>
                      <a:pt x="242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42" y="40"/>
                      <a:pt x="229" y="27"/>
                    </a:cubicBezTo>
                    <a:cubicBezTo>
                      <a:pt x="215" y="14"/>
                      <a:pt x="188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3"/>
              <p:cNvSpPr/>
              <p:nvPr/>
            </p:nvSpPr>
            <p:spPr>
              <a:xfrm>
                <a:off x="7391972" y="4110476"/>
                <a:ext cx="2465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390" extrusionOk="0">
                    <a:moveTo>
                      <a:pt x="175" y="14"/>
                    </a:moveTo>
                    <a:cubicBezTo>
                      <a:pt x="188" y="14"/>
                      <a:pt x="202" y="27"/>
                      <a:pt x="215" y="40"/>
                    </a:cubicBezTo>
                    <a:cubicBezTo>
                      <a:pt x="215" y="40"/>
                      <a:pt x="229" y="54"/>
                      <a:pt x="229" y="67"/>
                    </a:cubicBezTo>
                    <a:lnTo>
                      <a:pt x="229" y="322"/>
                    </a:lnTo>
                    <a:cubicBezTo>
                      <a:pt x="229" y="335"/>
                      <a:pt x="215" y="349"/>
                      <a:pt x="215" y="362"/>
                    </a:cubicBezTo>
                    <a:cubicBezTo>
                      <a:pt x="202" y="376"/>
                      <a:pt x="188" y="376"/>
                      <a:pt x="175" y="376"/>
                    </a:cubicBezTo>
                    <a:lnTo>
                      <a:pt x="68" y="376"/>
                    </a:lnTo>
                    <a:cubicBezTo>
                      <a:pt x="54" y="376"/>
                      <a:pt x="41" y="376"/>
                      <a:pt x="41" y="362"/>
                    </a:cubicBezTo>
                    <a:cubicBezTo>
                      <a:pt x="27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27" y="40"/>
                      <a:pt x="41" y="40"/>
                    </a:cubicBezTo>
                    <a:cubicBezTo>
                      <a:pt x="41" y="27"/>
                      <a:pt x="54" y="14"/>
                      <a:pt x="68" y="14"/>
                    </a:cubicBezTo>
                    <a:close/>
                    <a:moveTo>
                      <a:pt x="68" y="0"/>
                    </a:moveTo>
                    <a:cubicBezTo>
                      <a:pt x="54" y="0"/>
                      <a:pt x="41" y="14"/>
                      <a:pt x="27" y="27"/>
                    </a:cubicBezTo>
                    <a:cubicBezTo>
                      <a:pt x="14" y="40"/>
                      <a:pt x="1" y="54"/>
                      <a:pt x="1" y="67"/>
                    </a:cubicBezTo>
                    <a:lnTo>
                      <a:pt x="1" y="322"/>
                    </a:lnTo>
                    <a:cubicBezTo>
                      <a:pt x="1" y="335"/>
                      <a:pt x="14" y="362"/>
                      <a:pt x="27" y="376"/>
                    </a:cubicBezTo>
                    <a:cubicBezTo>
                      <a:pt x="41" y="389"/>
                      <a:pt x="54" y="389"/>
                      <a:pt x="68" y="389"/>
                    </a:cubicBezTo>
                    <a:lnTo>
                      <a:pt x="175" y="389"/>
                    </a:lnTo>
                    <a:cubicBezTo>
                      <a:pt x="188" y="389"/>
                      <a:pt x="202" y="389"/>
                      <a:pt x="215" y="376"/>
                    </a:cubicBezTo>
                    <a:cubicBezTo>
                      <a:pt x="229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9" y="40"/>
                      <a:pt x="215" y="27"/>
                    </a:cubicBezTo>
                    <a:cubicBezTo>
                      <a:pt x="215" y="14"/>
                      <a:pt x="188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33"/>
              <p:cNvSpPr/>
              <p:nvPr/>
            </p:nvSpPr>
            <p:spPr>
              <a:xfrm>
                <a:off x="7431441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75" y="14"/>
                    </a:moveTo>
                    <a:cubicBezTo>
                      <a:pt x="188" y="14"/>
                      <a:pt x="202" y="27"/>
                      <a:pt x="202" y="40"/>
                    </a:cubicBezTo>
                    <a:cubicBezTo>
                      <a:pt x="215" y="40"/>
                      <a:pt x="215" y="54"/>
                      <a:pt x="215" y="67"/>
                    </a:cubicBezTo>
                    <a:lnTo>
                      <a:pt x="215" y="322"/>
                    </a:lnTo>
                    <a:cubicBezTo>
                      <a:pt x="215" y="335"/>
                      <a:pt x="215" y="349"/>
                      <a:pt x="202" y="362"/>
                    </a:cubicBezTo>
                    <a:cubicBezTo>
                      <a:pt x="202" y="376"/>
                      <a:pt x="188" y="376"/>
                      <a:pt x="175" y="376"/>
                    </a:cubicBezTo>
                    <a:lnTo>
                      <a:pt x="68" y="376"/>
                    </a:lnTo>
                    <a:cubicBezTo>
                      <a:pt x="54" y="376"/>
                      <a:pt x="41" y="376"/>
                      <a:pt x="27" y="362"/>
                    </a:cubicBezTo>
                    <a:cubicBezTo>
                      <a:pt x="27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27" y="40"/>
                      <a:pt x="27" y="40"/>
                    </a:cubicBezTo>
                    <a:cubicBezTo>
                      <a:pt x="41" y="27"/>
                      <a:pt x="54" y="14"/>
                      <a:pt x="68" y="14"/>
                    </a:cubicBezTo>
                    <a:close/>
                    <a:moveTo>
                      <a:pt x="68" y="0"/>
                    </a:moveTo>
                    <a:cubicBezTo>
                      <a:pt x="54" y="0"/>
                      <a:pt x="27" y="14"/>
                      <a:pt x="14" y="27"/>
                    </a:cubicBezTo>
                    <a:cubicBezTo>
                      <a:pt x="14" y="40"/>
                      <a:pt x="1" y="54"/>
                      <a:pt x="1" y="67"/>
                    </a:cubicBezTo>
                    <a:lnTo>
                      <a:pt x="1" y="322"/>
                    </a:lnTo>
                    <a:cubicBezTo>
                      <a:pt x="1" y="335"/>
                      <a:pt x="14" y="362"/>
                      <a:pt x="14" y="376"/>
                    </a:cubicBezTo>
                    <a:cubicBezTo>
                      <a:pt x="27" y="389"/>
                      <a:pt x="54" y="389"/>
                      <a:pt x="68" y="389"/>
                    </a:cubicBezTo>
                    <a:lnTo>
                      <a:pt x="175" y="389"/>
                    </a:lnTo>
                    <a:cubicBezTo>
                      <a:pt x="188" y="389"/>
                      <a:pt x="202" y="389"/>
                      <a:pt x="215" y="376"/>
                    </a:cubicBezTo>
                    <a:cubicBezTo>
                      <a:pt x="229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9" y="40"/>
                      <a:pt x="215" y="27"/>
                    </a:cubicBezTo>
                    <a:cubicBezTo>
                      <a:pt x="202" y="14"/>
                      <a:pt x="188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33"/>
              <p:cNvSpPr/>
              <p:nvPr/>
            </p:nvSpPr>
            <p:spPr>
              <a:xfrm>
                <a:off x="7314455" y="4110476"/>
                <a:ext cx="2323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29" h="390" extrusionOk="0">
                    <a:moveTo>
                      <a:pt x="161" y="14"/>
                    </a:moveTo>
                    <a:cubicBezTo>
                      <a:pt x="175" y="14"/>
                      <a:pt x="188" y="27"/>
                      <a:pt x="201" y="40"/>
                    </a:cubicBezTo>
                    <a:cubicBezTo>
                      <a:pt x="215" y="40"/>
                      <a:pt x="215" y="54"/>
                      <a:pt x="215" y="67"/>
                    </a:cubicBezTo>
                    <a:lnTo>
                      <a:pt x="215" y="322"/>
                    </a:lnTo>
                    <a:cubicBezTo>
                      <a:pt x="215" y="335"/>
                      <a:pt x="215" y="349"/>
                      <a:pt x="201" y="362"/>
                    </a:cubicBezTo>
                    <a:cubicBezTo>
                      <a:pt x="188" y="376"/>
                      <a:pt x="175" y="376"/>
                      <a:pt x="161" y="376"/>
                    </a:cubicBezTo>
                    <a:lnTo>
                      <a:pt x="67" y="376"/>
                    </a:lnTo>
                    <a:cubicBezTo>
                      <a:pt x="54" y="376"/>
                      <a:pt x="40" y="376"/>
                      <a:pt x="27" y="362"/>
                    </a:cubicBezTo>
                    <a:cubicBezTo>
                      <a:pt x="14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14" y="40"/>
                      <a:pt x="27" y="40"/>
                    </a:cubicBezTo>
                    <a:cubicBezTo>
                      <a:pt x="40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40" y="0"/>
                      <a:pt x="27" y="14"/>
                      <a:pt x="14" y="27"/>
                    </a:cubicBezTo>
                    <a:cubicBezTo>
                      <a:pt x="0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0" y="362"/>
                      <a:pt x="14" y="376"/>
                    </a:cubicBezTo>
                    <a:cubicBezTo>
                      <a:pt x="27" y="389"/>
                      <a:pt x="40" y="389"/>
                      <a:pt x="67" y="389"/>
                    </a:cubicBezTo>
                    <a:lnTo>
                      <a:pt x="161" y="389"/>
                    </a:lnTo>
                    <a:cubicBezTo>
                      <a:pt x="188" y="389"/>
                      <a:pt x="201" y="389"/>
                      <a:pt x="215" y="376"/>
                    </a:cubicBezTo>
                    <a:cubicBezTo>
                      <a:pt x="228" y="362"/>
                      <a:pt x="228" y="335"/>
                      <a:pt x="228" y="322"/>
                    </a:cubicBezTo>
                    <a:lnTo>
                      <a:pt x="228" y="67"/>
                    </a:lnTo>
                    <a:cubicBezTo>
                      <a:pt x="228" y="54"/>
                      <a:pt x="228" y="40"/>
                      <a:pt x="215" y="27"/>
                    </a:cubicBezTo>
                    <a:cubicBezTo>
                      <a:pt x="201" y="14"/>
                      <a:pt x="188" y="0"/>
                      <a:pt x="16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33"/>
              <p:cNvSpPr/>
              <p:nvPr/>
            </p:nvSpPr>
            <p:spPr>
              <a:xfrm>
                <a:off x="4422875" y="3296747"/>
                <a:ext cx="662753" cy="730834"/>
              </a:xfrm>
              <a:custGeom>
                <a:avLst/>
                <a:gdLst/>
                <a:ahLst/>
                <a:cxnLst/>
                <a:rect l="l" t="t" r="r" b="b"/>
                <a:pathLst>
                  <a:path w="6532" h="7203" extrusionOk="0">
                    <a:moveTo>
                      <a:pt x="162" y="14"/>
                    </a:moveTo>
                    <a:cubicBezTo>
                      <a:pt x="215" y="14"/>
                      <a:pt x="805" y="27"/>
                      <a:pt x="980" y="54"/>
                    </a:cubicBezTo>
                    <a:lnTo>
                      <a:pt x="4171" y="4131"/>
                    </a:lnTo>
                    <a:lnTo>
                      <a:pt x="2200" y="4131"/>
                    </a:lnTo>
                    <a:cubicBezTo>
                      <a:pt x="2200" y="4131"/>
                      <a:pt x="135" y="215"/>
                      <a:pt x="27" y="14"/>
                    </a:cubicBezTo>
                    <a:close/>
                    <a:moveTo>
                      <a:pt x="4185" y="4144"/>
                    </a:moveTo>
                    <a:lnTo>
                      <a:pt x="6492" y="7095"/>
                    </a:lnTo>
                    <a:lnTo>
                      <a:pt x="3823" y="7189"/>
                    </a:lnTo>
                    <a:lnTo>
                      <a:pt x="2213" y="4144"/>
                    </a:lnTo>
                    <a:close/>
                    <a:moveTo>
                      <a:pt x="1" y="0"/>
                    </a:moveTo>
                    <a:cubicBezTo>
                      <a:pt x="27" y="41"/>
                      <a:pt x="1516" y="2857"/>
                      <a:pt x="2200" y="4144"/>
                    </a:cubicBezTo>
                    <a:cubicBezTo>
                      <a:pt x="2656" y="5029"/>
                      <a:pt x="3742" y="7068"/>
                      <a:pt x="3809" y="7202"/>
                    </a:cubicBezTo>
                    <a:cubicBezTo>
                      <a:pt x="3863" y="7202"/>
                      <a:pt x="6532" y="7108"/>
                      <a:pt x="6532" y="7108"/>
                    </a:cubicBezTo>
                    <a:lnTo>
                      <a:pt x="4198" y="4144"/>
                    </a:lnTo>
                    <a:lnTo>
                      <a:pt x="980" y="41"/>
                    </a:lnTo>
                    <a:cubicBezTo>
                      <a:pt x="819" y="14"/>
                      <a:pt x="229" y="0"/>
                      <a:pt x="16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33"/>
              <p:cNvSpPr/>
              <p:nvPr/>
            </p:nvSpPr>
            <p:spPr>
              <a:xfrm>
                <a:off x="4420135" y="3295326"/>
                <a:ext cx="1193503" cy="732255"/>
              </a:xfrm>
              <a:custGeom>
                <a:avLst/>
                <a:gdLst/>
                <a:ahLst/>
                <a:cxnLst/>
                <a:rect l="l" t="t" r="r" b="b"/>
                <a:pathLst>
                  <a:path w="11763" h="7217" extrusionOk="0">
                    <a:moveTo>
                      <a:pt x="189" y="41"/>
                    </a:moveTo>
                    <a:cubicBezTo>
                      <a:pt x="256" y="41"/>
                      <a:pt x="846" y="41"/>
                      <a:pt x="1007" y="68"/>
                    </a:cubicBezTo>
                    <a:cubicBezTo>
                      <a:pt x="1248" y="95"/>
                      <a:pt x="1476" y="148"/>
                      <a:pt x="1704" y="215"/>
                    </a:cubicBezTo>
                    <a:cubicBezTo>
                      <a:pt x="1865" y="269"/>
                      <a:pt x="2012" y="336"/>
                      <a:pt x="2160" y="390"/>
                    </a:cubicBezTo>
                    <a:cubicBezTo>
                      <a:pt x="2240" y="430"/>
                      <a:pt x="2321" y="470"/>
                      <a:pt x="2401" y="524"/>
                    </a:cubicBezTo>
                    <a:cubicBezTo>
                      <a:pt x="2522" y="578"/>
                      <a:pt x="2629" y="645"/>
                      <a:pt x="2737" y="725"/>
                    </a:cubicBezTo>
                    <a:cubicBezTo>
                      <a:pt x="2951" y="873"/>
                      <a:pt x="3152" y="1034"/>
                      <a:pt x="3340" y="1221"/>
                    </a:cubicBezTo>
                    <a:cubicBezTo>
                      <a:pt x="4051" y="1946"/>
                      <a:pt x="5177" y="3018"/>
                      <a:pt x="6452" y="4038"/>
                    </a:cubicBezTo>
                    <a:cubicBezTo>
                      <a:pt x="8034" y="5298"/>
                      <a:pt x="9482" y="6157"/>
                      <a:pt x="10743" y="6599"/>
                    </a:cubicBezTo>
                    <a:cubicBezTo>
                      <a:pt x="11025" y="6693"/>
                      <a:pt x="11293" y="6773"/>
                      <a:pt x="11561" y="6827"/>
                    </a:cubicBezTo>
                    <a:cubicBezTo>
                      <a:pt x="11280" y="6841"/>
                      <a:pt x="11011" y="6841"/>
                      <a:pt x="10730" y="6841"/>
                    </a:cubicBezTo>
                    <a:cubicBezTo>
                      <a:pt x="7659" y="6921"/>
                      <a:pt x="5446" y="7015"/>
                      <a:pt x="4185" y="7136"/>
                    </a:cubicBezTo>
                    <a:cubicBezTo>
                      <a:pt x="4064" y="7149"/>
                      <a:pt x="3957" y="7162"/>
                      <a:pt x="3836" y="7176"/>
                    </a:cubicBezTo>
                    <a:lnTo>
                      <a:pt x="202" y="296"/>
                    </a:lnTo>
                    <a:lnTo>
                      <a:pt x="68" y="41"/>
                    </a:lnTo>
                    <a:close/>
                    <a:moveTo>
                      <a:pt x="1" y="1"/>
                    </a:moveTo>
                    <a:lnTo>
                      <a:pt x="2200" y="4172"/>
                    </a:lnTo>
                    <a:lnTo>
                      <a:pt x="3810" y="7216"/>
                    </a:lnTo>
                    <a:lnTo>
                      <a:pt x="3823" y="7216"/>
                    </a:lnTo>
                    <a:cubicBezTo>
                      <a:pt x="3944" y="7203"/>
                      <a:pt x="4064" y="7189"/>
                      <a:pt x="4185" y="7176"/>
                    </a:cubicBezTo>
                    <a:cubicBezTo>
                      <a:pt x="5446" y="7055"/>
                      <a:pt x="7659" y="6961"/>
                      <a:pt x="10730" y="6894"/>
                    </a:cubicBezTo>
                    <a:cubicBezTo>
                      <a:pt x="11065" y="6881"/>
                      <a:pt x="11414" y="6881"/>
                      <a:pt x="11762" y="6867"/>
                    </a:cubicBezTo>
                    <a:lnTo>
                      <a:pt x="11762" y="6827"/>
                    </a:lnTo>
                    <a:cubicBezTo>
                      <a:pt x="11440" y="6773"/>
                      <a:pt x="11105" y="6680"/>
                      <a:pt x="10757" y="6559"/>
                    </a:cubicBezTo>
                    <a:cubicBezTo>
                      <a:pt x="9496" y="6116"/>
                      <a:pt x="8061" y="5258"/>
                      <a:pt x="6465" y="3997"/>
                    </a:cubicBezTo>
                    <a:cubicBezTo>
                      <a:pt x="5204" y="2992"/>
                      <a:pt x="4078" y="1919"/>
                      <a:pt x="3367" y="1194"/>
                    </a:cubicBezTo>
                    <a:cubicBezTo>
                      <a:pt x="3179" y="1007"/>
                      <a:pt x="2978" y="832"/>
                      <a:pt x="2763" y="685"/>
                    </a:cubicBezTo>
                    <a:cubicBezTo>
                      <a:pt x="2656" y="618"/>
                      <a:pt x="2536" y="551"/>
                      <a:pt x="2428" y="484"/>
                    </a:cubicBezTo>
                    <a:cubicBezTo>
                      <a:pt x="2348" y="443"/>
                      <a:pt x="2267" y="403"/>
                      <a:pt x="2173" y="363"/>
                    </a:cubicBezTo>
                    <a:cubicBezTo>
                      <a:pt x="2026" y="296"/>
                      <a:pt x="1878" y="229"/>
                      <a:pt x="1717" y="189"/>
                    </a:cubicBezTo>
                    <a:cubicBezTo>
                      <a:pt x="1489" y="108"/>
                      <a:pt x="1248" y="55"/>
                      <a:pt x="1020" y="28"/>
                    </a:cubicBezTo>
                    <a:cubicBezTo>
                      <a:pt x="846" y="1"/>
                      <a:pt x="256" y="1"/>
                      <a:pt x="189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33"/>
              <p:cNvSpPr/>
              <p:nvPr/>
            </p:nvSpPr>
            <p:spPr>
              <a:xfrm>
                <a:off x="5839393" y="3978169"/>
                <a:ext cx="2842675" cy="471192"/>
              </a:xfrm>
              <a:custGeom>
                <a:avLst/>
                <a:gdLst/>
                <a:ahLst/>
                <a:cxnLst/>
                <a:rect l="l" t="t" r="r" b="b"/>
                <a:pathLst>
                  <a:path w="28017" h="4644" extrusionOk="0">
                    <a:moveTo>
                      <a:pt x="13642" y="48"/>
                    </a:moveTo>
                    <a:cubicBezTo>
                      <a:pt x="18201" y="48"/>
                      <a:pt x="22562" y="116"/>
                      <a:pt x="24328" y="432"/>
                    </a:cubicBezTo>
                    <a:cubicBezTo>
                      <a:pt x="24503" y="459"/>
                      <a:pt x="24637" y="499"/>
                      <a:pt x="24757" y="526"/>
                    </a:cubicBezTo>
                    <a:cubicBezTo>
                      <a:pt x="25938" y="875"/>
                      <a:pt x="26796" y="1478"/>
                      <a:pt x="27198" y="1814"/>
                    </a:cubicBezTo>
                    <a:cubicBezTo>
                      <a:pt x="27279" y="1881"/>
                      <a:pt x="27346" y="1948"/>
                      <a:pt x="27426" y="2015"/>
                    </a:cubicBezTo>
                    <a:cubicBezTo>
                      <a:pt x="27560" y="2136"/>
                      <a:pt x="27681" y="2270"/>
                      <a:pt x="27788" y="2390"/>
                    </a:cubicBezTo>
                    <a:cubicBezTo>
                      <a:pt x="27855" y="2471"/>
                      <a:pt x="27909" y="2538"/>
                      <a:pt x="27936" y="2605"/>
                    </a:cubicBezTo>
                    <a:cubicBezTo>
                      <a:pt x="27949" y="2632"/>
                      <a:pt x="27963" y="2645"/>
                      <a:pt x="27963" y="2672"/>
                    </a:cubicBezTo>
                    <a:cubicBezTo>
                      <a:pt x="27963" y="2672"/>
                      <a:pt x="27976" y="2685"/>
                      <a:pt x="27976" y="2685"/>
                    </a:cubicBezTo>
                    <a:cubicBezTo>
                      <a:pt x="27976" y="2699"/>
                      <a:pt x="27976" y="2699"/>
                      <a:pt x="27976" y="2712"/>
                    </a:cubicBezTo>
                    <a:cubicBezTo>
                      <a:pt x="27976" y="2726"/>
                      <a:pt x="27963" y="2752"/>
                      <a:pt x="27896" y="2820"/>
                    </a:cubicBezTo>
                    <a:cubicBezTo>
                      <a:pt x="27855" y="2873"/>
                      <a:pt x="27788" y="2927"/>
                      <a:pt x="27708" y="2980"/>
                    </a:cubicBezTo>
                    <a:cubicBezTo>
                      <a:pt x="27654" y="3021"/>
                      <a:pt x="27587" y="3074"/>
                      <a:pt x="27507" y="3115"/>
                    </a:cubicBezTo>
                    <a:cubicBezTo>
                      <a:pt x="27480" y="3128"/>
                      <a:pt x="27453" y="3155"/>
                      <a:pt x="27426" y="3168"/>
                    </a:cubicBezTo>
                    <a:cubicBezTo>
                      <a:pt x="27359" y="3208"/>
                      <a:pt x="27279" y="3249"/>
                      <a:pt x="27198" y="3302"/>
                    </a:cubicBezTo>
                    <a:cubicBezTo>
                      <a:pt x="26742" y="3557"/>
                      <a:pt x="25763" y="4013"/>
                      <a:pt x="24328" y="4322"/>
                    </a:cubicBezTo>
                    <a:cubicBezTo>
                      <a:pt x="23457" y="4509"/>
                      <a:pt x="22585" y="4603"/>
                      <a:pt x="21700" y="4603"/>
                    </a:cubicBezTo>
                    <a:lnTo>
                      <a:pt x="15437" y="4603"/>
                    </a:lnTo>
                    <a:lnTo>
                      <a:pt x="15437" y="3195"/>
                    </a:lnTo>
                    <a:cubicBezTo>
                      <a:pt x="15437" y="3182"/>
                      <a:pt x="15423" y="3168"/>
                      <a:pt x="15423" y="3155"/>
                    </a:cubicBezTo>
                    <a:cubicBezTo>
                      <a:pt x="15464" y="3101"/>
                      <a:pt x="15490" y="3048"/>
                      <a:pt x="15504" y="3007"/>
                    </a:cubicBezTo>
                    <a:cubicBezTo>
                      <a:pt x="15531" y="2954"/>
                      <a:pt x="15544" y="2900"/>
                      <a:pt x="15544" y="2846"/>
                    </a:cubicBezTo>
                    <a:lnTo>
                      <a:pt x="15544" y="2833"/>
                    </a:lnTo>
                    <a:lnTo>
                      <a:pt x="1664" y="1036"/>
                    </a:lnTo>
                    <a:lnTo>
                      <a:pt x="148" y="111"/>
                    </a:lnTo>
                    <a:cubicBezTo>
                      <a:pt x="2052" y="84"/>
                      <a:pt x="4145" y="70"/>
                      <a:pt x="6036" y="70"/>
                    </a:cubicBezTo>
                    <a:cubicBezTo>
                      <a:pt x="7001" y="70"/>
                      <a:pt x="8101" y="57"/>
                      <a:pt x="9268" y="57"/>
                    </a:cubicBezTo>
                    <a:lnTo>
                      <a:pt x="10488" y="57"/>
                    </a:lnTo>
                    <a:cubicBezTo>
                      <a:pt x="11530" y="52"/>
                      <a:pt x="12591" y="48"/>
                      <a:pt x="13642" y="48"/>
                    </a:cubicBezTo>
                    <a:close/>
                    <a:moveTo>
                      <a:pt x="12740" y="0"/>
                    </a:moveTo>
                    <a:cubicBezTo>
                      <a:pt x="11987" y="0"/>
                      <a:pt x="11232" y="1"/>
                      <a:pt x="10488" y="3"/>
                    </a:cubicBezTo>
                    <a:lnTo>
                      <a:pt x="9254" y="17"/>
                    </a:lnTo>
                    <a:lnTo>
                      <a:pt x="6036" y="17"/>
                    </a:lnTo>
                    <a:cubicBezTo>
                      <a:pt x="4118" y="17"/>
                      <a:pt x="1999" y="30"/>
                      <a:pt x="68" y="57"/>
                    </a:cubicBezTo>
                    <a:lnTo>
                      <a:pt x="1" y="57"/>
                    </a:lnTo>
                    <a:lnTo>
                      <a:pt x="1637" y="1076"/>
                    </a:lnTo>
                    <a:lnTo>
                      <a:pt x="15490" y="2860"/>
                    </a:lnTo>
                    <a:cubicBezTo>
                      <a:pt x="15490" y="2900"/>
                      <a:pt x="15490" y="2940"/>
                      <a:pt x="15464" y="2994"/>
                    </a:cubicBezTo>
                    <a:cubicBezTo>
                      <a:pt x="15450" y="3034"/>
                      <a:pt x="15423" y="3074"/>
                      <a:pt x="15383" y="3141"/>
                    </a:cubicBezTo>
                    <a:lnTo>
                      <a:pt x="15370" y="3141"/>
                    </a:lnTo>
                    <a:lnTo>
                      <a:pt x="15370" y="3155"/>
                    </a:lnTo>
                    <a:cubicBezTo>
                      <a:pt x="15383" y="3168"/>
                      <a:pt x="15383" y="3182"/>
                      <a:pt x="15383" y="3195"/>
                    </a:cubicBezTo>
                    <a:lnTo>
                      <a:pt x="15383" y="4643"/>
                    </a:lnTo>
                    <a:lnTo>
                      <a:pt x="21700" y="4643"/>
                    </a:lnTo>
                    <a:cubicBezTo>
                      <a:pt x="22585" y="4643"/>
                      <a:pt x="23470" y="4550"/>
                      <a:pt x="24342" y="4362"/>
                    </a:cubicBezTo>
                    <a:cubicBezTo>
                      <a:pt x="25777" y="4053"/>
                      <a:pt x="26756" y="3584"/>
                      <a:pt x="27225" y="3343"/>
                    </a:cubicBezTo>
                    <a:cubicBezTo>
                      <a:pt x="27306" y="3289"/>
                      <a:pt x="27373" y="3249"/>
                      <a:pt x="27440" y="3208"/>
                    </a:cubicBezTo>
                    <a:cubicBezTo>
                      <a:pt x="27480" y="3182"/>
                      <a:pt x="27507" y="3168"/>
                      <a:pt x="27534" y="3155"/>
                    </a:cubicBezTo>
                    <a:cubicBezTo>
                      <a:pt x="27601" y="3101"/>
                      <a:pt x="27668" y="3061"/>
                      <a:pt x="27735" y="3021"/>
                    </a:cubicBezTo>
                    <a:cubicBezTo>
                      <a:pt x="27815" y="2954"/>
                      <a:pt x="27882" y="2900"/>
                      <a:pt x="27936" y="2846"/>
                    </a:cubicBezTo>
                    <a:cubicBezTo>
                      <a:pt x="27990" y="2793"/>
                      <a:pt x="28016" y="2739"/>
                      <a:pt x="28016" y="2712"/>
                    </a:cubicBezTo>
                    <a:cubicBezTo>
                      <a:pt x="28016" y="2699"/>
                      <a:pt x="28016" y="2685"/>
                      <a:pt x="28016" y="2685"/>
                    </a:cubicBezTo>
                    <a:lnTo>
                      <a:pt x="28003" y="2685"/>
                    </a:lnTo>
                    <a:lnTo>
                      <a:pt x="28003" y="2672"/>
                    </a:lnTo>
                    <a:cubicBezTo>
                      <a:pt x="28003" y="2659"/>
                      <a:pt x="28003" y="2659"/>
                      <a:pt x="28003" y="2659"/>
                    </a:cubicBezTo>
                    <a:cubicBezTo>
                      <a:pt x="28003" y="2632"/>
                      <a:pt x="27990" y="2605"/>
                      <a:pt x="27976" y="2578"/>
                    </a:cubicBezTo>
                    <a:cubicBezTo>
                      <a:pt x="27936" y="2511"/>
                      <a:pt x="27882" y="2444"/>
                      <a:pt x="27815" y="2350"/>
                    </a:cubicBezTo>
                    <a:cubicBezTo>
                      <a:pt x="27721" y="2243"/>
                      <a:pt x="27587" y="2109"/>
                      <a:pt x="27453" y="1975"/>
                    </a:cubicBezTo>
                    <a:cubicBezTo>
                      <a:pt x="27373" y="1908"/>
                      <a:pt x="27306" y="1841"/>
                      <a:pt x="27225" y="1787"/>
                    </a:cubicBezTo>
                    <a:cubicBezTo>
                      <a:pt x="26809" y="1452"/>
                      <a:pt x="25951" y="835"/>
                      <a:pt x="24771" y="486"/>
                    </a:cubicBezTo>
                    <a:cubicBezTo>
                      <a:pt x="24650" y="446"/>
                      <a:pt x="24503" y="419"/>
                      <a:pt x="24328" y="392"/>
                    </a:cubicBezTo>
                    <a:cubicBezTo>
                      <a:pt x="22458" y="55"/>
                      <a:pt x="17619" y="0"/>
                      <a:pt x="12740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3"/>
              <p:cNvSpPr/>
              <p:nvPr/>
            </p:nvSpPr>
            <p:spPr>
              <a:xfrm>
                <a:off x="4715493" y="3985271"/>
                <a:ext cx="2386804" cy="464089"/>
              </a:xfrm>
              <a:custGeom>
                <a:avLst/>
                <a:gdLst/>
                <a:ahLst/>
                <a:cxnLst/>
                <a:rect l="l" t="t" r="r" b="b"/>
                <a:pathLst>
                  <a:path w="23524" h="4574" extrusionOk="0">
                    <a:moveTo>
                      <a:pt x="20157" y="3165"/>
                    </a:moveTo>
                    <a:cubicBezTo>
                      <a:pt x="20143" y="3165"/>
                      <a:pt x="20143" y="3179"/>
                      <a:pt x="20143" y="3192"/>
                    </a:cubicBezTo>
                    <a:lnTo>
                      <a:pt x="20143" y="3380"/>
                    </a:lnTo>
                    <a:lnTo>
                      <a:pt x="18789" y="3380"/>
                    </a:lnTo>
                    <a:cubicBezTo>
                      <a:pt x="18762" y="3366"/>
                      <a:pt x="18507" y="3273"/>
                      <a:pt x="18212" y="3165"/>
                    </a:cubicBezTo>
                    <a:close/>
                    <a:moveTo>
                      <a:pt x="20211" y="3098"/>
                    </a:moveTo>
                    <a:cubicBezTo>
                      <a:pt x="20197" y="3112"/>
                      <a:pt x="20184" y="3112"/>
                      <a:pt x="20184" y="3112"/>
                    </a:cubicBezTo>
                    <a:lnTo>
                      <a:pt x="18092" y="3112"/>
                    </a:lnTo>
                    <a:lnTo>
                      <a:pt x="18092" y="3152"/>
                    </a:lnTo>
                    <a:cubicBezTo>
                      <a:pt x="18454" y="3299"/>
                      <a:pt x="18776" y="3420"/>
                      <a:pt x="18776" y="3420"/>
                    </a:cubicBezTo>
                    <a:lnTo>
                      <a:pt x="20197" y="3420"/>
                    </a:lnTo>
                    <a:lnTo>
                      <a:pt x="20197" y="3192"/>
                    </a:lnTo>
                    <a:cubicBezTo>
                      <a:pt x="20197" y="3179"/>
                      <a:pt x="20197" y="3179"/>
                      <a:pt x="20197" y="3165"/>
                    </a:cubicBezTo>
                    <a:cubicBezTo>
                      <a:pt x="20197" y="3165"/>
                      <a:pt x="20197" y="3152"/>
                      <a:pt x="20197" y="3152"/>
                    </a:cubicBezTo>
                    <a:lnTo>
                      <a:pt x="20211" y="3152"/>
                    </a:lnTo>
                    <a:cubicBezTo>
                      <a:pt x="20211" y="3152"/>
                      <a:pt x="20224" y="3138"/>
                      <a:pt x="20224" y="3138"/>
                    </a:cubicBezTo>
                    <a:lnTo>
                      <a:pt x="20211" y="3098"/>
                    </a:lnTo>
                    <a:close/>
                    <a:moveTo>
                      <a:pt x="10273" y="41"/>
                    </a:moveTo>
                    <a:lnTo>
                      <a:pt x="11319" y="1180"/>
                    </a:lnTo>
                    <a:lnTo>
                      <a:pt x="11359" y="1221"/>
                    </a:lnTo>
                    <a:lnTo>
                      <a:pt x="15181" y="2267"/>
                    </a:lnTo>
                    <a:lnTo>
                      <a:pt x="20626" y="2267"/>
                    </a:lnTo>
                    <a:cubicBezTo>
                      <a:pt x="20626" y="2294"/>
                      <a:pt x="20613" y="2307"/>
                      <a:pt x="20599" y="2320"/>
                    </a:cubicBezTo>
                    <a:cubicBezTo>
                      <a:pt x="20559" y="2361"/>
                      <a:pt x="20532" y="2387"/>
                      <a:pt x="20479" y="2441"/>
                    </a:cubicBezTo>
                    <a:lnTo>
                      <a:pt x="20452" y="2455"/>
                    </a:lnTo>
                    <a:lnTo>
                      <a:pt x="20479" y="2468"/>
                    </a:lnTo>
                    <a:cubicBezTo>
                      <a:pt x="20479" y="2468"/>
                      <a:pt x="20479" y="2481"/>
                      <a:pt x="20479" y="2481"/>
                    </a:cubicBezTo>
                    <a:lnTo>
                      <a:pt x="20465" y="2481"/>
                    </a:lnTo>
                    <a:lnTo>
                      <a:pt x="20304" y="2696"/>
                    </a:lnTo>
                    <a:lnTo>
                      <a:pt x="19151" y="2696"/>
                    </a:lnTo>
                    <a:lnTo>
                      <a:pt x="19151" y="2736"/>
                    </a:lnTo>
                    <a:cubicBezTo>
                      <a:pt x="19312" y="2763"/>
                      <a:pt x="19513" y="2790"/>
                      <a:pt x="19714" y="2830"/>
                    </a:cubicBezTo>
                    <a:cubicBezTo>
                      <a:pt x="19835" y="2843"/>
                      <a:pt x="19942" y="2857"/>
                      <a:pt x="20063" y="2884"/>
                    </a:cubicBezTo>
                    <a:lnTo>
                      <a:pt x="20103" y="2924"/>
                    </a:lnTo>
                    <a:cubicBezTo>
                      <a:pt x="20130" y="2951"/>
                      <a:pt x="20170" y="2964"/>
                      <a:pt x="20251" y="2991"/>
                    </a:cubicBezTo>
                    <a:cubicBezTo>
                      <a:pt x="20304" y="3004"/>
                      <a:pt x="20385" y="3031"/>
                      <a:pt x="20479" y="3045"/>
                    </a:cubicBezTo>
                    <a:lnTo>
                      <a:pt x="20492" y="3045"/>
                    </a:lnTo>
                    <a:cubicBezTo>
                      <a:pt x="20734" y="2964"/>
                      <a:pt x="21176" y="2870"/>
                      <a:pt x="21860" y="2803"/>
                    </a:cubicBezTo>
                    <a:cubicBezTo>
                      <a:pt x="22329" y="2750"/>
                      <a:pt x="22853" y="2723"/>
                      <a:pt x="23429" y="2723"/>
                    </a:cubicBezTo>
                    <a:cubicBezTo>
                      <a:pt x="23429" y="2723"/>
                      <a:pt x="23443" y="2723"/>
                      <a:pt x="23456" y="2736"/>
                    </a:cubicBezTo>
                    <a:cubicBezTo>
                      <a:pt x="23469" y="2750"/>
                      <a:pt x="23483" y="2763"/>
                      <a:pt x="23483" y="2776"/>
                    </a:cubicBezTo>
                    <a:lnTo>
                      <a:pt x="23483" y="4345"/>
                    </a:lnTo>
                    <a:cubicBezTo>
                      <a:pt x="23469" y="4359"/>
                      <a:pt x="23469" y="4386"/>
                      <a:pt x="23456" y="4399"/>
                    </a:cubicBezTo>
                    <a:cubicBezTo>
                      <a:pt x="23443" y="4413"/>
                      <a:pt x="23429" y="4413"/>
                      <a:pt x="23429" y="4413"/>
                    </a:cubicBezTo>
                    <a:cubicBezTo>
                      <a:pt x="22893" y="4413"/>
                      <a:pt x="22397" y="4386"/>
                      <a:pt x="21954" y="4345"/>
                    </a:cubicBezTo>
                    <a:lnTo>
                      <a:pt x="21927" y="4345"/>
                    </a:lnTo>
                    <a:lnTo>
                      <a:pt x="21927" y="4533"/>
                    </a:lnTo>
                    <a:lnTo>
                      <a:pt x="19915" y="4533"/>
                    </a:lnTo>
                    <a:cubicBezTo>
                      <a:pt x="18601" y="4533"/>
                      <a:pt x="11762" y="4265"/>
                      <a:pt x="7819" y="3675"/>
                    </a:cubicBezTo>
                    <a:cubicBezTo>
                      <a:pt x="6987" y="3554"/>
                      <a:pt x="6330" y="3420"/>
                      <a:pt x="5874" y="3286"/>
                    </a:cubicBezTo>
                    <a:cubicBezTo>
                      <a:pt x="3500" y="2589"/>
                      <a:pt x="1824" y="1972"/>
                      <a:pt x="899" y="1462"/>
                    </a:cubicBezTo>
                    <a:cubicBezTo>
                      <a:pt x="711" y="1355"/>
                      <a:pt x="536" y="1261"/>
                      <a:pt x="416" y="1154"/>
                    </a:cubicBezTo>
                    <a:cubicBezTo>
                      <a:pt x="376" y="1127"/>
                      <a:pt x="335" y="1100"/>
                      <a:pt x="308" y="1073"/>
                    </a:cubicBezTo>
                    <a:cubicBezTo>
                      <a:pt x="215" y="993"/>
                      <a:pt x="148" y="926"/>
                      <a:pt x="107" y="859"/>
                    </a:cubicBezTo>
                    <a:cubicBezTo>
                      <a:pt x="94" y="832"/>
                      <a:pt x="80" y="818"/>
                      <a:pt x="67" y="792"/>
                    </a:cubicBezTo>
                    <a:lnTo>
                      <a:pt x="67" y="792"/>
                    </a:lnTo>
                    <a:cubicBezTo>
                      <a:pt x="1797" y="1167"/>
                      <a:pt x="4707" y="1784"/>
                      <a:pt x="5177" y="1811"/>
                    </a:cubicBezTo>
                    <a:lnTo>
                      <a:pt x="5230" y="1824"/>
                    </a:lnTo>
                    <a:lnTo>
                      <a:pt x="5686" y="1824"/>
                    </a:lnTo>
                    <a:cubicBezTo>
                      <a:pt x="5753" y="1811"/>
                      <a:pt x="5820" y="1811"/>
                      <a:pt x="5874" y="1797"/>
                    </a:cubicBezTo>
                    <a:cubicBezTo>
                      <a:pt x="6102" y="1757"/>
                      <a:pt x="6276" y="1677"/>
                      <a:pt x="6397" y="1543"/>
                    </a:cubicBezTo>
                    <a:cubicBezTo>
                      <a:pt x="6411" y="1529"/>
                      <a:pt x="6437" y="1489"/>
                      <a:pt x="6464" y="1462"/>
                    </a:cubicBezTo>
                    <a:cubicBezTo>
                      <a:pt x="6478" y="1435"/>
                      <a:pt x="6491" y="1408"/>
                      <a:pt x="6504" y="1382"/>
                    </a:cubicBezTo>
                    <a:lnTo>
                      <a:pt x="6518" y="1355"/>
                    </a:lnTo>
                    <a:lnTo>
                      <a:pt x="201" y="537"/>
                    </a:lnTo>
                    <a:cubicBezTo>
                      <a:pt x="228" y="523"/>
                      <a:pt x="255" y="523"/>
                      <a:pt x="295" y="510"/>
                    </a:cubicBezTo>
                    <a:cubicBezTo>
                      <a:pt x="416" y="483"/>
                      <a:pt x="563" y="456"/>
                      <a:pt x="751" y="429"/>
                    </a:cubicBezTo>
                    <a:cubicBezTo>
                      <a:pt x="899" y="416"/>
                      <a:pt x="1073" y="389"/>
                      <a:pt x="1274" y="376"/>
                    </a:cubicBezTo>
                    <a:cubicBezTo>
                      <a:pt x="2535" y="255"/>
                      <a:pt x="4748" y="148"/>
                      <a:pt x="7819" y="81"/>
                    </a:cubicBezTo>
                    <a:cubicBezTo>
                      <a:pt x="8583" y="67"/>
                      <a:pt x="9415" y="54"/>
                      <a:pt x="10273" y="41"/>
                    </a:cubicBezTo>
                    <a:close/>
                    <a:moveTo>
                      <a:pt x="10273" y="0"/>
                    </a:moveTo>
                    <a:cubicBezTo>
                      <a:pt x="9415" y="14"/>
                      <a:pt x="8597" y="27"/>
                      <a:pt x="7819" y="54"/>
                    </a:cubicBezTo>
                    <a:cubicBezTo>
                      <a:pt x="4748" y="121"/>
                      <a:pt x="2535" y="215"/>
                      <a:pt x="1274" y="336"/>
                    </a:cubicBezTo>
                    <a:cubicBezTo>
                      <a:pt x="1073" y="362"/>
                      <a:pt x="899" y="376"/>
                      <a:pt x="751" y="403"/>
                    </a:cubicBezTo>
                    <a:cubicBezTo>
                      <a:pt x="563" y="429"/>
                      <a:pt x="402" y="456"/>
                      <a:pt x="282" y="483"/>
                    </a:cubicBezTo>
                    <a:cubicBezTo>
                      <a:pt x="201" y="496"/>
                      <a:pt x="148" y="523"/>
                      <a:pt x="94" y="537"/>
                    </a:cubicBezTo>
                    <a:lnTo>
                      <a:pt x="94" y="577"/>
                    </a:lnTo>
                    <a:lnTo>
                      <a:pt x="6451" y="1395"/>
                    </a:lnTo>
                    <a:cubicBezTo>
                      <a:pt x="6451" y="1408"/>
                      <a:pt x="6437" y="1435"/>
                      <a:pt x="6424" y="1449"/>
                    </a:cubicBezTo>
                    <a:cubicBezTo>
                      <a:pt x="6411" y="1475"/>
                      <a:pt x="6384" y="1502"/>
                      <a:pt x="6357" y="1529"/>
                    </a:cubicBezTo>
                    <a:cubicBezTo>
                      <a:pt x="6250" y="1650"/>
                      <a:pt x="6089" y="1730"/>
                      <a:pt x="5874" y="1771"/>
                    </a:cubicBezTo>
                    <a:cubicBezTo>
                      <a:pt x="5807" y="1771"/>
                      <a:pt x="5753" y="1784"/>
                      <a:pt x="5686" y="1784"/>
                    </a:cubicBezTo>
                    <a:cubicBezTo>
                      <a:pt x="5619" y="1791"/>
                      <a:pt x="5549" y="1794"/>
                      <a:pt x="5473" y="1794"/>
                    </a:cubicBezTo>
                    <a:cubicBezTo>
                      <a:pt x="5398" y="1794"/>
                      <a:pt x="5318" y="1791"/>
                      <a:pt x="5230" y="1784"/>
                    </a:cubicBezTo>
                    <a:lnTo>
                      <a:pt x="5190" y="1784"/>
                    </a:lnTo>
                    <a:cubicBezTo>
                      <a:pt x="4707" y="1744"/>
                      <a:pt x="1757" y="1113"/>
                      <a:pt x="40" y="751"/>
                    </a:cubicBezTo>
                    <a:lnTo>
                      <a:pt x="0" y="738"/>
                    </a:lnTo>
                    <a:lnTo>
                      <a:pt x="13" y="778"/>
                    </a:lnTo>
                    <a:cubicBezTo>
                      <a:pt x="27" y="805"/>
                      <a:pt x="54" y="845"/>
                      <a:pt x="67" y="885"/>
                    </a:cubicBezTo>
                    <a:cubicBezTo>
                      <a:pt x="121" y="952"/>
                      <a:pt x="188" y="1020"/>
                      <a:pt x="282" y="1100"/>
                    </a:cubicBezTo>
                    <a:cubicBezTo>
                      <a:pt x="308" y="1127"/>
                      <a:pt x="349" y="1167"/>
                      <a:pt x="389" y="1194"/>
                    </a:cubicBezTo>
                    <a:cubicBezTo>
                      <a:pt x="523" y="1288"/>
                      <a:pt x="684" y="1395"/>
                      <a:pt x="872" y="1502"/>
                    </a:cubicBezTo>
                    <a:cubicBezTo>
                      <a:pt x="1811" y="2012"/>
                      <a:pt x="3487" y="2629"/>
                      <a:pt x="5861" y="3326"/>
                    </a:cubicBezTo>
                    <a:cubicBezTo>
                      <a:pt x="6330" y="3460"/>
                      <a:pt x="6987" y="3594"/>
                      <a:pt x="7819" y="3715"/>
                    </a:cubicBezTo>
                    <a:cubicBezTo>
                      <a:pt x="11762" y="4305"/>
                      <a:pt x="18601" y="4573"/>
                      <a:pt x="19915" y="4573"/>
                    </a:cubicBezTo>
                    <a:lnTo>
                      <a:pt x="21981" y="4573"/>
                    </a:lnTo>
                    <a:lnTo>
                      <a:pt x="21981" y="4399"/>
                    </a:lnTo>
                    <a:cubicBezTo>
                      <a:pt x="22423" y="4439"/>
                      <a:pt x="22906" y="4453"/>
                      <a:pt x="23429" y="4453"/>
                    </a:cubicBezTo>
                    <a:cubicBezTo>
                      <a:pt x="23456" y="4453"/>
                      <a:pt x="23469" y="4453"/>
                      <a:pt x="23483" y="4439"/>
                    </a:cubicBezTo>
                    <a:cubicBezTo>
                      <a:pt x="23510" y="4413"/>
                      <a:pt x="23523" y="4359"/>
                      <a:pt x="23523" y="4359"/>
                    </a:cubicBezTo>
                    <a:lnTo>
                      <a:pt x="23523" y="2776"/>
                    </a:lnTo>
                    <a:cubicBezTo>
                      <a:pt x="23523" y="2750"/>
                      <a:pt x="23510" y="2723"/>
                      <a:pt x="23483" y="2709"/>
                    </a:cubicBezTo>
                    <a:cubicBezTo>
                      <a:pt x="23469" y="2696"/>
                      <a:pt x="23456" y="2682"/>
                      <a:pt x="23429" y="2682"/>
                    </a:cubicBezTo>
                    <a:cubicBezTo>
                      <a:pt x="22853" y="2682"/>
                      <a:pt x="22329" y="2709"/>
                      <a:pt x="21860" y="2763"/>
                    </a:cubicBezTo>
                    <a:cubicBezTo>
                      <a:pt x="21176" y="2830"/>
                      <a:pt x="20734" y="2924"/>
                      <a:pt x="20479" y="3004"/>
                    </a:cubicBezTo>
                    <a:cubicBezTo>
                      <a:pt x="20398" y="2991"/>
                      <a:pt x="20318" y="2964"/>
                      <a:pt x="20264" y="2951"/>
                    </a:cubicBezTo>
                    <a:cubicBezTo>
                      <a:pt x="20184" y="2924"/>
                      <a:pt x="20143" y="2910"/>
                      <a:pt x="20143" y="2897"/>
                    </a:cubicBezTo>
                    <a:lnTo>
                      <a:pt x="20076" y="2843"/>
                    </a:lnTo>
                    <a:cubicBezTo>
                      <a:pt x="19956" y="2817"/>
                      <a:pt x="19848" y="2803"/>
                      <a:pt x="19728" y="2790"/>
                    </a:cubicBezTo>
                    <a:cubicBezTo>
                      <a:pt x="19620" y="2776"/>
                      <a:pt x="19513" y="2750"/>
                      <a:pt x="19406" y="2736"/>
                    </a:cubicBezTo>
                    <a:lnTo>
                      <a:pt x="20331" y="2736"/>
                    </a:lnTo>
                    <a:lnTo>
                      <a:pt x="20506" y="2522"/>
                    </a:lnTo>
                    <a:cubicBezTo>
                      <a:pt x="20506" y="2508"/>
                      <a:pt x="20519" y="2495"/>
                      <a:pt x="20519" y="2481"/>
                    </a:cubicBezTo>
                    <a:cubicBezTo>
                      <a:pt x="20519" y="2481"/>
                      <a:pt x="20519" y="2468"/>
                      <a:pt x="20519" y="2468"/>
                    </a:cubicBezTo>
                    <a:cubicBezTo>
                      <a:pt x="20559" y="2414"/>
                      <a:pt x="20599" y="2387"/>
                      <a:pt x="20640" y="2347"/>
                    </a:cubicBezTo>
                    <a:cubicBezTo>
                      <a:pt x="20667" y="2320"/>
                      <a:pt x="20680" y="2294"/>
                      <a:pt x="20680" y="2253"/>
                    </a:cubicBezTo>
                    <a:lnTo>
                      <a:pt x="20680" y="2240"/>
                    </a:lnTo>
                    <a:lnTo>
                      <a:pt x="15195" y="2240"/>
                    </a:lnTo>
                    <a:lnTo>
                      <a:pt x="11386" y="1194"/>
                    </a:lnTo>
                    <a:lnTo>
                      <a:pt x="10300" y="14"/>
                    </a:lnTo>
                    <a:lnTo>
                      <a:pt x="10286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3"/>
              <p:cNvSpPr/>
              <p:nvPr/>
            </p:nvSpPr>
            <p:spPr>
              <a:xfrm>
                <a:off x="6551051" y="4299602"/>
                <a:ext cx="216420" cy="32772"/>
              </a:xfrm>
              <a:custGeom>
                <a:avLst/>
                <a:gdLst/>
                <a:ahLst/>
                <a:cxnLst/>
                <a:rect l="l" t="t" r="r" b="b"/>
                <a:pathLst>
                  <a:path w="2133" h="323" extrusionOk="0">
                    <a:moveTo>
                      <a:pt x="2066" y="54"/>
                    </a:moveTo>
                    <a:cubicBezTo>
                      <a:pt x="2052" y="67"/>
                      <a:pt x="2052" y="81"/>
                      <a:pt x="2052" y="94"/>
                    </a:cubicBezTo>
                    <a:lnTo>
                      <a:pt x="2052" y="282"/>
                    </a:lnTo>
                    <a:lnTo>
                      <a:pt x="698" y="282"/>
                    </a:lnTo>
                    <a:cubicBezTo>
                      <a:pt x="671" y="268"/>
                      <a:pt x="416" y="175"/>
                      <a:pt x="121" y="54"/>
                    </a:cubicBezTo>
                    <a:close/>
                    <a:moveTo>
                      <a:pt x="2120" y="0"/>
                    </a:moveTo>
                    <a:cubicBezTo>
                      <a:pt x="2106" y="14"/>
                      <a:pt x="2093" y="14"/>
                      <a:pt x="2093" y="14"/>
                    </a:cubicBezTo>
                    <a:lnTo>
                      <a:pt x="1" y="14"/>
                    </a:lnTo>
                    <a:lnTo>
                      <a:pt x="1" y="54"/>
                    </a:lnTo>
                    <a:cubicBezTo>
                      <a:pt x="363" y="201"/>
                      <a:pt x="685" y="322"/>
                      <a:pt x="685" y="322"/>
                    </a:cubicBezTo>
                    <a:lnTo>
                      <a:pt x="2106" y="322"/>
                    </a:lnTo>
                    <a:lnTo>
                      <a:pt x="2106" y="94"/>
                    </a:lnTo>
                    <a:cubicBezTo>
                      <a:pt x="2106" y="81"/>
                      <a:pt x="2106" y="81"/>
                      <a:pt x="2106" y="67"/>
                    </a:cubicBezTo>
                    <a:cubicBezTo>
                      <a:pt x="2106" y="67"/>
                      <a:pt x="2106" y="54"/>
                      <a:pt x="2106" y="54"/>
                    </a:cubicBezTo>
                    <a:lnTo>
                      <a:pt x="2120" y="54"/>
                    </a:lnTo>
                    <a:cubicBezTo>
                      <a:pt x="2120" y="40"/>
                      <a:pt x="2133" y="40"/>
                      <a:pt x="2133" y="40"/>
                    </a:cubicBezTo>
                    <a:lnTo>
                      <a:pt x="212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33"/>
              <p:cNvSpPr/>
              <p:nvPr/>
            </p:nvSpPr>
            <p:spPr>
              <a:xfrm>
                <a:off x="5712869" y="3940323"/>
                <a:ext cx="1703758" cy="372976"/>
              </a:xfrm>
              <a:custGeom>
                <a:avLst/>
                <a:gdLst/>
                <a:ahLst/>
                <a:cxnLst/>
                <a:rect l="l" t="t" r="r" b="b"/>
                <a:pathLst>
                  <a:path w="16792" h="3676" extrusionOk="0">
                    <a:moveTo>
                      <a:pt x="617" y="54"/>
                    </a:moveTo>
                    <a:lnTo>
                      <a:pt x="2884" y="1449"/>
                    </a:lnTo>
                    <a:lnTo>
                      <a:pt x="16737" y="3233"/>
                    </a:lnTo>
                    <a:cubicBezTo>
                      <a:pt x="16737" y="3286"/>
                      <a:pt x="16737" y="3327"/>
                      <a:pt x="16711" y="3367"/>
                    </a:cubicBezTo>
                    <a:cubicBezTo>
                      <a:pt x="16697" y="3407"/>
                      <a:pt x="16670" y="3434"/>
                      <a:pt x="16644" y="3488"/>
                    </a:cubicBezTo>
                    <a:cubicBezTo>
                      <a:pt x="16644" y="3488"/>
                      <a:pt x="16630" y="3474"/>
                      <a:pt x="16630" y="3474"/>
                    </a:cubicBezTo>
                    <a:cubicBezTo>
                      <a:pt x="16603" y="3461"/>
                      <a:pt x="16576" y="3447"/>
                      <a:pt x="16550" y="3447"/>
                    </a:cubicBezTo>
                    <a:cubicBezTo>
                      <a:pt x="15772" y="3447"/>
                      <a:pt x="15048" y="3488"/>
                      <a:pt x="14417" y="3555"/>
                    </a:cubicBezTo>
                    <a:cubicBezTo>
                      <a:pt x="14162" y="3568"/>
                      <a:pt x="13921" y="3608"/>
                      <a:pt x="13693" y="3635"/>
                    </a:cubicBezTo>
                    <a:lnTo>
                      <a:pt x="13693" y="3219"/>
                    </a:lnTo>
                    <a:cubicBezTo>
                      <a:pt x="13693" y="3193"/>
                      <a:pt x="13680" y="3166"/>
                      <a:pt x="13653" y="3152"/>
                    </a:cubicBezTo>
                    <a:cubicBezTo>
                      <a:pt x="13639" y="3139"/>
                      <a:pt x="13613" y="3125"/>
                      <a:pt x="13599" y="3125"/>
                    </a:cubicBezTo>
                    <a:cubicBezTo>
                      <a:pt x="13023" y="3125"/>
                      <a:pt x="12499" y="3152"/>
                      <a:pt x="12017" y="3206"/>
                    </a:cubicBezTo>
                    <a:cubicBezTo>
                      <a:pt x="11346" y="3273"/>
                      <a:pt x="10904" y="3367"/>
                      <a:pt x="10649" y="3447"/>
                    </a:cubicBezTo>
                    <a:cubicBezTo>
                      <a:pt x="10555" y="3434"/>
                      <a:pt x="10488" y="3407"/>
                      <a:pt x="10434" y="3394"/>
                    </a:cubicBezTo>
                    <a:cubicBezTo>
                      <a:pt x="10354" y="3367"/>
                      <a:pt x="10313" y="3353"/>
                      <a:pt x="10300" y="3340"/>
                    </a:cubicBezTo>
                    <a:lnTo>
                      <a:pt x="10246" y="3286"/>
                    </a:lnTo>
                    <a:cubicBezTo>
                      <a:pt x="10126" y="3260"/>
                      <a:pt x="10005" y="3246"/>
                      <a:pt x="9884" y="3233"/>
                    </a:cubicBezTo>
                    <a:cubicBezTo>
                      <a:pt x="9790" y="3219"/>
                      <a:pt x="9683" y="3193"/>
                      <a:pt x="9576" y="3179"/>
                    </a:cubicBezTo>
                    <a:lnTo>
                      <a:pt x="10488" y="3179"/>
                    </a:lnTo>
                    <a:lnTo>
                      <a:pt x="10676" y="2965"/>
                    </a:lnTo>
                    <a:cubicBezTo>
                      <a:pt x="10676" y="2951"/>
                      <a:pt x="10689" y="2938"/>
                      <a:pt x="10689" y="2924"/>
                    </a:cubicBezTo>
                    <a:cubicBezTo>
                      <a:pt x="10689" y="2924"/>
                      <a:pt x="10689" y="2911"/>
                      <a:pt x="10689" y="2911"/>
                    </a:cubicBezTo>
                    <a:cubicBezTo>
                      <a:pt x="10729" y="2857"/>
                      <a:pt x="10769" y="2830"/>
                      <a:pt x="10796" y="2790"/>
                    </a:cubicBezTo>
                    <a:cubicBezTo>
                      <a:pt x="10837" y="2763"/>
                      <a:pt x="10837" y="2737"/>
                      <a:pt x="10837" y="2696"/>
                    </a:cubicBezTo>
                    <a:lnTo>
                      <a:pt x="10837" y="2683"/>
                    </a:lnTo>
                    <a:lnTo>
                      <a:pt x="5351" y="2683"/>
                    </a:lnTo>
                    <a:lnTo>
                      <a:pt x="1556" y="1637"/>
                    </a:lnTo>
                    <a:lnTo>
                      <a:pt x="94" y="54"/>
                    </a:lnTo>
                    <a:close/>
                    <a:moveTo>
                      <a:pt x="0" y="1"/>
                    </a:moveTo>
                    <a:lnTo>
                      <a:pt x="1489" y="1623"/>
                    </a:lnTo>
                    <a:lnTo>
                      <a:pt x="1529" y="1664"/>
                    </a:lnTo>
                    <a:lnTo>
                      <a:pt x="5351" y="2710"/>
                    </a:lnTo>
                    <a:lnTo>
                      <a:pt x="10796" y="2710"/>
                    </a:lnTo>
                    <a:cubicBezTo>
                      <a:pt x="10796" y="2737"/>
                      <a:pt x="10796" y="2750"/>
                      <a:pt x="10769" y="2763"/>
                    </a:cubicBezTo>
                    <a:cubicBezTo>
                      <a:pt x="10743" y="2804"/>
                      <a:pt x="10702" y="2830"/>
                      <a:pt x="10649" y="2884"/>
                    </a:cubicBezTo>
                    <a:lnTo>
                      <a:pt x="10635" y="2898"/>
                    </a:lnTo>
                    <a:lnTo>
                      <a:pt x="10649" y="2911"/>
                    </a:lnTo>
                    <a:cubicBezTo>
                      <a:pt x="10649" y="2911"/>
                      <a:pt x="10649" y="2924"/>
                      <a:pt x="10649" y="2924"/>
                    </a:cubicBezTo>
                    <a:lnTo>
                      <a:pt x="10635" y="2924"/>
                    </a:lnTo>
                    <a:lnTo>
                      <a:pt x="10474" y="3139"/>
                    </a:lnTo>
                    <a:lnTo>
                      <a:pt x="9334" y="3139"/>
                    </a:lnTo>
                    <a:lnTo>
                      <a:pt x="9321" y="3179"/>
                    </a:lnTo>
                    <a:cubicBezTo>
                      <a:pt x="9482" y="3206"/>
                      <a:pt x="9683" y="3233"/>
                      <a:pt x="9884" y="3260"/>
                    </a:cubicBezTo>
                    <a:cubicBezTo>
                      <a:pt x="10005" y="3286"/>
                      <a:pt x="10126" y="3300"/>
                      <a:pt x="10233" y="3313"/>
                    </a:cubicBezTo>
                    <a:lnTo>
                      <a:pt x="10273" y="3367"/>
                    </a:lnTo>
                    <a:cubicBezTo>
                      <a:pt x="10300" y="3394"/>
                      <a:pt x="10354" y="3407"/>
                      <a:pt x="10434" y="3434"/>
                    </a:cubicBezTo>
                    <a:cubicBezTo>
                      <a:pt x="10488" y="3447"/>
                      <a:pt x="10555" y="3474"/>
                      <a:pt x="10649" y="3488"/>
                    </a:cubicBezTo>
                    <a:lnTo>
                      <a:pt x="10662" y="3488"/>
                    </a:lnTo>
                    <a:cubicBezTo>
                      <a:pt x="10904" y="3407"/>
                      <a:pt x="11346" y="3313"/>
                      <a:pt x="12030" y="3246"/>
                    </a:cubicBezTo>
                    <a:cubicBezTo>
                      <a:pt x="12499" y="3193"/>
                      <a:pt x="13023" y="3166"/>
                      <a:pt x="13599" y="3166"/>
                    </a:cubicBezTo>
                    <a:cubicBezTo>
                      <a:pt x="13613" y="3166"/>
                      <a:pt x="13626" y="3166"/>
                      <a:pt x="13626" y="3179"/>
                    </a:cubicBezTo>
                    <a:cubicBezTo>
                      <a:pt x="13639" y="3193"/>
                      <a:pt x="13653" y="3206"/>
                      <a:pt x="13653" y="3219"/>
                    </a:cubicBezTo>
                    <a:lnTo>
                      <a:pt x="13653" y="3675"/>
                    </a:lnTo>
                    <a:lnTo>
                      <a:pt x="13680" y="3675"/>
                    </a:lnTo>
                    <a:cubicBezTo>
                      <a:pt x="13908" y="3635"/>
                      <a:pt x="14162" y="3608"/>
                      <a:pt x="14417" y="3581"/>
                    </a:cubicBezTo>
                    <a:cubicBezTo>
                      <a:pt x="15061" y="3514"/>
                      <a:pt x="15772" y="3488"/>
                      <a:pt x="16550" y="3474"/>
                    </a:cubicBezTo>
                    <a:cubicBezTo>
                      <a:pt x="16576" y="3474"/>
                      <a:pt x="16590" y="3488"/>
                      <a:pt x="16603" y="3501"/>
                    </a:cubicBezTo>
                    <a:cubicBezTo>
                      <a:pt x="16617" y="3501"/>
                      <a:pt x="16617" y="3514"/>
                      <a:pt x="16630" y="3528"/>
                    </a:cubicBezTo>
                    <a:lnTo>
                      <a:pt x="16644" y="3555"/>
                    </a:lnTo>
                    <a:lnTo>
                      <a:pt x="16657" y="3528"/>
                    </a:lnTo>
                    <a:cubicBezTo>
                      <a:pt x="16711" y="3461"/>
                      <a:pt x="16737" y="3421"/>
                      <a:pt x="16751" y="3367"/>
                    </a:cubicBezTo>
                    <a:cubicBezTo>
                      <a:pt x="16778" y="3313"/>
                      <a:pt x="16791" y="3273"/>
                      <a:pt x="16791" y="3206"/>
                    </a:cubicBezTo>
                    <a:lnTo>
                      <a:pt x="16791" y="3193"/>
                    </a:lnTo>
                    <a:lnTo>
                      <a:pt x="2911" y="1395"/>
                    </a:lnTo>
                    <a:lnTo>
                      <a:pt x="765" y="81"/>
                    </a:lnTo>
                    <a:lnTo>
                      <a:pt x="631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33"/>
              <p:cNvSpPr/>
              <p:nvPr/>
            </p:nvSpPr>
            <p:spPr>
              <a:xfrm>
                <a:off x="5868005" y="4083182"/>
                <a:ext cx="138902" cy="2739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270" extrusionOk="0">
                    <a:moveTo>
                      <a:pt x="1368" y="1"/>
                    </a:moveTo>
                    <a:lnTo>
                      <a:pt x="0" y="229"/>
                    </a:lnTo>
                    <a:lnTo>
                      <a:pt x="14" y="269"/>
                    </a:lnTo>
                    <a:lnTo>
                      <a:pt x="1368" y="41"/>
                    </a:lnTo>
                    <a:lnTo>
                      <a:pt x="1368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3"/>
              <p:cNvSpPr/>
              <p:nvPr/>
            </p:nvSpPr>
            <p:spPr>
              <a:xfrm>
                <a:off x="6770108" y="4298182"/>
                <a:ext cx="1522" cy="4261"/>
              </a:xfrm>
              <a:custGeom>
                <a:avLst/>
                <a:gdLst/>
                <a:ahLst/>
                <a:cxnLst/>
                <a:rect l="l" t="t" r="r" b="b"/>
                <a:pathLst>
                  <a:path w="15" h="42" extrusionOk="0">
                    <a:moveTo>
                      <a:pt x="14" y="4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4" y="4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33"/>
              <p:cNvSpPr/>
              <p:nvPr/>
            </p:nvSpPr>
            <p:spPr>
              <a:xfrm>
                <a:off x="5869324" y="4085922"/>
                <a:ext cx="137583" cy="21916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216" extrusionOk="0">
                    <a:moveTo>
                      <a:pt x="1355" y="1"/>
                    </a:moveTo>
                    <a:lnTo>
                      <a:pt x="1" y="21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33"/>
              <p:cNvSpPr/>
              <p:nvPr/>
            </p:nvSpPr>
            <p:spPr>
              <a:xfrm>
                <a:off x="6770108" y="4299602"/>
                <a:ext cx="1522" cy="1420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14" y="0"/>
                    </a:moveTo>
                    <a:lnTo>
                      <a:pt x="1" y="14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33"/>
              <p:cNvSpPr/>
              <p:nvPr/>
            </p:nvSpPr>
            <p:spPr>
              <a:xfrm>
                <a:off x="8464228" y="4109055"/>
                <a:ext cx="140221" cy="55906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551" extrusionOk="0">
                    <a:moveTo>
                      <a:pt x="644" y="41"/>
                    </a:moveTo>
                    <a:cubicBezTo>
                      <a:pt x="886" y="188"/>
                      <a:pt x="1100" y="336"/>
                      <a:pt x="1301" y="510"/>
                    </a:cubicBezTo>
                    <a:lnTo>
                      <a:pt x="41" y="510"/>
                    </a:lnTo>
                    <a:lnTo>
                      <a:pt x="41" y="41"/>
                    </a:lnTo>
                    <a:close/>
                    <a:moveTo>
                      <a:pt x="14" y="1"/>
                    </a:moveTo>
                    <a:cubicBezTo>
                      <a:pt x="14" y="1"/>
                      <a:pt x="1" y="1"/>
                      <a:pt x="1" y="14"/>
                    </a:cubicBezTo>
                    <a:lnTo>
                      <a:pt x="1" y="524"/>
                    </a:lnTo>
                    <a:cubicBezTo>
                      <a:pt x="1" y="537"/>
                      <a:pt x="14" y="551"/>
                      <a:pt x="14" y="551"/>
                    </a:cubicBezTo>
                    <a:lnTo>
                      <a:pt x="1368" y="551"/>
                    </a:lnTo>
                    <a:cubicBezTo>
                      <a:pt x="1368" y="551"/>
                      <a:pt x="1382" y="551"/>
                      <a:pt x="1382" y="537"/>
                    </a:cubicBezTo>
                    <a:cubicBezTo>
                      <a:pt x="1382" y="524"/>
                      <a:pt x="1382" y="510"/>
                      <a:pt x="1382" y="510"/>
                    </a:cubicBezTo>
                    <a:lnTo>
                      <a:pt x="1355" y="497"/>
                    </a:lnTo>
                    <a:cubicBezTo>
                      <a:pt x="1141" y="323"/>
                      <a:pt x="913" y="148"/>
                      <a:pt x="65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33"/>
              <p:cNvSpPr/>
              <p:nvPr/>
            </p:nvSpPr>
            <p:spPr>
              <a:xfrm>
                <a:off x="8390769" y="4107736"/>
                <a:ext cx="69502" cy="57225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64" extrusionOk="0">
                    <a:moveTo>
                      <a:pt x="644" y="54"/>
                    </a:moveTo>
                    <a:lnTo>
                      <a:pt x="644" y="523"/>
                    </a:lnTo>
                    <a:lnTo>
                      <a:pt x="54" y="523"/>
                    </a:lnTo>
                    <a:lnTo>
                      <a:pt x="161" y="54"/>
                    </a:lnTo>
                    <a:close/>
                    <a:moveTo>
                      <a:pt x="134" y="0"/>
                    </a:moveTo>
                    <a:cubicBezTo>
                      <a:pt x="134" y="0"/>
                      <a:pt x="121" y="14"/>
                      <a:pt x="121" y="27"/>
                    </a:cubicBezTo>
                    <a:lnTo>
                      <a:pt x="14" y="537"/>
                    </a:lnTo>
                    <a:cubicBezTo>
                      <a:pt x="0" y="537"/>
                      <a:pt x="14" y="550"/>
                      <a:pt x="14" y="550"/>
                    </a:cubicBezTo>
                    <a:cubicBezTo>
                      <a:pt x="14" y="564"/>
                      <a:pt x="27" y="564"/>
                      <a:pt x="27" y="564"/>
                    </a:cubicBezTo>
                    <a:lnTo>
                      <a:pt x="658" y="564"/>
                    </a:lnTo>
                    <a:cubicBezTo>
                      <a:pt x="671" y="564"/>
                      <a:pt x="684" y="550"/>
                      <a:pt x="684" y="537"/>
                    </a:cubicBezTo>
                    <a:lnTo>
                      <a:pt x="684" y="27"/>
                    </a:lnTo>
                    <a:cubicBezTo>
                      <a:pt x="684" y="14"/>
                      <a:pt x="671" y="0"/>
                      <a:pt x="658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33"/>
              <p:cNvSpPr/>
              <p:nvPr/>
            </p:nvSpPr>
            <p:spPr>
              <a:xfrm>
                <a:off x="6940261" y="4290065"/>
                <a:ext cx="465408" cy="242292"/>
              </a:xfrm>
              <a:custGeom>
                <a:avLst/>
                <a:gdLst/>
                <a:ahLst/>
                <a:cxnLst/>
                <a:rect l="l" t="t" r="r" b="b"/>
                <a:pathLst>
                  <a:path w="4587" h="2388" extrusionOk="0">
                    <a:moveTo>
                      <a:pt x="4453" y="41"/>
                    </a:moveTo>
                    <a:cubicBezTo>
                      <a:pt x="4479" y="41"/>
                      <a:pt x="4493" y="54"/>
                      <a:pt x="4506" y="54"/>
                    </a:cubicBezTo>
                    <a:cubicBezTo>
                      <a:pt x="4533" y="81"/>
                      <a:pt x="4533" y="94"/>
                      <a:pt x="4533" y="121"/>
                    </a:cubicBezTo>
                    <a:lnTo>
                      <a:pt x="4533" y="2267"/>
                    </a:lnTo>
                    <a:cubicBezTo>
                      <a:pt x="4533" y="2294"/>
                      <a:pt x="4533" y="2320"/>
                      <a:pt x="4506" y="2334"/>
                    </a:cubicBezTo>
                    <a:cubicBezTo>
                      <a:pt x="4493" y="2347"/>
                      <a:pt x="4479" y="2347"/>
                      <a:pt x="4453" y="2347"/>
                    </a:cubicBezTo>
                    <a:cubicBezTo>
                      <a:pt x="3675" y="2347"/>
                      <a:pt x="2964" y="2320"/>
                      <a:pt x="2320" y="2253"/>
                    </a:cubicBezTo>
                    <a:cubicBezTo>
                      <a:pt x="912" y="2106"/>
                      <a:pt x="255" y="1851"/>
                      <a:pt x="94" y="1784"/>
                    </a:cubicBezTo>
                    <a:cubicBezTo>
                      <a:pt x="81" y="1784"/>
                      <a:pt x="81" y="1771"/>
                      <a:pt x="67" y="1757"/>
                    </a:cubicBezTo>
                    <a:cubicBezTo>
                      <a:pt x="67" y="1757"/>
                      <a:pt x="54" y="1744"/>
                      <a:pt x="54" y="1730"/>
                    </a:cubicBezTo>
                    <a:cubicBezTo>
                      <a:pt x="40" y="1730"/>
                      <a:pt x="40" y="1717"/>
                      <a:pt x="40" y="1704"/>
                    </a:cubicBezTo>
                    <a:lnTo>
                      <a:pt x="40" y="1382"/>
                    </a:lnTo>
                    <a:cubicBezTo>
                      <a:pt x="483" y="1422"/>
                      <a:pt x="979" y="1449"/>
                      <a:pt x="1502" y="1449"/>
                    </a:cubicBezTo>
                    <a:cubicBezTo>
                      <a:pt x="1516" y="1449"/>
                      <a:pt x="1542" y="1435"/>
                      <a:pt x="1556" y="1422"/>
                    </a:cubicBezTo>
                    <a:cubicBezTo>
                      <a:pt x="1583" y="1395"/>
                      <a:pt x="1596" y="1341"/>
                      <a:pt x="1596" y="1341"/>
                    </a:cubicBezTo>
                    <a:lnTo>
                      <a:pt x="1596" y="228"/>
                    </a:lnTo>
                    <a:cubicBezTo>
                      <a:pt x="1824" y="188"/>
                      <a:pt x="2065" y="161"/>
                      <a:pt x="2320" y="134"/>
                    </a:cubicBezTo>
                    <a:cubicBezTo>
                      <a:pt x="2964" y="81"/>
                      <a:pt x="3675" y="41"/>
                      <a:pt x="4453" y="41"/>
                    </a:cubicBezTo>
                    <a:close/>
                    <a:moveTo>
                      <a:pt x="4453" y="0"/>
                    </a:moveTo>
                    <a:cubicBezTo>
                      <a:pt x="3675" y="0"/>
                      <a:pt x="2951" y="41"/>
                      <a:pt x="2320" y="94"/>
                    </a:cubicBezTo>
                    <a:cubicBezTo>
                      <a:pt x="2052" y="121"/>
                      <a:pt x="1811" y="161"/>
                      <a:pt x="1569" y="188"/>
                    </a:cubicBezTo>
                    <a:lnTo>
                      <a:pt x="1556" y="202"/>
                    </a:lnTo>
                    <a:lnTo>
                      <a:pt x="1556" y="1341"/>
                    </a:lnTo>
                    <a:cubicBezTo>
                      <a:pt x="1556" y="1355"/>
                      <a:pt x="1542" y="1382"/>
                      <a:pt x="1529" y="1395"/>
                    </a:cubicBezTo>
                    <a:cubicBezTo>
                      <a:pt x="1529" y="1395"/>
                      <a:pt x="1516" y="1409"/>
                      <a:pt x="1502" y="1409"/>
                    </a:cubicBezTo>
                    <a:cubicBezTo>
                      <a:pt x="966" y="1409"/>
                      <a:pt x="470" y="1382"/>
                      <a:pt x="27" y="1341"/>
                    </a:cubicBezTo>
                    <a:lnTo>
                      <a:pt x="0" y="1341"/>
                    </a:lnTo>
                    <a:lnTo>
                      <a:pt x="0" y="1704"/>
                    </a:lnTo>
                    <a:cubicBezTo>
                      <a:pt x="0" y="1717"/>
                      <a:pt x="14" y="1744"/>
                      <a:pt x="14" y="1757"/>
                    </a:cubicBezTo>
                    <a:cubicBezTo>
                      <a:pt x="14" y="1771"/>
                      <a:pt x="27" y="1784"/>
                      <a:pt x="40" y="1797"/>
                    </a:cubicBezTo>
                    <a:cubicBezTo>
                      <a:pt x="54" y="1811"/>
                      <a:pt x="67" y="1811"/>
                      <a:pt x="81" y="1824"/>
                    </a:cubicBezTo>
                    <a:cubicBezTo>
                      <a:pt x="295" y="1918"/>
                      <a:pt x="939" y="2160"/>
                      <a:pt x="2320" y="2294"/>
                    </a:cubicBezTo>
                    <a:cubicBezTo>
                      <a:pt x="2951" y="2361"/>
                      <a:pt x="3675" y="2388"/>
                      <a:pt x="4453" y="2388"/>
                    </a:cubicBezTo>
                    <a:cubicBezTo>
                      <a:pt x="4479" y="2388"/>
                      <a:pt x="4506" y="2388"/>
                      <a:pt x="4533" y="2361"/>
                    </a:cubicBezTo>
                    <a:cubicBezTo>
                      <a:pt x="4560" y="2334"/>
                      <a:pt x="4587" y="2307"/>
                      <a:pt x="4587" y="2267"/>
                    </a:cubicBezTo>
                    <a:lnTo>
                      <a:pt x="4587" y="121"/>
                    </a:lnTo>
                    <a:cubicBezTo>
                      <a:pt x="4587" y="81"/>
                      <a:pt x="4560" y="54"/>
                      <a:pt x="4533" y="27"/>
                    </a:cubicBezTo>
                    <a:cubicBezTo>
                      <a:pt x="4506" y="14"/>
                      <a:pt x="4479" y="0"/>
                      <a:pt x="445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33"/>
              <p:cNvSpPr/>
              <p:nvPr/>
            </p:nvSpPr>
            <p:spPr>
              <a:xfrm>
                <a:off x="7391972" y="4291384"/>
                <a:ext cx="10958" cy="239654"/>
              </a:xfrm>
              <a:custGeom>
                <a:avLst/>
                <a:gdLst/>
                <a:ahLst/>
                <a:cxnLst/>
                <a:rect l="l" t="t" r="r" b="b"/>
                <a:pathLst>
                  <a:path w="108" h="2362" extrusionOk="0">
                    <a:moveTo>
                      <a:pt x="1" y="1"/>
                    </a:moveTo>
                    <a:lnTo>
                      <a:pt x="1" y="2361"/>
                    </a:lnTo>
                    <a:cubicBezTo>
                      <a:pt x="27" y="2361"/>
                      <a:pt x="54" y="2348"/>
                      <a:pt x="68" y="2334"/>
                    </a:cubicBezTo>
                    <a:cubicBezTo>
                      <a:pt x="95" y="2307"/>
                      <a:pt x="108" y="2281"/>
                      <a:pt x="108" y="2254"/>
                    </a:cubicBezTo>
                    <a:lnTo>
                      <a:pt x="108" y="108"/>
                    </a:lnTo>
                    <a:cubicBezTo>
                      <a:pt x="108" y="68"/>
                      <a:pt x="95" y="41"/>
                      <a:pt x="68" y="28"/>
                    </a:cubicBezTo>
                    <a:cubicBezTo>
                      <a:pt x="54" y="14"/>
                      <a:pt x="27" y="1"/>
                      <a:pt x="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33"/>
              <p:cNvSpPr/>
              <p:nvPr/>
            </p:nvSpPr>
            <p:spPr>
              <a:xfrm>
                <a:off x="6760571" y="4257394"/>
                <a:ext cx="341726" cy="179690"/>
              </a:xfrm>
              <a:custGeom>
                <a:avLst/>
                <a:gdLst/>
                <a:ahLst/>
                <a:cxnLst/>
                <a:rect l="l" t="t" r="r" b="b"/>
                <a:pathLst>
                  <a:path w="3368" h="1771" extrusionOk="0">
                    <a:moveTo>
                      <a:pt x="3273" y="41"/>
                    </a:moveTo>
                    <a:cubicBezTo>
                      <a:pt x="3287" y="41"/>
                      <a:pt x="3300" y="41"/>
                      <a:pt x="3300" y="54"/>
                    </a:cubicBezTo>
                    <a:cubicBezTo>
                      <a:pt x="3313" y="54"/>
                      <a:pt x="3327" y="68"/>
                      <a:pt x="3327" y="94"/>
                    </a:cubicBezTo>
                    <a:lnTo>
                      <a:pt x="3327" y="1663"/>
                    </a:lnTo>
                    <a:cubicBezTo>
                      <a:pt x="3327" y="1677"/>
                      <a:pt x="3313" y="1704"/>
                      <a:pt x="3300" y="1717"/>
                    </a:cubicBezTo>
                    <a:cubicBezTo>
                      <a:pt x="3300" y="1717"/>
                      <a:pt x="3287" y="1731"/>
                      <a:pt x="3273" y="1731"/>
                    </a:cubicBezTo>
                    <a:cubicBezTo>
                      <a:pt x="2697" y="1731"/>
                      <a:pt x="2173" y="1704"/>
                      <a:pt x="1704" y="1650"/>
                    </a:cubicBezTo>
                    <a:cubicBezTo>
                      <a:pt x="671" y="1543"/>
                      <a:pt x="189" y="1368"/>
                      <a:pt x="68" y="1315"/>
                    </a:cubicBezTo>
                    <a:cubicBezTo>
                      <a:pt x="55" y="1301"/>
                      <a:pt x="55" y="1301"/>
                      <a:pt x="55" y="1301"/>
                    </a:cubicBezTo>
                    <a:cubicBezTo>
                      <a:pt x="41" y="1288"/>
                      <a:pt x="41" y="1288"/>
                      <a:pt x="41" y="1275"/>
                    </a:cubicBezTo>
                    <a:cubicBezTo>
                      <a:pt x="41" y="1275"/>
                      <a:pt x="41" y="1261"/>
                      <a:pt x="41" y="1261"/>
                    </a:cubicBezTo>
                    <a:lnTo>
                      <a:pt x="41" y="510"/>
                    </a:lnTo>
                    <a:cubicBezTo>
                      <a:pt x="41" y="497"/>
                      <a:pt x="41" y="497"/>
                      <a:pt x="41" y="483"/>
                    </a:cubicBezTo>
                    <a:cubicBezTo>
                      <a:pt x="41" y="483"/>
                      <a:pt x="41" y="470"/>
                      <a:pt x="55" y="470"/>
                    </a:cubicBezTo>
                    <a:cubicBezTo>
                      <a:pt x="55" y="470"/>
                      <a:pt x="55" y="456"/>
                      <a:pt x="68" y="456"/>
                    </a:cubicBezTo>
                    <a:cubicBezTo>
                      <a:pt x="189" y="403"/>
                      <a:pt x="671" y="215"/>
                      <a:pt x="1704" y="108"/>
                    </a:cubicBezTo>
                    <a:cubicBezTo>
                      <a:pt x="2173" y="68"/>
                      <a:pt x="2697" y="41"/>
                      <a:pt x="3273" y="41"/>
                    </a:cubicBezTo>
                    <a:close/>
                    <a:moveTo>
                      <a:pt x="3273" y="0"/>
                    </a:moveTo>
                    <a:cubicBezTo>
                      <a:pt x="2697" y="0"/>
                      <a:pt x="2173" y="27"/>
                      <a:pt x="1704" y="81"/>
                    </a:cubicBezTo>
                    <a:cubicBezTo>
                      <a:pt x="685" y="175"/>
                      <a:pt x="215" y="349"/>
                      <a:pt x="55" y="416"/>
                    </a:cubicBezTo>
                    <a:cubicBezTo>
                      <a:pt x="41" y="430"/>
                      <a:pt x="28" y="430"/>
                      <a:pt x="28" y="443"/>
                    </a:cubicBezTo>
                    <a:cubicBezTo>
                      <a:pt x="14" y="456"/>
                      <a:pt x="1" y="470"/>
                      <a:pt x="1" y="470"/>
                    </a:cubicBezTo>
                    <a:cubicBezTo>
                      <a:pt x="1" y="483"/>
                      <a:pt x="1" y="497"/>
                      <a:pt x="1" y="510"/>
                    </a:cubicBezTo>
                    <a:lnTo>
                      <a:pt x="1" y="1261"/>
                    </a:lnTo>
                    <a:cubicBezTo>
                      <a:pt x="1" y="1275"/>
                      <a:pt x="1" y="1288"/>
                      <a:pt x="1" y="1301"/>
                    </a:cubicBezTo>
                    <a:cubicBezTo>
                      <a:pt x="1" y="1301"/>
                      <a:pt x="14" y="1315"/>
                      <a:pt x="28" y="1328"/>
                    </a:cubicBezTo>
                    <a:cubicBezTo>
                      <a:pt x="28" y="1342"/>
                      <a:pt x="41" y="1342"/>
                      <a:pt x="55" y="1355"/>
                    </a:cubicBezTo>
                    <a:cubicBezTo>
                      <a:pt x="215" y="1422"/>
                      <a:pt x="685" y="1596"/>
                      <a:pt x="1704" y="1690"/>
                    </a:cubicBezTo>
                    <a:cubicBezTo>
                      <a:pt x="2173" y="1744"/>
                      <a:pt x="2697" y="1771"/>
                      <a:pt x="3273" y="1771"/>
                    </a:cubicBezTo>
                    <a:cubicBezTo>
                      <a:pt x="3300" y="1771"/>
                      <a:pt x="3313" y="1771"/>
                      <a:pt x="3327" y="1744"/>
                    </a:cubicBezTo>
                    <a:cubicBezTo>
                      <a:pt x="3354" y="1731"/>
                      <a:pt x="3367" y="1677"/>
                      <a:pt x="3367" y="1677"/>
                    </a:cubicBezTo>
                    <a:lnTo>
                      <a:pt x="3367" y="94"/>
                    </a:lnTo>
                    <a:cubicBezTo>
                      <a:pt x="3367" y="68"/>
                      <a:pt x="3354" y="41"/>
                      <a:pt x="3327" y="27"/>
                    </a:cubicBezTo>
                    <a:cubicBezTo>
                      <a:pt x="3313" y="14"/>
                      <a:pt x="3300" y="0"/>
                      <a:pt x="327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33"/>
              <p:cNvSpPr/>
              <p:nvPr/>
            </p:nvSpPr>
            <p:spPr>
              <a:xfrm>
                <a:off x="6658601" y="4241058"/>
                <a:ext cx="352481" cy="50427"/>
              </a:xfrm>
              <a:custGeom>
                <a:avLst/>
                <a:gdLst/>
                <a:ahLst/>
                <a:cxnLst/>
                <a:rect l="l" t="t" r="r" b="b"/>
                <a:pathLst>
                  <a:path w="3474" h="497" extrusionOk="0">
                    <a:moveTo>
                      <a:pt x="2562" y="41"/>
                    </a:moveTo>
                    <a:cubicBezTo>
                      <a:pt x="2736" y="54"/>
                      <a:pt x="2897" y="81"/>
                      <a:pt x="3031" y="108"/>
                    </a:cubicBezTo>
                    <a:cubicBezTo>
                      <a:pt x="3152" y="135"/>
                      <a:pt x="3246" y="161"/>
                      <a:pt x="3313" y="188"/>
                    </a:cubicBezTo>
                    <a:cubicBezTo>
                      <a:pt x="3098" y="202"/>
                      <a:pt x="2897" y="215"/>
                      <a:pt x="2709" y="242"/>
                    </a:cubicBezTo>
                    <a:cubicBezTo>
                      <a:pt x="2213" y="282"/>
                      <a:pt x="1797" y="349"/>
                      <a:pt x="1462" y="443"/>
                    </a:cubicBezTo>
                    <a:cubicBezTo>
                      <a:pt x="1368" y="389"/>
                      <a:pt x="979" y="322"/>
                      <a:pt x="563" y="269"/>
                    </a:cubicBezTo>
                    <a:cubicBezTo>
                      <a:pt x="469" y="255"/>
                      <a:pt x="362" y="229"/>
                      <a:pt x="255" y="215"/>
                    </a:cubicBezTo>
                    <a:lnTo>
                      <a:pt x="1167" y="215"/>
                    </a:lnTo>
                    <a:lnTo>
                      <a:pt x="1314" y="41"/>
                    </a:lnTo>
                    <a:close/>
                    <a:moveTo>
                      <a:pt x="1301" y="1"/>
                    </a:moveTo>
                    <a:lnTo>
                      <a:pt x="1153" y="175"/>
                    </a:lnTo>
                    <a:lnTo>
                      <a:pt x="13" y="175"/>
                    </a:lnTo>
                    <a:lnTo>
                      <a:pt x="0" y="215"/>
                    </a:lnTo>
                    <a:cubicBezTo>
                      <a:pt x="161" y="242"/>
                      <a:pt x="362" y="282"/>
                      <a:pt x="563" y="309"/>
                    </a:cubicBezTo>
                    <a:cubicBezTo>
                      <a:pt x="939" y="363"/>
                      <a:pt x="1381" y="430"/>
                      <a:pt x="1435" y="483"/>
                    </a:cubicBezTo>
                    <a:lnTo>
                      <a:pt x="1448" y="497"/>
                    </a:lnTo>
                    <a:lnTo>
                      <a:pt x="1462" y="483"/>
                    </a:lnTo>
                    <a:cubicBezTo>
                      <a:pt x="1797" y="403"/>
                      <a:pt x="2226" y="322"/>
                      <a:pt x="2709" y="282"/>
                    </a:cubicBezTo>
                    <a:cubicBezTo>
                      <a:pt x="2924" y="255"/>
                      <a:pt x="3152" y="242"/>
                      <a:pt x="3393" y="229"/>
                    </a:cubicBezTo>
                    <a:lnTo>
                      <a:pt x="3474" y="215"/>
                    </a:lnTo>
                    <a:lnTo>
                      <a:pt x="3406" y="188"/>
                    </a:lnTo>
                    <a:cubicBezTo>
                      <a:pt x="3366" y="161"/>
                      <a:pt x="3246" y="108"/>
                      <a:pt x="3044" y="68"/>
                    </a:cubicBezTo>
                    <a:cubicBezTo>
                      <a:pt x="2897" y="27"/>
                      <a:pt x="2736" y="14"/>
                      <a:pt x="2562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33"/>
              <p:cNvSpPr/>
              <p:nvPr/>
            </p:nvSpPr>
            <p:spPr>
              <a:xfrm>
                <a:off x="7092658" y="4258713"/>
                <a:ext cx="6899" cy="175632"/>
              </a:xfrm>
              <a:custGeom>
                <a:avLst/>
                <a:gdLst/>
                <a:ahLst/>
                <a:cxnLst/>
                <a:rect l="l" t="t" r="r" b="b"/>
                <a:pathLst>
                  <a:path w="68" h="1731" extrusionOk="0">
                    <a:moveTo>
                      <a:pt x="0" y="1"/>
                    </a:moveTo>
                    <a:lnTo>
                      <a:pt x="0" y="1731"/>
                    </a:lnTo>
                    <a:cubicBezTo>
                      <a:pt x="14" y="1731"/>
                      <a:pt x="27" y="1731"/>
                      <a:pt x="40" y="1718"/>
                    </a:cubicBezTo>
                    <a:cubicBezTo>
                      <a:pt x="67" y="1704"/>
                      <a:pt x="67" y="1664"/>
                      <a:pt x="67" y="1664"/>
                    </a:cubicBezTo>
                    <a:lnTo>
                      <a:pt x="67" y="81"/>
                    </a:lnTo>
                    <a:cubicBezTo>
                      <a:pt x="67" y="55"/>
                      <a:pt x="67" y="41"/>
                      <a:pt x="40" y="28"/>
                    </a:cubicBezTo>
                    <a:cubicBezTo>
                      <a:pt x="27" y="14"/>
                      <a:pt x="14" y="1"/>
                      <a:pt x="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33"/>
              <p:cNvSpPr/>
              <p:nvPr/>
            </p:nvSpPr>
            <p:spPr>
              <a:xfrm>
                <a:off x="6255795" y="4211127"/>
                <a:ext cx="557942" cy="51847"/>
              </a:xfrm>
              <a:custGeom>
                <a:avLst/>
                <a:gdLst/>
                <a:ahLst/>
                <a:cxnLst/>
                <a:rect l="l" t="t" r="r" b="b"/>
                <a:pathLst>
                  <a:path w="5499" h="511" extrusionOk="0">
                    <a:moveTo>
                      <a:pt x="5445" y="54"/>
                    </a:moveTo>
                    <a:cubicBezTo>
                      <a:pt x="5445" y="68"/>
                      <a:pt x="5432" y="81"/>
                      <a:pt x="5418" y="94"/>
                    </a:cubicBezTo>
                    <a:cubicBezTo>
                      <a:pt x="5378" y="135"/>
                      <a:pt x="5351" y="161"/>
                      <a:pt x="5298" y="215"/>
                    </a:cubicBezTo>
                    <a:lnTo>
                      <a:pt x="5284" y="229"/>
                    </a:lnTo>
                    <a:lnTo>
                      <a:pt x="5298" y="242"/>
                    </a:lnTo>
                    <a:cubicBezTo>
                      <a:pt x="5298" y="242"/>
                      <a:pt x="5298" y="255"/>
                      <a:pt x="5298" y="255"/>
                    </a:cubicBezTo>
                    <a:cubicBezTo>
                      <a:pt x="5298" y="255"/>
                      <a:pt x="5284" y="269"/>
                      <a:pt x="5284" y="269"/>
                    </a:cubicBezTo>
                    <a:lnTo>
                      <a:pt x="5123" y="470"/>
                    </a:lnTo>
                    <a:lnTo>
                      <a:pt x="872" y="470"/>
                    </a:lnTo>
                    <a:lnTo>
                      <a:pt x="470" y="255"/>
                    </a:lnTo>
                    <a:lnTo>
                      <a:pt x="94" y="54"/>
                    </a:lnTo>
                    <a:close/>
                    <a:moveTo>
                      <a:pt x="0" y="1"/>
                    </a:moveTo>
                    <a:lnTo>
                      <a:pt x="0" y="41"/>
                    </a:lnTo>
                    <a:lnTo>
                      <a:pt x="859" y="510"/>
                    </a:lnTo>
                    <a:lnTo>
                      <a:pt x="5137" y="510"/>
                    </a:lnTo>
                    <a:lnTo>
                      <a:pt x="5325" y="282"/>
                    </a:lnTo>
                    <a:cubicBezTo>
                      <a:pt x="5325" y="282"/>
                      <a:pt x="5338" y="269"/>
                      <a:pt x="5338" y="255"/>
                    </a:cubicBezTo>
                    <a:cubicBezTo>
                      <a:pt x="5338" y="242"/>
                      <a:pt x="5338" y="242"/>
                      <a:pt x="5338" y="229"/>
                    </a:cubicBezTo>
                    <a:cubicBezTo>
                      <a:pt x="5378" y="188"/>
                      <a:pt x="5418" y="161"/>
                      <a:pt x="5445" y="121"/>
                    </a:cubicBezTo>
                    <a:cubicBezTo>
                      <a:pt x="5486" y="94"/>
                      <a:pt x="5499" y="68"/>
                      <a:pt x="5499" y="27"/>
                    </a:cubicBezTo>
                    <a:lnTo>
                      <a:pt x="5499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33"/>
              <p:cNvSpPr/>
              <p:nvPr/>
            </p:nvSpPr>
            <p:spPr>
              <a:xfrm>
                <a:off x="4576692" y="4030118"/>
                <a:ext cx="800133" cy="141642"/>
              </a:xfrm>
              <a:custGeom>
                <a:avLst/>
                <a:gdLst/>
                <a:ahLst/>
                <a:cxnLst/>
                <a:rect l="l" t="t" r="r" b="b"/>
                <a:pathLst>
                  <a:path w="7886" h="1396" extrusionOk="0">
                    <a:moveTo>
                      <a:pt x="287" y="56"/>
                    </a:moveTo>
                    <a:lnTo>
                      <a:pt x="1529" y="148"/>
                    </a:lnTo>
                    <a:lnTo>
                      <a:pt x="7819" y="953"/>
                    </a:lnTo>
                    <a:cubicBezTo>
                      <a:pt x="7819" y="966"/>
                      <a:pt x="7805" y="993"/>
                      <a:pt x="7792" y="1007"/>
                    </a:cubicBezTo>
                    <a:cubicBezTo>
                      <a:pt x="7779" y="1033"/>
                      <a:pt x="7752" y="1060"/>
                      <a:pt x="7725" y="1087"/>
                    </a:cubicBezTo>
                    <a:cubicBezTo>
                      <a:pt x="7618" y="1208"/>
                      <a:pt x="7457" y="1288"/>
                      <a:pt x="7242" y="1329"/>
                    </a:cubicBezTo>
                    <a:cubicBezTo>
                      <a:pt x="7175" y="1329"/>
                      <a:pt x="7121" y="1342"/>
                      <a:pt x="7054" y="1342"/>
                    </a:cubicBezTo>
                    <a:cubicBezTo>
                      <a:pt x="6987" y="1349"/>
                      <a:pt x="6917" y="1352"/>
                      <a:pt x="6841" y="1352"/>
                    </a:cubicBezTo>
                    <a:cubicBezTo>
                      <a:pt x="6766" y="1352"/>
                      <a:pt x="6686" y="1349"/>
                      <a:pt x="6598" y="1342"/>
                    </a:cubicBezTo>
                    <a:lnTo>
                      <a:pt x="6558" y="1342"/>
                    </a:lnTo>
                    <a:cubicBezTo>
                      <a:pt x="5981" y="1302"/>
                      <a:pt x="1770" y="390"/>
                      <a:pt x="496" y="108"/>
                    </a:cubicBezTo>
                    <a:lnTo>
                      <a:pt x="287" y="56"/>
                    </a:lnTo>
                    <a:close/>
                    <a:moveTo>
                      <a:pt x="0" y="1"/>
                    </a:moveTo>
                    <a:lnTo>
                      <a:pt x="0" y="41"/>
                    </a:lnTo>
                    <a:lnTo>
                      <a:pt x="483" y="148"/>
                    </a:lnTo>
                    <a:cubicBezTo>
                      <a:pt x="2119" y="497"/>
                      <a:pt x="5995" y="1342"/>
                      <a:pt x="6545" y="1382"/>
                    </a:cubicBezTo>
                    <a:lnTo>
                      <a:pt x="6598" y="1382"/>
                    </a:lnTo>
                    <a:cubicBezTo>
                      <a:pt x="6692" y="1396"/>
                      <a:pt x="6773" y="1396"/>
                      <a:pt x="6853" y="1396"/>
                    </a:cubicBezTo>
                    <a:cubicBezTo>
                      <a:pt x="6934" y="1396"/>
                      <a:pt x="6987" y="1396"/>
                      <a:pt x="7054" y="1382"/>
                    </a:cubicBezTo>
                    <a:cubicBezTo>
                      <a:pt x="7121" y="1382"/>
                      <a:pt x="7188" y="1369"/>
                      <a:pt x="7242" y="1369"/>
                    </a:cubicBezTo>
                    <a:cubicBezTo>
                      <a:pt x="7470" y="1329"/>
                      <a:pt x="7644" y="1248"/>
                      <a:pt x="7765" y="1114"/>
                    </a:cubicBezTo>
                    <a:cubicBezTo>
                      <a:pt x="7792" y="1087"/>
                      <a:pt x="7805" y="1060"/>
                      <a:pt x="7832" y="1033"/>
                    </a:cubicBezTo>
                    <a:cubicBezTo>
                      <a:pt x="7846" y="1007"/>
                      <a:pt x="7859" y="980"/>
                      <a:pt x="7872" y="940"/>
                    </a:cubicBezTo>
                    <a:lnTo>
                      <a:pt x="7886" y="913"/>
                    </a:lnTo>
                    <a:lnTo>
                      <a:pt x="1542" y="95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33"/>
              <p:cNvSpPr/>
              <p:nvPr/>
            </p:nvSpPr>
            <p:spPr>
              <a:xfrm>
                <a:off x="7098035" y="4266931"/>
                <a:ext cx="181111" cy="47687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470" extrusionOk="0">
                    <a:moveTo>
                      <a:pt x="229" y="41"/>
                    </a:moveTo>
                    <a:cubicBezTo>
                      <a:pt x="336" y="41"/>
                      <a:pt x="457" y="41"/>
                      <a:pt x="564" y="54"/>
                    </a:cubicBezTo>
                    <a:cubicBezTo>
                      <a:pt x="792" y="67"/>
                      <a:pt x="1020" y="94"/>
                      <a:pt x="1208" y="134"/>
                    </a:cubicBezTo>
                    <a:cubicBezTo>
                      <a:pt x="1396" y="188"/>
                      <a:pt x="1530" y="228"/>
                      <a:pt x="1610" y="269"/>
                    </a:cubicBezTo>
                    <a:cubicBezTo>
                      <a:pt x="1315" y="282"/>
                      <a:pt x="1033" y="295"/>
                      <a:pt x="765" y="322"/>
                    </a:cubicBezTo>
                    <a:cubicBezTo>
                      <a:pt x="510" y="349"/>
                      <a:pt x="269" y="389"/>
                      <a:pt x="41" y="416"/>
                    </a:cubicBezTo>
                    <a:lnTo>
                      <a:pt x="41" y="41"/>
                    </a:lnTo>
                    <a:close/>
                    <a:moveTo>
                      <a:pt x="1" y="0"/>
                    </a:moveTo>
                    <a:lnTo>
                      <a:pt x="1" y="470"/>
                    </a:lnTo>
                    <a:lnTo>
                      <a:pt x="28" y="456"/>
                    </a:lnTo>
                    <a:cubicBezTo>
                      <a:pt x="256" y="430"/>
                      <a:pt x="510" y="389"/>
                      <a:pt x="765" y="362"/>
                    </a:cubicBezTo>
                    <a:cubicBezTo>
                      <a:pt x="1060" y="336"/>
                      <a:pt x="1369" y="309"/>
                      <a:pt x="1704" y="295"/>
                    </a:cubicBezTo>
                    <a:lnTo>
                      <a:pt x="1785" y="295"/>
                    </a:lnTo>
                    <a:lnTo>
                      <a:pt x="1704" y="255"/>
                    </a:lnTo>
                    <a:cubicBezTo>
                      <a:pt x="1650" y="228"/>
                      <a:pt x="1503" y="161"/>
                      <a:pt x="1221" y="94"/>
                    </a:cubicBezTo>
                    <a:cubicBezTo>
                      <a:pt x="1020" y="54"/>
                      <a:pt x="805" y="27"/>
                      <a:pt x="564" y="14"/>
                    </a:cubicBezTo>
                    <a:cubicBezTo>
                      <a:pt x="457" y="0"/>
                      <a:pt x="336" y="0"/>
                      <a:pt x="22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33"/>
              <p:cNvSpPr/>
              <p:nvPr/>
            </p:nvSpPr>
            <p:spPr>
              <a:xfrm>
                <a:off x="6745656" y="4272410"/>
                <a:ext cx="65443" cy="21814"/>
              </a:xfrm>
              <a:custGeom>
                <a:avLst/>
                <a:gdLst/>
                <a:ahLst/>
                <a:cxnLst/>
                <a:rect l="l" t="t" r="r" b="b"/>
                <a:pathLst>
                  <a:path w="645" h="215" extrusionOk="0">
                    <a:moveTo>
                      <a:pt x="121" y="67"/>
                    </a:moveTo>
                    <a:lnTo>
                      <a:pt x="121" y="67"/>
                    </a:lnTo>
                    <a:cubicBezTo>
                      <a:pt x="242" y="80"/>
                      <a:pt x="443" y="121"/>
                      <a:pt x="537" y="161"/>
                    </a:cubicBezTo>
                    <a:cubicBezTo>
                      <a:pt x="523" y="161"/>
                      <a:pt x="497" y="174"/>
                      <a:pt x="470" y="174"/>
                    </a:cubicBezTo>
                    <a:cubicBezTo>
                      <a:pt x="376" y="161"/>
                      <a:pt x="309" y="148"/>
                      <a:pt x="255" y="121"/>
                    </a:cubicBezTo>
                    <a:cubicBezTo>
                      <a:pt x="175" y="94"/>
                      <a:pt x="134" y="80"/>
                      <a:pt x="121" y="67"/>
                    </a:cubicBezTo>
                    <a:close/>
                    <a:moveTo>
                      <a:pt x="0" y="0"/>
                    </a:moveTo>
                    <a:lnTo>
                      <a:pt x="94" y="94"/>
                    </a:lnTo>
                    <a:cubicBezTo>
                      <a:pt x="121" y="121"/>
                      <a:pt x="175" y="134"/>
                      <a:pt x="242" y="161"/>
                    </a:cubicBezTo>
                    <a:cubicBezTo>
                      <a:pt x="309" y="174"/>
                      <a:pt x="376" y="201"/>
                      <a:pt x="470" y="215"/>
                    </a:cubicBezTo>
                    <a:lnTo>
                      <a:pt x="483" y="215"/>
                    </a:lnTo>
                    <a:cubicBezTo>
                      <a:pt x="523" y="201"/>
                      <a:pt x="564" y="188"/>
                      <a:pt x="604" y="174"/>
                    </a:cubicBezTo>
                    <a:lnTo>
                      <a:pt x="644" y="174"/>
                    </a:lnTo>
                    <a:lnTo>
                      <a:pt x="617" y="148"/>
                    </a:lnTo>
                    <a:cubicBezTo>
                      <a:pt x="564" y="107"/>
                      <a:pt x="403" y="67"/>
                      <a:pt x="67" y="1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33"/>
              <p:cNvSpPr/>
              <p:nvPr/>
            </p:nvSpPr>
            <p:spPr>
              <a:xfrm>
                <a:off x="6751135" y="4275048"/>
                <a:ext cx="54485" cy="17857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76" extrusionOk="0">
                    <a:moveTo>
                      <a:pt x="0" y="1"/>
                    </a:moveTo>
                    <a:lnTo>
                      <a:pt x="54" y="54"/>
                    </a:lnTo>
                    <a:cubicBezTo>
                      <a:pt x="80" y="81"/>
                      <a:pt x="134" y="95"/>
                      <a:pt x="201" y="122"/>
                    </a:cubicBezTo>
                    <a:cubicBezTo>
                      <a:pt x="255" y="135"/>
                      <a:pt x="335" y="148"/>
                      <a:pt x="416" y="175"/>
                    </a:cubicBezTo>
                    <a:cubicBezTo>
                      <a:pt x="456" y="162"/>
                      <a:pt x="496" y="148"/>
                      <a:pt x="536" y="135"/>
                    </a:cubicBezTo>
                    <a:cubicBezTo>
                      <a:pt x="496" y="95"/>
                      <a:pt x="268" y="41"/>
                      <a:pt x="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33"/>
              <p:cNvSpPr/>
              <p:nvPr/>
            </p:nvSpPr>
            <p:spPr>
              <a:xfrm>
                <a:off x="6990586" y="4254654"/>
                <a:ext cx="147019" cy="16437"/>
              </a:xfrm>
              <a:custGeom>
                <a:avLst/>
                <a:gdLst/>
                <a:ahLst/>
                <a:cxnLst/>
                <a:rect l="l" t="t" r="r" b="b"/>
                <a:pathLst>
                  <a:path w="1449" h="162" extrusionOk="0">
                    <a:moveTo>
                      <a:pt x="269" y="41"/>
                    </a:moveTo>
                    <a:cubicBezTo>
                      <a:pt x="228" y="41"/>
                      <a:pt x="175" y="41"/>
                      <a:pt x="121" y="54"/>
                    </a:cubicBezTo>
                    <a:lnTo>
                      <a:pt x="108" y="41"/>
                    </a:lnTo>
                    <a:close/>
                    <a:moveTo>
                      <a:pt x="1395" y="41"/>
                    </a:moveTo>
                    <a:cubicBezTo>
                      <a:pt x="1395" y="54"/>
                      <a:pt x="1382" y="68"/>
                      <a:pt x="1368" y="81"/>
                    </a:cubicBezTo>
                    <a:cubicBezTo>
                      <a:pt x="1355" y="95"/>
                      <a:pt x="1341" y="108"/>
                      <a:pt x="1341" y="121"/>
                    </a:cubicBezTo>
                    <a:lnTo>
                      <a:pt x="1100" y="121"/>
                    </a:lnTo>
                    <a:cubicBezTo>
                      <a:pt x="1100" y="95"/>
                      <a:pt x="1087" y="68"/>
                      <a:pt x="1060" y="41"/>
                    </a:cubicBezTo>
                    <a:close/>
                    <a:moveTo>
                      <a:pt x="0" y="1"/>
                    </a:moveTo>
                    <a:lnTo>
                      <a:pt x="0" y="41"/>
                    </a:lnTo>
                    <a:cubicBezTo>
                      <a:pt x="54" y="54"/>
                      <a:pt x="94" y="81"/>
                      <a:pt x="108" y="95"/>
                    </a:cubicBezTo>
                    <a:lnTo>
                      <a:pt x="121" y="95"/>
                    </a:lnTo>
                    <a:cubicBezTo>
                      <a:pt x="403" y="81"/>
                      <a:pt x="698" y="68"/>
                      <a:pt x="1006" y="68"/>
                    </a:cubicBezTo>
                    <a:cubicBezTo>
                      <a:pt x="1020" y="68"/>
                      <a:pt x="1033" y="68"/>
                      <a:pt x="1033" y="81"/>
                    </a:cubicBezTo>
                    <a:cubicBezTo>
                      <a:pt x="1046" y="95"/>
                      <a:pt x="1060" y="108"/>
                      <a:pt x="1060" y="121"/>
                    </a:cubicBezTo>
                    <a:lnTo>
                      <a:pt x="1060" y="162"/>
                    </a:lnTo>
                    <a:lnTo>
                      <a:pt x="1355" y="162"/>
                    </a:lnTo>
                    <a:lnTo>
                      <a:pt x="1368" y="148"/>
                    </a:lnTo>
                    <a:lnTo>
                      <a:pt x="1409" y="121"/>
                    </a:lnTo>
                    <a:cubicBezTo>
                      <a:pt x="1435" y="81"/>
                      <a:pt x="1449" y="54"/>
                      <a:pt x="1449" y="14"/>
                    </a:cubicBezTo>
                    <a:lnTo>
                      <a:pt x="1449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33"/>
              <p:cNvSpPr/>
              <p:nvPr/>
            </p:nvSpPr>
            <p:spPr>
              <a:xfrm>
                <a:off x="6423107" y="4258713"/>
                <a:ext cx="371657" cy="47789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471" extrusionOk="0">
                    <a:moveTo>
                      <a:pt x="2321" y="41"/>
                    </a:moveTo>
                    <a:cubicBezTo>
                      <a:pt x="2482" y="68"/>
                      <a:pt x="2683" y="108"/>
                      <a:pt x="2884" y="135"/>
                    </a:cubicBezTo>
                    <a:cubicBezTo>
                      <a:pt x="3005" y="148"/>
                      <a:pt x="3126" y="162"/>
                      <a:pt x="3233" y="189"/>
                    </a:cubicBezTo>
                    <a:lnTo>
                      <a:pt x="3273" y="229"/>
                    </a:lnTo>
                    <a:cubicBezTo>
                      <a:pt x="3300" y="256"/>
                      <a:pt x="3354" y="283"/>
                      <a:pt x="3434" y="296"/>
                    </a:cubicBezTo>
                    <a:cubicBezTo>
                      <a:pt x="3461" y="309"/>
                      <a:pt x="3515" y="323"/>
                      <a:pt x="3568" y="336"/>
                    </a:cubicBezTo>
                    <a:cubicBezTo>
                      <a:pt x="3474" y="363"/>
                      <a:pt x="3407" y="390"/>
                      <a:pt x="3381" y="403"/>
                    </a:cubicBezTo>
                    <a:cubicBezTo>
                      <a:pt x="3367" y="417"/>
                      <a:pt x="3354" y="417"/>
                      <a:pt x="3354" y="417"/>
                    </a:cubicBezTo>
                    <a:lnTo>
                      <a:pt x="806" y="417"/>
                    </a:lnTo>
                    <a:lnTo>
                      <a:pt x="95" y="41"/>
                    </a:lnTo>
                    <a:close/>
                    <a:moveTo>
                      <a:pt x="14" y="1"/>
                    </a:moveTo>
                    <a:lnTo>
                      <a:pt x="1" y="41"/>
                    </a:lnTo>
                    <a:lnTo>
                      <a:pt x="792" y="470"/>
                    </a:lnTo>
                    <a:lnTo>
                      <a:pt x="3367" y="470"/>
                    </a:lnTo>
                    <a:lnTo>
                      <a:pt x="3367" y="457"/>
                    </a:lnTo>
                    <a:lnTo>
                      <a:pt x="3381" y="457"/>
                    </a:lnTo>
                    <a:cubicBezTo>
                      <a:pt x="3381" y="443"/>
                      <a:pt x="3394" y="443"/>
                      <a:pt x="3394" y="443"/>
                    </a:cubicBezTo>
                    <a:cubicBezTo>
                      <a:pt x="3434" y="430"/>
                      <a:pt x="3515" y="390"/>
                      <a:pt x="3662" y="350"/>
                    </a:cubicBezTo>
                    <a:lnTo>
                      <a:pt x="3662" y="309"/>
                    </a:lnTo>
                    <a:cubicBezTo>
                      <a:pt x="3568" y="296"/>
                      <a:pt x="3488" y="269"/>
                      <a:pt x="3434" y="256"/>
                    </a:cubicBezTo>
                    <a:cubicBezTo>
                      <a:pt x="3354" y="229"/>
                      <a:pt x="3313" y="215"/>
                      <a:pt x="3300" y="202"/>
                    </a:cubicBezTo>
                    <a:lnTo>
                      <a:pt x="3246" y="148"/>
                    </a:lnTo>
                    <a:cubicBezTo>
                      <a:pt x="3126" y="122"/>
                      <a:pt x="3005" y="108"/>
                      <a:pt x="2884" y="95"/>
                    </a:cubicBezTo>
                    <a:cubicBezTo>
                      <a:pt x="2697" y="55"/>
                      <a:pt x="2495" y="28"/>
                      <a:pt x="2334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2" name="Google Shape;922;p33"/>
            <p:cNvGrpSpPr/>
            <p:nvPr/>
          </p:nvGrpSpPr>
          <p:grpSpPr>
            <a:xfrm rot="-5400000">
              <a:off x="8211946" y="4671682"/>
              <a:ext cx="1205958" cy="251700"/>
              <a:chOff x="2357533" y="3245275"/>
              <a:chExt cx="4420667" cy="251700"/>
            </a:xfrm>
          </p:grpSpPr>
          <p:cxnSp>
            <p:nvCxnSpPr>
              <p:cNvPr id="923" name="Google Shape;923;p33"/>
              <p:cNvCxnSpPr/>
              <p:nvPr/>
            </p:nvCxnSpPr>
            <p:spPr>
              <a:xfrm>
                <a:off x="2365800" y="3371113"/>
                <a:ext cx="441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dash"/>
                <a:round/>
                <a:headEnd type="triangle" w="med" len="med"/>
                <a:tailEnd type="triangle" w="med" len="med"/>
              </a:ln>
            </p:spPr>
          </p:cxnSp>
          <p:cxnSp>
            <p:nvCxnSpPr>
              <p:cNvPr id="924" name="Google Shape;924;p33"/>
              <p:cNvCxnSpPr/>
              <p:nvPr/>
            </p:nvCxnSpPr>
            <p:spPr>
              <a:xfrm>
                <a:off x="2357533" y="3245275"/>
                <a:ext cx="0" cy="25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5" name="Google Shape;925;p33"/>
              <p:cNvCxnSpPr/>
              <p:nvPr/>
            </p:nvCxnSpPr>
            <p:spPr>
              <a:xfrm>
                <a:off x="6777133" y="3245275"/>
                <a:ext cx="0" cy="25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26" name="Google Shape;926;p33"/>
            <p:cNvGrpSpPr/>
            <p:nvPr/>
          </p:nvGrpSpPr>
          <p:grpSpPr>
            <a:xfrm rot="-5400000">
              <a:off x="3916121" y="4762382"/>
              <a:ext cx="1205958" cy="251700"/>
              <a:chOff x="2357533" y="3245275"/>
              <a:chExt cx="4420667" cy="251700"/>
            </a:xfrm>
          </p:grpSpPr>
          <p:cxnSp>
            <p:nvCxnSpPr>
              <p:cNvPr id="927" name="Google Shape;927;p33"/>
              <p:cNvCxnSpPr/>
              <p:nvPr/>
            </p:nvCxnSpPr>
            <p:spPr>
              <a:xfrm>
                <a:off x="2365800" y="3371113"/>
                <a:ext cx="441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dash"/>
                <a:round/>
                <a:headEnd type="triangle" w="med" len="med"/>
                <a:tailEnd type="triangle" w="med" len="med"/>
              </a:ln>
            </p:spPr>
          </p:cxnSp>
          <p:cxnSp>
            <p:nvCxnSpPr>
              <p:cNvPr id="928" name="Google Shape;928;p33"/>
              <p:cNvCxnSpPr/>
              <p:nvPr/>
            </p:nvCxnSpPr>
            <p:spPr>
              <a:xfrm>
                <a:off x="2357533" y="3245275"/>
                <a:ext cx="0" cy="25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29" name="Google Shape;929;p33"/>
            <p:cNvGrpSpPr/>
            <p:nvPr/>
          </p:nvGrpSpPr>
          <p:grpSpPr>
            <a:xfrm rot="-5400000">
              <a:off x="3440139" y="4369740"/>
              <a:ext cx="1809821" cy="251700"/>
              <a:chOff x="2357533" y="3245275"/>
              <a:chExt cx="4420667" cy="251700"/>
            </a:xfrm>
          </p:grpSpPr>
          <p:cxnSp>
            <p:nvCxnSpPr>
              <p:cNvPr id="930" name="Google Shape;930;p33"/>
              <p:cNvCxnSpPr/>
              <p:nvPr/>
            </p:nvCxnSpPr>
            <p:spPr>
              <a:xfrm>
                <a:off x="2365800" y="3371113"/>
                <a:ext cx="441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dash"/>
                <a:round/>
                <a:headEnd type="triangle" w="med" len="med"/>
                <a:tailEnd type="triangle" w="med" len="med"/>
              </a:ln>
            </p:spPr>
          </p:cxnSp>
          <p:cxnSp>
            <p:nvCxnSpPr>
              <p:cNvPr id="931" name="Google Shape;931;p33"/>
              <p:cNvCxnSpPr/>
              <p:nvPr/>
            </p:nvCxnSpPr>
            <p:spPr>
              <a:xfrm>
                <a:off x="2357533" y="3245275"/>
                <a:ext cx="0" cy="25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pic>
        <p:nvPicPr>
          <p:cNvPr id="3074" name="Picture 2" descr="Picture background"/>
          <p:cNvPicPr>
            <a:picLocks noGrp="1" noChangeAspect="1" noChangeArrowheads="1"/>
          </p:cNvPicPr>
          <p:nvPr>
            <p:ph type="pic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4" r="9904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6282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/>
              <a:t>Зачем нужны полунатурные стенды?</a:t>
            </a:r>
            <a:endParaRPr lang="ru-RU" dirty="0"/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4161200" y="2435387"/>
            <a:ext cx="2992200" cy="148347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Возможность производить экспериментальные тестирования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Упрощение обучения использования машины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Более простое отслеживание изменений состояний </a:t>
            </a:r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2"/>
          </p:nvPr>
        </p:nvSpPr>
        <p:spPr>
          <a:xfrm>
            <a:off x="711175" y="2435387"/>
            <a:ext cx="2992200" cy="148347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Дешевле, чем реальная машина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Отработка каких-либо задач менее </a:t>
            </a:r>
            <a:r>
              <a:rPr lang="ru-RU" dirty="0" err="1"/>
              <a:t>энерго</a:t>
            </a:r>
            <a:r>
              <a:rPr lang="ru-RU" dirty="0"/>
              <a:t>-, ресурсно- и время </a:t>
            </a:r>
            <a:r>
              <a:rPr lang="ru-RU" dirty="0" err="1"/>
              <a:t>затратно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Повышение безопасности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Усиление контроля над дисциплиной полета</a:t>
            </a:r>
          </a:p>
        </p:txBody>
      </p:sp>
      <p:sp>
        <p:nvSpPr>
          <p:cNvPr id="8" name="Подзаголовок 7"/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ru-RU" dirty="0"/>
              <a:t>Для промышленности</a:t>
            </a:r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ru-RU" dirty="0"/>
              <a:t>Для специалистов</a:t>
            </a:r>
          </a:p>
        </p:txBody>
      </p:sp>
    </p:spTree>
    <p:extLst>
      <p:ext uri="{BB962C8B-B14F-4D97-AF65-F5344CB8AC3E}">
        <p14:creationId xmlns:p14="http://schemas.microsoft.com/office/powerpoint/2010/main" val="1559931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33"/>
          <p:cNvSpPr txBox="1">
            <a:spLocks noGrp="1"/>
          </p:cNvSpPr>
          <p:nvPr>
            <p:ph type="title"/>
          </p:nvPr>
        </p:nvSpPr>
        <p:spPr>
          <a:xfrm>
            <a:off x="4191524" y="2125700"/>
            <a:ext cx="4952475" cy="14038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/>
              <a:t>Из чего состоит устройство сопряжения?</a:t>
            </a:r>
            <a:endParaRPr sz="2800" dirty="0"/>
          </a:p>
        </p:txBody>
      </p:sp>
      <p:sp>
        <p:nvSpPr>
          <p:cNvPr id="845" name="Google Shape;845;p33"/>
          <p:cNvSpPr txBox="1">
            <a:spLocks noGrp="1"/>
          </p:cNvSpPr>
          <p:nvPr>
            <p:ph type="title" idx="2"/>
          </p:nvPr>
        </p:nvSpPr>
        <p:spPr>
          <a:xfrm>
            <a:off x="4299813" y="1024550"/>
            <a:ext cx="1182300" cy="10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3</a:t>
            </a:r>
            <a:endParaRPr dirty="0"/>
          </a:p>
        </p:txBody>
      </p:sp>
      <p:grpSp>
        <p:nvGrpSpPr>
          <p:cNvPr id="847" name="Google Shape;847;p33"/>
          <p:cNvGrpSpPr/>
          <p:nvPr/>
        </p:nvGrpSpPr>
        <p:grpSpPr>
          <a:xfrm>
            <a:off x="4219200" y="3523926"/>
            <a:ext cx="4721575" cy="1967285"/>
            <a:chOff x="4219200" y="3523926"/>
            <a:chExt cx="4721575" cy="1967285"/>
          </a:xfrm>
        </p:grpSpPr>
        <p:grpSp>
          <p:nvGrpSpPr>
            <p:cNvPr id="848" name="Google Shape;848;p33"/>
            <p:cNvGrpSpPr/>
            <p:nvPr/>
          </p:nvGrpSpPr>
          <p:grpSpPr>
            <a:xfrm>
              <a:off x="4343935" y="3523926"/>
              <a:ext cx="4261932" cy="1237031"/>
              <a:chOff x="4420135" y="3295326"/>
              <a:chExt cx="4261932" cy="1237031"/>
            </a:xfrm>
          </p:grpSpPr>
          <p:sp>
            <p:nvSpPr>
              <p:cNvPr id="849" name="Google Shape;849;p33"/>
              <p:cNvSpPr/>
              <p:nvPr/>
            </p:nvSpPr>
            <p:spPr>
              <a:xfrm>
                <a:off x="8053305" y="4058730"/>
                <a:ext cx="84417" cy="157977"/>
              </a:xfrm>
              <a:custGeom>
                <a:avLst/>
                <a:gdLst/>
                <a:ahLst/>
                <a:cxnLst/>
                <a:rect l="l" t="t" r="r" b="b"/>
                <a:pathLst>
                  <a:path w="832" h="1557" extrusionOk="0">
                    <a:moveTo>
                      <a:pt x="751" y="41"/>
                    </a:moveTo>
                    <a:cubicBezTo>
                      <a:pt x="751" y="41"/>
                      <a:pt x="765" y="41"/>
                      <a:pt x="778" y="54"/>
                    </a:cubicBezTo>
                    <a:cubicBezTo>
                      <a:pt x="792" y="54"/>
                      <a:pt x="792" y="68"/>
                      <a:pt x="792" y="81"/>
                    </a:cubicBezTo>
                    <a:lnTo>
                      <a:pt x="792" y="1462"/>
                    </a:lnTo>
                    <a:cubicBezTo>
                      <a:pt x="792" y="1476"/>
                      <a:pt x="792" y="1489"/>
                      <a:pt x="778" y="1489"/>
                    </a:cubicBezTo>
                    <a:cubicBezTo>
                      <a:pt x="765" y="1503"/>
                      <a:pt x="765" y="1503"/>
                      <a:pt x="751" y="1503"/>
                    </a:cubicBezTo>
                    <a:lnTo>
                      <a:pt x="81" y="1503"/>
                    </a:lnTo>
                    <a:cubicBezTo>
                      <a:pt x="67" y="1503"/>
                      <a:pt x="67" y="1503"/>
                      <a:pt x="54" y="1489"/>
                    </a:cubicBezTo>
                    <a:cubicBezTo>
                      <a:pt x="41" y="1489"/>
                      <a:pt x="41" y="1476"/>
                      <a:pt x="41" y="1462"/>
                    </a:cubicBezTo>
                    <a:lnTo>
                      <a:pt x="41" y="81"/>
                    </a:lnTo>
                    <a:cubicBezTo>
                      <a:pt x="41" y="68"/>
                      <a:pt x="41" y="54"/>
                      <a:pt x="54" y="54"/>
                    </a:cubicBezTo>
                    <a:cubicBezTo>
                      <a:pt x="67" y="41"/>
                      <a:pt x="67" y="41"/>
                      <a:pt x="81" y="41"/>
                    </a:cubicBezTo>
                    <a:close/>
                    <a:moveTo>
                      <a:pt x="81" y="0"/>
                    </a:moveTo>
                    <a:cubicBezTo>
                      <a:pt x="67" y="0"/>
                      <a:pt x="41" y="0"/>
                      <a:pt x="27" y="27"/>
                    </a:cubicBezTo>
                    <a:cubicBezTo>
                      <a:pt x="0" y="41"/>
                      <a:pt x="0" y="68"/>
                      <a:pt x="0" y="81"/>
                    </a:cubicBezTo>
                    <a:lnTo>
                      <a:pt x="0" y="1462"/>
                    </a:lnTo>
                    <a:cubicBezTo>
                      <a:pt x="0" y="1489"/>
                      <a:pt x="0" y="1503"/>
                      <a:pt x="27" y="1529"/>
                    </a:cubicBezTo>
                    <a:cubicBezTo>
                      <a:pt x="41" y="1543"/>
                      <a:pt x="67" y="1556"/>
                      <a:pt x="81" y="1556"/>
                    </a:cubicBezTo>
                    <a:lnTo>
                      <a:pt x="751" y="1556"/>
                    </a:lnTo>
                    <a:cubicBezTo>
                      <a:pt x="765" y="1556"/>
                      <a:pt x="792" y="1543"/>
                      <a:pt x="805" y="1529"/>
                    </a:cubicBezTo>
                    <a:cubicBezTo>
                      <a:pt x="832" y="1503"/>
                      <a:pt x="832" y="1489"/>
                      <a:pt x="832" y="1462"/>
                    </a:cubicBezTo>
                    <a:lnTo>
                      <a:pt x="832" y="81"/>
                    </a:lnTo>
                    <a:cubicBezTo>
                      <a:pt x="832" y="68"/>
                      <a:pt x="832" y="41"/>
                      <a:pt x="805" y="27"/>
                    </a:cubicBezTo>
                    <a:cubicBezTo>
                      <a:pt x="792" y="0"/>
                      <a:pt x="765" y="0"/>
                      <a:pt x="75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3"/>
              <p:cNvSpPr/>
              <p:nvPr/>
            </p:nvSpPr>
            <p:spPr>
              <a:xfrm>
                <a:off x="8128184" y="4128130"/>
                <a:ext cx="4160" cy="10958"/>
              </a:xfrm>
              <a:custGeom>
                <a:avLst/>
                <a:gdLst/>
                <a:ahLst/>
                <a:cxnLst/>
                <a:rect l="l" t="t" r="r" b="b"/>
                <a:pathLst>
                  <a:path w="41" h="108" extrusionOk="0">
                    <a:moveTo>
                      <a:pt x="13" y="108"/>
                    </a:moveTo>
                    <a:lnTo>
                      <a:pt x="27" y="108"/>
                    </a:lnTo>
                    <a:cubicBezTo>
                      <a:pt x="27" y="108"/>
                      <a:pt x="27" y="108"/>
                      <a:pt x="27" y="108"/>
                    </a:cubicBezTo>
                    <a:cubicBezTo>
                      <a:pt x="40" y="108"/>
                      <a:pt x="40" y="94"/>
                      <a:pt x="40" y="94"/>
                    </a:cubicBezTo>
                    <a:lnTo>
                      <a:pt x="40" y="14"/>
                    </a:lnTo>
                    <a:cubicBezTo>
                      <a:pt x="40" y="14"/>
                      <a:pt x="40" y="0"/>
                      <a:pt x="27" y="0"/>
                    </a:cubicBezTo>
                    <a:cubicBezTo>
                      <a:pt x="27" y="0"/>
                      <a:pt x="27" y="0"/>
                      <a:pt x="27" y="0"/>
                    </a:cubicBezTo>
                    <a:lnTo>
                      <a:pt x="13" y="0"/>
                    </a:lnTo>
                    <a:cubicBezTo>
                      <a:pt x="13" y="0"/>
                      <a:pt x="13" y="0"/>
                      <a:pt x="0" y="0"/>
                    </a:cubicBezTo>
                    <a:cubicBezTo>
                      <a:pt x="0" y="0"/>
                      <a:pt x="0" y="14"/>
                      <a:pt x="0" y="14"/>
                    </a:cubicBezTo>
                    <a:lnTo>
                      <a:pt x="0" y="94"/>
                    </a:lnTo>
                    <a:cubicBezTo>
                      <a:pt x="0" y="94"/>
                      <a:pt x="0" y="108"/>
                      <a:pt x="0" y="108"/>
                    </a:cubicBezTo>
                    <a:cubicBezTo>
                      <a:pt x="13" y="108"/>
                      <a:pt x="13" y="108"/>
                      <a:pt x="13" y="10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33"/>
              <p:cNvSpPr/>
              <p:nvPr/>
            </p:nvSpPr>
            <p:spPr>
              <a:xfrm>
                <a:off x="7503581" y="4057411"/>
                <a:ext cx="84417" cy="157876"/>
              </a:xfrm>
              <a:custGeom>
                <a:avLst/>
                <a:gdLst/>
                <a:ahLst/>
                <a:cxnLst/>
                <a:rect l="l" t="t" r="r" b="b"/>
                <a:pathLst>
                  <a:path w="832" h="1556" extrusionOk="0">
                    <a:moveTo>
                      <a:pt x="751" y="54"/>
                    </a:moveTo>
                    <a:cubicBezTo>
                      <a:pt x="765" y="54"/>
                      <a:pt x="765" y="54"/>
                      <a:pt x="778" y="67"/>
                    </a:cubicBezTo>
                    <a:cubicBezTo>
                      <a:pt x="792" y="67"/>
                      <a:pt x="792" y="81"/>
                      <a:pt x="792" y="94"/>
                    </a:cubicBezTo>
                    <a:lnTo>
                      <a:pt x="792" y="1475"/>
                    </a:lnTo>
                    <a:cubicBezTo>
                      <a:pt x="792" y="1489"/>
                      <a:pt x="792" y="1489"/>
                      <a:pt x="778" y="1502"/>
                    </a:cubicBezTo>
                    <a:cubicBezTo>
                      <a:pt x="778" y="1516"/>
                      <a:pt x="765" y="1516"/>
                      <a:pt x="751" y="1516"/>
                    </a:cubicBezTo>
                    <a:lnTo>
                      <a:pt x="94" y="1516"/>
                    </a:lnTo>
                    <a:cubicBezTo>
                      <a:pt x="81" y="1516"/>
                      <a:pt x="67" y="1516"/>
                      <a:pt x="54" y="1502"/>
                    </a:cubicBezTo>
                    <a:cubicBezTo>
                      <a:pt x="41" y="1489"/>
                      <a:pt x="41" y="1489"/>
                      <a:pt x="41" y="1462"/>
                    </a:cubicBezTo>
                    <a:lnTo>
                      <a:pt x="41" y="94"/>
                    </a:lnTo>
                    <a:cubicBezTo>
                      <a:pt x="41" y="81"/>
                      <a:pt x="41" y="67"/>
                      <a:pt x="54" y="67"/>
                    </a:cubicBezTo>
                    <a:cubicBezTo>
                      <a:pt x="67" y="54"/>
                      <a:pt x="81" y="54"/>
                      <a:pt x="94" y="54"/>
                    </a:cubicBezTo>
                    <a:close/>
                    <a:moveTo>
                      <a:pt x="94" y="0"/>
                    </a:moveTo>
                    <a:cubicBezTo>
                      <a:pt x="67" y="0"/>
                      <a:pt x="41" y="13"/>
                      <a:pt x="27" y="27"/>
                    </a:cubicBezTo>
                    <a:cubicBezTo>
                      <a:pt x="14" y="54"/>
                      <a:pt x="0" y="67"/>
                      <a:pt x="0" y="94"/>
                    </a:cubicBezTo>
                    <a:lnTo>
                      <a:pt x="0" y="1475"/>
                    </a:lnTo>
                    <a:cubicBezTo>
                      <a:pt x="0" y="1489"/>
                      <a:pt x="14" y="1516"/>
                      <a:pt x="27" y="1529"/>
                    </a:cubicBezTo>
                    <a:cubicBezTo>
                      <a:pt x="41" y="1556"/>
                      <a:pt x="67" y="1556"/>
                      <a:pt x="94" y="1556"/>
                    </a:cubicBezTo>
                    <a:lnTo>
                      <a:pt x="751" y="1556"/>
                    </a:lnTo>
                    <a:cubicBezTo>
                      <a:pt x="765" y="1556"/>
                      <a:pt x="792" y="1556"/>
                      <a:pt x="805" y="1529"/>
                    </a:cubicBezTo>
                    <a:cubicBezTo>
                      <a:pt x="832" y="1516"/>
                      <a:pt x="832" y="1489"/>
                      <a:pt x="832" y="1475"/>
                    </a:cubicBezTo>
                    <a:lnTo>
                      <a:pt x="832" y="94"/>
                    </a:lnTo>
                    <a:cubicBezTo>
                      <a:pt x="832" y="67"/>
                      <a:pt x="832" y="54"/>
                      <a:pt x="805" y="27"/>
                    </a:cubicBezTo>
                    <a:cubicBezTo>
                      <a:pt x="792" y="13"/>
                      <a:pt x="765" y="0"/>
                      <a:pt x="75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3"/>
              <p:cNvSpPr/>
              <p:nvPr/>
            </p:nvSpPr>
            <p:spPr>
              <a:xfrm>
                <a:off x="7578359" y="4128130"/>
                <a:ext cx="4261" cy="10958"/>
              </a:xfrm>
              <a:custGeom>
                <a:avLst/>
                <a:gdLst/>
                <a:ahLst/>
                <a:cxnLst/>
                <a:rect l="l" t="t" r="r" b="b"/>
                <a:pathLst>
                  <a:path w="42" h="108" extrusionOk="0">
                    <a:moveTo>
                      <a:pt x="14" y="108"/>
                    </a:moveTo>
                    <a:lnTo>
                      <a:pt x="28" y="108"/>
                    </a:lnTo>
                    <a:cubicBezTo>
                      <a:pt x="28" y="108"/>
                      <a:pt x="28" y="108"/>
                      <a:pt x="28" y="108"/>
                    </a:cubicBezTo>
                    <a:cubicBezTo>
                      <a:pt x="41" y="108"/>
                      <a:pt x="41" y="94"/>
                      <a:pt x="41" y="94"/>
                    </a:cubicBezTo>
                    <a:lnTo>
                      <a:pt x="41" y="14"/>
                    </a:lnTo>
                    <a:cubicBezTo>
                      <a:pt x="41" y="14"/>
                      <a:pt x="41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lnTo>
                      <a:pt x="14" y="0"/>
                    </a:lnTo>
                    <a:cubicBezTo>
                      <a:pt x="14" y="0"/>
                      <a:pt x="14" y="0"/>
                      <a:pt x="1" y="0"/>
                    </a:cubicBezTo>
                    <a:cubicBezTo>
                      <a:pt x="1" y="0"/>
                      <a:pt x="1" y="0"/>
                      <a:pt x="1" y="14"/>
                    </a:cubicBezTo>
                    <a:lnTo>
                      <a:pt x="1" y="94"/>
                    </a:lnTo>
                    <a:cubicBezTo>
                      <a:pt x="1" y="94"/>
                      <a:pt x="1" y="108"/>
                      <a:pt x="1" y="108"/>
                    </a:cubicBezTo>
                    <a:cubicBezTo>
                      <a:pt x="14" y="108"/>
                      <a:pt x="14" y="108"/>
                      <a:pt x="14" y="10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33"/>
              <p:cNvSpPr/>
              <p:nvPr/>
            </p:nvSpPr>
            <p:spPr>
              <a:xfrm>
                <a:off x="5474737" y="4057411"/>
                <a:ext cx="85837" cy="157876"/>
              </a:xfrm>
              <a:custGeom>
                <a:avLst/>
                <a:gdLst/>
                <a:ahLst/>
                <a:cxnLst/>
                <a:rect l="l" t="t" r="r" b="b"/>
                <a:pathLst>
                  <a:path w="846" h="1556" extrusionOk="0">
                    <a:moveTo>
                      <a:pt x="751" y="54"/>
                    </a:moveTo>
                    <a:cubicBezTo>
                      <a:pt x="765" y="54"/>
                      <a:pt x="778" y="54"/>
                      <a:pt x="792" y="67"/>
                    </a:cubicBezTo>
                    <a:cubicBezTo>
                      <a:pt x="792" y="67"/>
                      <a:pt x="805" y="81"/>
                      <a:pt x="805" y="94"/>
                    </a:cubicBezTo>
                    <a:lnTo>
                      <a:pt x="805" y="1462"/>
                    </a:lnTo>
                    <a:cubicBezTo>
                      <a:pt x="805" y="1475"/>
                      <a:pt x="792" y="1489"/>
                      <a:pt x="792" y="1502"/>
                    </a:cubicBezTo>
                    <a:cubicBezTo>
                      <a:pt x="778" y="1516"/>
                      <a:pt x="765" y="1516"/>
                      <a:pt x="751" y="1516"/>
                    </a:cubicBezTo>
                    <a:lnTo>
                      <a:pt x="94" y="1516"/>
                    </a:lnTo>
                    <a:cubicBezTo>
                      <a:pt x="81" y="1516"/>
                      <a:pt x="67" y="1516"/>
                      <a:pt x="67" y="1502"/>
                    </a:cubicBezTo>
                    <a:cubicBezTo>
                      <a:pt x="54" y="1489"/>
                      <a:pt x="54" y="1475"/>
                      <a:pt x="54" y="1462"/>
                    </a:cubicBezTo>
                    <a:lnTo>
                      <a:pt x="54" y="94"/>
                    </a:lnTo>
                    <a:cubicBezTo>
                      <a:pt x="54" y="81"/>
                      <a:pt x="54" y="67"/>
                      <a:pt x="67" y="67"/>
                    </a:cubicBezTo>
                    <a:cubicBezTo>
                      <a:pt x="67" y="54"/>
                      <a:pt x="81" y="54"/>
                      <a:pt x="94" y="54"/>
                    </a:cubicBezTo>
                    <a:close/>
                    <a:moveTo>
                      <a:pt x="94" y="0"/>
                    </a:moveTo>
                    <a:cubicBezTo>
                      <a:pt x="67" y="0"/>
                      <a:pt x="54" y="13"/>
                      <a:pt x="27" y="27"/>
                    </a:cubicBezTo>
                    <a:cubicBezTo>
                      <a:pt x="14" y="54"/>
                      <a:pt x="0" y="67"/>
                      <a:pt x="0" y="94"/>
                    </a:cubicBezTo>
                    <a:lnTo>
                      <a:pt x="0" y="1475"/>
                    </a:lnTo>
                    <a:cubicBezTo>
                      <a:pt x="0" y="1489"/>
                      <a:pt x="14" y="1516"/>
                      <a:pt x="27" y="1529"/>
                    </a:cubicBezTo>
                    <a:cubicBezTo>
                      <a:pt x="54" y="1556"/>
                      <a:pt x="67" y="1556"/>
                      <a:pt x="94" y="1556"/>
                    </a:cubicBezTo>
                    <a:lnTo>
                      <a:pt x="751" y="1556"/>
                    </a:lnTo>
                    <a:cubicBezTo>
                      <a:pt x="778" y="1556"/>
                      <a:pt x="805" y="1556"/>
                      <a:pt x="818" y="1529"/>
                    </a:cubicBezTo>
                    <a:cubicBezTo>
                      <a:pt x="832" y="1516"/>
                      <a:pt x="845" y="1489"/>
                      <a:pt x="845" y="1475"/>
                    </a:cubicBezTo>
                    <a:lnTo>
                      <a:pt x="845" y="94"/>
                    </a:lnTo>
                    <a:cubicBezTo>
                      <a:pt x="845" y="67"/>
                      <a:pt x="832" y="54"/>
                      <a:pt x="818" y="27"/>
                    </a:cubicBezTo>
                    <a:cubicBezTo>
                      <a:pt x="805" y="13"/>
                      <a:pt x="778" y="0"/>
                      <a:pt x="75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33"/>
              <p:cNvSpPr/>
              <p:nvPr/>
            </p:nvSpPr>
            <p:spPr>
              <a:xfrm>
                <a:off x="5550935" y="4128130"/>
                <a:ext cx="2841" cy="10958"/>
              </a:xfrm>
              <a:custGeom>
                <a:avLst/>
                <a:gdLst/>
                <a:ahLst/>
                <a:cxnLst/>
                <a:rect l="l" t="t" r="r" b="b"/>
                <a:pathLst>
                  <a:path w="28" h="108" extrusionOk="0">
                    <a:moveTo>
                      <a:pt x="0" y="108"/>
                    </a:moveTo>
                    <a:lnTo>
                      <a:pt x="14" y="108"/>
                    </a:lnTo>
                    <a:cubicBezTo>
                      <a:pt x="14" y="108"/>
                      <a:pt x="27" y="108"/>
                      <a:pt x="27" y="108"/>
                    </a:cubicBezTo>
                    <a:cubicBezTo>
                      <a:pt x="27" y="94"/>
                      <a:pt x="27" y="94"/>
                      <a:pt x="27" y="94"/>
                    </a:cubicBezTo>
                    <a:lnTo>
                      <a:pt x="27" y="14"/>
                    </a:lnTo>
                    <a:cubicBezTo>
                      <a:pt x="27" y="14"/>
                      <a:pt x="27" y="0"/>
                      <a:pt x="27" y="0"/>
                    </a:cubicBezTo>
                    <a:cubicBezTo>
                      <a:pt x="27" y="0"/>
                      <a:pt x="27" y="0"/>
                      <a:pt x="14" y="0"/>
                    </a:cubicBez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4"/>
                    </a:cubicBezTo>
                    <a:lnTo>
                      <a:pt x="0" y="94"/>
                    </a:lnTo>
                    <a:cubicBezTo>
                      <a:pt x="0" y="94"/>
                      <a:pt x="0" y="108"/>
                      <a:pt x="0" y="108"/>
                    </a:cubicBezTo>
                    <a:cubicBezTo>
                      <a:pt x="0" y="108"/>
                      <a:pt x="0" y="108"/>
                      <a:pt x="0" y="10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33"/>
              <p:cNvSpPr/>
              <p:nvPr/>
            </p:nvSpPr>
            <p:spPr>
              <a:xfrm>
                <a:off x="7668254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61" y="14"/>
                    </a:moveTo>
                    <a:cubicBezTo>
                      <a:pt x="174" y="14"/>
                      <a:pt x="188" y="27"/>
                      <a:pt x="201" y="40"/>
                    </a:cubicBezTo>
                    <a:cubicBezTo>
                      <a:pt x="215" y="40"/>
                      <a:pt x="215" y="54"/>
                      <a:pt x="215" y="67"/>
                    </a:cubicBezTo>
                    <a:lnTo>
                      <a:pt x="215" y="322"/>
                    </a:lnTo>
                    <a:cubicBezTo>
                      <a:pt x="215" y="335"/>
                      <a:pt x="215" y="349"/>
                      <a:pt x="201" y="362"/>
                    </a:cubicBezTo>
                    <a:cubicBezTo>
                      <a:pt x="188" y="376"/>
                      <a:pt x="188" y="376"/>
                      <a:pt x="161" y="376"/>
                    </a:cubicBezTo>
                    <a:lnTo>
                      <a:pt x="67" y="376"/>
                    </a:lnTo>
                    <a:cubicBezTo>
                      <a:pt x="54" y="376"/>
                      <a:pt x="40" y="376"/>
                      <a:pt x="27" y="362"/>
                    </a:cubicBezTo>
                    <a:cubicBezTo>
                      <a:pt x="13" y="349"/>
                      <a:pt x="13" y="335"/>
                      <a:pt x="13" y="322"/>
                    </a:cubicBezTo>
                    <a:lnTo>
                      <a:pt x="13" y="67"/>
                    </a:lnTo>
                    <a:cubicBezTo>
                      <a:pt x="13" y="54"/>
                      <a:pt x="13" y="40"/>
                      <a:pt x="27" y="40"/>
                    </a:cubicBezTo>
                    <a:cubicBezTo>
                      <a:pt x="40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54" y="0"/>
                      <a:pt x="27" y="14"/>
                      <a:pt x="13" y="27"/>
                    </a:cubicBezTo>
                    <a:cubicBezTo>
                      <a:pt x="0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0" y="362"/>
                      <a:pt x="13" y="376"/>
                    </a:cubicBezTo>
                    <a:cubicBezTo>
                      <a:pt x="27" y="389"/>
                      <a:pt x="54" y="389"/>
                      <a:pt x="67" y="389"/>
                    </a:cubicBezTo>
                    <a:lnTo>
                      <a:pt x="161" y="389"/>
                    </a:lnTo>
                    <a:cubicBezTo>
                      <a:pt x="188" y="389"/>
                      <a:pt x="201" y="389"/>
                      <a:pt x="215" y="376"/>
                    </a:cubicBezTo>
                    <a:cubicBezTo>
                      <a:pt x="228" y="362"/>
                      <a:pt x="241" y="335"/>
                      <a:pt x="241" y="322"/>
                    </a:cubicBezTo>
                    <a:lnTo>
                      <a:pt x="241" y="67"/>
                    </a:lnTo>
                    <a:cubicBezTo>
                      <a:pt x="241" y="54"/>
                      <a:pt x="228" y="40"/>
                      <a:pt x="215" y="27"/>
                    </a:cubicBezTo>
                    <a:cubicBezTo>
                      <a:pt x="201" y="14"/>
                      <a:pt x="188" y="0"/>
                      <a:pt x="16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33"/>
              <p:cNvSpPr/>
              <p:nvPr/>
            </p:nvSpPr>
            <p:spPr>
              <a:xfrm>
                <a:off x="7707622" y="4110476"/>
                <a:ext cx="2323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29" h="390" extrusionOk="0">
                    <a:moveTo>
                      <a:pt x="162" y="14"/>
                    </a:moveTo>
                    <a:cubicBezTo>
                      <a:pt x="175" y="14"/>
                      <a:pt x="189" y="27"/>
                      <a:pt x="202" y="40"/>
                    </a:cubicBezTo>
                    <a:cubicBezTo>
                      <a:pt x="216" y="40"/>
                      <a:pt x="216" y="54"/>
                      <a:pt x="216" y="67"/>
                    </a:cubicBezTo>
                    <a:lnTo>
                      <a:pt x="216" y="322"/>
                    </a:lnTo>
                    <a:cubicBezTo>
                      <a:pt x="216" y="335"/>
                      <a:pt x="216" y="349"/>
                      <a:pt x="202" y="362"/>
                    </a:cubicBezTo>
                    <a:cubicBezTo>
                      <a:pt x="189" y="376"/>
                      <a:pt x="175" y="376"/>
                      <a:pt x="162" y="376"/>
                    </a:cubicBezTo>
                    <a:lnTo>
                      <a:pt x="68" y="376"/>
                    </a:lnTo>
                    <a:cubicBezTo>
                      <a:pt x="55" y="376"/>
                      <a:pt x="41" y="376"/>
                      <a:pt x="28" y="362"/>
                    </a:cubicBezTo>
                    <a:cubicBezTo>
                      <a:pt x="14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14" y="40"/>
                      <a:pt x="28" y="40"/>
                    </a:cubicBezTo>
                    <a:cubicBezTo>
                      <a:pt x="41" y="27"/>
                      <a:pt x="55" y="14"/>
                      <a:pt x="68" y="14"/>
                    </a:cubicBezTo>
                    <a:close/>
                    <a:moveTo>
                      <a:pt x="68" y="0"/>
                    </a:moveTo>
                    <a:cubicBezTo>
                      <a:pt x="41" y="0"/>
                      <a:pt x="28" y="14"/>
                      <a:pt x="14" y="27"/>
                    </a:cubicBezTo>
                    <a:cubicBezTo>
                      <a:pt x="1" y="40"/>
                      <a:pt x="1" y="54"/>
                      <a:pt x="1" y="67"/>
                    </a:cubicBezTo>
                    <a:lnTo>
                      <a:pt x="1" y="322"/>
                    </a:lnTo>
                    <a:cubicBezTo>
                      <a:pt x="1" y="335"/>
                      <a:pt x="1" y="362"/>
                      <a:pt x="14" y="376"/>
                    </a:cubicBezTo>
                    <a:cubicBezTo>
                      <a:pt x="28" y="389"/>
                      <a:pt x="41" y="389"/>
                      <a:pt x="68" y="389"/>
                    </a:cubicBezTo>
                    <a:lnTo>
                      <a:pt x="162" y="389"/>
                    </a:lnTo>
                    <a:cubicBezTo>
                      <a:pt x="189" y="389"/>
                      <a:pt x="202" y="389"/>
                      <a:pt x="216" y="376"/>
                    </a:cubicBezTo>
                    <a:cubicBezTo>
                      <a:pt x="229" y="362"/>
                      <a:pt x="229" y="335"/>
                      <a:pt x="229" y="322"/>
                    </a:cubicBezTo>
                    <a:lnTo>
                      <a:pt x="229" y="67"/>
                    </a:lnTo>
                    <a:cubicBezTo>
                      <a:pt x="229" y="54"/>
                      <a:pt x="229" y="40"/>
                      <a:pt x="216" y="27"/>
                    </a:cubicBezTo>
                    <a:cubicBezTo>
                      <a:pt x="202" y="14"/>
                      <a:pt x="189" y="0"/>
                      <a:pt x="16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33"/>
              <p:cNvSpPr/>
              <p:nvPr/>
            </p:nvSpPr>
            <p:spPr>
              <a:xfrm>
                <a:off x="7745772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75" y="14"/>
                    </a:moveTo>
                    <a:cubicBezTo>
                      <a:pt x="188" y="14"/>
                      <a:pt x="202" y="27"/>
                      <a:pt x="215" y="40"/>
                    </a:cubicBezTo>
                    <a:cubicBezTo>
                      <a:pt x="215" y="40"/>
                      <a:pt x="228" y="54"/>
                      <a:pt x="228" y="67"/>
                    </a:cubicBezTo>
                    <a:lnTo>
                      <a:pt x="228" y="322"/>
                    </a:lnTo>
                    <a:cubicBezTo>
                      <a:pt x="228" y="335"/>
                      <a:pt x="215" y="349"/>
                      <a:pt x="215" y="362"/>
                    </a:cubicBezTo>
                    <a:cubicBezTo>
                      <a:pt x="202" y="376"/>
                      <a:pt x="188" y="376"/>
                      <a:pt x="175" y="376"/>
                    </a:cubicBezTo>
                    <a:lnTo>
                      <a:pt x="68" y="376"/>
                    </a:lnTo>
                    <a:cubicBezTo>
                      <a:pt x="54" y="376"/>
                      <a:pt x="41" y="376"/>
                      <a:pt x="41" y="362"/>
                    </a:cubicBezTo>
                    <a:cubicBezTo>
                      <a:pt x="27" y="349"/>
                      <a:pt x="27" y="335"/>
                      <a:pt x="27" y="322"/>
                    </a:cubicBezTo>
                    <a:lnTo>
                      <a:pt x="27" y="67"/>
                    </a:lnTo>
                    <a:cubicBezTo>
                      <a:pt x="27" y="54"/>
                      <a:pt x="27" y="40"/>
                      <a:pt x="41" y="40"/>
                    </a:cubicBezTo>
                    <a:cubicBezTo>
                      <a:pt x="41" y="27"/>
                      <a:pt x="54" y="14"/>
                      <a:pt x="68" y="14"/>
                    </a:cubicBezTo>
                    <a:close/>
                    <a:moveTo>
                      <a:pt x="68" y="0"/>
                    </a:moveTo>
                    <a:cubicBezTo>
                      <a:pt x="54" y="0"/>
                      <a:pt x="41" y="14"/>
                      <a:pt x="27" y="27"/>
                    </a:cubicBezTo>
                    <a:cubicBezTo>
                      <a:pt x="14" y="40"/>
                      <a:pt x="1" y="54"/>
                      <a:pt x="1" y="67"/>
                    </a:cubicBezTo>
                    <a:lnTo>
                      <a:pt x="1" y="322"/>
                    </a:lnTo>
                    <a:cubicBezTo>
                      <a:pt x="1" y="335"/>
                      <a:pt x="14" y="362"/>
                      <a:pt x="27" y="376"/>
                    </a:cubicBezTo>
                    <a:cubicBezTo>
                      <a:pt x="41" y="389"/>
                      <a:pt x="54" y="389"/>
                      <a:pt x="68" y="389"/>
                    </a:cubicBezTo>
                    <a:lnTo>
                      <a:pt x="175" y="389"/>
                    </a:lnTo>
                    <a:cubicBezTo>
                      <a:pt x="188" y="389"/>
                      <a:pt x="215" y="389"/>
                      <a:pt x="228" y="376"/>
                    </a:cubicBezTo>
                    <a:cubicBezTo>
                      <a:pt x="242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8" y="40"/>
                      <a:pt x="228" y="27"/>
                    </a:cubicBezTo>
                    <a:cubicBezTo>
                      <a:pt x="215" y="14"/>
                      <a:pt x="188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33"/>
              <p:cNvSpPr/>
              <p:nvPr/>
            </p:nvSpPr>
            <p:spPr>
              <a:xfrm>
                <a:off x="7785241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75" y="14"/>
                    </a:moveTo>
                    <a:cubicBezTo>
                      <a:pt x="188" y="14"/>
                      <a:pt x="202" y="27"/>
                      <a:pt x="202" y="40"/>
                    </a:cubicBezTo>
                    <a:cubicBezTo>
                      <a:pt x="215" y="40"/>
                      <a:pt x="228" y="54"/>
                      <a:pt x="228" y="67"/>
                    </a:cubicBezTo>
                    <a:lnTo>
                      <a:pt x="228" y="322"/>
                    </a:lnTo>
                    <a:cubicBezTo>
                      <a:pt x="228" y="335"/>
                      <a:pt x="215" y="349"/>
                      <a:pt x="202" y="362"/>
                    </a:cubicBezTo>
                    <a:cubicBezTo>
                      <a:pt x="202" y="376"/>
                      <a:pt x="188" y="376"/>
                      <a:pt x="175" y="376"/>
                    </a:cubicBezTo>
                    <a:lnTo>
                      <a:pt x="67" y="376"/>
                    </a:lnTo>
                    <a:cubicBezTo>
                      <a:pt x="54" y="376"/>
                      <a:pt x="41" y="376"/>
                      <a:pt x="27" y="362"/>
                    </a:cubicBezTo>
                    <a:cubicBezTo>
                      <a:pt x="27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27" y="40"/>
                      <a:pt x="27" y="40"/>
                    </a:cubicBezTo>
                    <a:cubicBezTo>
                      <a:pt x="41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54" y="0"/>
                      <a:pt x="41" y="14"/>
                      <a:pt x="27" y="27"/>
                    </a:cubicBezTo>
                    <a:cubicBezTo>
                      <a:pt x="14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14" y="362"/>
                      <a:pt x="27" y="376"/>
                    </a:cubicBezTo>
                    <a:cubicBezTo>
                      <a:pt x="27" y="389"/>
                      <a:pt x="54" y="389"/>
                      <a:pt x="67" y="389"/>
                    </a:cubicBezTo>
                    <a:lnTo>
                      <a:pt x="175" y="389"/>
                    </a:lnTo>
                    <a:cubicBezTo>
                      <a:pt x="188" y="389"/>
                      <a:pt x="202" y="389"/>
                      <a:pt x="215" y="376"/>
                    </a:cubicBezTo>
                    <a:cubicBezTo>
                      <a:pt x="228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8" y="40"/>
                      <a:pt x="215" y="27"/>
                    </a:cubicBezTo>
                    <a:cubicBezTo>
                      <a:pt x="202" y="14"/>
                      <a:pt x="188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33"/>
              <p:cNvSpPr/>
              <p:nvPr/>
            </p:nvSpPr>
            <p:spPr>
              <a:xfrm>
                <a:off x="7824710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61" y="14"/>
                    </a:moveTo>
                    <a:cubicBezTo>
                      <a:pt x="175" y="14"/>
                      <a:pt x="188" y="27"/>
                      <a:pt x="202" y="40"/>
                    </a:cubicBezTo>
                    <a:cubicBezTo>
                      <a:pt x="215" y="40"/>
                      <a:pt x="215" y="54"/>
                      <a:pt x="215" y="67"/>
                    </a:cubicBezTo>
                    <a:lnTo>
                      <a:pt x="215" y="322"/>
                    </a:lnTo>
                    <a:cubicBezTo>
                      <a:pt x="215" y="335"/>
                      <a:pt x="215" y="349"/>
                      <a:pt x="202" y="362"/>
                    </a:cubicBezTo>
                    <a:cubicBezTo>
                      <a:pt x="188" y="376"/>
                      <a:pt x="188" y="376"/>
                      <a:pt x="161" y="376"/>
                    </a:cubicBezTo>
                    <a:lnTo>
                      <a:pt x="67" y="376"/>
                    </a:lnTo>
                    <a:cubicBezTo>
                      <a:pt x="54" y="376"/>
                      <a:pt x="41" y="376"/>
                      <a:pt x="27" y="362"/>
                    </a:cubicBezTo>
                    <a:cubicBezTo>
                      <a:pt x="14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14" y="40"/>
                      <a:pt x="27" y="40"/>
                    </a:cubicBezTo>
                    <a:cubicBezTo>
                      <a:pt x="41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54" y="0"/>
                      <a:pt x="27" y="14"/>
                      <a:pt x="14" y="27"/>
                    </a:cubicBezTo>
                    <a:cubicBezTo>
                      <a:pt x="0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0" y="362"/>
                      <a:pt x="14" y="376"/>
                    </a:cubicBezTo>
                    <a:cubicBezTo>
                      <a:pt x="27" y="389"/>
                      <a:pt x="54" y="389"/>
                      <a:pt x="67" y="389"/>
                    </a:cubicBezTo>
                    <a:lnTo>
                      <a:pt x="161" y="389"/>
                    </a:lnTo>
                    <a:cubicBezTo>
                      <a:pt x="188" y="389"/>
                      <a:pt x="202" y="389"/>
                      <a:pt x="215" y="376"/>
                    </a:cubicBezTo>
                    <a:cubicBezTo>
                      <a:pt x="228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8" y="40"/>
                      <a:pt x="215" y="27"/>
                    </a:cubicBezTo>
                    <a:cubicBezTo>
                      <a:pt x="202" y="14"/>
                      <a:pt x="188" y="0"/>
                      <a:pt x="16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33"/>
              <p:cNvSpPr/>
              <p:nvPr/>
            </p:nvSpPr>
            <p:spPr>
              <a:xfrm>
                <a:off x="7902227" y="4110476"/>
                <a:ext cx="2465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390" extrusionOk="0">
                    <a:moveTo>
                      <a:pt x="175" y="14"/>
                    </a:moveTo>
                    <a:cubicBezTo>
                      <a:pt x="189" y="14"/>
                      <a:pt x="202" y="27"/>
                      <a:pt x="215" y="40"/>
                    </a:cubicBezTo>
                    <a:cubicBezTo>
                      <a:pt x="229" y="40"/>
                      <a:pt x="229" y="54"/>
                      <a:pt x="229" y="67"/>
                    </a:cubicBezTo>
                    <a:lnTo>
                      <a:pt x="229" y="322"/>
                    </a:lnTo>
                    <a:cubicBezTo>
                      <a:pt x="229" y="335"/>
                      <a:pt x="229" y="349"/>
                      <a:pt x="215" y="362"/>
                    </a:cubicBezTo>
                    <a:cubicBezTo>
                      <a:pt x="202" y="376"/>
                      <a:pt x="189" y="376"/>
                      <a:pt x="175" y="376"/>
                    </a:cubicBezTo>
                    <a:lnTo>
                      <a:pt x="81" y="376"/>
                    </a:lnTo>
                    <a:cubicBezTo>
                      <a:pt x="68" y="376"/>
                      <a:pt x="54" y="376"/>
                      <a:pt x="41" y="362"/>
                    </a:cubicBezTo>
                    <a:cubicBezTo>
                      <a:pt x="28" y="349"/>
                      <a:pt x="28" y="335"/>
                      <a:pt x="28" y="322"/>
                    </a:cubicBezTo>
                    <a:lnTo>
                      <a:pt x="28" y="67"/>
                    </a:lnTo>
                    <a:cubicBezTo>
                      <a:pt x="28" y="54"/>
                      <a:pt x="28" y="40"/>
                      <a:pt x="41" y="40"/>
                    </a:cubicBezTo>
                    <a:cubicBezTo>
                      <a:pt x="54" y="27"/>
                      <a:pt x="54" y="14"/>
                      <a:pt x="81" y="14"/>
                    </a:cubicBezTo>
                    <a:close/>
                    <a:moveTo>
                      <a:pt x="81" y="0"/>
                    </a:moveTo>
                    <a:cubicBezTo>
                      <a:pt x="54" y="0"/>
                      <a:pt x="41" y="14"/>
                      <a:pt x="28" y="27"/>
                    </a:cubicBezTo>
                    <a:cubicBezTo>
                      <a:pt x="14" y="40"/>
                      <a:pt x="1" y="54"/>
                      <a:pt x="1" y="67"/>
                    </a:cubicBezTo>
                    <a:lnTo>
                      <a:pt x="1" y="322"/>
                    </a:lnTo>
                    <a:cubicBezTo>
                      <a:pt x="1" y="335"/>
                      <a:pt x="14" y="362"/>
                      <a:pt x="28" y="376"/>
                    </a:cubicBezTo>
                    <a:cubicBezTo>
                      <a:pt x="41" y="389"/>
                      <a:pt x="54" y="389"/>
                      <a:pt x="81" y="389"/>
                    </a:cubicBezTo>
                    <a:lnTo>
                      <a:pt x="175" y="389"/>
                    </a:lnTo>
                    <a:cubicBezTo>
                      <a:pt x="189" y="389"/>
                      <a:pt x="215" y="389"/>
                      <a:pt x="229" y="376"/>
                    </a:cubicBezTo>
                    <a:cubicBezTo>
                      <a:pt x="242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42" y="40"/>
                      <a:pt x="229" y="27"/>
                    </a:cubicBezTo>
                    <a:cubicBezTo>
                      <a:pt x="215" y="14"/>
                      <a:pt x="189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33"/>
              <p:cNvSpPr/>
              <p:nvPr/>
            </p:nvSpPr>
            <p:spPr>
              <a:xfrm>
                <a:off x="7941696" y="4110476"/>
                <a:ext cx="2465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390" extrusionOk="0">
                    <a:moveTo>
                      <a:pt x="175" y="14"/>
                    </a:moveTo>
                    <a:cubicBezTo>
                      <a:pt x="188" y="14"/>
                      <a:pt x="202" y="27"/>
                      <a:pt x="215" y="40"/>
                    </a:cubicBezTo>
                    <a:cubicBezTo>
                      <a:pt x="215" y="40"/>
                      <a:pt x="229" y="54"/>
                      <a:pt x="229" y="67"/>
                    </a:cubicBezTo>
                    <a:lnTo>
                      <a:pt x="229" y="322"/>
                    </a:lnTo>
                    <a:cubicBezTo>
                      <a:pt x="229" y="335"/>
                      <a:pt x="215" y="349"/>
                      <a:pt x="215" y="362"/>
                    </a:cubicBezTo>
                    <a:cubicBezTo>
                      <a:pt x="202" y="376"/>
                      <a:pt x="188" y="376"/>
                      <a:pt x="175" y="376"/>
                    </a:cubicBezTo>
                    <a:lnTo>
                      <a:pt x="68" y="376"/>
                    </a:lnTo>
                    <a:cubicBezTo>
                      <a:pt x="54" y="376"/>
                      <a:pt x="41" y="376"/>
                      <a:pt x="41" y="362"/>
                    </a:cubicBezTo>
                    <a:cubicBezTo>
                      <a:pt x="28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28" y="40"/>
                      <a:pt x="41" y="40"/>
                    </a:cubicBezTo>
                    <a:cubicBezTo>
                      <a:pt x="41" y="27"/>
                      <a:pt x="54" y="14"/>
                      <a:pt x="68" y="14"/>
                    </a:cubicBezTo>
                    <a:close/>
                    <a:moveTo>
                      <a:pt x="68" y="0"/>
                    </a:moveTo>
                    <a:cubicBezTo>
                      <a:pt x="54" y="0"/>
                      <a:pt x="41" y="14"/>
                      <a:pt x="28" y="27"/>
                    </a:cubicBezTo>
                    <a:cubicBezTo>
                      <a:pt x="14" y="40"/>
                      <a:pt x="1" y="54"/>
                      <a:pt x="1" y="67"/>
                    </a:cubicBezTo>
                    <a:lnTo>
                      <a:pt x="1" y="322"/>
                    </a:lnTo>
                    <a:cubicBezTo>
                      <a:pt x="1" y="335"/>
                      <a:pt x="14" y="362"/>
                      <a:pt x="28" y="376"/>
                    </a:cubicBezTo>
                    <a:cubicBezTo>
                      <a:pt x="41" y="389"/>
                      <a:pt x="54" y="389"/>
                      <a:pt x="68" y="389"/>
                    </a:cubicBezTo>
                    <a:lnTo>
                      <a:pt x="175" y="389"/>
                    </a:lnTo>
                    <a:cubicBezTo>
                      <a:pt x="188" y="389"/>
                      <a:pt x="202" y="389"/>
                      <a:pt x="215" y="376"/>
                    </a:cubicBezTo>
                    <a:cubicBezTo>
                      <a:pt x="229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9" y="40"/>
                      <a:pt x="215" y="27"/>
                    </a:cubicBezTo>
                    <a:cubicBezTo>
                      <a:pt x="215" y="14"/>
                      <a:pt x="188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33"/>
              <p:cNvSpPr/>
              <p:nvPr/>
            </p:nvSpPr>
            <p:spPr>
              <a:xfrm>
                <a:off x="7981165" y="4110476"/>
                <a:ext cx="2465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390" extrusionOk="0">
                    <a:moveTo>
                      <a:pt x="175" y="14"/>
                    </a:moveTo>
                    <a:cubicBezTo>
                      <a:pt x="188" y="14"/>
                      <a:pt x="202" y="27"/>
                      <a:pt x="202" y="40"/>
                    </a:cubicBezTo>
                    <a:cubicBezTo>
                      <a:pt x="215" y="40"/>
                      <a:pt x="215" y="54"/>
                      <a:pt x="215" y="67"/>
                    </a:cubicBezTo>
                    <a:lnTo>
                      <a:pt x="215" y="322"/>
                    </a:lnTo>
                    <a:cubicBezTo>
                      <a:pt x="215" y="335"/>
                      <a:pt x="215" y="349"/>
                      <a:pt x="202" y="362"/>
                    </a:cubicBezTo>
                    <a:cubicBezTo>
                      <a:pt x="202" y="376"/>
                      <a:pt x="188" y="376"/>
                      <a:pt x="175" y="376"/>
                    </a:cubicBezTo>
                    <a:lnTo>
                      <a:pt x="68" y="376"/>
                    </a:lnTo>
                    <a:cubicBezTo>
                      <a:pt x="54" y="376"/>
                      <a:pt x="41" y="376"/>
                      <a:pt x="27" y="362"/>
                    </a:cubicBezTo>
                    <a:cubicBezTo>
                      <a:pt x="27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27" y="40"/>
                      <a:pt x="27" y="40"/>
                    </a:cubicBezTo>
                    <a:cubicBezTo>
                      <a:pt x="41" y="27"/>
                      <a:pt x="54" y="14"/>
                      <a:pt x="68" y="14"/>
                    </a:cubicBezTo>
                    <a:close/>
                    <a:moveTo>
                      <a:pt x="68" y="0"/>
                    </a:moveTo>
                    <a:cubicBezTo>
                      <a:pt x="54" y="0"/>
                      <a:pt x="27" y="14"/>
                      <a:pt x="14" y="27"/>
                    </a:cubicBezTo>
                    <a:cubicBezTo>
                      <a:pt x="14" y="40"/>
                      <a:pt x="1" y="54"/>
                      <a:pt x="1" y="67"/>
                    </a:cubicBezTo>
                    <a:lnTo>
                      <a:pt x="1" y="322"/>
                    </a:lnTo>
                    <a:cubicBezTo>
                      <a:pt x="1" y="335"/>
                      <a:pt x="14" y="362"/>
                      <a:pt x="14" y="376"/>
                    </a:cubicBezTo>
                    <a:cubicBezTo>
                      <a:pt x="27" y="389"/>
                      <a:pt x="54" y="389"/>
                      <a:pt x="68" y="389"/>
                    </a:cubicBezTo>
                    <a:lnTo>
                      <a:pt x="175" y="389"/>
                    </a:lnTo>
                    <a:cubicBezTo>
                      <a:pt x="188" y="389"/>
                      <a:pt x="202" y="389"/>
                      <a:pt x="215" y="376"/>
                    </a:cubicBezTo>
                    <a:cubicBezTo>
                      <a:pt x="229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9" y="40"/>
                      <a:pt x="215" y="27"/>
                    </a:cubicBezTo>
                    <a:cubicBezTo>
                      <a:pt x="202" y="14"/>
                      <a:pt x="188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33"/>
              <p:cNvSpPr/>
              <p:nvPr/>
            </p:nvSpPr>
            <p:spPr>
              <a:xfrm>
                <a:off x="8245170" y="4104997"/>
                <a:ext cx="30033" cy="50427"/>
              </a:xfrm>
              <a:custGeom>
                <a:avLst/>
                <a:gdLst/>
                <a:ahLst/>
                <a:cxnLst/>
                <a:rect l="l" t="t" r="r" b="b"/>
                <a:pathLst>
                  <a:path w="296" h="497" extrusionOk="0">
                    <a:moveTo>
                      <a:pt x="215" y="27"/>
                    </a:moveTo>
                    <a:cubicBezTo>
                      <a:pt x="228" y="27"/>
                      <a:pt x="242" y="41"/>
                      <a:pt x="255" y="41"/>
                    </a:cubicBezTo>
                    <a:cubicBezTo>
                      <a:pt x="269" y="54"/>
                      <a:pt x="269" y="81"/>
                      <a:pt x="269" y="94"/>
                    </a:cubicBezTo>
                    <a:lnTo>
                      <a:pt x="269" y="403"/>
                    </a:lnTo>
                    <a:cubicBezTo>
                      <a:pt x="269" y="430"/>
                      <a:pt x="269" y="443"/>
                      <a:pt x="255" y="456"/>
                    </a:cubicBezTo>
                    <a:cubicBezTo>
                      <a:pt x="242" y="470"/>
                      <a:pt x="228" y="470"/>
                      <a:pt x="215" y="470"/>
                    </a:cubicBezTo>
                    <a:lnTo>
                      <a:pt x="81" y="470"/>
                    </a:lnTo>
                    <a:cubicBezTo>
                      <a:pt x="67" y="470"/>
                      <a:pt x="54" y="470"/>
                      <a:pt x="41" y="456"/>
                    </a:cubicBezTo>
                    <a:cubicBezTo>
                      <a:pt x="27" y="443"/>
                      <a:pt x="14" y="430"/>
                      <a:pt x="14" y="403"/>
                    </a:cubicBezTo>
                    <a:lnTo>
                      <a:pt x="14" y="94"/>
                    </a:lnTo>
                    <a:cubicBezTo>
                      <a:pt x="14" y="81"/>
                      <a:pt x="27" y="54"/>
                      <a:pt x="41" y="41"/>
                    </a:cubicBezTo>
                    <a:cubicBezTo>
                      <a:pt x="54" y="41"/>
                      <a:pt x="67" y="27"/>
                      <a:pt x="81" y="27"/>
                    </a:cubicBezTo>
                    <a:close/>
                    <a:moveTo>
                      <a:pt x="81" y="0"/>
                    </a:moveTo>
                    <a:cubicBezTo>
                      <a:pt x="54" y="0"/>
                      <a:pt x="41" y="14"/>
                      <a:pt x="27" y="27"/>
                    </a:cubicBezTo>
                    <a:cubicBezTo>
                      <a:pt x="0" y="41"/>
                      <a:pt x="0" y="68"/>
                      <a:pt x="0" y="94"/>
                    </a:cubicBezTo>
                    <a:lnTo>
                      <a:pt x="0" y="403"/>
                    </a:lnTo>
                    <a:cubicBezTo>
                      <a:pt x="0" y="430"/>
                      <a:pt x="0" y="456"/>
                      <a:pt x="27" y="470"/>
                    </a:cubicBezTo>
                    <a:cubicBezTo>
                      <a:pt x="41" y="483"/>
                      <a:pt x="54" y="497"/>
                      <a:pt x="81" y="497"/>
                    </a:cubicBezTo>
                    <a:lnTo>
                      <a:pt x="215" y="497"/>
                    </a:lnTo>
                    <a:cubicBezTo>
                      <a:pt x="228" y="497"/>
                      <a:pt x="255" y="483"/>
                      <a:pt x="269" y="470"/>
                    </a:cubicBezTo>
                    <a:cubicBezTo>
                      <a:pt x="282" y="456"/>
                      <a:pt x="295" y="430"/>
                      <a:pt x="295" y="403"/>
                    </a:cubicBezTo>
                    <a:lnTo>
                      <a:pt x="295" y="94"/>
                    </a:lnTo>
                    <a:cubicBezTo>
                      <a:pt x="295" y="68"/>
                      <a:pt x="282" y="41"/>
                      <a:pt x="269" y="27"/>
                    </a:cubicBezTo>
                    <a:cubicBezTo>
                      <a:pt x="255" y="14"/>
                      <a:pt x="228" y="0"/>
                      <a:pt x="21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33"/>
              <p:cNvSpPr/>
              <p:nvPr/>
            </p:nvSpPr>
            <p:spPr>
              <a:xfrm>
                <a:off x="8181249" y="4104997"/>
                <a:ext cx="30033" cy="50427"/>
              </a:xfrm>
              <a:custGeom>
                <a:avLst/>
                <a:gdLst/>
                <a:ahLst/>
                <a:cxnLst/>
                <a:rect l="l" t="t" r="r" b="b"/>
                <a:pathLst>
                  <a:path w="296" h="497" extrusionOk="0">
                    <a:moveTo>
                      <a:pt x="215" y="27"/>
                    </a:moveTo>
                    <a:cubicBezTo>
                      <a:pt x="228" y="27"/>
                      <a:pt x="241" y="41"/>
                      <a:pt x="255" y="41"/>
                    </a:cubicBezTo>
                    <a:cubicBezTo>
                      <a:pt x="268" y="54"/>
                      <a:pt x="282" y="81"/>
                      <a:pt x="282" y="94"/>
                    </a:cubicBezTo>
                    <a:lnTo>
                      <a:pt x="282" y="403"/>
                    </a:lnTo>
                    <a:cubicBezTo>
                      <a:pt x="282" y="430"/>
                      <a:pt x="268" y="443"/>
                      <a:pt x="255" y="456"/>
                    </a:cubicBezTo>
                    <a:cubicBezTo>
                      <a:pt x="255" y="470"/>
                      <a:pt x="228" y="470"/>
                      <a:pt x="215" y="470"/>
                    </a:cubicBezTo>
                    <a:lnTo>
                      <a:pt x="94" y="470"/>
                    </a:lnTo>
                    <a:cubicBezTo>
                      <a:pt x="67" y="470"/>
                      <a:pt x="54" y="470"/>
                      <a:pt x="40" y="456"/>
                    </a:cubicBezTo>
                    <a:cubicBezTo>
                      <a:pt x="27" y="443"/>
                      <a:pt x="27" y="430"/>
                      <a:pt x="27" y="403"/>
                    </a:cubicBezTo>
                    <a:lnTo>
                      <a:pt x="27" y="94"/>
                    </a:lnTo>
                    <a:cubicBezTo>
                      <a:pt x="27" y="81"/>
                      <a:pt x="27" y="54"/>
                      <a:pt x="40" y="41"/>
                    </a:cubicBezTo>
                    <a:cubicBezTo>
                      <a:pt x="54" y="41"/>
                      <a:pt x="67" y="27"/>
                      <a:pt x="94" y="27"/>
                    </a:cubicBezTo>
                    <a:close/>
                    <a:moveTo>
                      <a:pt x="94" y="0"/>
                    </a:moveTo>
                    <a:cubicBezTo>
                      <a:pt x="67" y="0"/>
                      <a:pt x="40" y="14"/>
                      <a:pt x="27" y="27"/>
                    </a:cubicBezTo>
                    <a:cubicBezTo>
                      <a:pt x="13" y="41"/>
                      <a:pt x="0" y="68"/>
                      <a:pt x="0" y="94"/>
                    </a:cubicBezTo>
                    <a:lnTo>
                      <a:pt x="0" y="403"/>
                    </a:lnTo>
                    <a:cubicBezTo>
                      <a:pt x="0" y="430"/>
                      <a:pt x="13" y="456"/>
                      <a:pt x="27" y="470"/>
                    </a:cubicBezTo>
                    <a:cubicBezTo>
                      <a:pt x="40" y="483"/>
                      <a:pt x="67" y="497"/>
                      <a:pt x="94" y="497"/>
                    </a:cubicBezTo>
                    <a:lnTo>
                      <a:pt x="215" y="497"/>
                    </a:lnTo>
                    <a:cubicBezTo>
                      <a:pt x="241" y="497"/>
                      <a:pt x="255" y="483"/>
                      <a:pt x="282" y="470"/>
                    </a:cubicBezTo>
                    <a:cubicBezTo>
                      <a:pt x="295" y="456"/>
                      <a:pt x="295" y="430"/>
                      <a:pt x="295" y="403"/>
                    </a:cubicBezTo>
                    <a:lnTo>
                      <a:pt x="295" y="94"/>
                    </a:lnTo>
                    <a:cubicBezTo>
                      <a:pt x="295" y="68"/>
                      <a:pt x="295" y="41"/>
                      <a:pt x="282" y="27"/>
                    </a:cubicBezTo>
                    <a:cubicBezTo>
                      <a:pt x="255" y="14"/>
                      <a:pt x="241" y="0"/>
                      <a:pt x="21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33"/>
              <p:cNvSpPr/>
              <p:nvPr/>
            </p:nvSpPr>
            <p:spPr>
              <a:xfrm>
                <a:off x="8294177" y="4104997"/>
                <a:ext cx="30033" cy="50427"/>
              </a:xfrm>
              <a:custGeom>
                <a:avLst/>
                <a:gdLst/>
                <a:ahLst/>
                <a:cxnLst/>
                <a:rect l="l" t="t" r="r" b="b"/>
                <a:pathLst>
                  <a:path w="296" h="497" extrusionOk="0">
                    <a:moveTo>
                      <a:pt x="215" y="27"/>
                    </a:moveTo>
                    <a:cubicBezTo>
                      <a:pt x="228" y="27"/>
                      <a:pt x="242" y="41"/>
                      <a:pt x="255" y="41"/>
                    </a:cubicBezTo>
                    <a:cubicBezTo>
                      <a:pt x="268" y="54"/>
                      <a:pt x="282" y="81"/>
                      <a:pt x="282" y="94"/>
                    </a:cubicBezTo>
                    <a:lnTo>
                      <a:pt x="282" y="403"/>
                    </a:lnTo>
                    <a:cubicBezTo>
                      <a:pt x="282" y="430"/>
                      <a:pt x="268" y="443"/>
                      <a:pt x="255" y="456"/>
                    </a:cubicBezTo>
                    <a:cubicBezTo>
                      <a:pt x="242" y="470"/>
                      <a:pt x="228" y="470"/>
                      <a:pt x="215" y="470"/>
                    </a:cubicBezTo>
                    <a:lnTo>
                      <a:pt x="81" y="470"/>
                    </a:lnTo>
                    <a:cubicBezTo>
                      <a:pt x="67" y="470"/>
                      <a:pt x="54" y="470"/>
                      <a:pt x="40" y="456"/>
                    </a:cubicBezTo>
                    <a:cubicBezTo>
                      <a:pt x="27" y="443"/>
                      <a:pt x="27" y="430"/>
                      <a:pt x="27" y="403"/>
                    </a:cubicBezTo>
                    <a:lnTo>
                      <a:pt x="27" y="94"/>
                    </a:lnTo>
                    <a:cubicBezTo>
                      <a:pt x="27" y="81"/>
                      <a:pt x="27" y="54"/>
                      <a:pt x="40" y="41"/>
                    </a:cubicBezTo>
                    <a:cubicBezTo>
                      <a:pt x="54" y="41"/>
                      <a:pt x="67" y="27"/>
                      <a:pt x="81" y="27"/>
                    </a:cubicBezTo>
                    <a:close/>
                    <a:moveTo>
                      <a:pt x="81" y="0"/>
                    </a:moveTo>
                    <a:cubicBezTo>
                      <a:pt x="67" y="0"/>
                      <a:pt x="40" y="14"/>
                      <a:pt x="27" y="27"/>
                    </a:cubicBezTo>
                    <a:cubicBezTo>
                      <a:pt x="14" y="41"/>
                      <a:pt x="0" y="68"/>
                      <a:pt x="0" y="94"/>
                    </a:cubicBezTo>
                    <a:lnTo>
                      <a:pt x="0" y="403"/>
                    </a:lnTo>
                    <a:cubicBezTo>
                      <a:pt x="0" y="430"/>
                      <a:pt x="14" y="456"/>
                      <a:pt x="27" y="470"/>
                    </a:cubicBezTo>
                    <a:cubicBezTo>
                      <a:pt x="40" y="483"/>
                      <a:pt x="67" y="497"/>
                      <a:pt x="81" y="497"/>
                    </a:cubicBezTo>
                    <a:lnTo>
                      <a:pt x="215" y="497"/>
                    </a:lnTo>
                    <a:cubicBezTo>
                      <a:pt x="242" y="497"/>
                      <a:pt x="255" y="483"/>
                      <a:pt x="268" y="470"/>
                    </a:cubicBezTo>
                    <a:cubicBezTo>
                      <a:pt x="295" y="456"/>
                      <a:pt x="295" y="430"/>
                      <a:pt x="295" y="403"/>
                    </a:cubicBezTo>
                    <a:lnTo>
                      <a:pt x="295" y="94"/>
                    </a:lnTo>
                    <a:cubicBezTo>
                      <a:pt x="295" y="68"/>
                      <a:pt x="295" y="41"/>
                      <a:pt x="268" y="27"/>
                    </a:cubicBezTo>
                    <a:cubicBezTo>
                      <a:pt x="255" y="14"/>
                      <a:pt x="242" y="0"/>
                      <a:pt x="21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33"/>
              <p:cNvSpPr/>
              <p:nvPr/>
            </p:nvSpPr>
            <p:spPr>
              <a:xfrm>
                <a:off x="7997500" y="4110476"/>
                <a:ext cx="8320" cy="8218"/>
              </a:xfrm>
              <a:custGeom>
                <a:avLst/>
                <a:gdLst/>
                <a:ahLst/>
                <a:cxnLst/>
                <a:rect l="l" t="t" r="r" b="b"/>
                <a:pathLst>
                  <a:path w="82" h="81" extrusionOk="0">
                    <a:moveTo>
                      <a:pt x="1" y="0"/>
                    </a:moveTo>
                    <a:cubicBezTo>
                      <a:pt x="27" y="0"/>
                      <a:pt x="41" y="14"/>
                      <a:pt x="54" y="27"/>
                    </a:cubicBezTo>
                    <a:cubicBezTo>
                      <a:pt x="41" y="14"/>
                      <a:pt x="27" y="0"/>
                      <a:pt x="14" y="0"/>
                    </a:cubicBezTo>
                    <a:close/>
                    <a:moveTo>
                      <a:pt x="54" y="27"/>
                    </a:moveTo>
                    <a:cubicBezTo>
                      <a:pt x="68" y="41"/>
                      <a:pt x="81" y="54"/>
                      <a:pt x="81" y="81"/>
                    </a:cubicBezTo>
                    <a:lnTo>
                      <a:pt x="81" y="67"/>
                    </a:lnTo>
                    <a:cubicBezTo>
                      <a:pt x="81" y="54"/>
                      <a:pt x="68" y="41"/>
                      <a:pt x="54" y="2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3"/>
              <p:cNvSpPr/>
              <p:nvPr/>
            </p:nvSpPr>
            <p:spPr>
              <a:xfrm>
                <a:off x="7982585" y="4113114"/>
                <a:ext cx="19075" cy="35512"/>
              </a:xfrm>
              <a:custGeom>
                <a:avLst/>
                <a:gdLst/>
                <a:ahLst/>
                <a:cxnLst/>
                <a:rect l="l" t="t" r="r" b="b"/>
                <a:pathLst>
                  <a:path w="188" h="350" extrusionOk="0">
                    <a:moveTo>
                      <a:pt x="13" y="1"/>
                    </a:moveTo>
                    <a:cubicBezTo>
                      <a:pt x="13" y="14"/>
                      <a:pt x="1" y="27"/>
                      <a:pt x="0" y="40"/>
                    </a:cubicBezTo>
                    <a:lnTo>
                      <a:pt x="0" y="40"/>
                    </a:lnTo>
                    <a:cubicBezTo>
                      <a:pt x="1" y="27"/>
                      <a:pt x="13" y="14"/>
                      <a:pt x="13" y="14"/>
                    </a:cubicBezTo>
                    <a:lnTo>
                      <a:pt x="13" y="1"/>
                    </a:lnTo>
                    <a:close/>
                    <a:moveTo>
                      <a:pt x="13" y="336"/>
                    </a:moveTo>
                    <a:cubicBezTo>
                      <a:pt x="27" y="350"/>
                      <a:pt x="40" y="350"/>
                      <a:pt x="54" y="350"/>
                    </a:cubicBezTo>
                    <a:cubicBezTo>
                      <a:pt x="40" y="350"/>
                      <a:pt x="27" y="336"/>
                      <a:pt x="13" y="336"/>
                    </a:cubicBezTo>
                    <a:close/>
                    <a:moveTo>
                      <a:pt x="188" y="336"/>
                    </a:moveTo>
                    <a:lnTo>
                      <a:pt x="188" y="336"/>
                    </a:lnTo>
                    <a:cubicBezTo>
                      <a:pt x="188" y="336"/>
                      <a:pt x="174" y="350"/>
                      <a:pt x="161" y="350"/>
                    </a:cubicBezTo>
                    <a:cubicBezTo>
                      <a:pt x="174" y="350"/>
                      <a:pt x="188" y="350"/>
                      <a:pt x="188" y="33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3"/>
              <p:cNvSpPr/>
              <p:nvPr/>
            </p:nvSpPr>
            <p:spPr>
              <a:xfrm>
                <a:off x="7864178" y="4110476"/>
                <a:ext cx="2323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29" h="390" extrusionOk="0">
                    <a:moveTo>
                      <a:pt x="161" y="14"/>
                    </a:moveTo>
                    <a:cubicBezTo>
                      <a:pt x="175" y="14"/>
                      <a:pt x="188" y="27"/>
                      <a:pt x="201" y="40"/>
                    </a:cubicBezTo>
                    <a:cubicBezTo>
                      <a:pt x="215" y="40"/>
                      <a:pt x="215" y="54"/>
                      <a:pt x="215" y="67"/>
                    </a:cubicBezTo>
                    <a:lnTo>
                      <a:pt x="215" y="322"/>
                    </a:lnTo>
                    <a:cubicBezTo>
                      <a:pt x="215" y="335"/>
                      <a:pt x="215" y="349"/>
                      <a:pt x="201" y="362"/>
                    </a:cubicBezTo>
                    <a:cubicBezTo>
                      <a:pt x="188" y="376"/>
                      <a:pt x="175" y="376"/>
                      <a:pt x="161" y="376"/>
                    </a:cubicBezTo>
                    <a:lnTo>
                      <a:pt x="67" y="376"/>
                    </a:lnTo>
                    <a:cubicBezTo>
                      <a:pt x="54" y="376"/>
                      <a:pt x="41" y="376"/>
                      <a:pt x="27" y="362"/>
                    </a:cubicBezTo>
                    <a:cubicBezTo>
                      <a:pt x="14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14" y="40"/>
                      <a:pt x="27" y="40"/>
                    </a:cubicBezTo>
                    <a:cubicBezTo>
                      <a:pt x="41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41" y="0"/>
                      <a:pt x="27" y="14"/>
                      <a:pt x="14" y="27"/>
                    </a:cubicBezTo>
                    <a:cubicBezTo>
                      <a:pt x="0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0" y="362"/>
                      <a:pt x="14" y="376"/>
                    </a:cubicBezTo>
                    <a:cubicBezTo>
                      <a:pt x="27" y="389"/>
                      <a:pt x="41" y="389"/>
                      <a:pt x="67" y="389"/>
                    </a:cubicBezTo>
                    <a:lnTo>
                      <a:pt x="161" y="389"/>
                    </a:lnTo>
                    <a:cubicBezTo>
                      <a:pt x="188" y="389"/>
                      <a:pt x="201" y="389"/>
                      <a:pt x="215" y="376"/>
                    </a:cubicBezTo>
                    <a:cubicBezTo>
                      <a:pt x="228" y="362"/>
                      <a:pt x="228" y="335"/>
                      <a:pt x="228" y="322"/>
                    </a:cubicBezTo>
                    <a:lnTo>
                      <a:pt x="228" y="67"/>
                    </a:lnTo>
                    <a:cubicBezTo>
                      <a:pt x="228" y="54"/>
                      <a:pt x="228" y="40"/>
                      <a:pt x="215" y="27"/>
                    </a:cubicBezTo>
                    <a:cubicBezTo>
                      <a:pt x="201" y="14"/>
                      <a:pt x="188" y="0"/>
                      <a:pt x="16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3"/>
              <p:cNvSpPr/>
              <p:nvPr/>
            </p:nvSpPr>
            <p:spPr>
              <a:xfrm>
                <a:off x="6692591" y="4110476"/>
                <a:ext cx="2323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29" h="390" extrusionOk="0">
                    <a:moveTo>
                      <a:pt x="161" y="14"/>
                    </a:moveTo>
                    <a:cubicBezTo>
                      <a:pt x="175" y="14"/>
                      <a:pt x="188" y="27"/>
                      <a:pt x="201" y="40"/>
                    </a:cubicBezTo>
                    <a:cubicBezTo>
                      <a:pt x="215" y="40"/>
                      <a:pt x="215" y="54"/>
                      <a:pt x="215" y="67"/>
                    </a:cubicBezTo>
                    <a:lnTo>
                      <a:pt x="215" y="322"/>
                    </a:lnTo>
                    <a:cubicBezTo>
                      <a:pt x="215" y="335"/>
                      <a:pt x="215" y="349"/>
                      <a:pt x="201" y="362"/>
                    </a:cubicBezTo>
                    <a:cubicBezTo>
                      <a:pt x="188" y="376"/>
                      <a:pt x="175" y="376"/>
                      <a:pt x="161" y="376"/>
                    </a:cubicBezTo>
                    <a:lnTo>
                      <a:pt x="67" y="376"/>
                    </a:lnTo>
                    <a:cubicBezTo>
                      <a:pt x="54" y="376"/>
                      <a:pt x="41" y="376"/>
                      <a:pt x="27" y="362"/>
                    </a:cubicBezTo>
                    <a:cubicBezTo>
                      <a:pt x="14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14" y="40"/>
                      <a:pt x="27" y="40"/>
                    </a:cubicBezTo>
                    <a:cubicBezTo>
                      <a:pt x="41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41" y="0"/>
                      <a:pt x="27" y="14"/>
                      <a:pt x="14" y="27"/>
                    </a:cubicBezTo>
                    <a:cubicBezTo>
                      <a:pt x="0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0" y="362"/>
                      <a:pt x="14" y="376"/>
                    </a:cubicBezTo>
                    <a:cubicBezTo>
                      <a:pt x="27" y="389"/>
                      <a:pt x="41" y="389"/>
                      <a:pt x="67" y="389"/>
                    </a:cubicBezTo>
                    <a:lnTo>
                      <a:pt x="161" y="389"/>
                    </a:lnTo>
                    <a:cubicBezTo>
                      <a:pt x="188" y="389"/>
                      <a:pt x="201" y="389"/>
                      <a:pt x="215" y="376"/>
                    </a:cubicBezTo>
                    <a:cubicBezTo>
                      <a:pt x="228" y="362"/>
                      <a:pt x="228" y="335"/>
                      <a:pt x="228" y="322"/>
                    </a:cubicBezTo>
                    <a:lnTo>
                      <a:pt x="228" y="67"/>
                    </a:lnTo>
                    <a:cubicBezTo>
                      <a:pt x="228" y="54"/>
                      <a:pt x="228" y="40"/>
                      <a:pt x="215" y="27"/>
                    </a:cubicBezTo>
                    <a:cubicBezTo>
                      <a:pt x="201" y="14"/>
                      <a:pt x="188" y="0"/>
                      <a:pt x="16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3"/>
              <p:cNvSpPr/>
              <p:nvPr/>
            </p:nvSpPr>
            <p:spPr>
              <a:xfrm>
                <a:off x="6730639" y="4110476"/>
                <a:ext cx="2465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390" extrusionOk="0">
                    <a:moveTo>
                      <a:pt x="175" y="14"/>
                    </a:moveTo>
                    <a:cubicBezTo>
                      <a:pt x="189" y="14"/>
                      <a:pt x="202" y="27"/>
                      <a:pt x="215" y="40"/>
                    </a:cubicBezTo>
                    <a:cubicBezTo>
                      <a:pt x="229" y="40"/>
                      <a:pt x="229" y="54"/>
                      <a:pt x="229" y="67"/>
                    </a:cubicBezTo>
                    <a:lnTo>
                      <a:pt x="229" y="322"/>
                    </a:lnTo>
                    <a:cubicBezTo>
                      <a:pt x="229" y="335"/>
                      <a:pt x="229" y="349"/>
                      <a:pt x="215" y="362"/>
                    </a:cubicBezTo>
                    <a:cubicBezTo>
                      <a:pt x="202" y="376"/>
                      <a:pt x="189" y="376"/>
                      <a:pt x="175" y="376"/>
                    </a:cubicBezTo>
                    <a:lnTo>
                      <a:pt x="81" y="376"/>
                    </a:lnTo>
                    <a:cubicBezTo>
                      <a:pt x="68" y="376"/>
                      <a:pt x="54" y="376"/>
                      <a:pt x="41" y="362"/>
                    </a:cubicBezTo>
                    <a:cubicBezTo>
                      <a:pt x="28" y="349"/>
                      <a:pt x="28" y="335"/>
                      <a:pt x="28" y="322"/>
                    </a:cubicBezTo>
                    <a:lnTo>
                      <a:pt x="28" y="67"/>
                    </a:lnTo>
                    <a:cubicBezTo>
                      <a:pt x="28" y="54"/>
                      <a:pt x="28" y="40"/>
                      <a:pt x="41" y="40"/>
                    </a:cubicBezTo>
                    <a:cubicBezTo>
                      <a:pt x="54" y="27"/>
                      <a:pt x="54" y="14"/>
                      <a:pt x="81" y="14"/>
                    </a:cubicBezTo>
                    <a:close/>
                    <a:moveTo>
                      <a:pt x="81" y="0"/>
                    </a:moveTo>
                    <a:cubicBezTo>
                      <a:pt x="54" y="0"/>
                      <a:pt x="41" y="14"/>
                      <a:pt x="28" y="27"/>
                    </a:cubicBezTo>
                    <a:cubicBezTo>
                      <a:pt x="14" y="40"/>
                      <a:pt x="1" y="54"/>
                      <a:pt x="1" y="67"/>
                    </a:cubicBezTo>
                    <a:lnTo>
                      <a:pt x="1" y="322"/>
                    </a:lnTo>
                    <a:cubicBezTo>
                      <a:pt x="1" y="335"/>
                      <a:pt x="14" y="362"/>
                      <a:pt x="28" y="376"/>
                    </a:cubicBezTo>
                    <a:cubicBezTo>
                      <a:pt x="41" y="389"/>
                      <a:pt x="54" y="389"/>
                      <a:pt x="81" y="389"/>
                    </a:cubicBezTo>
                    <a:lnTo>
                      <a:pt x="175" y="389"/>
                    </a:lnTo>
                    <a:cubicBezTo>
                      <a:pt x="189" y="389"/>
                      <a:pt x="215" y="389"/>
                      <a:pt x="229" y="376"/>
                    </a:cubicBezTo>
                    <a:cubicBezTo>
                      <a:pt x="242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42" y="40"/>
                      <a:pt x="229" y="27"/>
                    </a:cubicBezTo>
                    <a:cubicBezTo>
                      <a:pt x="215" y="14"/>
                      <a:pt x="189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3"/>
              <p:cNvSpPr/>
              <p:nvPr/>
            </p:nvSpPr>
            <p:spPr>
              <a:xfrm>
                <a:off x="6770108" y="4110476"/>
                <a:ext cx="2465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390" extrusionOk="0">
                    <a:moveTo>
                      <a:pt x="175" y="14"/>
                    </a:moveTo>
                    <a:cubicBezTo>
                      <a:pt x="189" y="14"/>
                      <a:pt x="202" y="27"/>
                      <a:pt x="215" y="40"/>
                    </a:cubicBezTo>
                    <a:cubicBezTo>
                      <a:pt x="215" y="40"/>
                      <a:pt x="229" y="54"/>
                      <a:pt x="229" y="67"/>
                    </a:cubicBezTo>
                    <a:lnTo>
                      <a:pt x="229" y="322"/>
                    </a:lnTo>
                    <a:cubicBezTo>
                      <a:pt x="229" y="335"/>
                      <a:pt x="215" y="349"/>
                      <a:pt x="215" y="362"/>
                    </a:cubicBezTo>
                    <a:cubicBezTo>
                      <a:pt x="202" y="376"/>
                      <a:pt x="189" y="376"/>
                      <a:pt x="175" y="376"/>
                    </a:cubicBezTo>
                    <a:lnTo>
                      <a:pt x="68" y="376"/>
                    </a:lnTo>
                    <a:cubicBezTo>
                      <a:pt x="54" y="376"/>
                      <a:pt x="41" y="376"/>
                      <a:pt x="41" y="362"/>
                    </a:cubicBezTo>
                    <a:cubicBezTo>
                      <a:pt x="28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28" y="40"/>
                      <a:pt x="41" y="40"/>
                    </a:cubicBezTo>
                    <a:cubicBezTo>
                      <a:pt x="41" y="27"/>
                      <a:pt x="54" y="14"/>
                      <a:pt x="68" y="14"/>
                    </a:cubicBezTo>
                    <a:close/>
                    <a:moveTo>
                      <a:pt x="68" y="0"/>
                    </a:moveTo>
                    <a:cubicBezTo>
                      <a:pt x="54" y="0"/>
                      <a:pt x="41" y="14"/>
                      <a:pt x="28" y="27"/>
                    </a:cubicBezTo>
                    <a:cubicBezTo>
                      <a:pt x="14" y="40"/>
                      <a:pt x="1" y="54"/>
                      <a:pt x="1" y="67"/>
                    </a:cubicBezTo>
                    <a:lnTo>
                      <a:pt x="1" y="322"/>
                    </a:lnTo>
                    <a:cubicBezTo>
                      <a:pt x="1" y="335"/>
                      <a:pt x="14" y="362"/>
                      <a:pt x="28" y="376"/>
                    </a:cubicBezTo>
                    <a:cubicBezTo>
                      <a:pt x="41" y="389"/>
                      <a:pt x="54" y="389"/>
                      <a:pt x="68" y="389"/>
                    </a:cubicBezTo>
                    <a:lnTo>
                      <a:pt x="175" y="389"/>
                    </a:lnTo>
                    <a:cubicBezTo>
                      <a:pt x="189" y="389"/>
                      <a:pt x="202" y="389"/>
                      <a:pt x="215" y="376"/>
                    </a:cubicBezTo>
                    <a:cubicBezTo>
                      <a:pt x="229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9" y="40"/>
                      <a:pt x="215" y="27"/>
                    </a:cubicBezTo>
                    <a:cubicBezTo>
                      <a:pt x="215" y="14"/>
                      <a:pt x="189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3"/>
              <p:cNvSpPr/>
              <p:nvPr/>
            </p:nvSpPr>
            <p:spPr>
              <a:xfrm>
                <a:off x="5639410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74" y="14"/>
                    </a:moveTo>
                    <a:cubicBezTo>
                      <a:pt x="188" y="14"/>
                      <a:pt x="201" y="27"/>
                      <a:pt x="215" y="40"/>
                    </a:cubicBezTo>
                    <a:cubicBezTo>
                      <a:pt x="215" y="40"/>
                      <a:pt x="228" y="54"/>
                      <a:pt x="228" y="67"/>
                    </a:cubicBezTo>
                    <a:lnTo>
                      <a:pt x="228" y="322"/>
                    </a:lnTo>
                    <a:cubicBezTo>
                      <a:pt x="228" y="335"/>
                      <a:pt x="215" y="349"/>
                      <a:pt x="215" y="362"/>
                    </a:cubicBezTo>
                    <a:cubicBezTo>
                      <a:pt x="201" y="376"/>
                      <a:pt x="188" y="376"/>
                      <a:pt x="174" y="376"/>
                    </a:cubicBezTo>
                    <a:lnTo>
                      <a:pt x="67" y="376"/>
                    </a:lnTo>
                    <a:cubicBezTo>
                      <a:pt x="54" y="376"/>
                      <a:pt x="40" y="376"/>
                      <a:pt x="40" y="362"/>
                    </a:cubicBezTo>
                    <a:cubicBezTo>
                      <a:pt x="27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27" y="40"/>
                      <a:pt x="40" y="40"/>
                    </a:cubicBezTo>
                    <a:cubicBezTo>
                      <a:pt x="40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54" y="0"/>
                      <a:pt x="40" y="14"/>
                      <a:pt x="27" y="27"/>
                    </a:cubicBezTo>
                    <a:cubicBezTo>
                      <a:pt x="14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14" y="362"/>
                      <a:pt x="27" y="376"/>
                    </a:cubicBezTo>
                    <a:cubicBezTo>
                      <a:pt x="40" y="389"/>
                      <a:pt x="54" y="389"/>
                      <a:pt x="67" y="389"/>
                    </a:cubicBezTo>
                    <a:lnTo>
                      <a:pt x="174" y="389"/>
                    </a:lnTo>
                    <a:cubicBezTo>
                      <a:pt x="188" y="389"/>
                      <a:pt x="201" y="389"/>
                      <a:pt x="228" y="376"/>
                    </a:cubicBezTo>
                    <a:cubicBezTo>
                      <a:pt x="228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8" y="40"/>
                      <a:pt x="228" y="27"/>
                    </a:cubicBezTo>
                    <a:cubicBezTo>
                      <a:pt x="215" y="14"/>
                      <a:pt x="188" y="0"/>
                      <a:pt x="17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3"/>
              <p:cNvSpPr/>
              <p:nvPr/>
            </p:nvSpPr>
            <p:spPr>
              <a:xfrm>
                <a:off x="5678879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74" y="14"/>
                    </a:moveTo>
                    <a:cubicBezTo>
                      <a:pt x="188" y="14"/>
                      <a:pt x="201" y="27"/>
                      <a:pt x="201" y="40"/>
                    </a:cubicBezTo>
                    <a:cubicBezTo>
                      <a:pt x="215" y="40"/>
                      <a:pt x="215" y="54"/>
                      <a:pt x="215" y="67"/>
                    </a:cubicBezTo>
                    <a:lnTo>
                      <a:pt x="215" y="322"/>
                    </a:lnTo>
                    <a:cubicBezTo>
                      <a:pt x="215" y="335"/>
                      <a:pt x="215" y="349"/>
                      <a:pt x="201" y="362"/>
                    </a:cubicBezTo>
                    <a:cubicBezTo>
                      <a:pt x="201" y="376"/>
                      <a:pt x="188" y="376"/>
                      <a:pt x="174" y="376"/>
                    </a:cubicBezTo>
                    <a:lnTo>
                      <a:pt x="67" y="376"/>
                    </a:lnTo>
                    <a:cubicBezTo>
                      <a:pt x="54" y="376"/>
                      <a:pt x="40" y="376"/>
                      <a:pt x="27" y="362"/>
                    </a:cubicBezTo>
                    <a:cubicBezTo>
                      <a:pt x="27" y="349"/>
                      <a:pt x="13" y="335"/>
                      <a:pt x="13" y="322"/>
                    </a:cubicBezTo>
                    <a:lnTo>
                      <a:pt x="13" y="67"/>
                    </a:lnTo>
                    <a:cubicBezTo>
                      <a:pt x="13" y="54"/>
                      <a:pt x="27" y="40"/>
                      <a:pt x="27" y="40"/>
                    </a:cubicBezTo>
                    <a:cubicBezTo>
                      <a:pt x="40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54" y="0"/>
                      <a:pt x="40" y="14"/>
                      <a:pt x="13" y="27"/>
                    </a:cubicBezTo>
                    <a:cubicBezTo>
                      <a:pt x="13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13" y="362"/>
                      <a:pt x="13" y="376"/>
                    </a:cubicBezTo>
                    <a:cubicBezTo>
                      <a:pt x="27" y="389"/>
                      <a:pt x="54" y="389"/>
                      <a:pt x="67" y="389"/>
                    </a:cubicBezTo>
                    <a:lnTo>
                      <a:pt x="174" y="389"/>
                    </a:lnTo>
                    <a:cubicBezTo>
                      <a:pt x="188" y="389"/>
                      <a:pt x="201" y="389"/>
                      <a:pt x="215" y="376"/>
                    </a:cubicBezTo>
                    <a:cubicBezTo>
                      <a:pt x="228" y="362"/>
                      <a:pt x="241" y="335"/>
                      <a:pt x="241" y="322"/>
                    </a:cubicBezTo>
                    <a:lnTo>
                      <a:pt x="241" y="67"/>
                    </a:lnTo>
                    <a:cubicBezTo>
                      <a:pt x="241" y="54"/>
                      <a:pt x="228" y="40"/>
                      <a:pt x="215" y="27"/>
                    </a:cubicBezTo>
                    <a:cubicBezTo>
                      <a:pt x="201" y="14"/>
                      <a:pt x="188" y="0"/>
                      <a:pt x="17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3"/>
              <p:cNvSpPr/>
              <p:nvPr/>
            </p:nvSpPr>
            <p:spPr>
              <a:xfrm>
                <a:off x="5718247" y="4110476"/>
                <a:ext cx="2465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390" extrusionOk="0">
                    <a:moveTo>
                      <a:pt x="162" y="14"/>
                    </a:moveTo>
                    <a:cubicBezTo>
                      <a:pt x="175" y="14"/>
                      <a:pt x="189" y="27"/>
                      <a:pt x="202" y="40"/>
                    </a:cubicBezTo>
                    <a:cubicBezTo>
                      <a:pt x="216" y="40"/>
                      <a:pt x="216" y="54"/>
                      <a:pt x="216" y="67"/>
                    </a:cubicBezTo>
                    <a:lnTo>
                      <a:pt x="216" y="322"/>
                    </a:lnTo>
                    <a:cubicBezTo>
                      <a:pt x="216" y="335"/>
                      <a:pt x="216" y="349"/>
                      <a:pt x="202" y="362"/>
                    </a:cubicBezTo>
                    <a:cubicBezTo>
                      <a:pt x="189" y="376"/>
                      <a:pt x="189" y="376"/>
                      <a:pt x="162" y="376"/>
                    </a:cubicBezTo>
                    <a:lnTo>
                      <a:pt x="68" y="376"/>
                    </a:lnTo>
                    <a:cubicBezTo>
                      <a:pt x="55" y="376"/>
                      <a:pt x="41" y="376"/>
                      <a:pt x="28" y="362"/>
                    </a:cubicBezTo>
                    <a:cubicBezTo>
                      <a:pt x="14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14" y="40"/>
                      <a:pt x="28" y="40"/>
                    </a:cubicBezTo>
                    <a:cubicBezTo>
                      <a:pt x="41" y="27"/>
                      <a:pt x="55" y="14"/>
                      <a:pt x="68" y="14"/>
                    </a:cubicBezTo>
                    <a:close/>
                    <a:moveTo>
                      <a:pt x="68" y="0"/>
                    </a:moveTo>
                    <a:cubicBezTo>
                      <a:pt x="55" y="0"/>
                      <a:pt x="28" y="14"/>
                      <a:pt x="14" y="27"/>
                    </a:cubicBezTo>
                    <a:cubicBezTo>
                      <a:pt x="14" y="40"/>
                      <a:pt x="1" y="54"/>
                      <a:pt x="1" y="67"/>
                    </a:cubicBezTo>
                    <a:lnTo>
                      <a:pt x="1" y="322"/>
                    </a:lnTo>
                    <a:cubicBezTo>
                      <a:pt x="1" y="335"/>
                      <a:pt x="1" y="362"/>
                      <a:pt x="14" y="376"/>
                    </a:cubicBezTo>
                    <a:cubicBezTo>
                      <a:pt x="28" y="389"/>
                      <a:pt x="55" y="389"/>
                      <a:pt x="68" y="389"/>
                    </a:cubicBezTo>
                    <a:lnTo>
                      <a:pt x="162" y="389"/>
                    </a:lnTo>
                    <a:cubicBezTo>
                      <a:pt x="189" y="389"/>
                      <a:pt x="202" y="389"/>
                      <a:pt x="216" y="376"/>
                    </a:cubicBezTo>
                    <a:cubicBezTo>
                      <a:pt x="229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9" y="40"/>
                      <a:pt x="216" y="27"/>
                    </a:cubicBezTo>
                    <a:cubicBezTo>
                      <a:pt x="202" y="14"/>
                      <a:pt x="189" y="0"/>
                      <a:pt x="16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3"/>
              <p:cNvSpPr/>
              <p:nvPr/>
            </p:nvSpPr>
            <p:spPr>
              <a:xfrm>
                <a:off x="5757716" y="4110476"/>
                <a:ext cx="2323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29" h="390" extrusionOk="0">
                    <a:moveTo>
                      <a:pt x="162" y="14"/>
                    </a:moveTo>
                    <a:cubicBezTo>
                      <a:pt x="175" y="14"/>
                      <a:pt x="189" y="27"/>
                      <a:pt x="202" y="40"/>
                    </a:cubicBezTo>
                    <a:cubicBezTo>
                      <a:pt x="215" y="40"/>
                      <a:pt x="215" y="54"/>
                      <a:pt x="215" y="67"/>
                    </a:cubicBezTo>
                    <a:lnTo>
                      <a:pt x="215" y="322"/>
                    </a:lnTo>
                    <a:cubicBezTo>
                      <a:pt x="215" y="335"/>
                      <a:pt x="215" y="349"/>
                      <a:pt x="202" y="362"/>
                    </a:cubicBezTo>
                    <a:cubicBezTo>
                      <a:pt x="189" y="376"/>
                      <a:pt x="175" y="376"/>
                      <a:pt x="162" y="376"/>
                    </a:cubicBezTo>
                    <a:lnTo>
                      <a:pt x="68" y="376"/>
                    </a:lnTo>
                    <a:cubicBezTo>
                      <a:pt x="55" y="376"/>
                      <a:pt x="41" y="376"/>
                      <a:pt x="28" y="362"/>
                    </a:cubicBezTo>
                    <a:cubicBezTo>
                      <a:pt x="14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14" y="40"/>
                      <a:pt x="28" y="40"/>
                    </a:cubicBezTo>
                    <a:cubicBezTo>
                      <a:pt x="41" y="27"/>
                      <a:pt x="55" y="14"/>
                      <a:pt x="68" y="14"/>
                    </a:cubicBezTo>
                    <a:close/>
                    <a:moveTo>
                      <a:pt x="68" y="0"/>
                    </a:moveTo>
                    <a:cubicBezTo>
                      <a:pt x="41" y="0"/>
                      <a:pt x="28" y="14"/>
                      <a:pt x="14" y="27"/>
                    </a:cubicBezTo>
                    <a:cubicBezTo>
                      <a:pt x="1" y="40"/>
                      <a:pt x="1" y="54"/>
                      <a:pt x="1" y="67"/>
                    </a:cubicBezTo>
                    <a:lnTo>
                      <a:pt x="1" y="322"/>
                    </a:lnTo>
                    <a:cubicBezTo>
                      <a:pt x="1" y="335"/>
                      <a:pt x="1" y="362"/>
                      <a:pt x="14" y="376"/>
                    </a:cubicBezTo>
                    <a:cubicBezTo>
                      <a:pt x="28" y="389"/>
                      <a:pt x="41" y="389"/>
                      <a:pt x="68" y="389"/>
                    </a:cubicBezTo>
                    <a:lnTo>
                      <a:pt x="162" y="389"/>
                    </a:lnTo>
                    <a:cubicBezTo>
                      <a:pt x="189" y="389"/>
                      <a:pt x="202" y="389"/>
                      <a:pt x="215" y="376"/>
                    </a:cubicBezTo>
                    <a:cubicBezTo>
                      <a:pt x="229" y="362"/>
                      <a:pt x="229" y="335"/>
                      <a:pt x="229" y="322"/>
                    </a:cubicBezTo>
                    <a:lnTo>
                      <a:pt x="229" y="67"/>
                    </a:lnTo>
                    <a:cubicBezTo>
                      <a:pt x="229" y="54"/>
                      <a:pt x="229" y="40"/>
                      <a:pt x="215" y="27"/>
                    </a:cubicBezTo>
                    <a:cubicBezTo>
                      <a:pt x="202" y="14"/>
                      <a:pt x="189" y="0"/>
                      <a:pt x="16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33"/>
              <p:cNvSpPr/>
              <p:nvPr/>
            </p:nvSpPr>
            <p:spPr>
              <a:xfrm>
                <a:off x="5795865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75" y="14"/>
                    </a:moveTo>
                    <a:cubicBezTo>
                      <a:pt x="188" y="14"/>
                      <a:pt x="202" y="27"/>
                      <a:pt x="215" y="40"/>
                    </a:cubicBezTo>
                    <a:cubicBezTo>
                      <a:pt x="228" y="40"/>
                      <a:pt x="228" y="54"/>
                      <a:pt x="228" y="67"/>
                    </a:cubicBezTo>
                    <a:lnTo>
                      <a:pt x="228" y="322"/>
                    </a:lnTo>
                    <a:cubicBezTo>
                      <a:pt x="228" y="335"/>
                      <a:pt x="228" y="349"/>
                      <a:pt x="215" y="362"/>
                    </a:cubicBezTo>
                    <a:cubicBezTo>
                      <a:pt x="202" y="376"/>
                      <a:pt x="188" y="376"/>
                      <a:pt x="175" y="376"/>
                    </a:cubicBezTo>
                    <a:lnTo>
                      <a:pt x="81" y="376"/>
                    </a:lnTo>
                    <a:cubicBezTo>
                      <a:pt x="67" y="376"/>
                      <a:pt x="54" y="376"/>
                      <a:pt x="41" y="362"/>
                    </a:cubicBezTo>
                    <a:cubicBezTo>
                      <a:pt x="27" y="349"/>
                      <a:pt x="27" y="335"/>
                      <a:pt x="27" y="322"/>
                    </a:cubicBezTo>
                    <a:lnTo>
                      <a:pt x="27" y="67"/>
                    </a:lnTo>
                    <a:cubicBezTo>
                      <a:pt x="27" y="54"/>
                      <a:pt x="27" y="40"/>
                      <a:pt x="41" y="40"/>
                    </a:cubicBezTo>
                    <a:cubicBezTo>
                      <a:pt x="54" y="27"/>
                      <a:pt x="54" y="14"/>
                      <a:pt x="81" y="14"/>
                    </a:cubicBezTo>
                    <a:close/>
                    <a:moveTo>
                      <a:pt x="81" y="0"/>
                    </a:moveTo>
                    <a:cubicBezTo>
                      <a:pt x="54" y="0"/>
                      <a:pt x="41" y="14"/>
                      <a:pt x="27" y="27"/>
                    </a:cubicBezTo>
                    <a:cubicBezTo>
                      <a:pt x="14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14" y="362"/>
                      <a:pt x="27" y="376"/>
                    </a:cubicBezTo>
                    <a:cubicBezTo>
                      <a:pt x="41" y="389"/>
                      <a:pt x="54" y="389"/>
                      <a:pt x="81" y="389"/>
                    </a:cubicBezTo>
                    <a:lnTo>
                      <a:pt x="175" y="389"/>
                    </a:lnTo>
                    <a:cubicBezTo>
                      <a:pt x="188" y="389"/>
                      <a:pt x="215" y="389"/>
                      <a:pt x="228" y="376"/>
                    </a:cubicBezTo>
                    <a:cubicBezTo>
                      <a:pt x="242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42" y="40"/>
                      <a:pt x="228" y="27"/>
                    </a:cubicBezTo>
                    <a:cubicBezTo>
                      <a:pt x="215" y="14"/>
                      <a:pt x="188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33"/>
              <p:cNvSpPr/>
              <p:nvPr/>
            </p:nvSpPr>
            <p:spPr>
              <a:xfrm>
                <a:off x="5874803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75" y="14"/>
                    </a:moveTo>
                    <a:cubicBezTo>
                      <a:pt x="175" y="14"/>
                      <a:pt x="188" y="27"/>
                      <a:pt x="201" y="40"/>
                    </a:cubicBezTo>
                    <a:cubicBezTo>
                      <a:pt x="215" y="40"/>
                      <a:pt x="215" y="54"/>
                      <a:pt x="215" y="67"/>
                    </a:cubicBezTo>
                    <a:lnTo>
                      <a:pt x="215" y="322"/>
                    </a:lnTo>
                    <a:cubicBezTo>
                      <a:pt x="215" y="335"/>
                      <a:pt x="215" y="349"/>
                      <a:pt x="201" y="362"/>
                    </a:cubicBezTo>
                    <a:cubicBezTo>
                      <a:pt x="188" y="376"/>
                      <a:pt x="188" y="376"/>
                      <a:pt x="175" y="376"/>
                    </a:cubicBezTo>
                    <a:lnTo>
                      <a:pt x="67" y="376"/>
                    </a:lnTo>
                    <a:cubicBezTo>
                      <a:pt x="54" y="376"/>
                      <a:pt x="40" y="376"/>
                      <a:pt x="27" y="362"/>
                    </a:cubicBezTo>
                    <a:cubicBezTo>
                      <a:pt x="27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27" y="40"/>
                      <a:pt x="27" y="40"/>
                    </a:cubicBezTo>
                    <a:cubicBezTo>
                      <a:pt x="40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54" y="0"/>
                      <a:pt x="27" y="14"/>
                      <a:pt x="14" y="27"/>
                    </a:cubicBezTo>
                    <a:cubicBezTo>
                      <a:pt x="14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0" y="362"/>
                      <a:pt x="14" y="376"/>
                    </a:cubicBezTo>
                    <a:cubicBezTo>
                      <a:pt x="27" y="389"/>
                      <a:pt x="54" y="389"/>
                      <a:pt x="67" y="389"/>
                    </a:cubicBezTo>
                    <a:lnTo>
                      <a:pt x="175" y="389"/>
                    </a:lnTo>
                    <a:cubicBezTo>
                      <a:pt x="188" y="389"/>
                      <a:pt x="201" y="389"/>
                      <a:pt x="215" y="376"/>
                    </a:cubicBezTo>
                    <a:cubicBezTo>
                      <a:pt x="228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8" y="40"/>
                      <a:pt x="215" y="27"/>
                    </a:cubicBezTo>
                    <a:cubicBezTo>
                      <a:pt x="201" y="14"/>
                      <a:pt x="188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33"/>
              <p:cNvSpPr/>
              <p:nvPr/>
            </p:nvSpPr>
            <p:spPr>
              <a:xfrm>
                <a:off x="5835334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75" y="14"/>
                    </a:moveTo>
                    <a:cubicBezTo>
                      <a:pt x="188" y="14"/>
                      <a:pt x="202" y="27"/>
                      <a:pt x="215" y="40"/>
                    </a:cubicBezTo>
                    <a:cubicBezTo>
                      <a:pt x="215" y="40"/>
                      <a:pt x="228" y="54"/>
                      <a:pt x="228" y="67"/>
                    </a:cubicBezTo>
                    <a:lnTo>
                      <a:pt x="228" y="322"/>
                    </a:lnTo>
                    <a:cubicBezTo>
                      <a:pt x="228" y="335"/>
                      <a:pt x="215" y="349"/>
                      <a:pt x="215" y="362"/>
                    </a:cubicBezTo>
                    <a:cubicBezTo>
                      <a:pt x="202" y="376"/>
                      <a:pt x="188" y="376"/>
                      <a:pt x="175" y="376"/>
                    </a:cubicBezTo>
                    <a:lnTo>
                      <a:pt x="67" y="376"/>
                    </a:lnTo>
                    <a:cubicBezTo>
                      <a:pt x="54" y="376"/>
                      <a:pt x="41" y="376"/>
                      <a:pt x="41" y="362"/>
                    </a:cubicBezTo>
                    <a:cubicBezTo>
                      <a:pt x="27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27" y="40"/>
                      <a:pt x="41" y="40"/>
                    </a:cubicBezTo>
                    <a:cubicBezTo>
                      <a:pt x="41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54" y="0"/>
                      <a:pt x="41" y="14"/>
                      <a:pt x="27" y="27"/>
                    </a:cubicBezTo>
                    <a:cubicBezTo>
                      <a:pt x="14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14" y="362"/>
                      <a:pt x="27" y="376"/>
                    </a:cubicBezTo>
                    <a:cubicBezTo>
                      <a:pt x="27" y="389"/>
                      <a:pt x="54" y="389"/>
                      <a:pt x="67" y="389"/>
                    </a:cubicBezTo>
                    <a:lnTo>
                      <a:pt x="175" y="389"/>
                    </a:lnTo>
                    <a:cubicBezTo>
                      <a:pt x="188" y="389"/>
                      <a:pt x="202" y="389"/>
                      <a:pt x="215" y="376"/>
                    </a:cubicBezTo>
                    <a:cubicBezTo>
                      <a:pt x="228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8" y="40"/>
                      <a:pt x="215" y="27"/>
                    </a:cubicBezTo>
                    <a:cubicBezTo>
                      <a:pt x="215" y="14"/>
                      <a:pt x="188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33"/>
              <p:cNvSpPr/>
              <p:nvPr/>
            </p:nvSpPr>
            <p:spPr>
              <a:xfrm>
                <a:off x="6573618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75" y="14"/>
                    </a:moveTo>
                    <a:cubicBezTo>
                      <a:pt x="188" y="14"/>
                      <a:pt x="202" y="27"/>
                      <a:pt x="215" y="40"/>
                    </a:cubicBezTo>
                    <a:cubicBezTo>
                      <a:pt x="215" y="40"/>
                      <a:pt x="228" y="54"/>
                      <a:pt x="228" y="67"/>
                    </a:cubicBezTo>
                    <a:lnTo>
                      <a:pt x="228" y="322"/>
                    </a:lnTo>
                    <a:cubicBezTo>
                      <a:pt x="228" y="335"/>
                      <a:pt x="215" y="349"/>
                      <a:pt x="215" y="362"/>
                    </a:cubicBezTo>
                    <a:cubicBezTo>
                      <a:pt x="202" y="376"/>
                      <a:pt x="188" y="376"/>
                      <a:pt x="175" y="376"/>
                    </a:cubicBezTo>
                    <a:lnTo>
                      <a:pt x="67" y="376"/>
                    </a:lnTo>
                    <a:cubicBezTo>
                      <a:pt x="54" y="376"/>
                      <a:pt x="41" y="376"/>
                      <a:pt x="41" y="362"/>
                    </a:cubicBezTo>
                    <a:cubicBezTo>
                      <a:pt x="27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27" y="40"/>
                      <a:pt x="41" y="40"/>
                    </a:cubicBezTo>
                    <a:cubicBezTo>
                      <a:pt x="41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54" y="0"/>
                      <a:pt x="41" y="14"/>
                      <a:pt x="27" y="27"/>
                    </a:cubicBezTo>
                    <a:cubicBezTo>
                      <a:pt x="14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14" y="362"/>
                      <a:pt x="27" y="376"/>
                    </a:cubicBezTo>
                    <a:cubicBezTo>
                      <a:pt x="41" y="389"/>
                      <a:pt x="54" y="389"/>
                      <a:pt x="67" y="389"/>
                    </a:cubicBezTo>
                    <a:lnTo>
                      <a:pt x="175" y="389"/>
                    </a:lnTo>
                    <a:cubicBezTo>
                      <a:pt x="188" y="389"/>
                      <a:pt x="202" y="389"/>
                      <a:pt x="215" y="376"/>
                    </a:cubicBezTo>
                    <a:cubicBezTo>
                      <a:pt x="228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8" y="40"/>
                      <a:pt x="215" y="27"/>
                    </a:cubicBezTo>
                    <a:cubicBezTo>
                      <a:pt x="215" y="14"/>
                      <a:pt x="188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33"/>
              <p:cNvSpPr/>
              <p:nvPr/>
            </p:nvSpPr>
            <p:spPr>
              <a:xfrm>
                <a:off x="6613087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75" y="14"/>
                    </a:moveTo>
                    <a:cubicBezTo>
                      <a:pt x="188" y="14"/>
                      <a:pt x="201" y="27"/>
                      <a:pt x="201" y="40"/>
                    </a:cubicBezTo>
                    <a:cubicBezTo>
                      <a:pt x="215" y="40"/>
                      <a:pt x="215" y="54"/>
                      <a:pt x="215" y="67"/>
                    </a:cubicBezTo>
                    <a:lnTo>
                      <a:pt x="215" y="322"/>
                    </a:lnTo>
                    <a:cubicBezTo>
                      <a:pt x="215" y="335"/>
                      <a:pt x="215" y="349"/>
                      <a:pt x="201" y="362"/>
                    </a:cubicBezTo>
                    <a:cubicBezTo>
                      <a:pt x="201" y="376"/>
                      <a:pt x="188" y="376"/>
                      <a:pt x="175" y="376"/>
                    </a:cubicBezTo>
                    <a:lnTo>
                      <a:pt x="67" y="376"/>
                    </a:lnTo>
                    <a:cubicBezTo>
                      <a:pt x="54" y="376"/>
                      <a:pt x="41" y="376"/>
                      <a:pt x="27" y="362"/>
                    </a:cubicBezTo>
                    <a:cubicBezTo>
                      <a:pt x="27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27" y="40"/>
                      <a:pt x="27" y="40"/>
                    </a:cubicBezTo>
                    <a:cubicBezTo>
                      <a:pt x="41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54" y="0"/>
                      <a:pt x="27" y="14"/>
                      <a:pt x="14" y="27"/>
                    </a:cubicBezTo>
                    <a:cubicBezTo>
                      <a:pt x="14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0" y="362"/>
                      <a:pt x="14" y="376"/>
                    </a:cubicBezTo>
                    <a:cubicBezTo>
                      <a:pt x="27" y="389"/>
                      <a:pt x="54" y="389"/>
                      <a:pt x="67" y="389"/>
                    </a:cubicBezTo>
                    <a:lnTo>
                      <a:pt x="175" y="389"/>
                    </a:lnTo>
                    <a:cubicBezTo>
                      <a:pt x="188" y="389"/>
                      <a:pt x="201" y="389"/>
                      <a:pt x="215" y="376"/>
                    </a:cubicBezTo>
                    <a:cubicBezTo>
                      <a:pt x="228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8" y="40"/>
                      <a:pt x="215" y="27"/>
                    </a:cubicBezTo>
                    <a:cubicBezTo>
                      <a:pt x="201" y="14"/>
                      <a:pt x="188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33"/>
              <p:cNvSpPr/>
              <p:nvPr/>
            </p:nvSpPr>
            <p:spPr>
              <a:xfrm>
                <a:off x="6652556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61" y="14"/>
                    </a:moveTo>
                    <a:cubicBezTo>
                      <a:pt x="175" y="14"/>
                      <a:pt x="188" y="27"/>
                      <a:pt x="201" y="40"/>
                    </a:cubicBezTo>
                    <a:cubicBezTo>
                      <a:pt x="215" y="40"/>
                      <a:pt x="215" y="54"/>
                      <a:pt x="215" y="67"/>
                    </a:cubicBezTo>
                    <a:lnTo>
                      <a:pt x="215" y="322"/>
                    </a:lnTo>
                    <a:cubicBezTo>
                      <a:pt x="215" y="335"/>
                      <a:pt x="215" y="349"/>
                      <a:pt x="201" y="362"/>
                    </a:cubicBezTo>
                    <a:cubicBezTo>
                      <a:pt x="188" y="376"/>
                      <a:pt x="188" y="376"/>
                      <a:pt x="161" y="376"/>
                    </a:cubicBezTo>
                    <a:lnTo>
                      <a:pt x="67" y="376"/>
                    </a:lnTo>
                    <a:cubicBezTo>
                      <a:pt x="54" y="376"/>
                      <a:pt x="40" y="376"/>
                      <a:pt x="27" y="362"/>
                    </a:cubicBezTo>
                    <a:cubicBezTo>
                      <a:pt x="14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14" y="40"/>
                      <a:pt x="27" y="40"/>
                    </a:cubicBezTo>
                    <a:cubicBezTo>
                      <a:pt x="40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54" y="0"/>
                      <a:pt x="27" y="14"/>
                      <a:pt x="14" y="27"/>
                    </a:cubicBezTo>
                    <a:cubicBezTo>
                      <a:pt x="0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0" y="362"/>
                      <a:pt x="14" y="376"/>
                    </a:cubicBezTo>
                    <a:cubicBezTo>
                      <a:pt x="27" y="389"/>
                      <a:pt x="54" y="389"/>
                      <a:pt x="67" y="389"/>
                    </a:cubicBezTo>
                    <a:lnTo>
                      <a:pt x="161" y="389"/>
                    </a:lnTo>
                    <a:cubicBezTo>
                      <a:pt x="188" y="389"/>
                      <a:pt x="201" y="389"/>
                      <a:pt x="215" y="376"/>
                    </a:cubicBezTo>
                    <a:cubicBezTo>
                      <a:pt x="228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8" y="40"/>
                      <a:pt x="215" y="27"/>
                    </a:cubicBezTo>
                    <a:cubicBezTo>
                      <a:pt x="201" y="14"/>
                      <a:pt x="188" y="0"/>
                      <a:pt x="16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33"/>
              <p:cNvSpPr/>
              <p:nvPr/>
            </p:nvSpPr>
            <p:spPr>
              <a:xfrm>
                <a:off x="6534149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75" y="14"/>
                    </a:moveTo>
                    <a:cubicBezTo>
                      <a:pt x="188" y="14"/>
                      <a:pt x="202" y="27"/>
                      <a:pt x="215" y="40"/>
                    </a:cubicBezTo>
                    <a:cubicBezTo>
                      <a:pt x="215" y="40"/>
                      <a:pt x="228" y="54"/>
                      <a:pt x="228" y="67"/>
                    </a:cubicBezTo>
                    <a:lnTo>
                      <a:pt x="228" y="322"/>
                    </a:lnTo>
                    <a:cubicBezTo>
                      <a:pt x="228" y="335"/>
                      <a:pt x="215" y="349"/>
                      <a:pt x="215" y="362"/>
                    </a:cubicBezTo>
                    <a:cubicBezTo>
                      <a:pt x="202" y="376"/>
                      <a:pt x="188" y="376"/>
                      <a:pt x="175" y="376"/>
                    </a:cubicBezTo>
                    <a:lnTo>
                      <a:pt x="81" y="376"/>
                    </a:lnTo>
                    <a:cubicBezTo>
                      <a:pt x="67" y="376"/>
                      <a:pt x="54" y="376"/>
                      <a:pt x="41" y="362"/>
                    </a:cubicBezTo>
                    <a:cubicBezTo>
                      <a:pt x="27" y="349"/>
                      <a:pt x="27" y="335"/>
                      <a:pt x="27" y="322"/>
                    </a:cubicBezTo>
                    <a:lnTo>
                      <a:pt x="27" y="67"/>
                    </a:lnTo>
                    <a:cubicBezTo>
                      <a:pt x="27" y="54"/>
                      <a:pt x="27" y="40"/>
                      <a:pt x="41" y="40"/>
                    </a:cubicBezTo>
                    <a:cubicBezTo>
                      <a:pt x="54" y="27"/>
                      <a:pt x="54" y="14"/>
                      <a:pt x="81" y="14"/>
                    </a:cubicBezTo>
                    <a:close/>
                    <a:moveTo>
                      <a:pt x="81" y="0"/>
                    </a:moveTo>
                    <a:cubicBezTo>
                      <a:pt x="54" y="0"/>
                      <a:pt x="41" y="14"/>
                      <a:pt x="27" y="27"/>
                    </a:cubicBezTo>
                    <a:cubicBezTo>
                      <a:pt x="14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14" y="362"/>
                      <a:pt x="27" y="376"/>
                    </a:cubicBezTo>
                    <a:cubicBezTo>
                      <a:pt x="41" y="389"/>
                      <a:pt x="54" y="389"/>
                      <a:pt x="81" y="389"/>
                    </a:cubicBezTo>
                    <a:lnTo>
                      <a:pt x="175" y="389"/>
                    </a:lnTo>
                    <a:cubicBezTo>
                      <a:pt x="188" y="389"/>
                      <a:pt x="215" y="389"/>
                      <a:pt x="228" y="376"/>
                    </a:cubicBezTo>
                    <a:cubicBezTo>
                      <a:pt x="228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42" y="40"/>
                      <a:pt x="228" y="27"/>
                    </a:cubicBezTo>
                    <a:cubicBezTo>
                      <a:pt x="215" y="14"/>
                      <a:pt x="188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33"/>
              <p:cNvSpPr/>
              <p:nvPr/>
            </p:nvSpPr>
            <p:spPr>
              <a:xfrm>
                <a:off x="6883036" y="4110476"/>
                <a:ext cx="2465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390" extrusionOk="0">
                    <a:moveTo>
                      <a:pt x="175" y="14"/>
                    </a:moveTo>
                    <a:cubicBezTo>
                      <a:pt x="189" y="14"/>
                      <a:pt x="202" y="27"/>
                      <a:pt x="215" y="40"/>
                    </a:cubicBezTo>
                    <a:cubicBezTo>
                      <a:pt x="215" y="40"/>
                      <a:pt x="229" y="54"/>
                      <a:pt x="229" y="67"/>
                    </a:cubicBezTo>
                    <a:lnTo>
                      <a:pt x="229" y="322"/>
                    </a:lnTo>
                    <a:cubicBezTo>
                      <a:pt x="229" y="335"/>
                      <a:pt x="215" y="349"/>
                      <a:pt x="215" y="362"/>
                    </a:cubicBezTo>
                    <a:cubicBezTo>
                      <a:pt x="202" y="376"/>
                      <a:pt x="189" y="376"/>
                      <a:pt x="175" y="376"/>
                    </a:cubicBezTo>
                    <a:lnTo>
                      <a:pt x="68" y="376"/>
                    </a:lnTo>
                    <a:cubicBezTo>
                      <a:pt x="55" y="376"/>
                      <a:pt x="41" y="376"/>
                      <a:pt x="41" y="362"/>
                    </a:cubicBezTo>
                    <a:cubicBezTo>
                      <a:pt x="28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28" y="40"/>
                      <a:pt x="41" y="40"/>
                    </a:cubicBezTo>
                    <a:cubicBezTo>
                      <a:pt x="41" y="27"/>
                      <a:pt x="55" y="14"/>
                      <a:pt x="68" y="14"/>
                    </a:cubicBezTo>
                    <a:close/>
                    <a:moveTo>
                      <a:pt x="68" y="0"/>
                    </a:moveTo>
                    <a:cubicBezTo>
                      <a:pt x="55" y="0"/>
                      <a:pt x="41" y="14"/>
                      <a:pt x="28" y="27"/>
                    </a:cubicBezTo>
                    <a:cubicBezTo>
                      <a:pt x="14" y="40"/>
                      <a:pt x="1" y="54"/>
                      <a:pt x="1" y="67"/>
                    </a:cubicBezTo>
                    <a:lnTo>
                      <a:pt x="1" y="322"/>
                    </a:lnTo>
                    <a:cubicBezTo>
                      <a:pt x="1" y="335"/>
                      <a:pt x="14" y="362"/>
                      <a:pt x="28" y="376"/>
                    </a:cubicBezTo>
                    <a:cubicBezTo>
                      <a:pt x="41" y="389"/>
                      <a:pt x="55" y="389"/>
                      <a:pt x="68" y="389"/>
                    </a:cubicBezTo>
                    <a:lnTo>
                      <a:pt x="175" y="389"/>
                    </a:lnTo>
                    <a:cubicBezTo>
                      <a:pt x="189" y="389"/>
                      <a:pt x="202" y="389"/>
                      <a:pt x="215" y="376"/>
                    </a:cubicBezTo>
                    <a:cubicBezTo>
                      <a:pt x="229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9" y="40"/>
                      <a:pt x="215" y="27"/>
                    </a:cubicBezTo>
                    <a:cubicBezTo>
                      <a:pt x="215" y="14"/>
                      <a:pt x="189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33"/>
              <p:cNvSpPr/>
              <p:nvPr/>
            </p:nvSpPr>
            <p:spPr>
              <a:xfrm>
                <a:off x="6922505" y="4110476"/>
                <a:ext cx="2465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390" extrusionOk="0">
                    <a:moveTo>
                      <a:pt x="175" y="14"/>
                    </a:moveTo>
                    <a:cubicBezTo>
                      <a:pt x="189" y="14"/>
                      <a:pt x="202" y="27"/>
                      <a:pt x="202" y="40"/>
                    </a:cubicBezTo>
                    <a:cubicBezTo>
                      <a:pt x="215" y="40"/>
                      <a:pt x="215" y="54"/>
                      <a:pt x="215" y="67"/>
                    </a:cubicBezTo>
                    <a:lnTo>
                      <a:pt x="215" y="322"/>
                    </a:lnTo>
                    <a:cubicBezTo>
                      <a:pt x="215" y="335"/>
                      <a:pt x="215" y="349"/>
                      <a:pt x="202" y="362"/>
                    </a:cubicBezTo>
                    <a:cubicBezTo>
                      <a:pt x="202" y="376"/>
                      <a:pt x="189" y="376"/>
                      <a:pt x="175" y="376"/>
                    </a:cubicBezTo>
                    <a:lnTo>
                      <a:pt x="68" y="376"/>
                    </a:lnTo>
                    <a:cubicBezTo>
                      <a:pt x="54" y="376"/>
                      <a:pt x="41" y="376"/>
                      <a:pt x="28" y="362"/>
                    </a:cubicBezTo>
                    <a:cubicBezTo>
                      <a:pt x="28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28" y="40"/>
                      <a:pt x="28" y="40"/>
                    </a:cubicBezTo>
                    <a:cubicBezTo>
                      <a:pt x="41" y="27"/>
                      <a:pt x="54" y="14"/>
                      <a:pt x="68" y="14"/>
                    </a:cubicBezTo>
                    <a:close/>
                    <a:moveTo>
                      <a:pt x="68" y="0"/>
                    </a:moveTo>
                    <a:cubicBezTo>
                      <a:pt x="54" y="0"/>
                      <a:pt x="28" y="14"/>
                      <a:pt x="14" y="27"/>
                    </a:cubicBezTo>
                    <a:cubicBezTo>
                      <a:pt x="14" y="40"/>
                      <a:pt x="1" y="54"/>
                      <a:pt x="1" y="67"/>
                    </a:cubicBezTo>
                    <a:lnTo>
                      <a:pt x="1" y="322"/>
                    </a:lnTo>
                    <a:cubicBezTo>
                      <a:pt x="1" y="335"/>
                      <a:pt x="14" y="362"/>
                      <a:pt x="14" y="376"/>
                    </a:cubicBezTo>
                    <a:cubicBezTo>
                      <a:pt x="28" y="389"/>
                      <a:pt x="54" y="389"/>
                      <a:pt x="68" y="389"/>
                    </a:cubicBezTo>
                    <a:lnTo>
                      <a:pt x="175" y="389"/>
                    </a:lnTo>
                    <a:cubicBezTo>
                      <a:pt x="189" y="389"/>
                      <a:pt x="202" y="389"/>
                      <a:pt x="215" y="376"/>
                    </a:cubicBezTo>
                    <a:cubicBezTo>
                      <a:pt x="229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9" y="40"/>
                      <a:pt x="215" y="27"/>
                    </a:cubicBezTo>
                    <a:cubicBezTo>
                      <a:pt x="202" y="14"/>
                      <a:pt x="189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3"/>
              <p:cNvSpPr/>
              <p:nvPr/>
            </p:nvSpPr>
            <p:spPr>
              <a:xfrm>
                <a:off x="6961974" y="4110476"/>
                <a:ext cx="2323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29" h="390" extrusionOk="0">
                    <a:moveTo>
                      <a:pt x="162" y="14"/>
                    </a:moveTo>
                    <a:cubicBezTo>
                      <a:pt x="175" y="14"/>
                      <a:pt x="188" y="27"/>
                      <a:pt x="202" y="40"/>
                    </a:cubicBezTo>
                    <a:cubicBezTo>
                      <a:pt x="215" y="40"/>
                      <a:pt x="215" y="54"/>
                      <a:pt x="215" y="67"/>
                    </a:cubicBezTo>
                    <a:lnTo>
                      <a:pt x="215" y="322"/>
                    </a:lnTo>
                    <a:cubicBezTo>
                      <a:pt x="215" y="335"/>
                      <a:pt x="215" y="349"/>
                      <a:pt x="202" y="362"/>
                    </a:cubicBezTo>
                    <a:cubicBezTo>
                      <a:pt x="188" y="376"/>
                      <a:pt x="175" y="376"/>
                      <a:pt x="162" y="376"/>
                    </a:cubicBezTo>
                    <a:lnTo>
                      <a:pt x="68" y="376"/>
                    </a:lnTo>
                    <a:cubicBezTo>
                      <a:pt x="54" y="376"/>
                      <a:pt x="41" y="376"/>
                      <a:pt x="28" y="362"/>
                    </a:cubicBezTo>
                    <a:cubicBezTo>
                      <a:pt x="14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14" y="40"/>
                      <a:pt x="28" y="40"/>
                    </a:cubicBezTo>
                    <a:cubicBezTo>
                      <a:pt x="41" y="27"/>
                      <a:pt x="54" y="14"/>
                      <a:pt x="68" y="14"/>
                    </a:cubicBezTo>
                    <a:close/>
                    <a:moveTo>
                      <a:pt x="68" y="0"/>
                    </a:moveTo>
                    <a:cubicBezTo>
                      <a:pt x="41" y="0"/>
                      <a:pt x="28" y="14"/>
                      <a:pt x="14" y="27"/>
                    </a:cubicBezTo>
                    <a:cubicBezTo>
                      <a:pt x="1" y="40"/>
                      <a:pt x="1" y="54"/>
                      <a:pt x="1" y="67"/>
                    </a:cubicBezTo>
                    <a:lnTo>
                      <a:pt x="1" y="322"/>
                    </a:lnTo>
                    <a:cubicBezTo>
                      <a:pt x="1" y="335"/>
                      <a:pt x="1" y="362"/>
                      <a:pt x="14" y="376"/>
                    </a:cubicBezTo>
                    <a:cubicBezTo>
                      <a:pt x="28" y="389"/>
                      <a:pt x="41" y="389"/>
                      <a:pt x="68" y="389"/>
                    </a:cubicBezTo>
                    <a:lnTo>
                      <a:pt x="162" y="389"/>
                    </a:lnTo>
                    <a:cubicBezTo>
                      <a:pt x="188" y="389"/>
                      <a:pt x="202" y="389"/>
                      <a:pt x="215" y="376"/>
                    </a:cubicBezTo>
                    <a:cubicBezTo>
                      <a:pt x="229" y="362"/>
                      <a:pt x="229" y="335"/>
                      <a:pt x="229" y="322"/>
                    </a:cubicBezTo>
                    <a:lnTo>
                      <a:pt x="229" y="67"/>
                    </a:lnTo>
                    <a:cubicBezTo>
                      <a:pt x="229" y="54"/>
                      <a:pt x="229" y="40"/>
                      <a:pt x="215" y="27"/>
                    </a:cubicBezTo>
                    <a:cubicBezTo>
                      <a:pt x="202" y="14"/>
                      <a:pt x="188" y="0"/>
                      <a:pt x="16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33"/>
              <p:cNvSpPr/>
              <p:nvPr/>
            </p:nvSpPr>
            <p:spPr>
              <a:xfrm>
                <a:off x="7000124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75" y="14"/>
                    </a:moveTo>
                    <a:cubicBezTo>
                      <a:pt x="188" y="14"/>
                      <a:pt x="201" y="27"/>
                      <a:pt x="215" y="40"/>
                    </a:cubicBezTo>
                    <a:cubicBezTo>
                      <a:pt x="228" y="40"/>
                      <a:pt x="228" y="54"/>
                      <a:pt x="228" y="67"/>
                    </a:cubicBezTo>
                    <a:lnTo>
                      <a:pt x="228" y="322"/>
                    </a:lnTo>
                    <a:cubicBezTo>
                      <a:pt x="228" y="335"/>
                      <a:pt x="228" y="349"/>
                      <a:pt x="215" y="362"/>
                    </a:cubicBezTo>
                    <a:cubicBezTo>
                      <a:pt x="201" y="376"/>
                      <a:pt x="188" y="376"/>
                      <a:pt x="175" y="376"/>
                    </a:cubicBezTo>
                    <a:lnTo>
                      <a:pt x="81" y="376"/>
                    </a:lnTo>
                    <a:cubicBezTo>
                      <a:pt x="67" y="376"/>
                      <a:pt x="54" y="376"/>
                      <a:pt x="40" y="362"/>
                    </a:cubicBezTo>
                    <a:cubicBezTo>
                      <a:pt x="27" y="349"/>
                      <a:pt x="27" y="335"/>
                      <a:pt x="27" y="322"/>
                    </a:cubicBezTo>
                    <a:lnTo>
                      <a:pt x="27" y="67"/>
                    </a:lnTo>
                    <a:cubicBezTo>
                      <a:pt x="27" y="54"/>
                      <a:pt x="27" y="40"/>
                      <a:pt x="40" y="40"/>
                    </a:cubicBezTo>
                    <a:cubicBezTo>
                      <a:pt x="54" y="27"/>
                      <a:pt x="54" y="14"/>
                      <a:pt x="81" y="14"/>
                    </a:cubicBezTo>
                    <a:close/>
                    <a:moveTo>
                      <a:pt x="81" y="0"/>
                    </a:moveTo>
                    <a:cubicBezTo>
                      <a:pt x="54" y="0"/>
                      <a:pt x="40" y="14"/>
                      <a:pt x="27" y="27"/>
                    </a:cubicBezTo>
                    <a:cubicBezTo>
                      <a:pt x="14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14" y="362"/>
                      <a:pt x="27" y="376"/>
                    </a:cubicBezTo>
                    <a:cubicBezTo>
                      <a:pt x="40" y="389"/>
                      <a:pt x="54" y="389"/>
                      <a:pt x="81" y="389"/>
                    </a:cubicBezTo>
                    <a:lnTo>
                      <a:pt x="175" y="389"/>
                    </a:lnTo>
                    <a:cubicBezTo>
                      <a:pt x="188" y="389"/>
                      <a:pt x="215" y="389"/>
                      <a:pt x="228" y="376"/>
                    </a:cubicBezTo>
                    <a:cubicBezTo>
                      <a:pt x="242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42" y="40"/>
                      <a:pt x="228" y="27"/>
                    </a:cubicBezTo>
                    <a:cubicBezTo>
                      <a:pt x="215" y="14"/>
                      <a:pt x="188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3"/>
              <p:cNvSpPr/>
              <p:nvPr/>
            </p:nvSpPr>
            <p:spPr>
              <a:xfrm>
                <a:off x="7079062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74" y="14"/>
                    </a:moveTo>
                    <a:cubicBezTo>
                      <a:pt x="188" y="14"/>
                      <a:pt x="201" y="27"/>
                      <a:pt x="201" y="40"/>
                    </a:cubicBezTo>
                    <a:cubicBezTo>
                      <a:pt x="215" y="40"/>
                      <a:pt x="228" y="54"/>
                      <a:pt x="228" y="67"/>
                    </a:cubicBezTo>
                    <a:lnTo>
                      <a:pt x="228" y="322"/>
                    </a:lnTo>
                    <a:cubicBezTo>
                      <a:pt x="228" y="335"/>
                      <a:pt x="215" y="349"/>
                      <a:pt x="201" y="362"/>
                    </a:cubicBezTo>
                    <a:cubicBezTo>
                      <a:pt x="201" y="376"/>
                      <a:pt x="188" y="376"/>
                      <a:pt x="174" y="376"/>
                    </a:cubicBezTo>
                    <a:lnTo>
                      <a:pt x="67" y="376"/>
                    </a:lnTo>
                    <a:cubicBezTo>
                      <a:pt x="54" y="376"/>
                      <a:pt x="40" y="376"/>
                      <a:pt x="27" y="362"/>
                    </a:cubicBezTo>
                    <a:cubicBezTo>
                      <a:pt x="27" y="349"/>
                      <a:pt x="13" y="335"/>
                      <a:pt x="13" y="322"/>
                    </a:cubicBezTo>
                    <a:lnTo>
                      <a:pt x="13" y="67"/>
                    </a:lnTo>
                    <a:cubicBezTo>
                      <a:pt x="13" y="54"/>
                      <a:pt x="27" y="40"/>
                      <a:pt x="27" y="40"/>
                    </a:cubicBezTo>
                    <a:cubicBezTo>
                      <a:pt x="40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54" y="0"/>
                      <a:pt x="40" y="14"/>
                      <a:pt x="27" y="27"/>
                    </a:cubicBezTo>
                    <a:cubicBezTo>
                      <a:pt x="13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13" y="362"/>
                      <a:pt x="27" y="376"/>
                    </a:cubicBezTo>
                    <a:cubicBezTo>
                      <a:pt x="27" y="389"/>
                      <a:pt x="54" y="389"/>
                      <a:pt x="67" y="389"/>
                    </a:cubicBezTo>
                    <a:lnTo>
                      <a:pt x="174" y="389"/>
                    </a:lnTo>
                    <a:cubicBezTo>
                      <a:pt x="188" y="389"/>
                      <a:pt x="201" y="389"/>
                      <a:pt x="215" y="376"/>
                    </a:cubicBezTo>
                    <a:cubicBezTo>
                      <a:pt x="228" y="362"/>
                      <a:pt x="241" y="335"/>
                      <a:pt x="241" y="322"/>
                    </a:cubicBezTo>
                    <a:lnTo>
                      <a:pt x="241" y="67"/>
                    </a:lnTo>
                    <a:cubicBezTo>
                      <a:pt x="241" y="54"/>
                      <a:pt x="228" y="40"/>
                      <a:pt x="215" y="27"/>
                    </a:cubicBezTo>
                    <a:cubicBezTo>
                      <a:pt x="201" y="14"/>
                      <a:pt x="188" y="0"/>
                      <a:pt x="17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3"/>
              <p:cNvSpPr/>
              <p:nvPr/>
            </p:nvSpPr>
            <p:spPr>
              <a:xfrm>
                <a:off x="7118429" y="4110476"/>
                <a:ext cx="2465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390" extrusionOk="0">
                    <a:moveTo>
                      <a:pt x="162" y="14"/>
                    </a:moveTo>
                    <a:cubicBezTo>
                      <a:pt x="175" y="14"/>
                      <a:pt x="189" y="27"/>
                      <a:pt x="202" y="40"/>
                    </a:cubicBezTo>
                    <a:cubicBezTo>
                      <a:pt x="216" y="40"/>
                      <a:pt x="216" y="54"/>
                      <a:pt x="216" y="67"/>
                    </a:cubicBezTo>
                    <a:lnTo>
                      <a:pt x="216" y="322"/>
                    </a:lnTo>
                    <a:cubicBezTo>
                      <a:pt x="216" y="335"/>
                      <a:pt x="216" y="349"/>
                      <a:pt x="202" y="362"/>
                    </a:cubicBezTo>
                    <a:cubicBezTo>
                      <a:pt x="189" y="376"/>
                      <a:pt x="189" y="376"/>
                      <a:pt x="162" y="376"/>
                    </a:cubicBezTo>
                    <a:lnTo>
                      <a:pt x="68" y="376"/>
                    </a:lnTo>
                    <a:cubicBezTo>
                      <a:pt x="55" y="376"/>
                      <a:pt x="41" y="376"/>
                      <a:pt x="28" y="362"/>
                    </a:cubicBezTo>
                    <a:cubicBezTo>
                      <a:pt x="14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14" y="40"/>
                      <a:pt x="28" y="40"/>
                    </a:cubicBezTo>
                    <a:cubicBezTo>
                      <a:pt x="41" y="27"/>
                      <a:pt x="55" y="14"/>
                      <a:pt x="68" y="14"/>
                    </a:cubicBezTo>
                    <a:close/>
                    <a:moveTo>
                      <a:pt x="68" y="0"/>
                    </a:moveTo>
                    <a:cubicBezTo>
                      <a:pt x="55" y="0"/>
                      <a:pt x="28" y="14"/>
                      <a:pt x="14" y="27"/>
                    </a:cubicBezTo>
                    <a:cubicBezTo>
                      <a:pt x="1" y="40"/>
                      <a:pt x="1" y="54"/>
                      <a:pt x="1" y="67"/>
                    </a:cubicBezTo>
                    <a:lnTo>
                      <a:pt x="1" y="322"/>
                    </a:lnTo>
                    <a:cubicBezTo>
                      <a:pt x="1" y="335"/>
                      <a:pt x="1" y="362"/>
                      <a:pt x="14" y="376"/>
                    </a:cubicBezTo>
                    <a:cubicBezTo>
                      <a:pt x="28" y="389"/>
                      <a:pt x="55" y="389"/>
                      <a:pt x="68" y="389"/>
                    </a:cubicBezTo>
                    <a:lnTo>
                      <a:pt x="162" y="389"/>
                    </a:lnTo>
                    <a:cubicBezTo>
                      <a:pt x="189" y="389"/>
                      <a:pt x="202" y="389"/>
                      <a:pt x="216" y="376"/>
                    </a:cubicBezTo>
                    <a:cubicBezTo>
                      <a:pt x="229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9" y="40"/>
                      <a:pt x="216" y="27"/>
                    </a:cubicBezTo>
                    <a:cubicBezTo>
                      <a:pt x="202" y="14"/>
                      <a:pt x="189" y="0"/>
                      <a:pt x="16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3"/>
              <p:cNvSpPr/>
              <p:nvPr/>
            </p:nvSpPr>
            <p:spPr>
              <a:xfrm>
                <a:off x="7157898" y="4110476"/>
                <a:ext cx="2323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29" h="390" extrusionOk="0">
                    <a:moveTo>
                      <a:pt x="162" y="14"/>
                    </a:moveTo>
                    <a:cubicBezTo>
                      <a:pt x="175" y="14"/>
                      <a:pt x="189" y="27"/>
                      <a:pt x="202" y="40"/>
                    </a:cubicBezTo>
                    <a:cubicBezTo>
                      <a:pt x="215" y="40"/>
                      <a:pt x="215" y="54"/>
                      <a:pt x="215" y="67"/>
                    </a:cubicBezTo>
                    <a:lnTo>
                      <a:pt x="215" y="322"/>
                    </a:lnTo>
                    <a:cubicBezTo>
                      <a:pt x="215" y="335"/>
                      <a:pt x="215" y="349"/>
                      <a:pt x="202" y="362"/>
                    </a:cubicBezTo>
                    <a:cubicBezTo>
                      <a:pt x="189" y="376"/>
                      <a:pt x="175" y="376"/>
                      <a:pt x="162" y="376"/>
                    </a:cubicBezTo>
                    <a:lnTo>
                      <a:pt x="68" y="376"/>
                    </a:lnTo>
                    <a:cubicBezTo>
                      <a:pt x="55" y="376"/>
                      <a:pt x="41" y="376"/>
                      <a:pt x="28" y="362"/>
                    </a:cubicBezTo>
                    <a:cubicBezTo>
                      <a:pt x="14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14" y="40"/>
                      <a:pt x="28" y="40"/>
                    </a:cubicBezTo>
                    <a:cubicBezTo>
                      <a:pt x="41" y="27"/>
                      <a:pt x="55" y="14"/>
                      <a:pt x="68" y="14"/>
                    </a:cubicBezTo>
                    <a:close/>
                    <a:moveTo>
                      <a:pt x="68" y="0"/>
                    </a:moveTo>
                    <a:cubicBezTo>
                      <a:pt x="41" y="0"/>
                      <a:pt x="28" y="14"/>
                      <a:pt x="14" y="27"/>
                    </a:cubicBezTo>
                    <a:cubicBezTo>
                      <a:pt x="1" y="40"/>
                      <a:pt x="1" y="54"/>
                      <a:pt x="1" y="67"/>
                    </a:cubicBezTo>
                    <a:lnTo>
                      <a:pt x="1" y="322"/>
                    </a:lnTo>
                    <a:cubicBezTo>
                      <a:pt x="1" y="335"/>
                      <a:pt x="1" y="362"/>
                      <a:pt x="14" y="376"/>
                    </a:cubicBezTo>
                    <a:cubicBezTo>
                      <a:pt x="28" y="389"/>
                      <a:pt x="41" y="389"/>
                      <a:pt x="68" y="389"/>
                    </a:cubicBezTo>
                    <a:lnTo>
                      <a:pt x="162" y="389"/>
                    </a:lnTo>
                    <a:cubicBezTo>
                      <a:pt x="189" y="389"/>
                      <a:pt x="202" y="389"/>
                      <a:pt x="215" y="376"/>
                    </a:cubicBezTo>
                    <a:cubicBezTo>
                      <a:pt x="229" y="362"/>
                      <a:pt x="229" y="335"/>
                      <a:pt x="229" y="322"/>
                    </a:cubicBezTo>
                    <a:lnTo>
                      <a:pt x="229" y="67"/>
                    </a:lnTo>
                    <a:cubicBezTo>
                      <a:pt x="229" y="54"/>
                      <a:pt x="229" y="40"/>
                      <a:pt x="215" y="27"/>
                    </a:cubicBezTo>
                    <a:cubicBezTo>
                      <a:pt x="202" y="14"/>
                      <a:pt x="189" y="0"/>
                      <a:pt x="16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3"/>
              <p:cNvSpPr/>
              <p:nvPr/>
            </p:nvSpPr>
            <p:spPr>
              <a:xfrm>
                <a:off x="7039593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74" y="14"/>
                    </a:moveTo>
                    <a:cubicBezTo>
                      <a:pt x="188" y="14"/>
                      <a:pt x="201" y="27"/>
                      <a:pt x="215" y="40"/>
                    </a:cubicBezTo>
                    <a:cubicBezTo>
                      <a:pt x="215" y="40"/>
                      <a:pt x="228" y="54"/>
                      <a:pt x="228" y="67"/>
                    </a:cubicBezTo>
                    <a:lnTo>
                      <a:pt x="228" y="322"/>
                    </a:lnTo>
                    <a:cubicBezTo>
                      <a:pt x="228" y="335"/>
                      <a:pt x="215" y="349"/>
                      <a:pt x="215" y="362"/>
                    </a:cubicBezTo>
                    <a:cubicBezTo>
                      <a:pt x="201" y="376"/>
                      <a:pt x="188" y="376"/>
                      <a:pt x="174" y="376"/>
                    </a:cubicBezTo>
                    <a:lnTo>
                      <a:pt x="67" y="376"/>
                    </a:lnTo>
                    <a:cubicBezTo>
                      <a:pt x="54" y="376"/>
                      <a:pt x="40" y="376"/>
                      <a:pt x="40" y="362"/>
                    </a:cubicBezTo>
                    <a:cubicBezTo>
                      <a:pt x="27" y="349"/>
                      <a:pt x="27" y="335"/>
                      <a:pt x="27" y="322"/>
                    </a:cubicBezTo>
                    <a:lnTo>
                      <a:pt x="27" y="67"/>
                    </a:lnTo>
                    <a:cubicBezTo>
                      <a:pt x="27" y="54"/>
                      <a:pt x="27" y="40"/>
                      <a:pt x="40" y="40"/>
                    </a:cubicBezTo>
                    <a:cubicBezTo>
                      <a:pt x="40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54" y="0"/>
                      <a:pt x="40" y="14"/>
                      <a:pt x="27" y="27"/>
                    </a:cubicBezTo>
                    <a:cubicBezTo>
                      <a:pt x="14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14" y="362"/>
                      <a:pt x="27" y="376"/>
                    </a:cubicBezTo>
                    <a:cubicBezTo>
                      <a:pt x="40" y="389"/>
                      <a:pt x="54" y="389"/>
                      <a:pt x="67" y="389"/>
                    </a:cubicBezTo>
                    <a:lnTo>
                      <a:pt x="174" y="389"/>
                    </a:lnTo>
                    <a:cubicBezTo>
                      <a:pt x="188" y="389"/>
                      <a:pt x="215" y="389"/>
                      <a:pt x="228" y="376"/>
                    </a:cubicBezTo>
                    <a:cubicBezTo>
                      <a:pt x="228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8" y="40"/>
                      <a:pt x="228" y="27"/>
                    </a:cubicBezTo>
                    <a:cubicBezTo>
                      <a:pt x="215" y="14"/>
                      <a:pt x="188" y="0"/>
                      <a:pt x="17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3"/>
              <p:cNvSpPr/>
              <p:nvPr/>
            </p:nvSpPr>
            <p:spPr>
              <a:xfrm>
                <a:off x="7196048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75" y="14"/>
                    </a:moveTo>
                    <a:cubicBezTo>
                      <a:pt x="188" y="14"/>
                      <a:pt x="202" y="27"/>
                      <a:pt x="215" y="40"/>
                    </a:cubicBezTo>
                    <a:cubicBezTo>
                      <a:pt x="215" y="40"/>
                      <a:pt x="228" y="54"/>
                      <a:pt x="228" y="67"/>
                    </a:cubicBezTo>
                    <a:lnTo>
                      <a:pt x="228" y="322"/>
                    </a:lnTo>
                    <a:cubicBezTo>
                      <a:pt x="228" y="335"/>
                      <a:pt x="215" y="349"/>
                      <a:pt x="215" y="362"/>
                    </a:cubicBezTo>
                    <a:cubicBezTo>
                      <a:pt x="202" y="376"/>
                      <a:pt x="188" y="376"/>
                      <a:pt x="175" y="376"/>
                    </a:cubicBezTo>
                    <a:lnTo>
                      <a:pt x="67" y="376"/>
                    </a:lnTo>
                    <a:cubicBezTo>
                      <a:pt x="54" y="376"/>
                      <a:pt x="41" y="376"/>
                      <a:pt x="41" y="362"/>
                    </a:cubicBezTo>
                    <a:cubicBezTo>
                      <a:pt x="27" y="349"/>
                      <a:pt x="27" y="335"/>
                      <a:pt x="27" y="322"/>
                    </a:cubicBezTo>
                    <a:lnTo>
                      <a:pt x="27" y="67"/>
                    </a:lnTo>
                    <a:cubicBezTo>
                      <a:pt x="27" y="54"/>
                      <a:pt x="27" y="40"/>
                      <a:pt x="41" y="40"/>
                    </a:cubicBezTo>
                    <a:cubicBezTo>
                      <a:pt x="41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54" y="0"/>
                      <a:pt x="41" y="14"/>
                      <a:pt x="27" y="27"/>
                    </a:cubicBezTo>
                    <a:cubicBezTo>
                      <a:pt x="14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14" y="362"/>
                      <a:pt x="27" y="376"/>
                    </a:cubicBezTo>
                    <a:cubicBezTo>
                      <a:pt x="41" y="389"/>
                      <a:pt x="54" y="389"/>
                      <a:pt x="67" y="389"/>
                    </a:cubicBezTo>
                    <a:lnTo>
                      <a:pt x="175" y="389"/>
                    </a:lnTo>
                    <a:cubicBezTo>
                      <a:pt x="188" y="389"/>
                      <a:pt x="215" y="389"/>
                      <a:pt x="228" y="376"/>
                    </a:cubicBezTo>
                    <a:cubicBezTo>
                      <a:pt x="228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8" y="40"/>
                      <a:pt x="228" y="27"/>
                    </a:cubicBezTo>
                    <a:cubicBezTo>
                      <a:pt x="215" y="14"/>
                      <a:pt x="188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3"/>
              <p:cNvSpPr/>
              <p:nvPr/>
            </p:nvSpPr>
            <p:spPr>
              <a:xfrm>
                <a:off x="7235517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75" y="14"/>
                    </a:moveTo>
                    <a:cubicBezTo>
                      <a:pt x="188" y="14"/>
                      <a:pt x="202" y="27"/>
                      <a:pt x="202" y="40"/>
                    </a:cubicBezTo>
                    <a:cubicBezTo>
                      <a:pt x="215" y="40"/>
                      <a:pt x="228" y="54"/>
                      <a:pt x="228" y="67"/>
                    </a:cubicBezTo>
                    <a:lnTo>
                      <a:pt x="228" y="322"/>
                    </a:lnTo>
                    <a:cubicBezTo>
                      <a:pt x="228" y="335"/>
                      <a:pt x="215" y="349"/>
                      <a:pt x="202" y="362"/>
                    </a:cubicBezTo>
                    <a:cubicBezTo>
                      <a:pt x="202" y="376"/>
                      <a:pt x="188" y="376"/>
                      <a:pt x="175" y="376"/>
                    </a:cubicBezTo>
                    <a:lnTo>
                      <a:pt x="67" y="376"/>
                    </a:lnTo>
                    <a:cubicBezTo>
                      <a:pt x="54" y="376"/>
                      <a:pt x="41" y="376"/>
                      <a:pt x="27" y="362"/>
                    </a:cubicBezTo>
                    <a:cubicBezTo>
                      <a:pt x="27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27" y="40"/>
                      <a:pt x="27" y="40"/>
                    </a:cubicBezTo>
                    <a:cubicBezTo>
                      <a:pt x="41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54" y="0"/>
                      <a:pt x="41" y="14"/>
                      <a:pt x="27" y="27"/>
                    </a:cubicBezTo>
                    <a:cubicBezTo>
                      <a:pt x="14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14" y="362"/>
                      <a:pt x="27" y="376"/>
                    </a:cubicBezTo>
                    <a:cubicBezTo>
                      <a:pt x="27" y="389"/>
                      <a:pt x="54" y="389"/>
                      <a:pt x="67" y="389"/>
                    </a:cubicBezTo>
                    <a:lnTo>
                      <a:pt x="175" y="389"/>
                    </a:lnTo>
                    <a:cubicBezTo>
                      <a:pt x="188" y="389"/>
                      <a:pt x="202" y="389"/>
                      <a:pt x="215" y="376"/>
                    </a:cubicBezTo>
                    <a:cubicBezTo>
                      <a:pt x="228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8" y="40"/>
                      <a:pt x="215" y="27"/>
                    </a:cubicBezTo>
                    <a:cubicBezTo>
                      <a:pt x="202" y="14"/>
                      <a:pt x="188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3"/>
              <p:cNvSpPr/>
              <p:nvPr/>
            </p:nvSpPr>
            <p:spPr>
              <a:xfrm>
                <a:off x="7274986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61" y="14"/>
                    </a:moveTo>
                    <a:cubicBezTo>
                      <a:pt x="175" y="14"/>
                      <a:pt x="188" y="27"/>
                      <a:pt x="201" y="40"/>
                    </a:cubicBezTo>
                    <a:cubicBezTo>
                      <a:pt x="215" y="40"/>
                      <a:pt x="215" y="54"/>
                      <a:pt x="215" y="67"/>
                    </a:cubicBezTo>
                    <a:lnTo>
                      <a:pt x="215" y="322"/>
                    </a:lnTo>
                    <a:cubicBezTo>
                      <a:pt x="215" y="335"/>
                      <a:pt x="215" y="349"/>
                      <a:pt x="201" y="362"/>
                    </a:cubicBezTo>
                    <a:cubicBezTo>
                      <a:pt x="188" y="376"/>
                      <a:pt x="188" y="376"/>
                      <a:pt x="161" y="376"/>
                    </a:cubicBezTo>
                    <a:lnTo>
                      <a:pt x="67" y="376"/>
                    </a:lnTo>
                    <a:cubicBezTo>
                      <a:pt x="54" y="376"/>
                      <a:pt x="41" y="376"/>
                      <a:pt x="27" y="362"/>
                    </a:cubicBezTo>
                    <a:cubicBezTo>
                      <a:pt x="14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14" y="40"/>
                      <a:pt x="27" y="40"/>
                    </a:cubicBezTo>
                    <a:cubicBezTo>
                      <a:pt x="41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54" y="0"/>
                      <a:pt x="27" y="14"/>
                      <a:pt x="14" y="27"/>
                    </a:cubicBezTo>
                    <a:cubicBezTo>
                      <a:pt x="0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0" y="362"/>
                      <a:pt x="14" y="376"/>
                    </a:cubicBezTo>
                    <a:cubicBezTo>
                      <a:pt x="27" y="389"/>
                      <a:pt x="54" y="389"/>
                      <a:pt x="67" y="389"/>
                    </a:cubicBezTo>
                    <a:lnTo>
                      <a:pt x="161" y="389"/>
                    </a:lnTo>
                    <a:cubicBezTo>
                      <a:pt x="188" y="389"/>
                      <a:pt x="201" y="389"/>
                      <a:pt x="215" y="376"/>
                    </a:cubicBezTo>
                    <a:cubicBezTo>
                      <a:pt x="228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8" y="40"/>
                      <a:pt x="215" y="27"/>
                    </a:cubicBezTo>
                    <a:cubicBezTo>
                      <a:pt x="201" y="14"/>
                      <a:pt x="188" y="0"/>
                      <a:pt x="16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3"/>
              <p:cNvSpPr/>
              <p:nvPr/>
            </p:nvSpPr>
            <p:spPr>
              <a:xfrm>
                <a:off x="7352503" y="4110476"/>
                <a:ext cx="2465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390" extrusionOk="0">
                    <a:moveTo>
                      <a:pt x="175" y="14"/>
                    </a:moveTo>
                    <a:cubicBezTo>
                      <a:pt x="188" y="14"/>
                      <a:pt x="202" y="27"/>
                      <a:pt x="215" y="40"/>
                    </a:cubicBezTo>
                    <a:cubicBezTo>
                      <a:pt x="229" y="40"/>
                      <a:pt x="229" y="54"/>
                      <a:pt x="229" y="67"/>
                    </a:cubicBezTo>
                    <a:lnTo>
                      <a:pt x="229" y="322"/>
                    </a:lnTo>
                    <a:cubicBezTo>
                      <a:pt x="229" y="335"/>
                      <a:pt x="229" y="349"/>
                      <a:pt x="215" y="362"/>
                    </a:cubicBezTo>
                    <a:cubicBezTo>
                      <a:pt x="202" y="376"/>
                      <a:pt x="188" y="376"/>
                      <a:pt x="175" y="376"/>
                    </a:cubicBezTo>
                    <a:lnTo>
                      <a:pt x="81" y="376"/>
                    </a:lnTo>
                    <a:cubicBezTo>
                      <a:pt x="68" y="376"/>
                      <a:pt x="54" y="376"/>
                      <a:pt x="41" y="362"/>
                    </a:cubicBezTo>
                    <a:cubicBezTo>
                      <a:pt x="28" y="349"/>
                      <a:pt x="28" y="335"/>
                      <a:pt x="28" y="322"/>
                    </a:cubicBezTo>
                    <a:lnTo>
                      <a:pt x="28" y="67"/>
                    </a:lnTo>
                    <a:cubicBezTo>
                      <a:pt x="28" y="54"/>
                      <a:pt x="28" y="40"/>
                      <a:pt x="41" y="40"/>
                    </a:cubicBezTo>
                    <a:cubicBezTo>
                      <a:pt x="54" y="27"/>
                      <a:pt x="54" y="14"/>
                      <a:pt x="81" y="14"/>
                    </a:cubicBezTo>
                    <a:close/>
                    <a:moveTo>
                      <a:pt x="81" y="0"/>
                    </a:moveTo>
                    <a:cubicBezTo>
                      <a:pt x="54" y="0"/>
                      <a:pt x="41" y="14"/>
                      <a:pt x="28" y="27"/>
                    </a:cubicBezTo>
                    <a:cubicBezTo>
                      <a:pt x="14" y="40"/>
                      <a:pt x="1" y="54"/>
                      <a:pt x="1" y="67"/>
                    </a:cubicBezTo>
                    <a:lnTo>
                      <a:pt x="1" y="322"/>
                    </a:lnTo>
                    <a:cubicBezTo>
                      <a:pt x="1" y="335"/>
                      <a:pt x="14" y="362"/>
                      <a:pt x="28" y="376"/>
                    </a:cubicBezTo>
                    <a:cubicBezTo>
                      <a:pt x="41" y="389"/>
                      <a:pt x="54" y="389"/>
                      <a:pt x="81" y="389"/>
                    </a:cubicBezTo>
                    <a:lnTo>
                      <a:pt x="175" y="389"/>
                    </a:lnTo>
                    <a:cubicBezTo>
                      <a:pt x="188" y="389"/>
                      <a:pt x="215" y="389"/>
                      <a:pt x="229" y="376"/>
                    </a:cubicBezTo>
                    <a:cubicBezTo>
                      <a:pt x="242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42" y="40"/>
                      <a:pt x="229" y="27"/>
                    </a:cubicBezTo>
                    <a:cubicBezTo>
                      <a:pt x="215" y="14"/>
                      <a:pt x="188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3"/>
              <p:cNvSpPr/>
              <p:nvPr/>
            </p:nvSpPr>
            <p:spPr>
              <a:xfrm>
                <a:off x="7391972" y="4110476"/>
                <a:ext cx="2465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390" extrusionOk="0">
                    <a:moveTo>
                      <a:pt x="175" y="14"/>
                    </a:moveTo>
                    <a:cubicBezTo>
                      <a:pt x="188" y="14"/>
                      <a:pt x="202" y="27"/>
                      <a:pt x="215" y="40"/>
                    </a:cubicBezTo>
                    <a:cubicBezTo>
                      <a:pt x="215" y="40"/>
                      <a:pt x="229" y="54"/>
                      <a:pt x="229" y="67"/>
                    </a:cubicBezTo>
                    <a:lnTo>
                      <a:pt x="229" y="322"/>
                    </a:lnTo>
                    <a:cubicBezTo>
                      <a:pt x="229" y="335"/>
                      <a:pt x="215" y="349"/>
                      <a:pt x="215" y="362"/>
                    </a:cubicBezTo>
                    <a:cubicBezTo>
                      <a:pt x="202" y="376"/>
                      <a:pt x="188" y="376"/>
                      <a:pt x="175" y="376"/>
                    </a:cubicBezTo>
                    <a:lnTo>
                      <a:pt x="68" y="376"/>
                    </a:lnTo>
                    <a:cubicBezTo>
                      <a:pt x="54" y="376"/>
                      <a:pt x="41" y="376"/>
                      <a:pt x="41" y="362"/>
                    </a:cubicBezTo>
                    <a:cubicBezTo>
                      <a:pt x="27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27" y="40"/>
                      <a:pt x="41" y="40"/>
                    </a:cubicBezTo>
                    <a:cubicBezTo>
                      <a:pt x="41" y="27"/>
                      <a:pt x="54" y="14"/>
                      <a:pt x="68" y="14"/>
                    </a:cubicBezTo>
                    <a:close/>
                    <a:moveTo>
                      <a:pt x="68" y="0"/>
                    </a:moveTo>
                    <a:cubicBezTo>
                      <a:pt x="54" y="0"/>
                      <a:pt x="41" y="14"/>
                      <a:pt x="27" y="27"/>
                    </a:cubicBezTo>
                    <a:cubicBezTo>
                      <a:pt x="14" y="40"/>
                      <a:pt x="1" y="54"/>
                      <a:pt x="1" y="67"/>
                    </a:cubicBezTo>
                    <a:lnTo>
                      <a:pt x="1" y="322"/>
                    </a:lnTo>
                    <a:cubicBezTo>
                      <a:pt x="1" y="335"/>
                      <a:pt x="14" y="362"/>
                      <a:pt x="27" y="376"/>
                    </a:cubicBezTo>
                    <a:cubicBezTo>
                      <a:pt x="41" y="389"/>
                      <a:pt x="54" y="389"/>
                      <a:pt x="68" y="389"/>
                    </a:cubicBezTo>
                    <a:lnTo>
                      <a:pt x="175" y="389"/>
                    </a:lnTo>
                    <a:cubicBezTo>
                      <a:pt x="188" y="389"/>
                      <a:pt x="202" y="389"/>
                      <a:pt x="215" y="376"/>
                    </a:cubicBezTo>
                    <a:cubicBezTo>
                      <a:pt x="229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9" y="40"/>
                      <a:pt x="215" y="27"/>
                    </a:cubicBezTo>
                    <a:cubicBezTo>
                      <a:pt x="215" y="14"/>
                      <a:pt x="188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33"/>
              <p:cNvSpPr/>
              <p:nvPr/>
            </p:nvSpPr>
            <p:spPr>
              <a:xfrm>
                <a:off x="7431441" y="4110476"/>
                <a:ext cx="24554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90" extrusionOk="0">
                    <a:moveTo>
                      <a:pt x="175" y="14"/>
                    </a:moveTo>
                    <a:cubicBezTo>
                      <a:pt x="188" y="14"/>
                      <a:pt x="202" y="27"/>
                      <a:pt x="202" y="40"/>
                    </a:cubicBezTo>
                    <a:cubicBezTo>
                      <a:pt x="215" y="40"/>
                      <a:pt x="215" y="54"/>
                      <a:pt x="215" y="67"/>
                    </a:cubicBezTo>
                    <a:lnTo>
                      <a:pt x="215" y="322"/>
                    </a:lnTo>
                    <a:cubicBezTo>
                      <a:pt x="215" y="335"/>
                      <a:pt x="215" y="349"/>
                      <a:pt x="202" y="362"/>
                    </a:cubicBezTo>
                    <a:cubicBezTo>
                      <a:pt x="202" y="376"/>
                      <a:pt x="188" y="376"/>
                      <a:pt x="175" y="376"/>
                    </a:cubicBezTo>
                    <a:lnTo>
                      <a:pt x="68" y="376"/>
                    </a:lnTo>
                    <a:cubicBezTo>
                      <a:pt x="54" y="376"/>
                      <a:pt x="41" y="376"/>
                      <a:pt x="27" y="362"/>
                    </a:cubicBezTo>
                    <a:cubicBezTo>
                      <a:pt x="27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27" y="40"/>
                      <a:pt x="27" y="40"/>
                    </a:cubicBezTo>
                    <a:cubicBezTo>
                      <a:pt x="41" y="27"/>
                      <a:pt x="54" y="14"/>
                      <a:pt x="68" y="14"/>
                    </a:cubicBezTo>
                    <a:close/>
                    <a:moveTo>
                      <a:pt x="68" y="0"/>
                    </a:moveTo>
                    <a:cubicBezTo>
                      <a:pt x="54" y="0"/>
                      <a:pt x="27" y="14"/>
                      <a:pt x="14" y="27"/>
                    </a:cubicBezTo>
                    <a:cubicBezTo>
                      <a:pt x="14" y="40"/>
                      <a:pt x="1" y="54"/>
                      <a:pt x="1" y="67"/>
                    </a:cubicBezTo>
                    <a:lnTo>
                      <a:pt x="1" y="322"/>
                    </a:lnTo>
                    <a:cubicBezTo>
                      <a:pt x="1" y="335"/>
                      <a:pt x="14" y="362"/>
                      <a:pt x="14" y="376"/>
                    </a:cubicBezTo>
                    <a:cubicBezTo>
                      <a:pt x="27" y="389"/>
                      <a:pt x="54" y="389"/>
                      <a:pt x="68" y="389"/>
                    </a:cubicBezTo>
                    <a:lnTo>
                      <a:pt x="175" y="389"/>
                    </a:lnTo>
                    <a:cubicBezTo>
                      <a:pt x="188" y="389"/>
                      <a:pt x="202" y="389"/>
                      <a:pt x="215" y="376"/>
                    </a:cubicBezTo>
                    <a:cubicBezTo>
                      <a:pt x="229" y="362"/>
                      <a:pt x="242" y="335"/>
                      <a:pt x="242" y="322"/>
                    </a:cubicBezTo>
                    <a:lnTo>
                      <a:pt x="242" y="67"/>
                    </a:lnTo>
                    <a:cubicBezTo>
                      <a:pt x="242" y="54"/>
                      <a:pt x="229" y="40"/>
                      <a:pt x="215" y="27"/>
                    </a:cubicBezTo>
                    <a:cubicBezTo>
                      <a:pt x="202" y="14"/>
                      <a:pt x="188" y="0"/>
                      <a:pt x="175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33"/>
              <p:cNvSpPr/>
              <p:nvPr/>
            </p:nvSpPr>
            <p:spPr>
              <a:xfrm>
                <a:off x="7314455" y="4110476"/>
                <a:ext cx="23235" cy="39570"/>
              </a:xfrm>
              <a:custGeom>
                <a:avLst/>
                <a:gdLst/>
                <a:ahLst/>
                <a:cxnLst/>
                <a:rect l="l" t="t" r="r" b="b"/>
                <a:pathLst>
                  <a:path w="229" h="390" extrusionOk="0">
                    <a:moveTo>
                      <a:pt x="161" y="14"/>
                    </a:moveTo>
                    <a:cubicBezTo>
                      <a:pt x="175" y="14"/>
                      <a:pt x="188" y="27"/>
                      <a:pt x="201" y="40"/>
                    </a:cubicBezTo>
                    <a:cubicBezTo>
                      <a:pt x="215" y="40"/>
                      <a:pt x="215" y="54"/>
                      <a:pt x="215" y="67"/>
                    </a:cubicBezTo>
                    <a:lnTo>
                      <a:pt x="215" y="322"/>
                    </a:lnTo>
                    <a:cubicBezTo>
                      <a:pt x="215" y="335"/>
                      <a:pt x="215" y="349"/>
                      <a:pt x="201" y="362"/>
                    </a:cubicBezTo>
                    <a:cubicBezTo>
                      <a:pt x="188" y="376"/>
                      <a:pt x="175" y="376"/>
                      <a:pt x="161" y="376"/>
                    </a:cubicBezTo>
                    <a:lnTo>
                      <a:pt x="67" y="376"/>
                    </a:lnTo>
                    <a:cubicBezTo>
                      <a:pt x="54" y="376"/>
                      <a:pt x="40" y="376"/>
                      <a:pt x="27" y="362"/>
                    </a:cubicBezTo>
                    <a:cubicBezTo>
                      <a:pt x="14" y="349"/>
                      <a:pt x="14" y="335"/>
                      <a:pt x="14" y="322"/>
                    </a:cubicBezTo>
                    <a:lnTo>
                      <a:pt x="14" y="67"/>
                    </a:lnTo>
                    <a:cubicBezTo>
                      <a:pt x="14" y="54"/>
                      <a:pt x="14" y="40"/>
                      <a:pt x="27" y="40"/>
                    </a:cubicBezTo>
                    <a:cubicBezTo>
                      <a:pt x="40" y="27"/>
                      <a:pt x="54" y="14"/>
                      <a:pt x="67" y="14"/>
                    </a:cubicBezTo>
                    <a:close/>
                    <a:moveTo>
                      <a:pt x="67" y="0"/>
                    </a:moveTo>
                    <a:cubicBezTo>
                      <a:pt x="40" y="0"/>
                      <a:pt x="27" y="14"/>
                      <a:pt x="14" y="27"/>
                    </a:cubicBezTo>
                    <a:cubicBezTo>
                      <a:pt x="0" y="40"/>
                      <a:pt x="0" y="54"/>
                      <a:pt x="0" y="67"/>
                    </a:cubicBezTo>
                    <a:lnTo>
                      <a:pt x="0" y="322"/>
                    </a:lnTo>
                    <a:cubicBezTo>
                      <a:pt x="0" y="335"/>
                      <a:pt x="0" y="362"/>
                      <a:pt x="14" y="376"/>
                    </a:cubicBezTo>
                    <a:cubicBezTo>
                      <a:pt x="27" y="389"/>
                      <a:pt x="40" y="389"/>
                      <a:pt x="67" y="389"/>
                    </a:cubicBezTo>
                    <a:lnTo>
                      <a:pt x="161" y="389"/>
                    </a:lnTo>
                    <a:cubicBezTo>
                      <a:pt x="188" y="389"/>
                      <a:pt x="201" y="389"/>
                      <a:pt x="215" y="376"/>
                    </a:cubicBezTo>
                    <a:cubicBezTo>
                      <a:pt x="228" y="362"/>
                      <a:pt x="228" y="335"/>
                      <a:pt x="228" y="322"/>
                    </a:cubicBezTo>
                    <a:lnTo>
                      <a:pt x="228" y="67"/>
                    </a:lnTo>
                    <a:cubicBezTo>
                      <a:pt x="228" y="54"/>
                      <a:pt x="228" y="40"/>
                      <a:pt x="215" y="27"/>
                    </a:cubicBezTo>
                    <a:cubicBezTo>
                      <a:pt x="201" y="14"/>
                      <a:pt x="188" y="0"/>
                      <a:pt x="16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33"/>
              <p:cNvSpPr/>
              <p:nvPr/>
            </p:nvSpPr>
            <p:spPr>
              <a:xfrm>
                <a:off x="4422875" y="3296747"/>
                <a:ext cx="662753" cy="730834"/>
              </a:xfrm>
              <a:custGeom>
                <a:avLst/>
                <a:gdLst/>
                <a:ahLst/>
                <a:cxnLst/>
                <a:rect l="l" t="t" r="r" b="b"/>
                <a:pathLst>
                  <a:path w="6532" h="7203" extrusionOk="0">
                    <a:moveTo>
                      <a:pt x="162" y="14"/>
                    </a:moveTo>
                    <a:cubicBezTo>
                      <a:pt x="215" y="14"/>
                      <a:pt x="805" y="27"/>
                      <a:pt x="980" y="54"/>
                    </a:cubicBezTo>
                    <a:lnTo>
                      <a:pt x="4171" y="4131"/>
                    </a:lnTo>
                    <a:lnTo>
                      <a:pt x="2200" y="4131"/>
                    </a:lnTo>
                    <a:cubicBezTo>
                      <a:pt x="2200" y="4131"/>
                      <a:pt x="135" y="215"/>
                      <a:pt x="27" y="14"/>
                    </a:cubicBezTo>
                    <a:close/>
                    <a:moveTo>
                      <a:pt x="4185" y="4144"/>
                    </a:moveTo>
                    <a:lnTo>
                      <a:pt x="6492" y="7095"/>
                    </a:lnTo>
                    <a:lnTo>
                      <a:pt x="3823" y="7189"/>
                    </a:lnTo>
                    <a:lnTo>
                      <a:pt x="2213" y="4144"/>
                    </a:lnTo>
                    <a:close/>
                    <a:moveTo>
                      <a:pt x="1" y="0"/>
                    </a:moveTo>
                    <a:cubicBezTo>
                      <a:pt x="27" y="41"/>
                      <a:pt x="1516" y="2857"/>
                      <a:pt x="2200" y="4144"/>
                    </a:cubicBezTo>
                    <a:cubicBezTo>
                      <a:pt x="2656" y="5029"/>
                      <a:pt x="3742" y="7068"/>
                      <a:pt x="3809" y="7202"/>
                    </a:cubicBezTo>
                    <a:cubicBezTo>
                      <a:pt x="3863" y="7202"/>
                      <a:pt x="6532" y="7108"/>
                      <a:pt x="6532" y="7108"/>
                    </a:cubicBezTo>
                    <a:lnTo>
                      <a:pt x="4198" y="4144"/>
                    </a:lnTo>
                    <a:lnTo>
                      <a:pt x="980" y="41"/>
                    </a:lnTo>
                    <a:cubicBezTo>
                      <a:pt x="819" y="14"/>
                      <a:pt x="229" y="0"/>
                      <a:pt x="16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33"/>
              <p:cNvSpPr/>
              <p:nvPr/>
            </p:nvSpPr>
            <p:spPr>
              <a:xfrm>
                <a:off x="4420135" y="3295326"/>
                <a:ext cx="1193503" cy="732255"/>
              </a:xfrm>
              <a:custGeom>
                <a:avLst/>
                <a:gdLst/>
                <a:ahLst/>
                <a:cxnLst/>
                <a:rect l="l" t="t" r="r" b="b"/>
                <a:pathLst>
                  <a:path w="11763" h="7217" extrusionOk="0">
                    <a:moveTo>
                      <a:pt x="189" y="41"/>
                    </a:moveTo>
                    <a:cubicBezTo>
                      <a:pt x="256" y="41"/>
                      <a:pt x="846" y="41"/>
                      <a:pt x="1007" y="68"/>
                    </a:cubicBezTo>
                    <a:cubicBezTo>
                      <a:pt x="1248" y="95"/>
                      <a:pt x="1476" y="148"/>
                      <a:pt x="1704" y="215"/>
                    </a:cubicBezTo>
                    <a:cubicBezTo>
                      <a:pt x="1865" y="269"/>
                      <a:pt x="2012" y="336"/>
                      <a:pt x="2160" y="390"/>
                    </a:cubicBezTo>
                    <a:cubicBezTo>
                      <a:pt x="2240" y="430"/>
                      <a:pt x="2321" y="470"/>
                      <a:pt x="2401" y="524"/>
                    </a:cubicBezTo>
                    <a:cubicBezTo>
                      <a:pt x="2522" y="578"/>
                      <a:pt x="2629" y="645"/>
                      <a:pt x="2737" y="725"/>
                    </a:cubicBezTo>
                    <a:cubicBezTo>
                      <a:pt x="2951" y="873"/>
                      <a:pt x="3152" y="1034"/>
                      <a:pt x="3340" y="1221"/>
                    </a:cubicBezTo>
                    <a:cubicBezTo>
                      <a:pt x="4051" y="1946"/>
                      <a:pt x="5177" y="3018"/>
                      <a:pt x="6452" y="4038"/>
                    </a:cubicBezTo>
                    <a:cubicBezTo>
                      <a:pt x="8034" y="5298"/>
                      <a:pt x="9482" y="6157"/>
                      <a:pt x="10743" y="6599"/>
                    </a:cubicBezTo>
                    <a:cubicBezTo>
                      <a:pt x="11025" y="6693"/>
                      <a:pt x="11293" y="6773"/>
                      <a:pt x="11561" y="6827"/>
                    </a:cubicBezTo>
                    <a:cubicBezTo>
                      <a:pt x="11280" y="6841"/>
                      <a:pt x="11011" y="6841"/>
                      <a:pt x="10730" y="6841"/>
                    </a:cubicBezTo>
                    <a:cubicBezTo>
                      <a:pt x="7659" y="6921"/>
                      <a:pt x="5446" y="7015"/>
                      <a:pt x="4185" y="7136"/>
                    </a:cubicBezTo>
                    <a:cubicBezTo>
                      <a:pt x="4064" y="7149"/>
                      <a:pt x="3957" y="7162"/>
                      <a:pt x="3836" y="7176"/>
                    </a:cubicBezTo>
                    <a:lnTo>
                      <a:pt x="202" y="296"/>
                    </a:lnTo>
                    <a:lnTo>
                      <a:pt x="68" y="41"/>
                    </a:lnTo>
                    <a:close/>
                    <a:moveTo>
                      <a:pt x="1" y="1"/>
                    </a:moveTo>
                    <a:lnTo>
                      <a:pt x="2200" y="4172"/>
                    </a:lnTo>
                    <a:lnTo>
                      <a:pt x="3810" y="7216"/>
                    </a:lnTo>
                    <a:lnTo>
                      <a:pt x="3823" y="7216"/>
                    </a:lnTo>
                    <a:cubicBezTo>
                      <a:pt x="3944" y="7203"/>
                      <a:pt x="4064" y="7189"/>
                      <a:pt x="4185" y="7176"/>
                    </a:cubicBezTo>
                    <a:cubicBezTo>
                      <a:pt x="5446" y="7055"/>
                      <a:pt x="7659" y="6961"/>
                      <a:pt x="10730" y="6894"/>
                    </a:cubicBezTo>
                    <a:cubicBezTo>
                      <a:pt x="11065" y="6881"/>
                      <a:pt x="11414" y="6881"/>
                      <a:pt x="11762" y="6867"/>
                    </a:cubicBezTo>
                    <a:lnTo>
                      <a:pt x="11762" y="6827"/>
                    </a:lnTo>
                    <a:cubicBezTo>
                      <a:pt x="11440" y="6773"/>
                      <a:pt x="11105" y="6680"/>
                      <a:pt x="10757" y="6559"/>
                    </a:cubicBezTo>
                    <a:cubicBezTo>
                      <a:pt x="9496" y="6116"/>
                      <a:pt x="8061" y="5258"/>
                      <a:pt x="6465" y="3997"/>
                    </a:cubicBezTo>
                    <a:cubicBezTo>
                      <a:pt x="5204" y="2992"/>
                      <a:pt x="4078" y="1919"/>
                      <a:pt x="3367" y="1194"/>
                    </a:cubicBezTo>
                    <a:cubicBezTo>
                      <a:pt x="3179" y="1007"/>
                      <a:pt x="2978" y="832"/>
                      <a:pt x="2763" y="685"/>
                    </a:cubicBezTo>
                    <a:cubicBezTo>
                      <a:pt x="2656" y="618"/>
                      <a:pt x="2536" y="551"/>
                      <a:pt x="2428" y="484"/>
                    </a:cubicBezTo>
                    <a:cubicBezTo>
                      <a:pt x="2348" y="443"/>
                      <a:pt x="2267" y="403"/>
                      <a:pt x="2173" y="363"/>
                    </a:cubicBezTo>
                    <a:cubicBezTo>
                      <a:pt x="2026" y="296"/>
                      <a:pt x="1878" y="229"/>
                      <a:pt x="1717" y="189"/>
                    </a:cubicBezTo>
                    <a:cubicBezTo>
                      <a:pt x="1489" y="108"/>
                      <a:pt x="1248" y="55"/>
                      <a:pt x="1020" y="28"/>
                    </a:cubicBezTo>
                    <a:cubicBezTo>
                      <a:pt x="846" y="1"/>
                      <a:pt x="256" y="1"/>
                      <a:pt x="189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33"/>
              <p:cNvSpPr/>
              <p:nvPr/>
            </p:nvSpPr>
            <p:spPr>
              <a:xfrm>
                <a:off x="5839393" y="3978169"/>
                <a:ext cx="2842675" cy="471192"/>
              </a:xfrm>
              <a:custGeom>
                <a:avLst/>
                <a:gdLst/>
                <a:ahLst/>
                <a:cxnLst/>
                <a:rect l="l" t="t" r="r" b="b"/>
                <a:pathLst>
                  <a:path w="28017" h="4644" extrusionOk="0">
                    <a:moveTo>
                      <a:pt x="13642" y="48"/>
                    </a:moveTo>
                    <a:cubicBezTo>
                      <a:pt x="18201" y="48"/>
                      <a:pt x="22562" y="116"/>
                      <a:pt x="24328" y="432"/>
                    </a:cubicBezTo>
                    <a:cubicBezTo>
                      <a:pt x="24503" y="459"/>
                      <a:pt x="24637" y="499"/>
                      <a:pt x="24757" y="526"/>
                    </a:cubicBezTo>
                    <a:cubicBezTo>
                      <a:pt x="25938" y="875"/>
                      <a:pt x="26796" y="1478"/>
                      <a:pt x="27198" y="1814"/>
                    </a:cubicBezTo>
                    <a:cubicBezTo>
                      <a:pt x="27279" y="1881"/>
                      <a:pt x="27346" y="1948"/>
                      <a:pt x="27426" y="2015"/>
                    </a:cubicBezTo>
                    <a:cubicBezTo>
                      <a:pt x="27560" y="2136"/>
                      <a:pt x="27681" y="2270"/>
                      <a:pt x="27788" y="2390"/>
                    </a:cubicBezTo>
                    <a:cubicBezTo>
                      <a:pt x="27855" y="2471"/>
                      <a:pt x="27909" y="2538"/>
                      <a:pt x="27936" y="2605"/>
                    </a:cubicBezTo>
                    <a:cubicBezTo>
                      <a:pt x="27949" y="2632"/>
                      <a:pt x="27963" y="2645"/>
                      <a:pt x="27963" y="2672"/>
                    </a:cubicBezTo>
                    <a:cubicBezTo>
                      <a:pt x="27963" y="2672"/>
                      <a:pt x="27976" y="2685"/>
                      <a:pt x="27976" y="2685"/>
                    </a:cubicBezTo>
                    <a:cubicBezTo>
                      <a:pt x="27976" y="2699"/>
                      <a:pt x="27976" y="2699"/>
                      <a:pt x="27976" y="2712"/>
                    </a:cubicBezTo>
                    <a:cubicBezTo>
                      <a:pt x="27976" y="2726"/>
                      <a:pt x="27963" y="2752"/>
                      <a:pt x="27896" y="2820"/>
                    </a:cubicBezTo>
                    <a:cubicBezTo>
                      <a:pt x="27855" y="2873"/>
                      <a:pt x="27788" y="2927"/>
                      <a:pt x="27708" y="2980"/>
                    </a:cubicBezTo>
                    <a:cubicBezTo>
                      <a:pt x="27654" y="3021"/>
                      <a:pt x="27587" y="3074"/>
                      <a:pt x="27507" y="3115"/>
                    </a:cubicBezTo>
                    <a:cubicBezTo>
                      <a:pt x="27480" y="3128"/>
                      <a:pt x="27453" y="3155"/>
                      <a:pt x="27426" y="3168"/>
                    </a:cubicBezTo>
                    <a:cubicBezTo>
                      <a:pt x="27359" y="3208"/>
                      <a:pt x="27279" y="3249"/>
                      <a:pt x="27198" y="3302"/>
                    </a:cubicBezTo>
                    <a:cubicBezTo>
                      <a:pt x="26742" y="3557"/>
                      <a:pt x="25763" y="4013"/>
                      <a:pt x="24328" y="4322"/>
                    </a:cubicBezTo>
                    <a:cubicBezTo>
                      <a:pt x="23457" y="4509"/>
                      <a:pt x="22585" y="4603"/>
                      <a:pt x="21700" y="4603"/>
                    </a:cubicBezTo>
                    <a:lnTo>
                      <a:pt x="15437" y="4603"/>
                    </a:lnTo>
                    <a:lnTo>
                      <a:pt x="15437" y="3195"/>
                    </a:lnTo>
                    <a:cubicBezTo>
                      <a:pt x="15437" y="3182"/>
                      <a:pt x="15423" y="3168"/>
                      <a:pt x="15423" y="3155"/>
                    </a:cubicBezTo>
                    <a:cubicBezTo>
                      <a:pt x="15464" y="3101"/>
                      <a:pt x="15490" y="3048"/>
                      <a:pt x="15504" y="3007"/>
                    </a:cubicBezTo>
                    <a:cubicBezTo>
                      <a:pt x="15531" y="2954"/>
                      <a:pt x="15544" y="2900"/>
                      <a:pt x="15544" y="2846"/>
                    </a:cubicBezTo>
                    <a:lnTo>
                      <a:pt x="15544" y="2833"/>
                    </a:lnTo>
                    <a:lnTo>
                      <a:pt x="1664" y="1036"/>
                    </a:lnTo>
                    <a:lnTo>
                      <a:pt x="148" y="111"/>
                    </a:lnTo>
                    <a:cubicBezTo>
                      <a:pt x="2052" y="84"/>
                      <a:pt x="4145" y="70"/>
                      <a:pt x="6036" y="70"/>
                    </a:cubicBezTo>
                    <a:cubicBezTo>
                      <a:pt x="7001" y="70"/>
                      <a:pt x="8101" y="57"/>
                      <a:pt x="9268" y="57"/>
                    </a:cubicBezTo>
                    <a:lnTo>
                      <a:pt x="10488" y="57"/>
                    </a:lnTo>
                    <a:cubicBezTo>
                      <a:pt x="11530" y="52"/>
                      <a:pt x="12591" y="48"/>
                      <a:pt x="13642" y="48"/>
                    </a:cubicBezTo>
                    <a:close/>
                    <a:moveTo>
                      <a:pt x="12740" y="0"/>
                    </a:moveTo>
                    <a:cubicBezTo>
                      <a:pt x="11987" y="0"/>
                      <a:pt x="11232" y="1"/>
                      <a:pt x="10488" y="3"/>
                    </a:cubicBezTo>
                    <a:lnTo>
                      <a:pt x="9254" y="17"/>
                    </a:lnTo>
                    <a:lnTo>
                      <a:pt x="6036" y="17"/>
                    </a:lnTo>
                    <a:cubicBezTo>
                      <a:pt x="4118" y="17"/>
                      <a:pt x="1999" y="30"/>
                      <a:pt x="68" y="57"/>
                    </a:cubicBezTo>
                    <a:lnTo>
                      <a:pt x="1" y="57"/>
                    </a:lnTo>
                    <a:lnTo>
                      <a:pt x="1637" y="1076"/>
                    </a:lnTo>
                    <a:lnTo>
                      <a:pt x="15490" y="2860"/>
                    </a:lnTo>
                    <a:cubicBezTo>
                      <a:pt x="15490" y="2900"/>
                      <a:pt x="15490" y="2940"/>
                      <a:pt x="15464" y="2994"/>
                    </a:cubicBezTo>
                    <a:cubicBezTo>
                      <a:pt x="15450" y="3034"/>
                      <a:pt x="15423" y="3074"/>
                      <a:pt x="15383" y="3141"/>
                    </a:cubicBezTo>
                    <a:lnTo>
                      <a:pt x="15370" y="3141"/>
                    </a:lnTo>
                    <a:lnTo>
                      <a:pt x="15370" y="3155"/>
                    </a:lnTo>
                    <a:cubicBezTo>
                      <a:pt x="15383" y="3168"/>
                      <a:pt x="15383" y="3182"/>
                      <a:pt x="15383" y="3195"/>
                    </a:cubicBezTo>
                    <a:lnTo>
                      <a:pt x="15383" y="4643"/>
                    </a:lnTo>
                    <a:lnTo>
                      <a:pt x="21700" y="4643"/>
                    </a:lnTo>
                    <a:cubicBezTo>
                      <a:pt x="22585" y="4643"/>
                      <a:pt x="23470" y="4550"/>
                      <a:pt x="24342" y="4362"/>
                    </a:cubicBezTo>
                    <a:cubicBezTo>
                      <a:pt x="25777" y="4053"/>
                      <a:pt x="26756" y="3584"/>
                      <a:pt x="27225" y="3343"/>
                    </a:cubicBezTo>
                    <a:cubicBezTo>
                      <a:pt x="27306" y="3289"/>
                      <a:pt x="27373" y="3249"/>
                      <a:pt x="27440" y="3208"/>
                    </a:cubicBezTo>
                    <a:cubicBezTo>
                      <a:pt x="27480" y="3182"/>
                      <a:pt x="27507" y="3168"/>
                      <a:pt x="27534" y="3155"/>
                    </a:cubicBezTo>
                    <a:cubicBezTo>
                      <a:pt x="27601" y="3101"/>
                      <a:pt x="27668" y="3061"/>
                      <a:pt x="27735" y="3021"/>
                    </a:cubicBezTo>
                    <a:cubicBezTo>
                      <a:pt x="27815" y="2954"/>
                      <a:pt x="27882" y="2900"/>
                      <a:pt x="27936" y="2846"/>
                    </a:cubicBezTo>
                    <a:cubicBezTo>
                      <a:pt x="27990" y="2793"/>
                      <a:pt x="28016" y="2739"/>
                      <a:pt x="28016" y="2712"/>
                    </a:cubicBezTo>
                    <a:cubicBezTo>
                      <a:pt x="28016" y="2699"/>
                      <a:pt x="28016" y="2685"/>
                      <a:pt x="28016" y="2685"/>
                    </a:cubicBezTo>
                    <a:lnTo>
                      <a:pt x="28003" y="2685"/>
                    </a:lnTo>
                    <a:lnTo>
                      <a:pt x="28003" y="2672"/>
                    </a:lnTo>
                    <a:cubicBezTo>
                      <a:pt x="28003" y="2659"/>
                      <a:pt x="28003" y="2659"/>
                      <a:pt x="28003" y="2659"/>
                    </a:cubicBezTo>
                    <a:cubicBezTo>
                      <a:pt x="28003" y="2632"/>
                      <a:pt x="27990" y="2605"/>
                      <a:pt x="27976" y="2578"/>
                    </a:cubicBezTo>
                    <a:cubicBezTo>
                      <a:pt x="27936" y="2511"/>
                      <a:pt x="27882" y="2444"/>
                      <a:pt x="27815" y="2350"/>
                    </a:cubicBezTo>
                    <a:cubicBezTo>
                      <a:pt x="27721" y="2243"/>
                      <a:pt x="27587" y="2109"/>
                      <a:pt x="27453" y="1975"/>
                    </a:cubicBezTo>
                    <a:cubicBezTo>
                      <a:pt x="27373" y="1908"/>
                      <a:pt x="27306" y="1841"/>
                      <a:pt x="27225" y="1787"/>
                    </a:cubicBezTo>
                    <a:cubicBezTo>
                      <a:pt x="26809" y="1452"/>
                      <a:pt x="25951" y="835"/>
                      <a:pt x="24771" y="486"/>
                    </a:cubicBezTo>
                    <a:cubicBezTo>
                      <a:pt x="24650" y="446"/>
                      <a:pt x="24503" y="419"/>
                      <a:pt x="24328" y="392"/>
                    </a:cubicBezTo>
                    <a:cubicBezTo>
                      <a:pt x="22458" y="55"/>
                      <a:pt x="17619" y="0"/>
                      <a:pt x="12740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3"/>
              <p:cNvSpPr/>
              <p:nvPr/>
            </p:nvSpPr>
            <p:spPr>
              <a:xfrm>
                <a:off x="4715493" y="3985271"/>
                <a:ext cx="2386804" cy="464089"/>
              </a:xfrm>
              <a:custGeom>
                <a:avLst/>
                <a:gdLst/>
                <a:ahLst/>
                <a:cxnLst/>
                <a:rect l="l" t="t" r="r" b="b"/>
                <a:pathLst>
                  <a:path w="23524" h="4574" extrusionOk="0">
                    <a:moveTo>
                      <a:pt x="20157" y="3165"/>
                    </a:moveTo>
                    <a:cubicBezTo>
                      <a:pt x="20143" y="3165"/>
                      <a:pt x="20143" y="3179"/>
                      <a:pt x="20143" y="3192"/>
                    </a:cubicBezTo>
                    <a:lnTo>
                      <a:pt x="20143" y="3380"/>
                    </a:lnTo>
                    <a:lnTo>
                      <a:pt x="18789" y="3380"/>
                    </a:lnTo>
                    <a:cubicBezTo>
                      <a:pt x="18762" y="3366"/>
                      <a:pt x="18507" y="3273"/>
                      <a:pt x="18212" y="3165"/>
                    </a:cubicBezTo>
                    <a:close/>
                    <a:moveTo>
                      <a:pt x="20211" y="3098"/>
                    </a:moveTo>
                    <a:cubicBezTo>
                      <a:pt x="20197" y="3112"/>
                      <a:pt x="20184" y="3112"/>
                      <a:pt x="20184" y="3112"/>
                    </a:cubicBezTo>
                    <a:lnTo>
                      <a:pt x="18092" y="3112"/>
                    </a:lnTo>
                    <a:lnTo>
                      <a:pt x="18092" y="3152"/>
                    </a:lnTo>
                    <a:cubicBezTo>
                      <a:pt x="18454" y="3299"/>
                      <a:pt x="18776" y="3420"/>
                      <a:pt x="18776" y="3420"/>
                    </a:cubicBezTo>
                    <a:lnTo>
                      <a:pt x="20197" y="3420"/>
                    </a:lnTo>
                    <a:lnTo>
                      <a:pt x="20197" y="3192"/>
                    </a:lnTo>
                    <a:cubicBezTo>
                      <a:pt x="20197" y="3179"/>
                      <a:pt x="20197" y="3179"/>
                      <a:pt x="20197" y="3165"/>
                    </a:cubicBezTo>
                    <a:cubicBezTo>
                      <a:pt x="20197" y="3165"/>
                      <a:pt x="20197" y="3152"/>
                      <a:pt x="20197" y="3152"/>
                    </a:cubicBezTo>
                    <a:lnTo>
                      <a:pt x="20211" y="3152"/>
                    </a:lnTo>
                    <a:cubicBezTo>
                      <a:pt x="20211" y="3152"/>
                      <a:pt x="20224" y="3138"/>
                      <a:pt x="20224" y="3138"/>
                    </a:cubicBezTo>
                    <a:lnTo>
                      <a:pt x="20211" y="3098"/>
                    </a:lnTo>
                    <a:close/>
                    <a:moveTo>
                      <a:pt x="10273" y="41"/>
                    </a:moveTo>
                    <a:lnTo>
                      <a:pt x="11319" y="1180"/>
                    </a:lnTo>
                    <a:lnTo>
                      <a:pt x="11359" y="1221"/>
                    </a:lnTo>
                    <a:lnTo>
                      <a:pt x="15181" y="2267"/>
                    </a:lnTo>
                    <a:lnTo>
                      <a:pt x="20626" y="2267"/>
                    </a:lnTo>
                    <a:cubicBezTo>
                      <a:pt x="20626" y="2294"/>
                      <a:pt x="20613" y="2307"/>
                      <a:pt x="20599" y="2320"/>
                    </a:cubicBezTo>
                    <a:cubicBezTo>
                      <a:pt x="20559" y="2361"/>
                      <a:pt x="20532" y="2387"/>
                      <a:pt x="20479" y="2441"/>
                    </a:cubicBezTo>
                    <a:lnTo>
                      <a:pt x="20452" y="2455"/>
                    </a:lnTo>
                    <a:lnTo>
                      <a:pt x="20479" y="2468"/>
                    </a:lnTo>
                    <a:cubicBezTo>
                      <a:pt x="20479" y="2468"/>
                      <a:pt x="20479" y="2481"/>
                      <a:pt x="20479" y="2481"/>
                    </a:cubicBezTo>
                    <a:lnTo>
                      <a:pt x="20465" y="2481"/>
                    </a:lnTo>
                    <a:lnTo>
                      <a:pt x="20304" y="2696"/>
                    </a:lnTo>
                    <a:lnTo>
                      <a:pt x="19151" y="2696"/>
                    </a:lnTo>
                    <a:lnTo>
                      <a:pt x="19151" y="2736"/>
                    </a:lnTo>
                    <a:cubicBezTo>
                      <a:pt x="19312" y="2763"/>
                      <a:pt x="19513" y="2790"/>
                      <a:pt x="19714" y="2830"/>
                    </a:cubicBezTo>
                    <a:cubicBezTo>
                      <a:pt x="19835" y="2843"/>
                      <a:pt x="19942" y="2857"/>
                      <a:pt x="20063" y="2884"/>
                    </a:cubicBezTo>
                    <a:lnTo>
                      <a:pt x="20103" y="2924"/>
                    </a:lnTo>
                    <a:cubicBezTo>
                      <a:pt x="20130" y="2951"/>
                      <a:pt x="20170" y="2964"/>
                      <a:pt x="20251" y="2991"/>
                    </a:cubicBezTo>
                    <a:cubicBezTo>
                      <a:pt x="20304" y="3004"/>
                      <a:pt x="20385" y="3031"/>
                      <a:pt x="20479" y="3045"/>
                    </a:cubicBezTo>
                    <a:lnTo>
                      <a:pt x="20492" y="3045"/>
                    </a:lnTo>
                    <a:cubicBezTo>
                      <a:pt x="20734" y="2964"/>
                      <a:pt x="21176" y="2870"/>
                      <a:pt x="21860" y="2803"/>
                    </a:cubicBezTo>
                    <a:cubicBezTo>
                      <a:pt x="22329" y="2750"/>
                      <a:pt x="22853" y="2723"/>
                      <a:pt x="23429" y="2723"/>
                    </a:cubicBezTo>
                    <a:cubicBezTo>
                      <a:pt x="23429" y="2723"/>
                      <a:pt x="23443" y="2723"/>
                      <a:pt x="23456" y="2736"/>
                    </a:cubicBezTo>
                    <a:cubicBezTo>
                      <a:pt x="23469" y="2750"/>
                      <a:pt x="23483" y="2763"/>
                      <a:pt x="23483" y="2776"/>
                    </a:cubicBezTo>
                    <a:lnTo>
                      <a:pt x="23483" y="4345"/>
                    </a:lnTo>
                    <a:cubicBezTo>
                      <a:pt x="23469" y="4359"/>
                      <a:pt x="23469" y="4386"/>
                      <a:pt x="23456" y="4399"/>
                    </a:cubicBezTo>
                    <a:cubicBezTo>
                      <a:pt x="23443" y="4413"/>
                      <a:pt x="23429" y="4413"/>
                      <a:pt x="23429" y="4413"/>
                    </a:cubicBezTo>
                    <a:cubicBezTo>
                      <a:pt x="22893" y="4413"/>
                      <a:pt x="22397" y="4386"/>
                      <a:pt x="21954" y="4345"/>
                    </a:cubicBezTo>
                    <a:lnTo>
                      <a:pt x="21927" y="4345"/>
                    </a:lnTo>
                    <a:lnTo>
                      <a:pt x="21927" y="4533"/>
                    </a:lnTo>
                    <a:lnTo>
                      <a:pt x="19915" y="4533"/>
                    </a:lnTo>
                    <a:cubicBezTo>
                      <a:pt x="18601" y="4533"/>
                      <a:pt x="11762" y="4265"/>
                      <a:pt x="7819" y="3675"/>
                    </a:cubicBezTo>
                    <a:cubicBezTo>
                      <a:pt x="6987" y="3554"/>
                      <a:pt x="6330" y="3420"/>
                      <a:pt x="5874" y="3286"/>
                    </a:cubicBezTo>
                    <a:cubicBezTo>
                      <a:pt x="3500" y="2589"/>
                      <a:pt x="1824" y="1972"/>
                      <a:pt x="899" y="1462"/>
                    </a:cubicBezTo>
                    <a:cubicBezTo>
                      <a:pt x="711" y="1355"/>
                      <a:pt x="536" y="1261"/>
                      <a:pt x="416" y="1154"/>
                    </a:cubicBezTo>
                    <a:cubicBezTo>
                      <a:pt x="376" y="1127"/>
                      <a:pt x="335" y="1100"/>
                      <a:pt x="308" y="1073"/>
                    </a:cubicBezTo>
                    <a:cubicBezTo>
                      <a:pt x="215" y="993"/>
                      <a:pt x="148" y="926"/>
                      <a:pt x="107" y="859"/>
                    </a:cubicBezTo>
                    <a:cubicBezTo>
                      <a:pt x="94" y="832"/>
                      <a:pt x="80" y="818"/>
                      <a:pt x="67" y="792"/>
                    </a:cubicBezTo>
                    <a:lnTo>
                      <a:pt x="67" y="792"/>
                    </a:lnTo>
                    <a:cubicBezTo>
                      <a:pt x="1797" y="1167"/>
                      <a:pt x="4707" y="1784"/>
                      <a:pt x="5177" y="1811"/>
                    </a:cubicBezTo>
                    <a:lnTo>
                      <a:pt x="5230" y="1824"/>
                    </a:lnTo>
                    <a:lnTo>
                      <a:pt x="5686" y="1824"/>
                    </a:lnTo>
                    <a:cubicBezTo>
                      <a:pt x="5753" y="1811"/>
                      <a:pt x="5820" y="1811"/>
                      <a:pt x="5874" y="1797"/>
                    </a:cubicBezTo>
                    <a:cubicBezTo>
                      <a:pt x="6102" y="1757"/>
                      <a:pt x="6276" y="1677"/>
                      <a:pt x="6397" y="1543"/>
                    </a:cubicBezTo>
                    <a:cubicBezTo>
                      <a:pt x="6411" y="1529"/>
                      <a:pt x="6437" y="1489"/>
                      <a:pt x="6464" y="1462"/>
                    </a:cubicBezTo>
                    <a:cubicBezTo>
                      <a:pt x="6478" y="1435"/>
                      <a:pt x="6491" y="1408"/>
                      <a:pt x="6504" y="1382"/>
                    </a:cubicBezTo>
                    <a:lnTo>
                      <a:pt x="6518" y="1355"/>
                    </a:lnTo>
                    <a:lnTo>
                      <a:pt x="201" y="537"/>
                    </a:lnTo>
                    <a:cubicBezTo>
                      <a:pt x="228" y="523"/>
                      <a:pt x="255" y="523"/>
                      <a:pt x="295" y="510"/>
                    </a:cubicBezTo>
                    <a:cubicBezTo>
                      <a:pt x="416" y="483"/>
                      <a:pt x="563" y="456"/>
                      <a:pt x="751" y="429"/>
                    </a:cubicBezTo>
                    <a:cubicBezTo>
                      <a:pt x="899" y="416"/>
                      <a:pt x="1073" y="389"/>
                      <a:pt x="1274" y="376"/>
                    </a:cubicBezTo>
                    <a:cubicBezTo>
                      <a:pt x="2535" y="255"/>
                      <a:pt x="4748" y="148"/>
                      <a:pt x="7819" y="81"/>
                    </a:cubicBezTo>
                    <a:cubicBezTo>
                      <a:pt x="8583" y="67"/>
                      <a:pt x="9415" y="54"/>
                      <a:pt x="10273" y="41"/>
                    </a:cubicBezTo>
                    <a:close/>
                    <a:moveTo>
                      <a:pt x="10273" y="0"/>
                    </a:moveTo>
                    <a:cubicBezTo>
                      <a:pt x="9415" y="14"/>
                      <a:pt x="8597" y="27"/>
                      <a:pt x="7819" y="54"/>
                    </a:cubicBezTo>
                    <a:cubicBezTo>
                      <a:pt x="4748" y="121"/>
                      <a:pt x="2535" y="215"/>
                      <a:pt x="1274" y="336"/>
                    </a:cubicBezTo>
                    <a:cubicBezTo>
                      <a:pt x="1073" y="362"/>
                      <a:pt x="899" y="376"/>
                      <a:pt x="751" y="403"/>
                    </a:cubicBezTo>
                    <a:cubicBezTo>
                      <a:pt x="563" y="429"/>
                      <a:pt x="402" y="456"/>
                      <a:pt x="282" y="483"/>
                    </a:cubicBezTo>
                    <a:cubicBezTo>
                      <a:pt x="201" y="496"/>
                      <a:pt x="148" y="523"/>
                      <a:pt x="94" y="537"/>
                    </a:cubicBezTo>
                    <a:lnTo>
                      <a:pt x="94" y="577"/>
                    </a:lnTo>
                    <a:lnTo>
                      <a:pt x="6451" y="1395"/>
                    </a:lnTo>
                    <a:cubicBezTo>
                      <a:pt x="6451" y="1408"/>
                      <a:pt x="6437" y="1435"/>
                      <a:pt x="6424" y="1449"/>
                    </a:cubicBezTo>
                    <a:cubicBezTo>
                      <a:pt x="6411" y="1475"/>
                      <a:pt x="6384" y="1502"/>
                      <a:pt x="6357" y="1529"/>
                    </a:cubicBezTo>
                    <a:cubicBezTo>
                      <a:pt x="6250" y="1650"/>
                      <a:pt x="6089" y="1730"/>
                      <a:pt x="5874" y="1771"/>
                    </a:cubicBezTo>
                    <a:cubicBezTo>
                      <a:pt x="5807" y="1771"/>
                      <a:pt x="5753" y="1784"/>
                      <a:pt x="5686" y="1784"/>
                    </a:cubicBezTo>
                    <a:cubicBezTo>
                      <a:pt x="5619" y="1791"/>
                      <a:pt x="5549" y="1794"/>
                      <a:pt x="5473" y="1794"/>
                    </a:cubicBezTo>
                    <a:cubicBezTo>
                      <a:pt x="5398" y="1794"/>
                      <a:pt x="5318" y="1791"/>
                      <a:pt x="5230" y="1784"/>
                    </a:cubicBezTo>
                    <a:lnTo>
                      <a:pt x="5190" y="1784"/>
                    </a:lnTo>
                    <a:cubicBezTo>
                      <a:pt x="4707" y="1744"/>
                      <a:pt x="1757" y="1113"/>
                      <a:pt x="40" y="751"/>
                    </a:cubicBezTo>
                    <a:lnTo>
                      <a:pt x="0" y="738"/>
                    </a:lnTo>
                    <a:lnTo>
                      <a:pt x="13" y="778"/>
                    </a:lnTo>
                    <a:cubicBezTo>
                      <a:pt x="27" y="805"/>
                      <a:pt x="54" y="845"/>
                      <a:pt x="67" y="885"/>
                    </a:cubicBezTo>
                    <a:cubicBezTo>
                      <a:pt x="121" y="952"/>
                      <a:pt x="188" y="1020"/>
                      <a:pt x="282" y="1100"/>
                    </a:cubicBezTo>
                    <a:cubicBezTo>
                      <a:pt x="308" y="1127"/>
                      <a:pt x="349" y="1167"/>
                      <a:pt x="389" y="1194"/>
                    </a:cubicBezTo>
                    <a:cubicBezTo>
                      <a:pt x="523" y="1288"/>
                      <a:pt x="684" y="1395"/>
                      <a:pt x="872" y="1502"/>
                    </a:cubicBezTo>
                    <a:cubicBezTo>
                      <a:pt x="1811" y="2012"/>
                      <a:pt x="3487" y="2629"/>
                      <a:pt x="5861" y="3326"/>
                    </a:cubicBezTo>
                    <a:cubicBezTo>
                      <a:pt x="6330" y="3460"/>
                      <a:pt x="6987" y="3594"/>
                      <a:pt x="7819" y="3715"/>
                    </a:cubicBezTo>
                    <a:cubicBezTo>
                      <a:pt x="11762" y="4305"/>
                      <a:pt x="18601" y="4573"/>
                      <a:pt x="19915" y="4573"/>
                    </a:cubicBezTo>
                    <a:lnTo>
                      <a:pt x="21981" y="4573"/>
                    </a:lnTo>
                    <a:lnTo>
                      <a:pt x="21981" y="4399"/>
                    </a:lnTo>
                    <a:cubicBezTo>
                      <a:pt x="22423" y="4439"/>
                      <a:pt x="22906" y="4453"/>
                      <a:pt x="23429" y="4453"/>
                    </a:cubicBezTo>
                    <a:cubicBezTo>
                      <a:pt x="23456" y="4453"/>
                      <a:pt x="23469" y="4453"/>
                      <a:pt x="23483" y="4439"/>
                    </a:cubicBezTo>
                    <a:cubicBezTo>
                      <a:pt x="23510" y="4413"/>
                      <a:pt x="23523" y="4359"/>
                      <a:pt x="23523" y="4359"/>
                    </a:cubicBezTo>
                    <a:lnTo>
                      <a:pt x="23523" y="2776"/>
                    </a:lnTo>
                    <a:cubicBezTo>
                      <a:pt x="23523" y="2750"/>
                      <a:pt x="23510" y="2723"/>
                      <a:pt x="23483" y="2709"/>
                    </a:cubicBezTo>
                    <a:cubicBezTo>
                      <a:pt x="23469" y="2696"/>
                      <a:pt x="23456" y="2682"/>
                      <a:pt x="23429" y="2682"/>
                    </a:cubicBezTo>
                    <a:cubicBezTo>
                      <a:pt x="22853" y="2682"/>
                      <a:pt x="22329" y="2709"/>
                      <a:pt x="21860" y="2763"/>
                    </a:cubicBezTo>
                    <a:cubicBezTo>
                      <a:pt x="21176" y="2830"/>
                      <a:pt x="20734" y="2924"/>
                      <a:pt x="20479" y="3004"/>
                    </a:cubicBezTo>
                    <a:cubicBezTo>
                      <a:pt x="20398" y="2991"/>
                      <a:pt x="20318" y="2964"/>
                      <a:pt x="20264" y="2951"/>
                    </a:cubicBezTo>
                    <a:cubicBezTo>
                      <a:pt x="20184" y="2924"/>
                      <a:pt x="20143" y="2910"/>
                      <a:pt x="20143" y="2897"/>
                    </a:cubicBezTo>
                    <a:lnTo>
                      <a:pt x="20076" y="2843"/>
                    </a:lnTo>
                    <a:cubicBezTo>
                      <a:pt x="19956" y="2817"/>
                      <a:pt x="19848" y="2803"/>
                      <a:pt x="19728" y="2790"/>
                    </a:cubicBezTo>
                    <a:cubicBezTo>
                      <a:pt x="19620" y="2776"/>
                      <a:pt x="19513" y="2750"/>
                      <a:pt x="19406" y="2736"/>
                    </a:cubicBezTo>
                    <a:lnTo>
                      <a:pt x="20331" y="2736"/>
                    </a:lnTo>
                    <a:lnTo>
                      <a:pt x="20506" y="2522"/>
                    </a:lnTo>
                    <a:cubicBezTo>
                      <a:pt x="20506" y="2508"/>
                      <a:pt x="20519" y="2495"/>
                      <a:pt x="20519" y="2481"/>
                    </a:cubicBezTo>
                    <a:cubicBezTo>
                      <a:pt x="20519" y="2481"/>
                      <a:pt x="20519" y="2468"/>
                      <a:pt x="20519" y="2468"/>
                    </a:cubicBezTo>
                    <a:cubicBezTo>
                      <a:pt x="20559" y="2414"/>
                      <a:pt x="20599" y="2387"/>
                      <a:pt x="20640" y="2347"/>
                    </a:cubicBezTo>
                    <a:cubicBezTo>
                      <a:pt x="20667" y="2320"/>
                      <a:pt x="20680" y="2294"/>
                      <a:pt x="20680" y="2253"/>
                    </a:cubicBezTo>
                    <a:lnTo>
                      <a:pt x="20680" y="2240"/>
                    </a:lnTo>
                    <a:lnTo>
                      <a:pt x="15195" y="2240"/>
                    </a:lnTo>
                    <a:lnTo>
                      <a:pt x="11386" y="1194"/>
                    </a:lnTo>
                    <a:lnTo>
                      <a:pt x="10300" y="14"/>
                    </a:lnTo>
                    <a:lnTo>
                      <a:pt x="10286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3"/>
              <p:cNvSpPr/>
              <p:nvPr/>
            </p:nvSpPr>
            <p:spPr>
              <a:xfrm>
                <a:off x="6551051" y="4299602"/>
                <a:ext cx="216420" cy="32772"/>
              </a:xfrm>
              <a:custGeom>
                <a:avLst/>
                <a:gdLst/>
                <a:ahLst/>
                <a:cxnLst/>
                <a:rect l="l" t="t" r="r" b="b"/>
                <a:pathLst>
                  <a:path w="2133" h="323" extrusionOk="0">
                    <a:moveTo>
                      <a:pt x="2066" y="54"/>
                    </a:moveTo>
                    <a:cubicBezTo>
                      <a:pt x="2052" y="67"/>
                      <a:pt x="2052" y="81"/>
                      <a:pt x="2052" y="94"/>
                    </a:cubicBezTo>
                    <a:lnTo>
                      <a:pt x="2052" y="282"/>
                    </a:lnTo>
                    <a:lnTo>
                      <a:pt x="698" y="282"/>
                    </a:lnTo>
                    <a:cubicBezTo>
                      <a:pt x="671" y="268"/>
                      <a:pt x="416" y="175"/>
                      <a:pt x="121" y="54"/>
                    </a:cubicBezTo>
                    <a:close/>
                    <a:moveTo>
                      <a:pt x="2120" y="0"/>
                    </a:moveTo>
                    <a:cubicBezTo>
                      <a:pt x="2106" y="14"/>
                      <a:pt x="2093" y="14"/>
                      <a:pt x="2093" y="14"/>
                    </a:cubicBezTo>
                    <a:lnTo>
                      <a:pt x="1" y="14"/>
                    </a:lnTo>
                    <a:lnTo>
                      <a:pt x="1" y="54"/>
                    </a:lnTo>
                    <a:cubicBezTo>
                      <a:pt x="363" y="201"/>
                      <a:pt x="685" y="322"/>
                      <a:pt x="685" y="322"/>
                    </a:cubicBezTo>
                    <a:lnTo>
                      <a:pt x="2106" y="322"/>
                    </a:lnTo>
                    <a:lnTo>
                      <a:pt x="2106" y="94"/>
                    </a:lnTo>
                    <a:cubicBezTo>
                      <a:pt x="2106" y="81"/>
                      <a:pt x="2106" y="81"/>
                      <a:pt x="2106" y="67"/>
                    </a:cubicBezTo>
                    <a:cubicBezTo>
                      <a:pt x="2106" y="67"/>
                      <a:pt x="2106" y="54"/>
                      <a:pt x="2106" y="54"/>
                    </a:cubicBezTo>
                    <a:lnTo>
                      <a:pt x="2120" y="54"/>
                    </a:lnTo>
                    <a:cubicBezTo>
                      <a:pt x="2120" y="40"/>
                      <a:pt x="2133" y="40"/>
                      <a:pt x="2133" y="40"/>
                    </a:cubicBezTo>
                    <a:lnTo>
                      <a:pt x="212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33"/>
              <p:cNvSpPr/>
              <p:nvPr/>
            </p:nvSpPr>
            <p:spPr>
              <a:xfrm>
                <a:off x="5712869" y="3940323"/>
                <a:ext cx="1703758" cy="372976"/>
              </a:xfrm>
              <a:custGeom>
                <a:avLst/>
                <a:gdLst/>
                <a:ahLst/>
                <a:cxnLst/>
                <a:rect l="l" t="t" r="r" b="b"/>
                <a:pathLst>
                  <a:path w="16792" h="3676" extrusionOk="0">
                    <a:moveTo>
                      <a:pt x="617" y="54"/>
                    </a:moveTo>
                    <a:lnTo>
                      <a:pt x="2884" y="1449"/>
                    </a:lnTo>
                    <a:lnTo>
                      <a:pt x="16737" y="3233"/>
                    </a:lnTo>
                    <a:cubicBezTo>
                      <a:pt x="16737" y="3286"/>
                      <a:pt x="16737" y="3327"/>
                      <a:pt x="16711" y="3367"/>
                    </a:cubicBezTo>
                    <a:cubicBezTo>
                      <a:pt x="16697" y="3407"/>
                      <a:pt x="16670" y="3434"/>
                      <a:pt x="16644" y="3488"/>
                    </a:cubicBezTo>
                    <a:cubicBezTo>
                      <a:pt x="16644" y="3488"/>
                      <a:pt x="16630" y="3474"/>
                      <a:pt x="16630" y="3474"/>
                    </a:cubicBezTo>
                    <a:cubicBezTo>
                      <a:pt x="16603" y="3461"/>
                      <a:pt x="16576" y="3447"/>
                      <a:pt x="16550" y="3447"/>
                    </a:cubicBezTo>
                    <a:cubicBezTo>
                      <a:pt x="15772" y="3447"/>
                      <a:pt x="15048" y="3488"/>
                      <a:pt x="14417" y="3555"/>
                    </a:cubicBezTo>
                    <a:cubicBezTo>
                      <a:pt x="14162" y="3568"/>
                      <a:pt x="13921" y="3608"/>
                      <a:pt x="13693" y="3635"/>
                    </a:cubicBezTo>
                    <a:lnTo>
                      <a:pt x="13693" y="3219"/>
                    </a:lnTo>
                    <a:cubicBezTo>
                      <a:pt x="13693" y="3193"/>
                      <a:pt x="13680" y="3166"/>
                      <a:pt x="13653" y="3152"/>
                    </a:cubicBezTo>
                    <a:cubicBezTo>
                      <a:pt x="13639" y="3139"/>
                      <a:pt x="13613" y="3125"/>
                      <a:pt x="13599" y="3125"/>
                    </a:cubicBezTo>
                    <a:cubicBezTo>
                      <a:pt x="13023" y="3125"/>
                      <a:pt x="12499" y="3152"/>
                      <a:pt x="12017" y="3206"/>
                    </a:cubicBezTo>
                    <a:cubicBezTo>
                      <a:pt x="11346" y="3273"/>
                      <a:pt x="10904" y="3367"/>
                      <a:pt x="10649" y="3447"/>
                    </a:cubicBezTo>
                    <a:cubicBezTo>
                      <a:pt x="10555" y="3434"/>
                      <a:pt x="10488" y="3407"/>
                      <a:pt x="10434" y="3394"/>
                    </a:cubicBezTo>
                    <a:cubicBezTo>
                      <a:pt x="10354" y="3367"/>
                      <a:pt x="10313" y="3353"/>
                      <a:pt x="10300" y="3340"/>
                    </a:cubicBezTo>
                    <a:lnTo>
                      <a:pt x="10246" y="3286"/>
                    </a:lnTo>
                    <a:cubicBezTo>
                      <a:pt x="10126" y="3260"/>
                      <a:pt x="10005" y="3246"/>
                      <a:pt x="9884" y="3233"/>
                    </a:cubicBezTo>
                    <a:cubicBezTo>
                      <a:pt x="9790" y="3219"/>
                      <a:pt x="9683" y="3193"/>
                      <a:pt x="9576" y="3179"/>
                    </a:cubicBezTo>
                    <a:lnTo>
                      <a:pt x="10488" y="3179"/>
                    </a:lnTo>
                    <a:lnTo>
                      <a:pt x="10676" y="2965"/>
                    </a:lnTo>
                    <a:cubicBezTo>
                      <a:pt x="10676" y="2951"/>
                      <a:pt x="10689" y="2938"/>
                      <a:pt x="10689" y="2924"/>
                    </a:cubicBezTo>
                    <a:cubicBezTo>
                      <a:pt x="10689" y="2924"/>
                      <a:pt x="10689" y="2911"/>
                      <a:pt x="10689" y="2911"/>
                    </a:cubicBezTo>
                    <a:cubicBezTo>
                      <a:pt x="10729" y="2857"/>
                      <a:pt x="10769" y="2830"/>
                      <a:pt x="10796" y="2790"/>
                    </a:cubicBezTo>
                    <a:cubicBezTo>
                      <a:pt x="10837" y="2763"/>
                      <a:pt x="10837" y="2737"/>
                      <a:pt x="10837" y="2696"/>
                    </a:cubicBezTo>
                    <a:lnTo>
                      <a:pt x="10837" y="2683"/>
                    </a:lnTo>
                    <a:lnTo>
                      <a:pt x="5351" y="2683"/>
                    </a:lnTo>
                    <a:lnTo>
                      <a:pt x="1556" y="1637"/>
                    </a:lnTo>
                    <a:lnTo>
                      <a:pt x="94" y="54"/>
                    </a:lnTo>
                    <a:close/>
                    <a:moveTo>
                      <a:pt x="0" y="1"/>
                    </a:moveTo>
                    <a:lnTo>
                      <a:pt x="1489" y="1623"/>
                    </a:lnTo>
                    <a:lnTo>
                      <a:pt x="1529" y="1664"/>
                    </a:lnTo>
                    <a:lnTo>
                      <a:pt x="5351" y="2710"/>
                    </a:lnTo>
                    <a:lnTo>
                      <a:pt x="10796" y="2710"/>
                    </a:lnTo>
                    <a:cubicBezTo>
                      <a:pt x="10796" y="2737"/>
                      <a:pt x="10796" y="2750"/>
                      <a:pt x="10769" y="2763"/>
                    </a:cubicBezTo>
                    <a:cubicBezTo>
                      <a:pt x="10743" y="2804"/>
                      <a:pt x="10702" y="2830"/>
                      <a:pt x="10649" y="2884"/>
                    </a:cubicBezTo>
                    <a:lnTo>
                      <a:pt x="10635" y="2898"/>
                    </a:lnTo>
                    <a:lnTo>
                      <a:pt x="10649" y="2911"/>
                    </a:lnTo>
                    <a:cubicBezTo>
                      <a:pt x="10649" y="2911"/>
                      <a:pt x="10649" y="2924"/>
                      <a:pt x="10649" y="2924"/>
                    </a:cubicBezTo>
                    <a:lnTo>
                      <a:pt x="10635" y="2924"/>
                    </a:lnTo>
                    <a:lnTo>
                      <a:pt x="10474" y="3139"/>
                    </a:lnTo>
                    <a:lnTo>
                      <a:pt x="9334" y="3139"/>
                    </a:lnTo>
                    <a:lnTo>
                      <a:pt x="9321" y="3179"/>
                    </a:lnTo>
                    <a:cubicBezTo>
                      <a:pt x="9482" y="3206"/>
                      <a:pt x="9683" y="3233"/>
                      <a:pt x="9884" y="3260"/>
                    </a:cubicBezTo>
                    <a:cubicBezTo>
                      <a:pt x="10005" y="3286"/>
                      <a:pt x="10126" y="3300"/>
                      <a:pt x="10233" y="3313"/>
                    </a:cubicBezTo>
                    <a:lnTo>
                      <a:pt x="10273" y="3367"/>
                    </a:lnTo>
                    <a:cubicBezTo>
                      <a:pt x="10300" y="3394"/>
                      <a:pt x="10354" y="3407"/>
                      <a:pt x="10434" y="3434"/>
                    </a:cubicBezTo>
                    <a:cubicBezTo>
                      <a:pt x="10488" y="3447"/>
                      <a:pt x="10555" y="3474"/>
                      <a:pt x="10649" y="3488"/>
                    </a:cubicBezTo>
                    <a:lnTo>
                      <a:pt x="10662" y="3488"/>
                    </a:lnTo>
                    <a:cubicBezTo>
                      <a:pt x="10904" y="3407"/>
                      <a:pt x="11346" y="3313"/>
                      <a:pt x="12030" y="3246"/>
                    </a:cubicBezTo>
                    <a:cubicBezTo>
                      <a:pt x="12499" y="3193"/>
                      <a:pt x="13023" y="3166"/>
                      <a:pt x="13599" y="3166"/>
                    </a:cubicBezTo>
                    <a:cubicBezTo>
                      <a:pt x="13613" y="3166"/>
                      <a:pt x="13626" y="3166"/>
                      <a:pt x="13626" y="3179"/>
                    </a:cubicBezTo>
                    <a:cubicBezTo>
                      <a:pt x="13639" y="3193"/>
                      <a:pt x="13653" y="3206"/>
                      <a:pt x="13653" y="3219"/>
                    </a:cubicBezTo>
                    <a:lnTo>
                      <a:pt x="13653" y="3675"/>
                    </a:lnTo>
                    <a:lnTo>
                      <a:pt x="13680" y="3675"/>
                    </a:lnTo>
                    <a:cubicBezTo>
                      <a:pt x="13908" y="3635"/>
                      <a:pt x="14162" y="3608"/>
                      <a:pt x="14417" y="3581"/>
                    </a:cubicBezTo>
                    <a:cubicBezTo>
                      <a:pt x="15061" y="3514"/>
                      <a:pt x="15772" y="3488"/>
                      <a:pt x="16550" y="3474"/>
                    </a:cubicBezTo>
                    <a:cubicBezTo>
                      <a:pt x="16576" y="3474"/>
                      <a:pt x="16590" y="3488"/>
                      <a:pt x="16603" y="3501"/>
                    </a:cubicBezTo>
                    <a:cubicBezTo>
                      <a:pt x="16617" y="3501"/>
                      <a:pt x="16617" y="3514"/>
                      <a:pt x="16630" y="3528"/>
                    </a:cubicBezTo>
                    <a:lnTo>
                      <a:pt x="16644" y="3555"/>
                    </a:lnTo>
                    <a:lnTo>
                      <a:pt x="16657" y="3528"/>
                    </a:lnTo>
                    <a:cubicBezTo>
                      <a:pt x="16711" y="3461"/>
                      <a:pt x="16737" y="3421"/>
                      <a:pt x="16751" y="3367"/>
                    </a:cubicBezTo>
                    <a:cubicBezTo>
                      <a:pt x="16778" y="3313"/>
                      <a:pt x="16791" y="3273"/>
                      <a:pt x="16791" y="3206"/>
                    </a:cubicBezTo>
                    <a:lnTo>
                      <a:pt x="16791" y="3193"/>
                    </a:lnTo>
                    <a:lnTo>
                      <a:pt x="2911" y="1395"/>
                    </a:lnTo>
                    <a:lnTo>
                      <a:pt x="765" y="81"/>
                    </a:lnTo>
                    <a:lnTo>
                      <a:pt x="631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33"/>
              <p:cNvSpPr/>
              <p:nvPr/>
            </p:nvSpPr>
            <p:spPr>
              <a:xfrm>
                <a:off x="5868005" y="4083182"/>
                <a:ext cx="138902" cy="2739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270" extrusionOk="0">
                    <a:moveTo>
                      <a:pt x="1368" y="1"/>
                    </a:moveTo>
                    <a:lnTo>
                      <a:pt x="0" y="229"/>
                    </a:lnTo>
                    <a:lnTo>
                      <a:pt x="14" y="269"/>
                    </a:lnTo>
                    <a:lnTo>
                      <a:pt x="1368" y="41"/>
                    </a:lnTo>
                    <a:lnTo>
                      <a:pt x="1368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3"/>
              <p:cNvSpPr/>
              <p:nvPr/>
            </p:nvSpPr>
            <p:spPr>
              <a:xfrm>
                <a:off x="6770108" y="4298182"/>
                <a:ext cx="1522" cy="4261"/>
              </a:xfrm>
              <a:custGeom>
                <a:avLst/>
                <a:gdLst/>
                <a:ahLst/>
                <a:cxnLst/>
                <a:rect l="l" t="t" r="r" b="b"/>
                <a:pathLst>
                  <a:path w="15" h="42" extrusionOk="0">
                    <a:moveTo>
                      <a:pt x="14" y="4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4" y="4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33"/>
              <p:cNvSpPr/>
              <p:nvPr/>
            </p:nvSpPr>
            <p:spPr>
              <a:xfrm>
                <a:off x="5869324" y="4085922"/>
                <a:ext cx="137583" cy="21916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216" extrusionOk="0">
                    <a:moveTo>
                      <a:pt x="1355" y="1"/>
                    </a:moveTo>
                    <a:lnTo>
                      <a:pt x="1" y="21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33"/>
              <p:cNvSpPr/>
              <p:nvPr/>
            </p:nvSpPr>
            <p:spPr>
              <a:xfrm>
                <a:off x="6770108" y="4299602"/>
                <a:ext cx="1522" cy="1420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14" y="0"/>
                    </a:moveTo>
                    <a:lnTo>
                      <a:pt x="1" y="14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33"/>
              <p:cNvSpPr/>
              <p:nvPr/>
            </p:nvSpPr>
            <p:spPr>
              <a:xfrm>
                <a:off x="8464228" y="4109055"/>
                <a:ext cx="140221" cy="55906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551" extrusionOk="0">
                    <a:moveTo>
                      <a:pt x="644" y="41"/>
                    </a:moveTo>
                    <a:cubicBezTo>
                      <a:pt x="886" y="188"/>
                      <a:pt x="1100" y="336"/>
                      <a:pt x="1301" y="510"/>
                    </a:cubicBezTo>
                    <a:lnTo>
                      <a:pt x="41" y="510"/>
                    </a:lnTo>
                    <a:lnTo>
                      <a:pt x="41" y="41"/>
                    </a:lnTo>
                    <a:close/>
                    <a:moveTo>
                      <a:pt x="14" y="1"/>
                    </a:moveTo>
                    <a:cubicBezTo>
                      <a:pt x="14" y="1"/>
                      <a:pt x="1" y="1"/>
                      <a:pt x="1" y="14"/>
                    </a:cubicBezTo>
                    <a:lnTo>
                      <a:pt x="1" y="524"/>
                    </a:lnTo>
                    <a:cubicBezTo>
                      <a:pt x="1" y="537"/>
                      <a:pt x="14" y="551"/>
                      <a:pt x="14" y="551"/>
                    </a:cubicBezTo>
                    <a:lnTo>
                      <a:pt x="1368" y="551"/>
                    </a:lnTo>
                    <a:cubicBezTo>
                      <a:pt x="1368" y="551"/>
                      <a:pt x="1382" y="551"/>
                      <a:pt x="1382" y="537"/>
                    </a:cubicBezTo>
                    <a:cubicBezTo>
                      <a:pt x="1382" y="524"/>
                      <a:pt x="1382" y="510"/>
                      <a:pt x="1382" y="510"/>
                    </a:cubicBezTo>
                    <a:lnTo>
                      <a:pt x="1355" y="497"/>
                    </a:lnTo>
                    <a:cubicBezTo>
                      <a:pt x="1141" y="323"/>
                      <a:pt x="913" y="148"/>
                      <a:pt x="65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33"/>
              <p:cNvSpPr/>
              <p:nvPr/>
            </p:nvSpPr>
            <p:spPr>
              <a:xfrm>
                <a:off x="8390769" y="4107736"/>
                <a:ext cx="69502" cy="57225"/>
              </a:xfrm>
              <a:custGeom>
                <a:avLst/>
                <a:gdLst/>
                <a:ahLst/>
                <a:cxnLst/>
                <a:rect l="l" t="t" r="r" b="b"/>
                <a:pathLst>
                  <a:path w="685" h="564" extrusionOk="0">
                    <a:moveTo>
                      <a:pt x="644" y="54"/>
                    </a:moveTo>
                    <a:lnTo>
                      <a:pt x="644" y="523"/>
                    </a:lnTo>
                    <a:lnTo>
                      <a:pt x="54" y="523"/>
                    </a:lnTo>
                    <a:lnTo>
                      <a:pt x="161" y="54"/>
                    </a:lnTo>
                    <a:close/>
                    <a:moveTo>
                      <a:pt x="134" y="0"/>
                    </a:moveTo>
                    <a:cubicBezTo>
                      <a:pt x="134" y="0"/>
                      <a:pt x="121" y="14"/>
                      <a:pt x="121" y="27"/>
                    </a:cubicBezTo>
                    <a:lnTo>
                      <a:pt x="14" y="537"/>
                    </a:lnTo>
                    <a:cubicBezTo>
                      <a:pt x="0" y="537"/>
                      <a:pt x="14" y="550"/>
                      <a:pt x="14" y="550"/>
                    </a:cubicBezTo>
                    <a:cubicBezTo>
                      <a:pt x="14" y="564"/>
                      <a:pt x="27" y="564"/>
                      <a:pt x="27" y="564"/>
                    </a:cubicBezTo>
                    <a:lnTo>
                      <a:pt x="658" y="564"/>
                    </a:lnTo>
                    <a:cubicBezTo>
                      <a:pt x="671" y="564"/>
                      <a:pt x="684" y="550"/>
                      <a:pt x="684" y="537"/>
                    </a:cubicBezTo>
                    <a:lnTo>
                      <a:pt x="684" y="27"/>
                    </a:lnTo>
                    <a:cubicBezTo>
                      <a:pt x="684" y="14"/>
                      <a:pt x="671" y="0"/>
                      <a:pt x="658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33"/>
              <p:cNvSpPr/>
              <p:nvPr/>
            </p:nvSpPr>
            <p:spPr>
              <a:xfrm>
                <a:off x="6940261" y="4290065"/>
                <a:ext cx="465408" cy="242292"/>
              </a:xfrm>
              <a:custGeom>
                <a:avLst/>
                <a:gdLst/>
                <a:ahLst/>
                <a:cxnLst/>
                <a:rect l="l" t="t" r="r" b="b"/>
                <a:pathLst>
                  <a:path w="4587" h="2388" extrusionOk="0">
                    <a:moveTo>
                      <a:pt x="4453" y="41"/>
                    </a:moveTo>
                    <a:cubicBezTo>
                      <a:pt x="4479" y="41"/>
                      <a:pt x="4493" y="54"/>
                      <a:pt x="4506" y="54"/>
                    </a:cubicBezTo>
                    <a:cubicBezTo>
                      <a:pt x="4533" y="81"/>
                      <a:pt x="4533" y="94"/>
                      <a:pt x="4533" y="121"/>
                    </a:cubicBezTo>
                    <a:lnTo>
                      <a:pt x="4533" y="2267"/>
                    </a:lnTo>
                    <a:cubicBezTo>
                      <a:pt x="4533" y="2294"/>
                      <a:pt x="4533" y="2320"/>
                      <a:pt x="4506" y="2334"/>
                    </a:cubicBezTo>
                    <a:cubicBezTo>
                      <a:pt x="4493" y="2347"/>
                      <a:pt x="4479" y="2347"/>
                      <a:pt x="4453" y="2347"/>
                    </a:cubicBezTo>
                    <a:cubicBezTo>
                      <a:pt x="3675" y="2347"/>
                      <a:pt x="2964" y="2320"/>
                      <a:pt x="2320" y="2253"/>
                    </a:cubicBezTo>
                    <a:cubicBezTo>
                      <a:pt x="912" y="2106"/>
                      <a:pt x="255" y="1851"/>
                      <a:pt x="94" y="1784"/>
                    </a:cubicBezTo>
                    <a:cubicBezTo>
                      <a:pt x="81" y="1784"/>
                      <a:pt x="81" y="1771"/>
                      <a:pt x="67" y="1757"/>
                    </a:cubicBezTo>
                    <a:cubicBezTo>
                      <a:pt x="67" y="1757"/>
                      <a:pt x="54" y="1744"/>
                      <a:pt x="54" y="1730"/>
                    </a:cubicBezTo>
                    <a:cubicBezTo>
                      <a:pt x="40" y="1730"/>
                      <a:pt x="40" y="1717"/>
                      <a:pt x="40" y="1704"/>
                    </a:cubicBezTo>
                    <a:lnTo>
                      <a:pt x="40" y="1382"/>
                    </a:lnTo>
                    <a:cubicBezTo>
                      <a:pt x="483" y="1422"/>
                      <a:pt x="979" y="1449"/>
                      <a:pt x="1502" y="1449"/>
                    </a:cubicBezTo>
                    <a:cubicBezTo>
                      <a:pt x="1516" y="1449"/>
                      <a:pt x="1542" y="1435"/>
                      <a:pt x="1556" y="1422"/>
                    </a:cubicBezTo>
                    <a:cubicBezTo>
                      <a:pt x="1583" y="1395"/>
                      <a:pt x="1596" y="1341"/>
                      <a:pt x="1596" y="1341"/>
                    </a:cubicBezTo>
                    <a:lnTo>
                      <a:pt x="1596" y="228"/>
                    </a:lnTo>
                    <a:cubicBezTo>
                      <a:pt x="1824" y="188"/>
                      <a:pt x="2065" y="161"/>
                      <a:pt x="2320" y="134"/>
                    </a:cubicBezTo>
                    <a:cubicBezTo>
                      <a:pt x="2964" y="81"/>
                      <a:pt x="3675" y="41"/>
                      <a:pt x="4453" y="41"/>
                    </a:cubicBezTo>
                    <a:close/>
                    <a:moveTo>
                      <a:pt x="4453" y="0"/>
                    </a:moveTo>
                    <a:cubicBezTo>
                      <a:pt x="3675" y="0"/>
                      <a:pt x="2951" y="41"/>
                      <a:pt x="2320" y="94"/>
                    </a:cubicBezTo>
                    <a:cubicBezTo>
                      <a:pt x="2052" y="121"/>
                      <a:pt x="1811" y="161"/>
                      <a:pt x="1569" y="188"/>
                    </a:cubicBezTo>
                    <a:lnTo>
                      <a:pt x="1556" y="202"/>
                    </a:lnTo>
                    <a:lnTo>
                      <a:pt x="1556" y="1341"/>
                    </a:lnTo>
                    <a:cubicBezTo>
                      <a:pt x="1556" y="1355"/>
                      <a:pt x="1542" y="1382"/>
                      <a:pt x="1529" y="1395"/>
                    </a:cubicBezTo>
                    <a:cubicBezTo>
                      <a:pt x="1529" y="1395"/>
                      <a:pt x="1516" y="1409"/>
                      <a:pt x="1502" y="1409"/>
                    </a:cubicBezTo>
                    <a:cubicBezTo>
                      <a:pt x="966" y="1409"/>
                      <a:pt x="470" y="1382"/>
                      <a:pt x="27" y="1341"/>
                    </a:cubicBezTo>
                    <a:lnTo>
                      <a:pt x="0" y="1341"/>
                    </a:lnTo>
                    <a:lnTo>
                      <a:pt x="0" y="1704"/>
                    </a:lnTo>
                    <a:cubicBezTo>
                      <a:pt x="0" y="1717"/>
                      <a:pt x="14" y="1744"/>
                      <a:pt x="14" y="1757"/>
                    </a:cubicBezTo>
                    <a:cubicBezTo>
                      <a:pt x="14" y="1771"/>
                      <a:pt x="27" y="1784"/>
                      <a:pt x="40" y="1797"/>
                    </a:cubicBezTo>
                    <a:cubicBezTo>
                      <a:pt x="54" y="1811"/>
                      <a:pt x="67" y="1811"/>
                      <a:pt x="81" y="1824"/>
                    </a:cubicBezTo>
                    <a:cubicBezTo>
                      <a:pt x="295" y="1918"/>
                      <a:pt x="939" y="2160"/>
                      <a:pt x="2320" y="2294"/>
                    </a:cubicBezTo>
                    <a:cubicBezTo>
                      <a:pt x="2951" y="2361"/>
                      <a:pt x="3675" y="2388"/>
                      <a:pt x="4453" y="2388"/>
                    </a:cubicBezTo>
                    <a:cubicBezTo>
                      <a:pt x="4479" y="2388"/>
                      <a:pt x="4506" y="2388"/>
                      <a:pt x="4533" y="2361"/>
                    </a:cubicBezTo>
                    <a:cubicBezTo>
                      <a:pt x="4560" y="2334"/>
                      <a:pt x="4587" y="2307"/>
                      <a:pt x="4587" y="2267"/>
                    </a:cubicBezTo>
                    <a:lnTo>
                      <a:pt x="4587" y="121"/>
                    </a:lnTo>
                    <a:cubicBezTo>
                      <a:pt x="4587" y="81"/>
                      <a:pt x="4560" y="54"/>
                      <a:pt x="4533" y="27"/>
                    </a:cubicBezTo>
                    <a:cubicBezTo>
                      <a:pt x="4506" y="14"/>
                      <a:pt x="4479" y="0"/>
                      <a:pt x="445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33"/>
              <p:cNvSpPr/>
              <p:nvPr/>
            </p:nvSpPr>
            <p:spPr>
              <a:xfrm>
                <a:off x="7391972" y="4291384"/>
                <a:ext cx="10958" cy="239654"/>
              </a:xfrm>
              <a:custGeom>
                <a:avLst/>
                <a:gdLst/>
                <a:ahLst/>
                <a:cxnLst/>
                <a:rect l="l" t="t" r="r" b="b"/>
                <a:pathLst>
                  <a:path w="108" h="2362" extrusionOk="0">
                    <a:moveTo>
                      <a:pt x="1" y="1"/>
                    </a:moveTo>
                    <a:lnTo>
                      <a:pt x="1" y="2361"/>
                    </a:lnTo>
                    <a:cubicBezTo>
                      <a:pt x="27" y="2361"/>
                      <a:pt x="54" y="2348"/>
                      <a:pt x="68" y="2334"/>
                    </a:cubicBezTo>
                    <a:cubicBezTo>
                      <a:pt x="95" y="2307"/>
                      <a:pt x="108" y="2281"/>
                      <a:pt x="108" y="2254"/>
                    </a:cubicBezTo>
                    <a:lnTo>
                      <a:pt x="108" y="108"/>
                    </a:lnTo>
                    <a:cubicBezTo>
                      <a:pt x="108" y="68"/>
                      <a:pt x="95" y="41"/>
                      <a:pt x="68" y="28"/>
                    </a:cubicBezTo>
                    <a:cubicBezTo>
                      <a:pt x="54" y="14"/>
                      <a:pt x="27" y="1"/>
                      <a:pt x="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33"/>
              <p:cNvSpPr/>
              <p:nvPr/>
            </p:nvSpPr>
            <p:spPr>
              <a:xfrm>
                <a:off x="6760571" y="4257394"/>
                <a:ext cx="341726" cy="179690"/>
              </a:xfrm>
              <a:custGeom>
                <a:avLst/>
                <a:gdLst/>
                <a:ahLst/>
                <a:cxnLst/>
                <a:rect l="l" t="t" r="r" b="b"/>
                <a:pathLst>
                  <a:path w="3368" h="1771" extrusionOk="0">
                    <a:moveTo>
                      <a:pt x="3273" y="41"/>
                    </a:moveTo>
                    <a:cubicBezTo>
                      <a:pt x="3287" y="41"/>
                      <a:pt x="3300" y="41"/>
                      <a:pt x="3300" y="54"/>
                    </a:cubicBezTo>
                    <a:cubicBezTo>
                      <a:pt x="3313" y="54"/>
                      <a:pt x="3327" y="68"/>
                      <a:pt x="3327" y="94"/>
                    </a:cubicBezTo>
                    <a:lnTo>
                      <a:pt x="3327" y="1663"/>
                    </a:lnTo>
                    <a:cubicBezTo>
                      <a:pt x="3327" y="1677"/>
                      <a:pt x="3313" y="1704"/>
                      <a:pt x="3300" y="1717"/>
                    </a:cubicBezTo>
                    <a:cubicBezTo>
                      <a:pt x="3300" y="1717"/>
                      <a:pt x="3287" y="1731"/>
                      <a:pt x="3273" y="1731"/>
                    </a:cubicBezTo>
                    <a:cubicBezTo>
                      <a:pt x="2697" y="1731"/>
                      <a:pt x="2173" y="1704"/>
                      <a:pt x="1704" y="1650"/>
                    </a:cubicBezTo>
                    <a:cubicBezTo>
                      <a:pt x="671" y="1543"/>
                      <a:pt x="189" y="1368"/>
                      <a:pt x="68" y="1315"/>
                    </a:cubicBezTo>
                    <a:cubicBezTo>
                      <a:pt x="55" y="1301"/>
                      <a:pt x="55" y="1301"/>
                      <a:pt x="55" y="1301"/>
                    </a:cubicBezTo>
                    <a:cubicBezTo>
                      <a:pt x="41" y="1288"/>
                      <a:pt x="41" y="1288"/>
                      <a:pt x="41" y="1275"/>
                    </a:cubicBezTo>
                    <a:cubicBezTo>
                      <a:pt x="41" y="1275"/>
                      <a:pt x="41" y="1261"/>
                      <a:pt x="41" y="1261"/>
                    </a:cubicBezTo>
                    <a:lnTo>
                      <a:pt x="41" y="510"/>
                    </a:lnTo>
                    <a:cubicBezTo>
                      <a:pt x="41" y="497"/>
                      <a:pt x="41" y="497"/>
                      <a:pt x="41" y="483"/>
                    </a:cubicBezTo>
                    <a:cubicBezTo>
                      <a:pt x="41" y="483"/>
                      <a:pt x="41" y="470"/>
                      <a:pt x="55" y="470"/>
                    </a:cubicBezTo>
                    <a:cubicBezTo>
                      <a:pt x="55" y="470"/>
                      <a:pt x="55" y="456"/>
                      <a:pt x="68" y="456"/>
                    </a:cubicBezTo>
                    <a:cubicBezTo>
                      <a:pt x="189" y="403"/>
                      <a:pt x="671" y="215"/>
                      <a:pt x="1704" y="108"/>
                    </a:cubicBezTo>
                    <a:cubicBezTo>
                      <a:pt x="2173" y="68"/>
                      <a:pt x="2697" y="41"/>
                      <a:pt x="3273" y="41"/>
                    </a:cubicBezTo>
                    <a:close/>
                    <a:moveTo>
                      <a:pt x="3273" y="0"/>
                    </a:moveTo>
                    <a:cubicBezTo>
                      <a:pt x="2697" y="0"/>
                      <a:pt x="2173" y="27"/>
                      <a:pt x="1704" y="81"/>
                    </a:cubicBezTo>
                    <a:cubicBezTo>
                      <a:pt x="685" y="175"/>
                      <a:pt x="215" y="349"/>
                      <a:pt x="55" y="416"/>
                    </a:cubicBezTo>
                    <a:cubicBezTo>
                      <a:pt x="41" y="430"/>
                      <a:pt x="28" y="430"/>
                      <a:pt x="28" y="443"/>
                    </a:cubicBezTo>
                    <a:cubicBezTo>
                      <a:pt x="14" y="456"/>
                      <a:pt x="1" y="470"/>
                      <a:pt x="1" y="470"/>
                    </a:cubicBezTo>
                    <a:cubicBezTo>
                      <a:pt x="1" y="483"/>
                      <a:pt x="1" y="497"/>
                      <a:pt x="1" y="510"/>
                    </a:cubicBezTo>
                    <a:lnTo>
                      <a:pt x="1" y="1261"/>
                    </a:lnTo>
                    <a:cubicBezTo>
                      <a:pt x="1" y="1275"/>
                      <a:pt x="1" y="1288"/>
                      <a:pt x="1" y="1301"/>
                    </a:cubicBezTo>
                    <a:cubicBezTo>
                      <a:pt x="1" y="1301"/>
                      <a:pt x="14" y="1315"/>
                      <a:pt x="28" y="1328"/>
                    </a:cubicBezTo>
                    <a:cubicBezTo>
                      <a:pt x="28" y="1342"/>
                      <a:pt x="41" y="1342"/>
                      <a:pt x="55" y="1355"/>
                    </a:cubicBezTo>
                    <a:cubicBezTo>
                      <a:pt x="215" y="1422"/>
                      <a:pt x="685" y="1596"/>
                      <a:pt x="1704" y="1690"/>
                    </a:cubicBezTo>
                    <a:cubicBezTo>
                      <a:pt x="2173" y="1744"/>
                      <a:pt x="2697" y="1771"/>
                      <a:pt x="3273" y="1771"/>
                    </a:cubicBezTo>
                    <a:cubicBezTo>
                      <a:pt x="3300" y="1771"/>
                      <a:pt x="3313" y="1771"/>
                      <a:pt x="3327" y="1744"/>
                    </a:cubicBezTo>
                    <a:cubicBezTo>
                      <a:pt x="3354" y="1731"/>
                      <a:pt x="3367" y="1677"/>
                      <a:pt x="3367" y="1677"/>
                    </a:cubicBezTo>
                    <a:lnTo>
                      <a:pt x="3367" y="94"/>
                    </a:lnTo>
                    <a:cubicBezTo>
                      <a:pt x="3367" y="68"/>
                      <a:pt x="3354" y="41"/>
                      <a:pt x="3327" y="27"/>
                    </a:cubicBezTo>
                    <a:cubicBezTo>
                      <a:pt x="3313" y="14"/>
                      <a:pt x="3300" y="0"/>
                      <a:pt x="3273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33"/>
              <p:cNvSpPr/>
              <p:nvPr/>
            </p:nvSpPr>
            <p:spPr>
              <a:xfrm>
                <a:off x="6658601" y="4241058"/>
                <a:ext cx="352481" cy="50427"/>
              </a:xfrm>
              <a:custGeom>
                <a:avLst/>
                <a:gdLst/>
                <a:ahLst/>
                <a:cxnLst/>
                <a:rect l="l" t="t" r="r" b="b"/>
                <a:pathLst>
                  <a:path w="3474" h="497" extrusionOk="0">
                    <a:moveTo>
                      <a:pt x="2562" y="41"/>
                    </a:moveTo>
                    <a:cubicBezTo>
                      <a:pt x="2736" y="54"/>
                      <a:pt x="2897" y="81"/>
                      <a:pt x="3031" y="108"/>
                    </a:cubicBezTo>
                    <a:cubicBezTo>
                      <a:pt x="3152" y="135"/>
                      <a:pt x="3246" y="161"/>
                      <a:pt x="3313" y="188"/>
                    </a:cubicBezTo>
                    <a:cubicBezTo>
                      <a:pt x="3098" y="202"/>
                      <a:pt x="2897" y="215"/>
                      <a:pt x="2709" y="242"/>
                    </a:cubicBezTo>
                    <a:cubicBezTo>
                      <a:pt x="2213" y="282"/>
                      <a:pt x="1797" y="349"/>
                      <a:pt x="1462" y="443"/>
                    </a:cubicBezTo>
                    <a:cubicBezTo>
                      <a:pt x="1368" y="389"/>
                      <a:pt x="979" y="322"/>
                      <a:pt x="563" y="269"/>
                    </a:cubicBezTo>
                    <a:cubicBezTo>
                      <a:pt x="469" y="255"/>
                      <a:pt x="362" y="229"/>
                      <a:pt x="255" y="215"/>
                    </a:cubicBezTo>
                    <a:lnTo>
                      <a:pt x="1167" y="215"/>
                    </a:lnTo>
                    <a:lnTo>
                      <a:pt x="1314" y="41"/>
                    </a:lnTo>
                    <a:close/>
                    <a:moveTo>
                      <a:pt x="1301" y="1"/>
                    </a:moveTo>
                    <a:lnTo>
                      <a:pt x="1153" y="175"/>
                    </a:lnTo>
                    <a:lnTo>
                      <a:pt x="13" y="175"/>
                    </a:lnTo>
                    <a:lnTo>
                      <a:pt x="0" y="215"/>
                    </a:lnTo>
                    <a:cubicBezTo>
                      <a:pt x="161" y="242"/>
                      <a:pt x="362" y="282"/>
                      <a:pt x="563" y="309"/>
                    </a:cubicBezTo>
                    <a:cubicBezTo>
                      <a:pt x="939" y="363"/>
                      <a:pt x="1381" y="430"/>
                      <a:pt x="1435" y="483"/>
                    </a:cubicBezTo>
                    <a:lnTo>
                      <a:pt x="1448" y="497"/>
                    </a:lnTo>
                    <a:lnTo>
                      <a:pt x="1462" y="483"/>
                    </a:lnTo>
                    <a:cubicBezTo>
                      <a:pt x="1797" y="403"/>
                      <a:pt x="2226" y="322"/>
                      <a:pt x="2709" y="282"/>
                    </a:cubicBezTo>
                    <a:cubicBezTo>
                      <a:pt x="2924" y="255"/>
                      <a:pt x="3152" y="242"/>
                      <a:pt x="3393" y="229"/>
                    </a:cubicBezTo>
                    <a:lnTo>
                      <a:pt x="3474" y="215"/>
                    </a:lnTo>
                    <a:lnTo>
                      <a:pt x="3406" y="188"/>
                    </a:lnTo>
                    <a:cubicBezTo>
                      <a:pt x="3366" y="161"/>
                      <a:pt x="3246" y="108"/>
                      <a:pt x="3044" y="68"/>
                    </a:cubicBezTo>
                    <a:cubicBezTo>
                      <a:pt x="2897" y="27"/>
                      <a:pt x="2736" y="14"/>
                      <a:pt x="2562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33"/>
              <p:cNvSpPr/>
              <p:nvPr/>
            </p:nvSpPr>
            <p:spPr>
              <a:xfrm>
                <a:off x="7092658" y="4258713"/>
                <a:ext cx="6899" cy="175632"/>
              </a:xfrm>
              <a:custGeom>
                <a:avLst/>
                <a:gdLst/>
                <a:ahLst/>
                <a:cxnLst/>
                <a:rect l="l" t="t" r="r" b="b"/>
                <a:pathLst>
                  <a:path w="68" h="1731" extrusionOk="0">
                    <a:moveTo>
                      <a:pt x="0" y="1"/>
                    </a:moveTo>
                    <a:lnTo>
                      <a:pt x="0" y="1731"/>
                    </a:lnTo>
                    <a:cubicBezTo>
                      <a:pt x="14" y="1731"/>
                      <a:pt x="27" y="1731"/>
                      <a:pt x="40" y="1718"/>
                    </a:cubicBezTo>
                    <a:cubicBezTo>
                      <a:pt x="67" y="1704"/>
                      <a:pt x="67" y="1664"/>
                      <a:pt x="67" y="1664"/>
                    </a:cubicBezTo>
                    <a:lnTo>
                      <a:pt x="67" y="81"/>
                    </a:lnTo>
                    <a:cubicBezTo>
                      <a:pt x="67" y="55"/>
                      <a:pt x="67" y="41"/>
                      <a:pt x="40" y="28"/>
                    </a:cubicBezTo>
                    <a:cubicBezTo>
                      <a:pt x="27" y="14"/>
                      <a:pt x="14" y="1"/>
                      <a:pt x="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33"/>
              <p:cNvSpPr/>
              <p:nvPr/>
            </p:nvSpPr>
            <p:spPr>
              <a:xfrm>
                <a:off x="6255795" y="4211127"/>
                <a:ext cx="557942" cy="51847"/>
              </a:xfrm>
              <a:custGeom>
                <a:avLst/>
                <a:gdLst/>
                <a:ahLst/>
                <a:cxnLst/>
                <a:rect l="l" t="t" r="r" b="b"/>
                <a:pathLst>
                  <a:path w="5499" h="511" extrusionOk="0">
                    <a:moveTo>
                      <a:pt x="5445" y="54"/>
                    </a:moveTo>
                    <a:cubicBezTo>
                      <a:pt x="5445" y="68"/>
                      <a:pt x="5432" y="81"/>
                      <a:pt x="5418" y="94"/>
                    </a:cubicBezTo>
                    <a:cubicBezTo>
                      <a:pt x="5378" y="135"/>
                      <a:pt x="5351" y="161"/>
                      <a:pt x="5298" y="215"/>
                    </a:cubicBezTo>
                    <a:lnTo>
                      <a:pt x="5284" y="229"/>
                    </a:lnTo>
                    <a:lnTo>
                      <a:pt x="5298" y="242"/>
                    </a:lnTo>
                    <a:cubicBezTo>
                      <a:pt x="5298" y="242"/>
                      <a:pt x="5298" y="255"/>
                      <a:pt x="5298" y="255"/>
                    </a:cubicBezTo>
                    <a:cubicBezTo>
                      <a:pt x="5298" y="255"/>
                      <a:pt x="5284" y="269"/>
                      <a:pt x="5284" y="269"/>
                    </a:cubicBezTo>
                    <a:lnTo>
                      <a:pt x="5123" y="470"/>
                    </a:lnTo>
                    <a:lnTo>
                      <a:pt x="872" y="470"/>
                    </a:lnTo>
                    <a:lnTo>
                      <a:pt x="470" y="255"/>
                    </a:lnTo>
                    <a:lnTo>
                      <a:pt x="94" y="54"/>
                    </a:lnTo>
                    <a:close/>
                    <a:moveTo>
                      <a:pt x="0" y="1"/>
                    </a:moveTo>
                    <a:lnTo>
                      <a:pt x="0" y="41"/>
                    </a:lnTo>
                    <a:lnTo>
                      <a:pt x="859" y="510"/>
                    </a:lnTo>
                    <a:lnTo>
                      <a:pt x="5137" y="510"/>
                    </a:lnTo>
                    <a:lnTo>
                      <a:pt x="5325" y="282"/>
                    </a:lnTo>
                    <a:cubicBezTo>
                      <a:pt x="5325" y="282"/>
                      <a:pt x="5338" y="269"/>
                      <a:pt x="5338" y="255"/>
                    </a:cubicBezTo>
                    <a:cubicBezTo>
                      <a:pt x="5338" y="242"/>
                      <a:pt x="5338" y="242"/>
                      <a:pt x="5338" y="229"/>
                    </a:cubicBezTo>
                    <a:cubicBezTo>
                      <a:pt x="5378" y="188"/>
                      <a:pt x="5418" y="161"/>
                      <a:pt x="5445" y="121"/>
                    </a:cubicBezTo>
                    <a:cubicBezTo>
                      <a:pt x="5486" y="94"/>
                      <a:pt x="5499" y="68"/>
                      <a:pt x="5499" y="27"/>
                    </a:cubicBezTo>
                    <a:lnTo>
                      <a:pt x="5499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33"/>
              <p:cNvSpPr/>
              <p:nvPr/>
            </p:nvSpPr>
            <p:spPr>
              <a:xfrm>
                <a:off x="4576692" y="4030118"/>
                <a:ext cx="800133" cy="141642"/>
              </a:xfrm>
              <a:custGeom>
                <a:avLst/>
                <a:gdLst/>
                <a:ahLst/>
                <a:cxnLst/>
                <a:rect l="l" t="t" r="r" b="b"/>
                <a:pathLst>
                  <a:path w="7886" h="1396" extrusionOk="0">
                    <a:moveTo>
                      <a:pt x="287" y="56"/>
                    </a:moveTo>
                    <a:lnTo>
                      <a:pt x="1529" y="148"/>
                    </a:lnTo>
                    <a:lnTo>
                      <a:pt x="7819" y="953"/>
                    </a:lnTo>
                    <a:cubicBezTo>
                      <a:pt x="7819" y="966"/>
                      <a:pt x="7805" y="993"/>
                      <a:pt x="7792" y="1007"/>
                    </a:cubicBezTo>
                    <a:cubicBezTo>
                      <a:pt x="7779" y="1033"/>
                      <a:pt x="7752" y="1060"/>
                      <a:pt x="7725" y="1087"/>
                    </a:cubicBezTo>
                    <a:cubicBezTo>
                      <a:pt x="7618" y="1208"/>
                      <a:pt x="7457" y="1288"/>
                      <a:pt x="7242" y="1329"/>
                    </a:cubicBezTo>
                    <a:cubicBezTo>
                      <a:pt x="7175" y="1329"/>
                      <a:pt x="7121" y="1342"/>
                      <a:pt x="7054" y="1342"/>
                    </a:cubicBezTo>
                    <a:cubicBezTo>
                      <a:pt x="6987" y="1349"/>
                      <a:pt x="6917" y="1352"/>
                      <a:pt x="6841" y="1352"/>
                    </a:cubicBezTo>
                    <a:cubicBezTo>
                      <a:pt x="6766" y="1352"/>
                      <a:pt x="6686" y="1349"/>
                      <a:pt x="6598" y="1342"/>
                    </a:cubicBezTo>
                    <a:lnTo>
                      <a:pt x="6558" y="1342"/>
                    </a:lnTo>
                    <a:cubicBezTo>
                      <a:pt x="5981" y="1302"/>
                      <a:pt x="1770" y="390"/>
                      <a:pt x="496" y="108"/>
                    </a:cubicBezTo>
                    <a:lnTo>
                      <a:pt x="287" y="56"/>
                    </a:lnTo>
                    <a:close/>
                    <a:moveTo>
                      <a:pt x="0" y="1"/>
                    </a:moveTo>
                    <a:lnTo>
                      <a:pt x="0" y="41"/>
                    </a:lnTo>
                    <a:lnTo>
                      <a:pt x="483" y="148"/>
                    </a:lnTo>
                    <a:cubicBezTo>
                      <a:pt x="2119" y="497"/>
                      <a:pt x="5995" y="1342"/>
                      <a:pt x="6545" y="1382"/>
                    </a:cubicBezTo>
                    <a:lnTo>
                      <a:pt x="6598" y="1382"/>
                    </a:lnTo>
                    <a:cubicBezTo>
                      <a:pt x="6692" y="1396"/>
                      <a:pt x="6773" y="1396"/>
                      <a:pt x="6853" y="1396"/>
                    </a:cubicBezTo>
                    <a:cubicBezTo>
                      <a:pt x="6934" y="1396"/>
                      <a:pt x="6987" y="1396"/>
                      <a:pt x="7054" y="1382"/>
                    </a:cubicBezTo>
                    <a:cubicBezTo>
                      <a:pt x="7121" y="1382"/>
                      <a:pt x="7188" y="1369"/>
                      <a:pt x="7242" y="1369"/>
                    </a:cubicBezTo>
                    <a:cubicBezTo>
                      <a:pt x="7470" y="1329"/>
                      <a:pt x="7644" y="1248"/>
                      <a:pt x="7765" y="1114"/>
                    </a:cubicBezTo>
                    <a:cubicBezTo>
                      <a:pt x="7792" y="1087"/>
                      <a:pt x="7805" y="1060"/>
                      <a:pt x="7832" y="1033"/>
                    </a:cubicBezTo>
                    <a:cubicBezTo>
                      <a:pt x="7846" y="1007"/>
                      <a:pt x="7859" y="980"/>
                      <a:pt x="7872" y="940"/>
                    </a:cubicBezTo>
                    <a:lnTo>
                      <a:pt x="7886" y="913"/>
                    </a:lnTo>
                    <a:lnTo>
                      <a:pt x="1542" y="95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33"/>
              <p:cNvSpPr/>
              <p:nvPr/>
            </p:nvSpPr>
            <p:spPr>
              <a:xfrm>
                <a:off x="7098035" y="4266931"/>
                <a:ext cx="181111" cy="47687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470" extrusionOk="0">
                    <a:moveTo>
                      <a:pt x="229" y="41"/>
                    </a:moveTo>
                    <a:cubicBezTo>
                      <a:pt x="336" y="41"/>
                      <a:pt x="457" y="41"/>
                      <a:pt x="564" y="54"/>
                    </a:cubicBezTo>
                    <a:cubicBezTo>
                      <a:pt x="792" y="67"/>
                      <a:pt x="1020" y="94"/>
                      <a:pt x="1208" y="134"/>
                    </a:cubicBezTo>
                    <a:cubicBezTo>
                      <a:pt x="1396" y="188"/>
                      <a:pt x="1530" y="228"/>
                      <a:pt x="1610" y="269"/>
                    </a:cubicBezTo>
                    <a:cubicBezTo>
                      <a:pt x="1315" y="282"/>
                      <a:pt x="1033" y="295"/>
                      <a:pt x="765" y="322"/>
                    </a:cubicBezTo>
                    <a:cubicBezTo>
                      <a:pt x="510" y="349"/>
                      <a:pt x="269" y="389"/>
                      <a:pt x="41" y="416"/>
                    </a:cubicBezTo>
                    <a:lnTo>
                      <a:pt x="41" y="41"/>
                    </a:lnTo>
                    <a:close/>
                    <a:moveTo>
                      <a:pt x="1" y="0"/>
                    </a:moveTo>
                    <a:lnTo>
                      <a:pt x="1" y="470"/>
                    </a:lnTo>
                    <a:lnTo>
                      <a:pt x="28" y="456"/>
                    </a:lnTo>
                    <a:cubicBezTo>
                      <a:pt x="256" y="430"/>
                      <a:pt x="510" y="389"/>
                      <a:pt x="765" y="362"/>
                    </a:cubicBezTo>
                    <a:cubicBezTo>
                      <a:pt x="1060" y="336"/>
                      <a:pt x="1369" y="309"/>
                      <a:pt x="1704" y="295"/>
                    </a:cubicBezTo>
                    <a:lnTo>
                      <a:pt x="1785" y="295"/>
                    </a:lnTo>
                    <a:lnTo>
                      <a:pt x="1704" y="255"/>
                    </a:lnTo>
                    <a:cubicBezTo>
                      <a:pt x="1650" y="228"/>
                      <a:pt x="1503" y="161"/>
                      <a:pt x="1221" y="94"/>
                    </a:cubicBezTo>
                    <a:cubicBezTo>
                      <a:pt x="1020" y="54"/>
                      <a:pt x="805" y="27"/>
                      <a:pt x="564" y="14"/>
                    </a:cubicBezTo>
                    <a:cubicBezTo>
                      <a:pt x="457" y="0"/>
                      <a:pt x="336" y="0"/>
                      <a:pt x="22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33"/>
              <p:cNvSpPr/>
              <p:nvPr/>
            </p:nvSpPr>
            <p:spPr>
              <a:xfrm>
                <a:off x="6745656" y="4272410"/>
                <a:ext cx="65443" cy="21814"/>
              </a:xfrm>
              <a:custGeom>
                <a:avLst/>
                <a:gdLst/>
                <a:ahLst/>
                <a:cxnLst/>
                <a:rect l="l" t="t" r="r" b="b"/>
                <a:pathLst>
                  <a:path w="645" h="215" extrusionOk="0">
                    <a:moveTo>
                      <a:pt x="121" y="67"/>
                    </a:moveTo>
                    <a:lnTo>
                      <a:pt x="121" y="67"/>
                    </a:lnTo>
                    <a:cubicBezTo>
                      <a:pt x="242" y="80"/>
                      <a:pt x="443" y="121"/>
                      <a:pt x="537" y="161"/>
                    </a:cubicBezTo>
                    <a:cubicBezTo>
                      <a:pt x="523" y="161"/>
                      <a:pt x="497" y="174"/>
                      <a:pt x="470" y="174"/>
                    </a:cubicBezTo>
                    <a:cubicBezTo>
                      <a:pt x="376" y="161"/>
                      <a:pt x="309" y="148"/>
                      <a:pt x="255" y="121"/>
                    </a:cubicBezTo>
                    <a:cubicBezTo>
                      <a:pt x="175" y="94"/>
                      <a:pt x="134" y="80"/>
                      <a:pt x="121" y="67"/>
                    </a:cubicBezTo>
                    <a:close/>
                    <a:moveTo>
                      <a:pt x="0" y="0"/>
                    </a:moveTo>
                    <a:lnTo>
                      <a:pt x="94" y="94"/>
                    </a:lnTo>
                    <a:cubicBezTo>
                      <a:pt x="121" y="121"/>
                      <a:pt x="175" y="134"/>
                      <a:pt x="242" y="161"/>
                    </a:cubicBezTo>
                    <a:cubicBezTo>
                      <a:pt x="309" y="174"/>
                      <a:pt x="376" y="201"/>
                      <a:pt x="470" y="215"/>
                    </a:cubicBezTo>
                    <a:lnTo>
                      <a:pt x="483" y="215"/>
                    </a:lnTo>
                    <a:cubicBezTo>
                      <a:pt x="523" y="201"/>
                      <a:pt x="564" y="188"/>
                      <a:pt x="604" y="174"/>
                    </a:cubicBezTo>
                    <a:lnTo>
                      <a:pt x="644" y="174"/>
                    </a:lnTo>
                    <a:lnTo>
                      <a:pt x="617" y="148"/>
                    </a:lnTo>
                    <a:cubicBezTo>
                      <a:pt x="564" y="107"/>
                      <a:pt x="403" y="67"/>
                      <a:pt x="67" y="13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33"/>
              <p:cNvSpPr/>
              <p:nvPr/>
            </p:nvSpPr>
            <p:spPr>
              <a:xfrm>
                <a:off x="6751135" y="4275048"/>
                <a:ext cx="54485" cy="17857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76" extrusionOk="0">
                    <a:moveTo>
                      <a:pt x="0" y="1"/>
                    </a:moveTo>
                    <a:lnTo>
                      <a:pt x="54" y="54"/>
                    </a:lnTo>
                    <a:cubicBezTo>
                      <a:pt x="80" y="81"/>
                      <a:pt x="134" y="95"/>
                      <a:pt x="201" y="122"/>
                    </a:cubicBezTo>
                    <a:cubicBezTo>
                      <a:pt x="255" y="135"/>
                      <a:pt x="335" y="148"/>
                      <a:pt x="416" y="175"/>
                    </a:cubicBezTo>
                    <a:cubicBezTo>
                      <a:pt x="456" y="162"/>
                      <a:pt x="496" y="148"/>
                      <a:pt x="536" y="135"/>
                    </a:cubicBezTo>
                    <a:cubicBezTo>
                      <a:pt x="496" y="95"/>
                      <a:pt x="268" y="41"/>
                      <a:pt x="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33"/>
              <p:cNvSpPr/>
              <p:nvPr/>
            </p:nvSpPr>
            <p:spPr>
              <a:xfrm>
                <a:off x="6990586" y="4254654"/>
                <a:ext cx="147019" cy="16437"/>
              </a:xfrm>
              <a:custGeom>
                <a:avLst/>
                <a:gdLst/>
                <a:ahLst/>
                <a:cxnLst/>
                <a:rect l="l" t="t" r="r" b="b"/>
                <a:pathLst>
                  <a:path w="1449" h="162" extrusionOk="0">
                    <a:moveTo>
                      <a:pt x="269" y="41"/>
                    </a:moveTo>
                    <a:cubicBezTo>
                      <a:pt x="228" y="41"/>
                      <a:pt x="175" y="41"/>
                      <a:pt x="121" y="54"/>
                    </a:cubicBezTo>
                    <a:lnTo>
                      <a:pt x="108" y="41"/>
                    </a:lnTo>
                    <a:close/>
                    <a:moveTo>
                      <a:pt x="1395" y="41"/>
                    </a:moveTo>
                    <a:cubicBezTo>
                      <a:pt x="1395" y="54"/>
                      <a:pt x="1382" y="68"/>
                      <a:pt x="1368" y="81"/>
                    </a:cubicBezTo>
                    <a:cubicBezTo>
                      <a:pt x="1355" y="95"/>
                      <a:pt x="1341" y="108"/>
                      <a:pt x="1341" y="121"/>
                    </a:cubicBezTo>
                    <a:lnTo>
                      <a:pt x="1100" y="121"/>
                    </a:lnTo>
                    <a:cubicBezTo>
                      <a:pt x="1100" y="95"/>
                      <a:pt x="1087" y="68"/>
                      <a:pt x="1060" y="41"/>
                    </a:cubicBezTo>
                    <a:close/>
                    <a:moveTo>
                      <a:pt x="0" y="1"/>
                    </a:moveTo>
                    <a:lnTo>
                      <a:pt x="0" y="41"/>
                    </a:lnTo>
                    <a:cubicBezTo>
                      <a:pt x="54" y="54"/>
                      <a:pt x="94" y="81"/>
                      <a:pt x="108" y="95"/>
                    </a:cubicBezTo>
                    <a:lnTo>
                      <a:pt x="121" y="95"/>
                    </a:lnTo>
                    <a:cubicBezTo>
                      <a:pt x="403" y="81"/>
                      <a:pt x="698" y="68"/>
                      <a:pt x="1006" y="68"/>
                    </a:cubicBezTo>
                    <a:cubicBezTo>
                      <a:pt x="1020" y="68"/>
                      <a:pt x="1033" y="68"/>
                      <a:pt x="1033" y="81"/>
                    </a:cubicBezTo>
                    <a:cubicBezTo>
                      <a:pt x="1046" y="95"/>
                      <a:pt x="1060" y="108"/>
                      <a:pt x="1060" y="121"/>
                    </a:cubicBezTo>
                    <a:lnTo>
                      <a:pt x="1060" y="162"/>
                    </a:lnTo>
                    <a:lnTo>
                      <a:pt x="1355" y="162"/>
                    </a:lnTo>
                    <a:lnTo>
                      <a:pt x="1368" y="148"/>
                    </a:lnTo>
                    <a:lnTo>
                      <a:pt x="1409" y="121"/>
                    </a:lnTo>
                    <a:cubicBezTo>
                      <a:pt x="1435" y="81"/>
                      <a:pt x="1449" y="54"/>
                      <a:pt x="1449" y="14"/>
                    </a:cubicBezTo>
                    <a:lnTo>
                      <a:pt x="1449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33"/>
              <p:cNvSpPr/>
              <p:nvPr/>
            </p:nvSpPr>
            <p:spPr>
              <a:xfrm>
                <a:off x="6423107" y="4258713"/>
                <a:ext cx="371657" cy="47789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471" extrusionOk="0">
                    <a:moveTo>
                      <a:pt x="2321" y="41"/>
                    </a:moveTo>
                    <a:cubicBezTo>
                      <a:pt x="2482" y="68"/>
                      <a:pt x="2683" y="108"/>
                      <a:pt x="2884" y="135"/>
                    </a:cubicBezTo>
                    <a:cubicBezTo>
                      <a:pt x="3005" y="148"/>
                      <a:pt x="3126" y="162"/>
                      <a:pt x="3233" y="189"/>
                    </a:cubicBezTo>
                    <a:lnTo>
                      <a:pt x="3273" y="229"/>
                    </a:lnTo>
                    <a:cubicBezTo>
                      <a:pt x="3300" y="256"/>
                      <a:pt x="3354" y="283"/>
                      <a:pt x="3434" y="296"/>
                    </a:cubicBezTo>
                    <a:cubicBezTo>
                      <a:pt x="3461" y="309"/>
                      <a:pt x="3515" y="323"/>
                      <a:pt x="3568" y="336"/>
                    </a:cubicBezTo>
                    <a:cubicBezTo>
                      <a:pt x="3474" y="363"/>
                      <a:pt x="3407" y="390"/>
                      <a:pt x="3381" y="403"/>
                    </a:cubicBezTo>
                    <a:cubicBezTo>
                      <a:pt x="3367" y="417"/>
                      <a:pt x="3354" y="417"/>
                      <a:pt x="3354" y="417"/>
                    </a:cubicBezTo>
                    <a:lnTo>
                      <a:pt x="806" y="417"/>
                    </a:lnTo>
                    <a:lnTo>
                      <a:pt x="95" y="41"/>
                    </a:lnTo>
                    <a:close/>
                    <a:moveTo>
                      <a:pt x="14" y="1"/>
                    </a:moveTo>
                    <a:lnTo>
                      <a:pt x="1" y="41"/>
                    </a:lnTo>
                    <a:lnTo>
                      <a:pt x="792" y="470"/>
                    </a:lnTo>
                    <a:lnTo>
                      <a:pt x="3367" y="470"/>
                    </a:lnTo>
                    <a:lnTo>
                      <a:pt x="3367" y="457"/>
                    </a:lnTo>
                    <a:lnTo>
                      <a:pt x="3381" y="457"/>
                    </a:lnTo>
                    <a:cubicBezTo>
                      <a:pt x="3381" y="443"/>
                      <a:pt x="3394" y="443"/>
                      <a:pt x="3394" y="443"/>
                    </a:cubicBezTo>
                    <a:cubicBezTo>
                      <a:pt x="3434" y="430"/>
                      <a:pt x="3515" y="390"/>
                      <a:pt x="3662" y="350"/>
                    </a:cubicBezTo>
                    <a:lnTo>
                      <a:pt x="3662" y="309"/>
                    </a:lnTo>
                    <a:cubicBezTo>
                      <a:pt x="3568" y="296"/>
                      <a:pt x="3488" y="269"/>
                      <a:pt x="3434" y="256"/>
                    </a:cubicBezTo>
                    <a:cubicBezTo>
                      <a:pt x="3354" y="229"/>
                      <a:pt x="3313" y="215"/>
                      <a:pt x="3300" y="202"/>
                    </a:cubicBezTo>
                    <a:lnTo>
                      <a:pt x="3246" y="148"/>
                    </a:lnTo>
                    <a:cubicBezTo>
                      <a:pt x="3126" y="122"/>
                      <a:pt x="3005" y="108"/>
                      <a:pt x="2884" y="95"/>
                    </a:cubicBezTo>
                    <a:cubicBezTo>
                      <a:pt x="2697" y="55"/>
                      <a:pt x="2495" y="28"/>
                      <a:pt x="2334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2" name="Google Shape;922;p33"/>
            <p:cNvGrpSpPr/>
            <p:nvPr/>
          </p:nvGrpSpPr>
          <p:grpSpPr>
            <a:xfrm rot="-5400000">
              <a:off x="8211946" y="4671682"/>
              <a:ext cx="1205958" cy="251700"/>
              <a:chOff x="2357533" y="3245275"/>
              <a:chExt cx="4420667" cy="251700"/>
            </a:xfrm>
          </p:grpSpPr>
          <p:cxnSp>
            <p:nvCxnSpPr>
              <p:cNvPr id="923" name="Google Shape;923;p33"/>
              <p:cNvCxnSpPr/>
              <p:nvPr/>
            </p:nvCxnSpPr>
            <p:spPr>
              <a:xfrm>
                <a:off x="2365800" y="3371113"/>
                <a:ext cx="441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dash"/>
                <a:round/>
                <a:headEnd type="triangle" w="med" len="med"/>
                <a:tailEnd type="triangle" w="med" len="med"/>
              </a:ln>
            </p:spPr>
          </p:cxnSp>
          <p:cxnSp>
            <p:nvCxnSpPr>
              <p:cNvPr id="924" name="Google Shape;924;p33"/>
              <p:cNvCxnSpPr/>
              <p:nvPr/>
            </p:nvCxnSpPr>
            <p:spPr>
              <a:xfrm>
                <a:off x="2357533" y="3245275"/>
                <a:ext cx="0" cy="25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5" name="Google Shape;925;p33"/>
              <p:cNvCxnSpPr/>
              <p:nvPr/>
            </p:nvCxnSpPr>
            <p:spPr>
              <a:xfrm>
                <a:off x="6777133" y="3245275"/>
                <a:ext cx="0" cy="25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26" name="Google Shape;926;p33"/>
            <p:cNvGrpSpPr/>
            <p:nvPr/>
          </p:nvGrpSpPr>
          <p:grpSpPr>
            <a:xfrm rot="-5400000">
              <a:off x="3916121" y="4762382"/>
              <a:ext cx="1205958" cy="251700"/>
              <a:chOff x="2357533" y="3245275"/>
              <a:chExt cx="4420667" cy="251700"/>
            </a:xfrm>
          </p:grpSpPr>
          <p:cxnSp>
            <p:nvCxnSpPr>
              <p:cNvPr id="927" name="Google Shape;927;p33"/>
              <p:cNvCxnSpPr/>
              <p:nvPr/>
            </p:nvCxnSpPr>
            <p:spPr>
              <a:xfrm>
                <a:off x="2365800" y="3371113"/>
                <a:ext cx="441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dash"/>
                <a:round/>
                <a:headEnd type="triangle" w="med" len="med"/>
                <a:tailEnd type="triangle" w="med" len="med"/>
              </a:ln>
            </p:spPr>
          </p:cxnSp>
          <p:cxnSp>
            <p:nvCxnSpPr>
              <p:cNvPr id="928" name="Google Shape;928;p33"/>
              <p:cNvCxnSpPr/>
              <p:nvPr/>
            </p:nvCxnSpPr>
            <p:spPr>
              <a:xfrm>
                <a:off x="2357533" y="3245275"/>
                <a:ext cx="0" cy="25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29" name="Google Shape;929;p33"/>
            <p:cNvGrpSpPr/>
            <p:nvPr/>
          </p:nvGrpSpPr>
          <p:grpSpPr>
            <a:xfrm rot="-5400000">
              <a:off x="3440139" y="4369740"/>
              <a:ext cx="1809821" cy="251700"/>
              <a:chOff x="2357533" y="3245275"/>
              <a:chExt cx="4420667" cy="251700"/>
            </a:xfrm>
          </p:grpSpPr>
          <p:cxnSp>
            <p:nvCxnSpPr>
              <p:cNvPr id="930" name="Google Shape;930;p33"/>
              <p:cNvCxnSpPr/>
              <p:nvPr/>
            </p:nvCxnSpPr>
            <p:spPr>
              <a:xfrm>
                <a:off x="2365800" y="3371113"/>
                <a:ext cx="4412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dash"/>
                <a:round/>
                <a:headEnd type="triangle" w="med" len="med"/>
                <a:tailEnd type="triangle" w="med" len="med"/>
              </a:ln>
            </p:spPr>
          </p:cxnSp>
          <p:cxnSp>
            <p:nvCxnSpPr>
              <p:cNvPr id="931" name="Google Shape;931;p33"/>
              <p:cNvCxnSpPr/>
              <p:nvPr/>
            </p:nvCxnSpPr>
            <p:spPr>
              <a:xfrm>
                <a:off x="2357533" y="3245275"/>
                <a:ext cx="0" cy="25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pic>
        <p:nvPicPr>
          <p:cNvPr id="4098" name="Picture 2" descr="Picture background"/>
          <p:cNvPicPr>
            <a:picLocks noGrp="1" noChangeAspect="1" noChangeArrowheads="1"/>
          </p:cNvPicPr>
          <p:nvPr>
            <p:ph type="pic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7" r="313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408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Grp="1" noChangeAspect="1"/>
          </p:cNvPicPr>
          <p:nvPr>
            <p:ph type="pic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5" t="-90" r="75" b="20659"/>
          <a:stretch/>
        </p:blipFill>
        <p:spPr>
          <a:xfrm>
            <a:off x="0" y="0"/>
            <a:ext cx="9144000" cy="5135766"/>
          </a:xfrm>
        </p:spPr>
      </p:pic>
    </p:spTree>
    <p:extLst>
      <p:ext uri="{BB962C8B-B14F-4D97-AF65-F5344CB8AC3E}">
        <p14:creationId xmlns:p14="http://schemas.microsoft.com/office/powerpoint/2010/main" val="3181288105"/>
      </p:ext>
    </p:extLst>
  </p:cSld>
  <p:clrMapOvr>
    <a:masterClrMapping/>
  </p:clrMapOvr>
</p:sld>
</file>

<file path=ppt/theme/theme1.xml><?xml version="1.0" encoding="utf-8"?>
<a:theme xmlns:a="http://schemas.openxmlformats.org/drawingml/2006/main" name="Aeronautical Engineering Project Proposal by Slidesgo">
  <a:themeElements>
    <a:clrScheme name="Simple Light">
      <a:dk1>
        <a:srgbClr val="FFFFFF"/>
      </a:dk1>
      <a:lt1>
        <a:srgbClr val="1F6299"/>
      </a:lt1>
      <a:dk2>
        <a:srgbClr val="3D85C6"/>
      </a:dk2>
      <a:lt2>
        <a:srgbClr val="6FA8DC"/>
      </a:lt2>
      <a:accent1>
        <a:srgbClr val="CFE2F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619</Words>
  <Application>Microsoft Office PowerPoint</Application>
  <PresentationFormat>Экран (16:9)</PresentationFormat>
  <Paragraphs>181</Paragraphs>
  <Slides>24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2" baseType="lpstr">
      <vt:lpstr>Roboto Mono Light</vt:lpstr>
      <vt:lpstr>Arial</vt:lpstr>
      <vt:lpstr>Roboto Mono Medium</vt:lpstr>
      <vt:lpstr>Commissioner</vt:lpstr>
      <vt:lpstr>Anaheim</vt:lpstr>
      <vt:lpstr>Roboto Mono SemiBold</vt:lpstr>
      <vt:lpstr>Roboto Mono</vt:lpstr>
      <vt:lpstr>Aeronautical Engineering Project Proposal by Slidesgo</vt:lpstr>
      <vt:lpstr>Устройство сопряжения органов управления кабины самолета с вычислительным комплексом Московский государственный технический университет им. Н.Э. Баумана</vt:lpstr>
      <vt:lpstr>Содержание</vt:lpstr>
      <vt:lpstr>Что такое устройство сопряжения?</vt:lpstr>
      <vt:lpstr>Определения</vt:lpstr>
      <vt:lpstr>Полунатур-ный стенд</vt:lpstr>
      <vt:lpstr>Зачем нужны полунатурные стенды?</vt:lpstr>
      <vt:lpstr>Зачем нужны полунатурные стенды?</vt:lpstr>
      <vt:lpstr>Из чего состоит устройство сопряжения?</vt:lpstr>
      <vt:lpstr>Презентация PowerPoint</vt:lpstr>
      <vt:lpstr>Выбор протокола передачи данных</vt:lpstr>
      <vt:lpstr>Комплекс стандартов CAN</vt:lpstr>
      <vt:lpstr>Стандарт Profibus</vt:lpstr>
      <vt:lpstr>Протокол Modbus</vt:lpstr>
      <vt:lpstr>Промышленный Ethernet</vt:lpstr>
      <vt:lpstr>Презентация PowerPoint</vt:lpstr>
      <vt:lpstr>Распростра-ненность протоколов передачи данных</vt:lpstr>
      <vt:lpstr>Универсальный модуль</vt:lpstr>
      <vt:lpstr>Выбор микроконтроллера</vt:lpstr>
      <vt:lpstr>Презентация PowerPoint</vt:lpstr>
      <vt:lpstr>Специализированный модуль</vt:lpstr>
      <vt:lpstr>Презентация PowerPoint</vt:lpstr>
      <vt:lpstr>Выбор АЦП</vt:lpstr>
      <vt:lpstr>Заключение</vt:lpstr>
      <vt:lpstr>Буду рада вопросам!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AERONAUTICAL ENGINEERING PROJECT PROPOSAL</dc:title>
  <dc:creator>Елена Оболенская</dc:creator>
  <cp:lastModifiedBy>Елена Ю. Оболенская</cp:lastModifiedBy>
  <cp:revision>34</cp:revision>
  <dcterms:modified xsi:type="dcterms:W3CDTF">2025-04-07T08:23:20Z</dcterms:modified>
</cp:coreProperties>
</file>