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Cousine"/>
      <p:regular r:id="rId32"/>
      <p:bold r:id="rId33"/>
      <p:italic r:id="rId34"/>
      <p:boldItalic r:id="rId35"/>
    </p:embeddedFont>
    <p:embeddedFont>
      <p:font typeface="Bebas Neue"/>
      <p:regular r:id="rId36"/>
    </p:embeddedFont>
    <p:embeddedFont>
      <p:font typeface="Overpass Mono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Cousine-bold.fntdata"/><Relationship Id="rId10" Type="http://schemas.openxmlformats.org/officeDocument/2006/relationships/slide" Target="slides/slide5.xml"/><Relationship Id="rId32" Type="http://schemas.openxmlformats.org/officeDocument/2006/relationships/font" Target="fonts/Cousine-regular.fntdata"/><Relationship Id="rId13" Type="http://schemas.openxmlformats.org/officeDocument/2006/relationships/slide" Target="slides/slide8.xml"/><Relationship Id="rId35" Type="http://schemas.openxmlformats.org/officeDocument/2006/relationships/font" Target="fonts/Cousine-boldItalic.fntdata"/><Relationship Id="rId12" Type="http://schemas.openxmlformats.org/officeDocument/2006/relationships/slide" Target="slides/slide7.xml"/><Relationship Id="rId34" Type="http://schemas.openxmlformats.org/officeDocument/2006/relationships/font" Target="fonts/Cousine-italic.fntdata"/><Relationship Id="rId15" Type="http://schemas.openxmlformats.org/officeDocument/2006/relationships/slide" Target="slides/slide10.xml"/><Relationship Id="rId37" Type="http://schemas.openxmlformats.org/officeDocument/2006/relationships/font" Target="fonts/OverpassMono-regular.fntdata"/><Relationship Id="rId14" Type="http://schemas.openxmlformats.org/officeDocument/2006/relationships/slide" Target="slides/slide9.xml"/><Relationship Id="rId36" Type="http://schemas.openxmlformats.org/officeDocument/2006/relationships/font" Target="fonts/BebasNeu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verpassMon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老師，各位同學大家好，我們是第23組。要分享的主題是「基本薪資調漲討論分析 — 以PTT為例」。組員有猷盛、兆愷，以及鈴淨。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238b6f3718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238b6f3718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經由替換字詞、中文斷詞</a:t>
            </a:r>
            <a:r>
              <a:rPr lang="en">
                <a:solidFill>
                  <a:schemeClr val="dk1"/>
                </a:solidFill>
              </a:rPr>
              <a:t>，以及清除停用字後，初步我們將LDA主題模型設置為5個。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從畫面中我們可以看見，部分主題是有重疊，無法完全進行區分。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22932766614_8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22932766614_8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除了第五個主題具有明確的區分特徵之外，其他四個主題，兩兩之間都存在一定程度的重疊。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22932766614_8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22932766614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第一個主題，以及第二個主題有重疊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g22932766614_8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4" name="Google Shape;2014;g22932766614_8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第三個主題和第四個主題存在重疊，且這兩個主題的重疊部分更加顯著。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22932766614_8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7" name="Google Shape;2037;g22932766614_8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考慮到五個主題模型中存在重疊，我們面臨難以探討人民對基本薪資調漲的討論焦點的問題。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為了解決這個問題，我們決定回到停用詞的處理上，去除那些較少被提及的字詞，同時將主題數調整為 3 個，以期更清晰地分類出人民在基本薪資調漲議題上的討論。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22932766614_8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22932766614_8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將主題數調整為3個後，LDA主題模型已經有明確的分類。不再有其中兩個主題有重疊的狀況</a:t>
            </a:r>
            <a:r>
              <a:rPr lang="en">
                <a:solidFill>
                  <a:schemeClr val="dk1"/>
                </a:solidFill>
              </a:rPr>
              <a:t>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22932766614_8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g22932766614_8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第一個主題</a:t>
            </a:r>
            <a:br>
              <a:rPr lang="en"/>
            </a:br>
            <a:br>
              <a:rPr lang="en"/>
            </a:br>
            <a:r>
              <a:rPr lang="en"/>
              <a:t>從其最相關的前10個字詞，包含「經濟」、「台灣」、「政府」、「疫情」、「勞工」、「蔡英文」、「成長」、「產業」、「調幅」，以及「調升」，我們定義這個主題為「市場經濟」。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22932766614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22932766614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第二個主題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從其最相關的前10個字詞，包含「物價」、「政府」、「老闆」、「上漲」、「薪水」、「成本」、「台灣」、「漲價」、「價格」，以及「通膨」，我們定義這個主題為「民生議題」。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g22932766614_9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5" name="Google Shape;2125;g22932766614_9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第三個主題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從其最相關的前10個字詞，包含「工作」、「勞工」、「公司」、「就業」、「月薪」、「時薪」、「企業」、「行政院」、「福利」，以及「勞動部」，我們定義這個主題為「治國事宜」。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238b6f3718d_2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238b6f3718d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而我們進一步透過視覺化呈現，將資料結果放入Gephi</a:t>
            </a:r>
            <a:r>
              <a:rPr lang="en">
                <a:solidFill>
                  <a:schemeClr val="dk1"/>
                </a:solidFill>
              </a:rPr>
              <a:t>，得出「民生議題」是更被大家所看重的</a:t>
            </a:r>
            <a:r>
              <a:rPr lang="en"/>
              <a:t>。哪怕多數人民不討論市場經濟或治國事宜，民生議題還是大家會進行談論的焦點。而接續在民生議題後面的，依序是市場經濟以及治國事宜。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103901f63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103901f63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分享的內容分為四個部分：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一、動機及分析目的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二、取用資料集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三、資料分析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四、結論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102adc4f490_0_28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5" name="Google Shape;2175;g102adc4f490_0_28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最後，依據以上分析情形，我們可以統整出「</a:t>
            </a:r>
            <a:r>
              <a:rPr lang="en">
                <a:solidFill>
                  <a:schemeClr val="dk1"/>
                </a:solidFill>
              </a:rPr>
              <a:t>基本薪資調漲的討論分析」包含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gcf978683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8" name="Google Shape;2238;gcf978683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人民對基本薪資調漲的討論焦點，主要著重在市場經濟、民生議題，以及治國事宜。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在市場經濟、民生議題，以及治國事宜討論議題中，人民最關注的是</a:t>
            </a:r>
            <a:r>
              <a:rPr lang="en">
                <a:solidFill>
                  <a:schemeClr val="dk1"/>
                </a:solidFill>
              </a:rPr>
              <a:t>民生議題，依序為市場經濟以及治國事宜。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g102af55662a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2" name="Google Shape;2422;g102af55662a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以上是本組的報告，謝謝大家。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103901f637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103901f637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在動機及分析目的方面，我們將解釋如何利用期中的資料分析結果</a:t>
            </a:r>
            <a:r>
              <a:rPr lang="en">
                <a:solidFill>
                  <a:schemeClr val="dk1"/>
                </a:solidFill>
              </a:rPr>
              <a:t>，</a:t>
            </a:r>
            <a:r>
              <a:rPr lang="en"/>
              <a:t>來進一步</a:t>
            </a:r>
            <a:r>
              <a:rPr lang="en">
                <a:solidFill>
                  <a:schemeClr val="dk1"/>
                </a:solidFill>
              </a:rPr>
              <a:t>的</a:t>
            </a:r>
            <a:r>
              <a:rPr lang="en"/>
              <a:t>深入研究其影響「基本薪資調漲」的相關因素。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102adc4f1d3_0_1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102adc4f1d3_0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基於之前提及的基本薪資對生活品質和消費能力的直接影響，以及對企業的經濟效益產生的影響，我們認為有必要進行相關研究。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因此，在本次期末專案中，我們希望進一步深入討論期中所提及的議題，以瞭解人民在基本薪資調漲方面的討論焦點。同時</a:t>
            </a:r>
            <a:r>
              <a:rPr lang="en">
                <a:solidFill>
                  <a:schemeClr val="dk1"/>
                </a:solidFill>
              </a:rPr>
              <a:t>，</a:t>
            </a:r>
            <a:r>
              <a:rPr lang="en"/>
              <a:t>我們還希望探討在所討論的多個議題中，人們最關注的是哪一個因素</a:t>
            </a:r>
            <a:r>
              <a:rPr lang="en">
                <a:solidFill>
                  <a:schemeClr val="dk1"/>
                </a:solidFill>
              </a:rPr>
              <a:t>，</a:t>
            </a:r>
            <a:r>
              <a:rPr lang="en"/>
              <a:t>以獲得更清晰的洞察和資料支持。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238b6f3718d_2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238b6f3718d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延續期中專案的「關鍵式文字雲」和「字詞網路圖」資料分析結果顯示，我們可以看見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當討論基本薪資調整時，人們經常提到的關鍵詞包括「物價」、「工資」、「薪資」、「老闆」、「政府」、「台灣」、「薪水」、「外勞」、「漲價」、「通膨」、「房價」和「民進黨」。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透過字詞網路圖的分析，我們發現共有110個節點，這些節點可以主要分為「物價」、「經濟」、「成本」、「治國」、「底層」和「老闆」等六個類別。其中，「物價」是最常出現且節點交集最多的字詞類別。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然而，儘管我們已經使用資料分析來將內容按照六個類別進行推類，這些類別的定義仍然是基於人工調整的。因此，我們希望透過 LDA 主題模型進行資料分析，以確認分析結果是否與我們的自定義類別相符，或者是否會得出不同的主題模型分類結果。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102adc4f1d3_0_2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102adc4f1d3_0_2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選用的資料集是PTT的看板。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102adc4f1d3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102adc4f1d3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TT選擇了延續期中專案所選擇的工作版、八卦版和政黑板作為討論的版面。這樣的選擇是因為「薪資調漲」是一個高度政治議題，所以除了工作版之外，八卦版和政黑板也同時被選擇了。這兩個版面都有大量討論台灣政治及時事議題的帖子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在設定關鍵字時，我們一開始僅設置了「基本工資」和「基本時薪」來進行搜尋。然而，由於效果不佳，我們發現基本工資在不同人口中有不同的定義，並且與法律規定的基本工資有所差異。許多人以「資訊行業的基本工資多半落在......」的方式來表達，使用方法有所不同。因此，我們最終決定將所有關鍵字直接列出，包括基本薪資調漲、調漲基本薪資、基本工資調漲、調漲基本工資、最低時薪調漲和調漲最低時薪。最終獲得的資料數量為478筆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102adc4f1d3_0_1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0" name="Google Shape;1850;g102adc4f1d3_0_1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</a:t>
            </a:r>
            <a:r>
              <a:rPr lang="en"/>
              <a:t>資料分析中，本組特別對如何使用 LDA 主題模型，以及 Gephi 應用來作說明。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238b6f3718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238b6f3718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資料區間與期中專案選擇相同</a:t>
            </a:r>
            <a:r>
              <a:rPr lang="en">
                <a:solidFill>
                  <a:schemeClr val="dk1"/>
                </a:solidFill>
              </a:rPr>
              <a:t>，是</a:t>
            </a:r>
            <a:r>
              <a:rPr lang="en"/>
              <a:t>2021年1月1日起至2023年4月20日，畫面中是本組設置的文字分析工作流程畫面。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33421" y="1293575"/>
            <a:ext cx="4255200" cy="24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163459" y="4177825"/>
            <a:ext cx="4111500" cy="2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2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2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Google Shape;40;p2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11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299" name="Google Shape;299;p11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11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11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11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11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11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11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11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11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11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11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11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11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11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11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11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11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11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11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11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11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11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11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11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11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11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11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11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7" name="Google Shape;327;p11"/>
          <p:cNvSpPr txBox="1"/>
          <p:nvPr>
            <p:ph hasCustomPrompt="1" type="title"/>
          </p:nvPr>
        </p:nvSpPr>
        <p:spPr>
          <a:xfrm>
            <a:off x="1238074" y="3127715"/>
            <a:ext cx="35421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8" name="Google Shape;328;p11"/>
          <p:cNvSpPr txBox="1"/>
          <p:nvPr>
            <p:ph idx="1" type="subTitle"/>
          </p:nvPr>
        </p:nvSpPr>
        <p:spPr>
          <a:xfrm>
            <a:off x="4971725" y="3455825"/>
            <a:ext cx="32505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3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334" name="Google Shape;334;p13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13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13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13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13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13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13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13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13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13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" name="Google Shape;344;p13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Google Shape;345;p13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13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13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Google Shape;348;p13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13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13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13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13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13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13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13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13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13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13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13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13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13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2" name="Google Shape;362;p13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3" name="Google Shape;363;p13"/>
          <p:cNvSpPr txBox="1"/>
          <p:nvPr>
            <p:ph idx="2" type="title"/>
          </p:nvPr>
        </p:nvSpPr>
        <p:spPr>
          <a:xfrm>
            <a:off x="2019200" y="1661975"/>
            <a:ext cx="1910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4" name="Google Shape;364;p13"/>
          <p:cNvSpPr txBox="1"/>
          <p:nvPr>
            <p:ph idx="1" type="subTitle"/>
          </p:nvPr>
        </p:nvSpPr>
        <p:spPr>
          <a:xfrm>
            <a:off x="2019185" y="2326308"/>
            <a:ext cx="23220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13"/>
          <p:cNvSpPr txBox="1"/>
          <p:nvPr>
            <p:ph hasCustomPrompt="1" idx="3" type="title"/>
          </p:nvPr>
        </p:nvSpPr>
        <p:spPr>
          <a:xfrm>
            <a:off x="1115440" y="199312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366" name="Google Shape;366;p13"/>
          <p:cNvSpPr txBox="1"/>
          <p:nvPr>
            <p:ph idx="4" type="title"/>
          </p:nvPr>
        </p:nvSpPr>
        <p:spPr>
          <a:xfrm>
            <a:off x="2019200" y="3395475"/>
            <a:ext cx="1910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7" name="Google Shape;367;p13"/>
          <p:cNvSpPr txBox="1"/>
          <p:nvPr>
            <p:ph idx="5" type="subTitle"/>
          </p:nvPr>
        </p:nvSpPr>
        <p:spPr>
          <a:xfrm>
            <a:off x="2019185" y="4059858"/>
            <a:ext cx="23220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13"/>
          <p:cNvSpPr txBox="1"/>
          <p:nvPr>
            <p:ph hasCustomPrompt="1" idx="6" type="title"/>
          </p:nvPr>
        </p:nvSpPr>
        <p:spPr>
          <a:xfrm>
            <a:off x="1115440" y="372667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369" name="Google Shape;369;p13"/>
          <p:cNvSpPr txBox="1"/>
          <p:nvPr>
            <p:ph idx="7" type="title"/>
          </p:nvPr>
        </p:nvSpPr>
        <p:spPr>
          <a:xfrm>
            <a:off x="5724425" y="1661975"/>
            <a:ext cx="1910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0" name="Google Shape;370;p13"/>
          <p:cNvSpPr txBox="1"/>
          <p:nvPr>
            <p:ph idx="8" type="subTitle"/>
          </p:nvPr>
        </p:nvSpPr>
        <p:spPr>
          <a:xfrm>
            <a:off x="5724410" y="2326308"/>
            <a:ext cx="23220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13"/>
          <p:cNvSpPr txBox="1"/>
          <p:nvPr>
            <p:ph hasCustomPrompt="1" idx="9" type="title"/>
          </p:nvPr>
        </p:nvSpPr>
        <p:spPr>
          <a:xfrm>
            <a:off x="4820665" y="199312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372" name="Google Shape;372;p13"/>
          <p:cNvSpPr txBox="1"/>
          <p:nvPr>
            <p:ph idx="13" type="title"/>
          </p:nvPr>
        </p:nvSpPr>
        <p:spPr>
          <a:xfrm>
            <a:off x="5724425" y="3395475"/>
            <a:ext cx="1910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3" name="Google Shape;373;p13"/>
          <p:cNvSpPr txBox="1"/>
          <p:nvPr>
            <p:ph idx="14" type="subTitle"/>
          </p:nvPr>
        </p:nvSpPr>
        <p:spPr>
          <a:xfrm>
            <a:off x="5724410" y="4059858"/>
            <a:ext cx="23220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13"/>
          <p:cNvSpPr txBox="1"/>
          <p:nvPr>
            <p:ph hasCustomPrompt="1" idx="15" type="title"/>
          </p:nvPr>
        </p:nvSpPr>
        <p:spPr>
          <a:xfrm>
            <a:off x="4820665" y="372667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375" name="Google Shape;37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14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378" name="Google Shape;378;p14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14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14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14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14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14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14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14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14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14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14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14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14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14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14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14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14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14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14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14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14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14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14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14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14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14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14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14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6" name="Google Shape;406;p14"/>
          <p:cNvSpPr txBox="1"/>
          <p:nvPr>
            <p:ph type="title"/>
          </p:nvPr>
        </p:nvSpPr>
        <p:spPr>
          <a:xfrm>
            <a:off x="1119391" y="1639125"/>
            <a:ext cx="37431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9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7" name="Google Shape;407;p14"/>
          <p:cNvSpPr txBox="1"/>
          <p:nvPr>
            <p:ph idx="1" type="subTitle"/>
          </p:nvPr>
        </p:nvSpPr>
        <p:spPr>
          <a:xfrm>
            <a:off x="1409766" y="3199450"/>
            <a:ext cx="3702300" cy="8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5"/>
          <p:cNvSpPr txBox="1"/>
          <p:nvPr>
            <p:ph type="title"/>
          </p:nvPr>
        </p:nvSpPr>
        <p:spPr>
          <a:xfrm>
            <a:off x="1136102" y="2597244"/>
            <a:ext cx="3324300" cy="11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1" name="Google Shape;411;p15"/>
          <p:cNvSpPr txBox="1"/>
          <p:nvPr>
            <p:ph idx="1" type="subTitle"/>
          </p:nvPr>
        </p:nvSpPr>
        <p:spPr>
          <a:xfrm>
            <a:off x="1753106" y="4221413"/>
            <a:ext cx="40461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15"/>
          <p:cNvSpPr txBox="1"/>
          <p:nvPr>
            <p:ph hasCustomPrompt="1" idx="2" type="title"/>
          </p:nvPr>
        </p:nvSpPr>
        <p:spPr>
          <a:xfrm>
            <a:off x="1868852" y="880125"/>
            <a:ext cx="18588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13" name="Google Shape;413;p15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414" name="Google Shape;414;p15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15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15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15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15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15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15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15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15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15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15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15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15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15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15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15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15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15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15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15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15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15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15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15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15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15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15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15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2" name="Google Shape;44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4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6"/>
          <p:cNvSpPr txBox="1"/>
          <p:nvPr>
            <p:ph type="title"/>
          </p:nvPr>
        </p:nvSpPr>
        <p:spPr>
          <a:xfrm>
            <a:off x="4427784" y="2558375"/>
            <a:ext cx="3609900" cy="12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5" name="Google Shape;445;p16"/>
          <p:cNvSpPr txBox="1"/>
          <p:nvPr>
            <p:ph idx="1" type="subTitle"/>
          </p:nvPr>
        </p:nvSpPr>
        <p:spPr>
          <a:xfrm>
            <a:off x="3584933" y="4092975"/>
            <a:ext cx="3971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16"/>
          <p:cNvSpPr txBox="1"/>
          <p:nvPr>
            <p:ph hasCustomPrompt="1" idx="2" type="title"/>
          </p:nvPr>
        </p:nvSpPr>
        <p:spPr>
          <a:xfrm>
            <a:off x="5303334" y="1001620"/>
            <a:ext cx="18588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47" name="Google Shape;447;p16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448" name="Google Shape;448;p16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16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16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16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16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16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16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16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16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16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16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16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16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16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16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16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16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5" name="Google Shape;465;p16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" name="Google Shape;466;p16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7" name="Google Shape;467;p16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16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16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16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16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16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16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16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16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6" name="Google Shape;47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4_1_1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7"/>
          <p:cNvSpPr txBox="1"/>
          <p:nvPr>
            <p:ph type="title"/>
          </p:nvPr>
        </p:nvSpPr>
        <p:spPr>
          <a:xfrm>
            <a:off x="1226712" y="3008714"/>
            <a:ext cx="2716800" cy="12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9" name="Google Shape;479;p17"/>
          <p:cNvSpPr txBox="1"/>
          <p:nvPr>
            <p:ph idx="1" type="subTitle"/>
          </p:nvPr>
        </p:nvSpPr>
        <p:spPr>
          <a:xfrm>
            <a:off x="4082486" y="3525589"/>
            <a:ext cx="4028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17"/>
          <p:cNvSpPr txBox="1"/>
          <p:nvPr>
            <p:ph hasCustomPrompt="1" idx="2" type="title"/>
          </p:nvPr>
        </p:nvSpPr>
        <p:spPr>
          <a:xfrm>
            <a:off x="2271639" y="1400797"/>
            <a:ext cx="18588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81" name="Google Shape;481;p17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482" name="Google Shape;482;p17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17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17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17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17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17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17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17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17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17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7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17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7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17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17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17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17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17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17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17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17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17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17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17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17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17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17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17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0" name="Google Shape;510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2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18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513" name="Google Shape;513;p18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18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18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18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18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18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9" name="Google Shape;519;p18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Google Shape;520;p18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18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" name="Google Shape;522;p18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18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18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18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6" name="Google Shape;526;p18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7" name="Google Shape;527;p18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18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18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18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18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18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18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18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18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18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18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18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18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18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1" name="Google Shape;541;p18"/>
          <p:cNvSpPr txBox="1"/>
          <p:nvPr>
            <p:ph type="title"/>
          </p:nvPr>
        </p:nvSpPr>
        <p:spPr>
          <a:xfrm>
            <a:off x="4491304" y="965525"/>
            <a:ext cx="3549600" cy="19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2" name="Google Shape;542;p18"/>
          <p:cNvSpPr txBox="1"/>
          <p:nvPr>
            <p:ph idx="1" type="subTitle"/>
          </p:nvPr>
        </p:nvSpPr>
        <p:spPr>
          <a:xfrm>
            <a:off x="4120960" y="3324128"/>
            <a:ext cx="3080700" cy="10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3" name="Google Shape;543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2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19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546" name="Google Shape;546;p19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19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19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9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19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19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19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19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19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19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19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19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19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19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19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19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19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19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19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19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19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19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19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19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19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19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19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19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4" name="Google Shape;574;p19"/>
          <p:cNvSpPr txBox="1"/>
          <p:nvPr>
            <p:ph type="title"/>
          </p:nvPr>
        </p:nvSpPr>
        <p:spPr>
          <a:xfrm>
            <a:off x="1381450" y="1370025"/>
            <a:ext cx="6381300" cy="17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5" name="Google Shape;575;p19"/>
          <p:cNvSpPr txBox="1"/>
          <p:nvPr>
            <p:ph idx="1" type="subTitle"/>
          </p:nvPr>
        </p:nvSpPr>
        <p:spPr>
          <a:xfrm>
            <a:off x="3136031" y="3521180"/>
            <a:ext cx="28719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2_1_1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p20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579" name="Google Shape;579;p20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20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20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20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20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20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20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20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20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20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20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20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20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20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20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20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20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20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20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20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20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20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20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20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20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20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20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20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7" name="Google Shape;607;p20"/>
          <p:cNvSpPr txBox="1"/>
          <p:nvPr>
            <p:ph type="title"/>
          </p:nvPr>
        </p:nvSpPr>
        <p:spPr>
          <a:xfrm>
            <a:off x="911557" y="953150"/>
            <a:ext cx="4556400" cy="15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8" name="Google Shape;608;p20"/>
          <p:cNvSpPr txBox="1"/>
          <p:nvPr>
            <p:ph idx="1" type="subTitle"/>
          </p:nvPr>
        </p:nvSpPr>
        <p:spPr>
          <a:xfrm>
            <a:off x="1092527" y="2936219"/>
            <a:ext cx="4698600" cy="14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/>
          <p:nvPr>
            <p:ph type="title"/>
          </p:nvPr>
        </p:nvSpPr>
        <p:spPr>
          <a:xfrm>
            <a:off x="1648350" y="2902200"/>
            <a:ext cx="58473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3"/>
          <p:cNvSpPr txBox="1"/>
          <p:nvPr>
            <p:ph idx="1" type="subTitle"/>
          </p:nvPr>
        </p:nvSpPr>
        <p:spPr>
          <a:xfrm>
            <a:off x="2501525" y="4080204"/>
            <a:ext cx="41409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hasCustomPrompt="1" idx="2" type="title"/>
          </p:nvPr>
        </p:nvSpPr>
        <p:spPr>
          <a:xfrm>
            <a:off x="3642600" y="1377034"/>
            <a:ext cx="18588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5" name="Google Shape;45;p3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46" name="Google Shape;46;p3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3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3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3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3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Google Shape;55;p3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3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3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3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3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3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3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3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3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3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3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3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3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3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3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3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3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" name="Google Shape;7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2_1_1_1"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oogle Shape;611;p21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612" name="Google Shape;612;p21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21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21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21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21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21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21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21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21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21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21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21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21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21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21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21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21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21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21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21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21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21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21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21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21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21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21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21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0" name="Google Shape;640;p21"/>
          <p:cNvSpPr txBox="1"/>
          <p:nvPr>
            <p:ph type="title"/>
          </p:nvPr>
        </p:nvSpPr>
        <p:spPr>
          <a:xfrm>
            <a:off x="1161625" y="1568850"/>
            <a:ext cx="2304000" cy="8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41" name="Google Shape;641;p21"/>
          <p:cNvSpPr txBox="1"/>
          <p:nvPr>
            <p:ph idx="1" type="subTitle"/>
          </p:nvPr>
        </p:nvSpPr>
        <p:spPr>
          <a:xfrm>
            <a:off x="903175" y="3050125"/>
            <a:ext cx="3841500" cy="7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2" name="Google Shape;64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_2_1_1_1_1"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" name="Google Shape;644;p22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645" name="Google Shape;645;p22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22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22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22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22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22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22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22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22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22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22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22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22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22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22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22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22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22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22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22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22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22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22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22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22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22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22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22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3" name="Google Shape;673;p22"/>
          <p:cNvSpPr txBox="1"/>
          <p:nvPr>
            <p:ph type="title"/>
          </p:nvPr>
        </p:nvSpPr>
        <p:spPr>
          <a:xfrm flipH="1">
            <a:off x="5542609" y="1904025"/>
            <a:ext cx="2806500" cy="7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4" name="Google Shape;674;p22"/>
          <p:cNvSpPr txBox="1"/>
          <p:nvPr>
            <p:ph idx="1" type="subTitle"/>
          </p:nvPr>
        </p:nvSpPr>
        <p:spPr>
          <a:xfrm flipH="1">
            <a:off x="4341613" y="2973925"/>
            <a:ext cx="3854700" cy="7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5" name="Google Shape;675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_2_1_1_1_1_1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23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678" name="Google Shape;678;p23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23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23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23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23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23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23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23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23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23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23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23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23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23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23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23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23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23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23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23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23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23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23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23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23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23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23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23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06" name="Google Shape;706;p23"/>
          <p:cNvSpPr txBox="1"/>
          <p:nvPr>
            <p:ph type="title"/>
          </p:nvPr>
        </p:nvSpPr>
        <p:spPr>
          <a:xfrm>
            <a:off x="1179400" y="1904025"/>
            <a:ext cx="2684700" cy="7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7" name="Google Shape;707;p23"/>
          <p:cNvSpPr txBox="1"/>
          <p:nvPr>
            <p:ph idx="1" type="subTitle"/>
          </p:nvPr>
        </p:nvSpPr>
        <p:spPr>
          <a:xfrm>
            <a:off x="1284163" y="2973925"/>
            <a:ext cx="3854700" cy="7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_1"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24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711" name="Google Shape;711;p24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24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24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24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24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24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24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24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24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24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24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24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24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24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24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24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24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24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24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24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24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24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24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24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24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24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24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24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9" name="Google Shape;739;p24"/>
          <p:cNvSpPr txBox="1"/>
          <p:nvPr>
            <p:ph type="title"/>
          </p:nvPr>
        </p:nvSpPr>
        <p:spPr>
          <a:xfrm>
            <a:off x="3265501" y="3717475"/>
            <a:ext cx="30147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0" name="Google Shape;740;p24"/>
          <p:cNvSpPr txBox="1"/>
          <p:nvPr>
            <p:ph idx="1" type="subTitle"/>
          </p:nvPr>
        </p:nvSpPr>
        <p:spPr>
          <a:xfrm>
            <a:off x="713226" y="1440492"/>
            <a:ext cx="56310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1" name="Google Shape;74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oogle Shape;743;p25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744" name="Google Shape;744;p25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25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25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25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25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25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25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25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25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25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25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25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25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25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25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25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25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25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25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25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25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p25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25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25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25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25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Google Shape;770;p25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" name="Google Shape;771;p25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72" name="Google Shape;772;p25"/>
          <p:cNvSpPr txBox="1"/>
          <p:nvPr>
            <p:ph hasCustomPrompt="1" type="title"/>
          </p:nvPr>
        </p:nvSpPr>
        <p:spPr>
          <a:xfrm>
            <a:off x="750758" y="2973521"/>
            <a:ext cx="2352600" cy="6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73" name="Google Shape;773;p25"/>
          <p:cNvSpPr txBox="1"/>
          <p:nvPr>
            <p:ph idx="1" type="subTitle"/>
          </p:nvPr>
        </p:nvSpPr>
        <p:spPr>
          <a:xfrm>
            <a:off x="895808" y="3688343"/>
            <a:ext cx="20625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4" name="Google Shape;774;p25"/>
          <p:cNvSpPr txBox="1"/>
          <p:nvPr>
            <p:ph hasCustomPrompt="1" idx="2" type="title"/>
          </p:nvPr>
        </p:nvSpPr>
        <p:spPr>
          <a:xfrm>
            <a:off x="3395705" y="2424421"/>
            <a:ext cx="2352600" cy="6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75" name="Google Shape;775;p25"/>
          <p:cNvSpPr txBox="1"/>
          <p:nvPr>
            <p:ph idx="3" type="subTitle"/>
          </p:nvPr>
        </p:nvSpPr>
        <p:spPr>
          <a:xfrm>
            <a:off x="3540755" y="3139243"/>
            <a:ext cx="20625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6" name="Google Shape;776;p25"/>
          <p:cNvSpPr txBox="1"/>
          <p:nvPr>
            <p:ph hasCustomPrompt="1" idx="4" type="title"/>
          </p:nvPr>
        </p:nvSpPr>
        <p:spPr>
          <a:xfrm>
            <a:off x="6040639" y="1875321"/>
            <a:ext cx="2352600" cy="6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77" name="Google Shape;777;p25"/>
          <p:cNvSpPr txBox="1"/>
          <p:nvPr>
            <p:ph idx="5" type="subTitle"/>
          </p:nvPr>
        </p:nvSpPr>
        <p:spPr>
          <a:xfrm>
            <a:off x="6185689" y="2590146"/>
            <a:ext cx="20625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8" name="Google Shape;778;p25"/>
          <p:cNvSpPr txBox="1"/>
          <p:nvPr>
            <p:ph idx="6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9" name="Google Shape;77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5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6"/>
          <p:cNvSpPr txBox="1"/>
          <p:nvPr>
            <p:ph idx="1" type="subTitle"/>
          </p:nvPr>
        </p:nvSpPr>
        <p:spPr>
          <a:xfrm>
            <a:off x="4869769" y="2057075"/>
            <a:ext cx="34488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2" name="Google Shape;782;p26"/>
          <p:cNvSpPr txBox="1"/>
          <p:nvPr>
            <p:ph type="title"/>
          </p:nvPr>
        </p:nvSpPr>
        <p:spPr>
          <a:xfrm>
            <a:off x="1544450" y="1934775"/>
            <a:ext cx="3191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3" name="Google Shape;783;p26"/>
          <p:cNvSpPr txBox="1"/>
          <p:nvPr>
            <p:ph idx="2" type="subTitle"/>
          </p:nvPr>
        </p:nvSpPr>
        <p:spPr>
          <a:xfrm>
            <a:off x="4869769" y="3711874"/>
            <a:ext cx="34488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4" name="Google Shape;784;p26"/>
          <p:cNvSpPr txBox="1"/>
          <p:nvPr>
            <p:ph idx="3" type="title"/>
          </p:nvPr>
        </p:nvSpPr>
        <p:spPr>
          <a:xfrm>
            <a:off x="1544450" y="3602099"/>
            <a:ext cx="3191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85" name="Google Shape;785;p26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786" name="Google Shape;786;p26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7" name="Google Shape;787;p26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8" name="Google Shape;788;p26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9" name="Google Shape;789;p26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0" name="Google Shape;790;p26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1" name="Google Shape;791;p26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2" name="Google Shape;792;p26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3" name="Google Shape;793;p26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4" name="Google Shape;794;p26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5" name="Google Shape;795;p26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6" name="Google Shape;796;p26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26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26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26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26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1" name="Google Shape;801;p26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2" name="Google Shape;802;p26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3" name="Google Shape;803;p26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4" name="Google Shape;804;p26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26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26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26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26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26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26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26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26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26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4" name="Google Shape;814;p26"/>
          <p:cNvSpPr txBox="1"/>
          <p:nvPr>
            <p:ph idx="4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5" name="Google Shape;81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_1"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7" name="Google Shape;817;p27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818" name="Google Shape;818;p27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27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27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27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27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27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27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27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27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27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27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9" name="Google Shape;829;p27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0" name="Google Shape;830;p27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1" name="Google Shape;831;p27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27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3" name="Google Shape;833;p27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27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27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Google Shape;836;p27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27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8" name="Google Shape;838;p27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9" name="Google Shape;839;p27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0" name="Google Shape;840;p27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1" name="Google Shape;841;p27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2" name="Google Shape;842;p27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3" name="Google Shape;843;p27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4" name="Google Shape;844;p27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5" name="Google Shape;845;p27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46" name="Google Shape;846;p27"/>
          <p:cNvSpPr txBox="1"/>
          <p:nvPr>
            <p:ph idx="1" type="subTitle"/>
          </p:nvPr>
        </p:nvSpPr>
        <p:spPr>
          <a:xfrm>
            <a:off x="1011053" y="3589417"/>
            <a:ext cx="14415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7" name="Google Shape;847;p27"/>
          <p:cNvSpPr txBox="1"/>
          <p:nvPr>
            <p:ph type="title"/>
          </p:nvPr>
        </p:nvSpPr>
        <p:spPr>
          <a:xfrm>
            <a:off x="839001" y="3192026"/>
            <a:ext cx="17856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8" name="Google Shape;848;p27"/>
          <p:cNvSpPr txBox="1"/>
          <p:nvPr>
            <p:ph hasCustomPrompt="1" idx="2" type="title"/>
          </p:nvPr>
        </p:nvSpPr>
        <p:spPr>
          <a:xfrm>
            <a:off x="728635" y="1940285"/>
            <a:ext cx="1854600" cy="7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49" name="Google Shape;849;p27"/>
          <p:cNvSpPr txBox="1"/>
          <p:nvPr>
            <p:ph idx="3" type="subTitle"/>
          </p:nvPr>
        </p:nvSpPr>
        <p:spPr>
          <a:xfrm>
            <a:off x="2933505" y="3589417"/>
            <a:ext cx="14415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0" name="Google Shape;850;p27"/>
          <p:cNvSpPr txBox="1"/>
          <p:nvPr>
            <p:ph idx="4" type="title"/>
          </p:nvPr>
        </p:nvSpPr>
        <p:spPr>
          <a:xfrm>
            <a:off x="2761454" y="3192026"/>
            <a:ext cx="17856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1" name="Google Shape;851;p27"/>
          <p:cNvSpPr txBox="1"/>
          <p:nvPr>
            <p:ph hasCustomPrompt="1" idx="5" type="title"/>
          </p:nvPr>
        </p:nvSpPr>
        <p:spPr>
          <a:xfrm>
            <a:off x="2651078" y="1940285"/>
            <a:ext cx="1854600" cy="7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2" name="Google Shape;852;p27"/>
          <p:cNvSpPr txBox="1"/>
          <p:nvPr>
            <p:ph idx="6" type="subTitle"/>
          </p:nvPr>
        </p:nvSpPr>
        <p:spPr>
          <a:xfrm>
            <a:off x="4855942" y="3580067"/>
            <a:ext cx="14415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3" name="Google Shape;853;p27"/>
          <p:cNvSpPr txBox="1"/>
          <p:nvPr>
            <p:ph idx="7" type="title"/>
          </p:nvPr>
        </p:nvSpPr>
        <p:spPr>
          <a:xfrm>
            <a:off x="4683891" y="3182689"/>
            <a:ext cx="17856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4" name="Google Shape;854;p27"/>
          <p:cNvSpPr txBox="1"/>
          <p:nvPr>
            <p:ph hasCustomPrompt="1" idx="8" type="title"/>
          </p:nvPr>
        </p:nvSpPr>
        <p:spPr>
          <a:xfrm>
            <a:off x="4573521" y="1930948"/>
            <a:ext cx="1854600" cy="7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5" name="Google Shape;855;p27"/>
          <p:cNvSpPr txBox="1"/>
          <p:nvPr>
            <p:ph idx="9" type="subTitle"/>
          </p:nvPr>
        </p:nvSpPr>
        <p:spPr>
          <a:xfrm>
            <a:off x="6778385" y="3580067"/>
            <a:ext cx="14415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6" name="Google Shape;856;p27"/>
          <p:cNvSpPr txBox="1"/>
          <p:nvPr>
            <p:ph idx="13" type="title"/>
          </p:nvPr>
        </p:nvSpPr>
        <p:spPr>
          <a:xfrm>
            <a:off x="6606334" y="3182689"/>
            <a:ext cx="17856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7" name="Google Shape;857;p27"/>
          <p:cNvSpPr txBox="1"/>
          <p:nvPr>
            <p:ph hasCustomPrompt="1" idx="14" type="title"/>
          </p:nvPr>
        </p:nvSpPr>
        <p:spPr>
          <a:xfrm>
            <a:off x="6495964" y="1930948"/>
            <a:ext cx="1854600" cy="7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8" name="Google Shape;858;p27"/>
          <p:cNvSpPr txBox="1"/>
          <p:nvPr>
            <p:ph idx="15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9" name="Google Shape;859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1" name="Google Shape;861;p28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862" name="Google Shape;862;p28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28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28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28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28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7" name="Google Shape;867;p28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28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28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28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1" name="Google Shape;871;p28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2" name="Google Shape;872;p28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28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28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28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28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28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28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28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28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28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28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28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28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28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6" name="Google Shape;886;p28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28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8" name="Google Shape;888;p28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9" name="Google Shape;889;p28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90" name="Google Shape;890;p28"/>
          <p:cNvSpPr txBox="1"/>
          <p:nvPr>
            <p:ph idx="1" type="subTitle"/>
          </p:nvPr>
        </p:nvSpPr>
        <p:spPr>
          <a:xfrm>
            <a:off x="859163" y="3151375"/>
            <a:ext cx="2257800" cy="7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1" name="Google Shape;891;p28"/>
          <p:cNvSpPr txBox="1"/>
          <p:nvPr>
            <p:ph type="title"/>
          </p:nvPr>
        </p:nvSpPr>
        <p:spPr>
          <a:xfrm>
            <a:off x="859163" y="2739377"/>
            <a:ext cx="22578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2" name="Google Shape;892;p28"/>
          <p:cNvSpPr txBox="1"/>
          <p:nvPr>
            <p:ph idx="2" type="subTitle"/>
          </p:nvPr>
        </p:nvSpPr>
        <p:spPr>
          <a:xfrm>
            <a:off x="3443100" y="3151375"/>
            <a:ext cx="2257800" cy="7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3" name="Google Shape;893;p28"/>
          <p:cNvSpPr txBox="1"/>
          <p:nvPr>
            <p:ph idx="3" type="title"/>
          </p:nvPr>
        </p:nvSpPr>
        <p:spPr>
          <a:xfrm>
            <a:off x="3443100" y="2739377"/>
            <a:ext cx="22578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4" name="Google Shape;894;p28"/>
          <p:cNvSpPr txBox="1"/>
          <p:nvPr>
            <p:ph idx="4" type="subTitle"/>
          </p:nvPr>
        </p:nvSpPr>
        <p:spPr>
          <a:xfrm>
            <a:off x="6027037" y="3151375"/>
            <a:ext cx="2257800" cy="7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5" name="Google Shape;895;p28"/>
          <p:cNvSpPr txBox="1"/>
          <p:nvPr>
            <p:ph idx="5" type="title"/>
          </p:nvPr>
        </p:nvSpPr>
        <p:spPr>
          <a:xfrm>
            <a:off x="6027037" y="2739377"/>
            <a:ext cx="22578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6" name="Google Shape;896;p28"/>
          <p:cNvSpPr txBox="1"/>
          <p:nvPr>
            <p:ph idx="6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7" name="Google Shape;89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3"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29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900" name="Google Shape;900;p29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29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29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3" name="Google Shape;903;p29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4" name="Google Shape;904;p29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5" name="Google Shape;905;p29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6" name="Google Shape;906;p29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7" name="Google Shape;907;p29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8" name="Google Shape;908;p29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29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0" name="Google Shape;910;p29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1" name="Google Shape;911;p29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Google Shape;912;p29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3" name="Google Shape;913;p29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29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29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29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29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29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29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29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29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2" name="Google Shape;922;p29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3" name="Google Shape;923;p29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4" name="Google Shape;924;p29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5" name="Google Shape;925;p29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6" name="Google Shape;926;p29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7" name="Google Shape;927;p29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28" name="Google Shape;928;p29"/>
          <p:cNvSpPr txBox="1"/>
          <p:nvPr>
            <p:ph idx="1" type="subTitle"/>
          </p:nvPr>
        </p:nvSpPr>
        <p:spPr>
          <a:xfrm>
            <a:off x="1110672" y="3953201"/>
            <a:ext cx="18912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9" name="Google Shape;929;p29"/>
          <p:cNvSpPr txBox="1"/>
          <p:nvPr>
            <p:ph type="title"/>
          </p:nvPr>
        </p:nvSpPr>
        <p:spPr>
          <a:xfrm>
            <a:off x="1293972" y="3139662"/>
            <a:ext cx="1524600" cy="7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0" name="Google Shape;930;p29"/>
          <p:cNvSpPr txBox="1"/>
          <p:nvPr>
            <p:ph idx="2" type="subTitle"/>
          </p:nvPr>
        </p:nvSpPr>
        <p:spPr>
          <a:xfrm>
            <a:off x="3570533" y="3953201"/>
            <a:ext cx="18825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1" name="Google Shape;931;p29"/>
          <p:cNvSpPr txBox="1"/>
          <p:nvPr>
            <p:ph idx="3" type="title"/>
          </p:nvPr>
        </p:nvSpPr>
        <p:spPr>
          <a:xfrm>
            <a:off x="3749483" y="3139662"/>
            <a:ext cx="1524600" cy="7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2" name="Google Shape;932;p29"/>
          <p:cNvSpPr txBox="1"/>
          <p:nvPr>
            <p:ph idx="4" type="subTitle"/>
          </p:nvPr>
        </p:nvSpPr>
        <p:spPr>
          <a:xfrm>
            <a:off x="6027298" y="3953201"/>
            <a:ext cx="18825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3" name="Google Shape;933;p29"/>
          <p:cNvSpPr txBox="1"/>
          <p:nvPr>
            <p:ph idx="5" type="title"/>
          </p:nvPr>
        </p:nvSpPr>
        <p:spPr>
          <a:xfrm>
            <a:off x="6206248" y="3139662"/>
            <a:ext cx="1524600" cy="7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4" name="Google Shape;934;p29"/>
          <p:cNvSpPr txBox="1"/>
          <p:nvPr>
            <p:ph idx="6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5" name="Google Shape;93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"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oogle Shape;937;p30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938" name="Google Shape;938;p30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9" name="Google Shape;939;p30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0" name="Google Shape;940;p30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1" name="Google Shape;941;p30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2" name="Google Shape;942;p30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3" name="Google Shape;943;p30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4" name="Google Shape;944;p30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5" name="Google Shape;945;p30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6" name="Google Shape;946;p30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7" name="Google Shape;947;p30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8" name="Google Shape;948;p30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9" name="Google Shape;949;p30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0" name="Google Shape;950;p30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Google Shape;951;p30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30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Google Shape;953;p30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4" name="Google Shape;954;p30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5" name="Google Shape;955;p30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6" name="Google Shape;956;p30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30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30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30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30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30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30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30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30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30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66" name="Google Shape;966;p30"/>
          <p:cNvSpPr txBox="1"/>
          <p:nvPr>
            <p:ph idx="1" type="subTitle"/>
          </p:nvPr>
        </p:nvSpPr>
        <p:spPr>
          <a:xfrm>
            <a:off x="1890383" y="2233804"/>
            <a:ext cx="22578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7" name="Google Shape;967;p30"/>
          <p:cNvSpPr txBox="1"/>
          <p:nvPr>
            <p:ph type="title"/>
          </p:nvPr>
        </p:nvSpPr>
        <p:spPr>
          <a:xfrm>
            <a:off x="1951733" y="1834972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8" name="Google Shape;968;p30"/>
          <p:cNvSpPr txBox="1"/>
          <p:nvPr>
            <p:ph idx="2" type="subTitle"/>
          </p:nvPr>
        </p:nvSpPr>
        <p:spPr>
          <a:xfrm>
            <a:off x="5605713" y="2233804"/>
            <a:ext cx="22578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9" name="Google Shape;969;p30"/>
          <p:cNvSpPr txBox="1"/>
          <p:nvPr>
            <p:ph idx="3" type="title"/>
          </p:nvPr>
        </p:nvSpPr>
        <p:spPr>
          <a:xfrm>
            <a:off x="5667063" y="1834972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0" name="Google Shape;970;p30"/>
          <p:cNvSpPr txBox="1"/>
          <p:nvPr>
            <p:ph idx="4" type="subTitle"/>
          </p:nvPr>
        </p:nvSpPr>
        <p:spPr>
          <a:xfrm>
            <a:off x="1890383" y="3980222"/>
            <a:ext cx="22578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1" name="Google Shape;971;p30"/>
          <p:cNvSpPr txBox="1"/>
          <p:nvPr>
            <p:ph idx="5" type="title"/>
          </p:nvPr>
        </p:nvSpPr>
        <p:spPr>
          <a:xfrm>
            <a:off x="1951733" y="3574247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2" name="Google Shape;972;p30"/>
          <p:cNvSpPr txBox="1"/>
          <p:nvPr>
            <p:ph idx="6" type="subTitle"/>
          </p:nvPr>
        </p:nvSpPr>
        <p:spPr>
          <a:xfrm>
            <a:off x="5605713" y="3980222"/>
            <a:ext cx="22578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30"/>
          <p:cNvSpPr txBox="1"/>
          <p:nvPr>
            <p:ph idx="7" type="title"/>
          </p:nvPr>
        </p:nvSpPr>
        <p:spPr>
          <a:xfrm>
            <a:off x="5667063" y="3574247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4" name="Google Shape;974;p30"/>
          <p:cNvSpPr txBox="1"/>
          <p:nvPr>
            <p:ph idx="8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5" name="Google Shape;97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idx="1" type="body"/>
          </p:nvPr>
        </p:nvSpPr>
        <p:spPr>
          <a:xfrm>
            <a:off x="717425" y="1152475"/>
            <a:ext cx="7709100" cy="344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1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77" name="Google Shape;77;p4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78" name="Google Shape;78;p4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4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4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4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4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4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4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4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4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4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4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4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4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4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4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4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4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4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4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4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4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4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4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4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6" name="Google Shape;106;p4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_1_2"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7" name="Google Shape;977;p31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978" name="Google Shape;978;p31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9" name="Google Shape;979;p31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31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1" name="Google Shape;981;p31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2" name="Google Shape;982;p31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3" name="Google Shape;983;p31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4" name="Google Shape;984;p31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5" name="Google Shape;985;p31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6" name="Google Shape;986;p31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7" name="Google Shape;987;p31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8" name="Google Shape;988;p31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9" name="Google Shape;989;p31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0" name="Google Shape;990;p31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1" name="Google Shape;991;p31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2" name="Google Shape;992;p31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3" name="Google Shape;993;p31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4" name="Google Shape;994;p31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Google Shape;995;p31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6" name="Google Shape;996;p31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7" name="Google Shape;997;p31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8" name="Google Shape;998;p31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9" name="Google Shape;999;p31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0" name="Google Shape;1000;p31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1" name="Google Shape;1001;p31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2" name="Google Shape;1002;p31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3" name="Google Shape;1003;p31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4" name="Google Shape;1004;p31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31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06" name="Google Shape;1006;p31"/>
          <p:cNvSpPr txBox="1"/>
          <p:nvPr>
            <p:ph idx="1" type="subTitle"/>
          </p:nvPr>
        </p:nvSpPr>
        <p:spPr>
          <a:xfrm>
            <a:off x="1642462" y="2359387"/>
            <a:ext cx="20292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7" name="Google Shape;1007;p31"/>
          <p:cNvSpPr txBox="1"/>
          <p:nvPr>
            <p:ph type="title"/>
          </p:nvPr>
        </p:nvSpPr>
        <p:spPr>
          <a:xfrm>
            <a:off x="1589512" y="1953409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8" name="Google Shape;1008;p31"/>
          <p:cNvSpPr txBox="1"/>
          <p:nvPr>
            <p:ph idx="2" type="subTitle"/>
          </p:nvPr>
        </p:nvSpPr>
        <p:spPr>
          <a:xfrm>
            <a:off x="4890554" y="2359387"/>
            <a:ext cx="20292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9" name="Google Shape;1009;p31"/>
          <p:cNvSpPr txBox="1"/>
          <p:nvPr>
            <p:ph idx="3" type="title"/>
          </p:nvPr>
        </p:nvSpPr>
        <p:spPr>
          <a:xfrm>
            <a:off x="4837604" y="1953409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0" name="Google Shape;1010;p31"/>
          <p:cNvSpPr txBox="1"/>
          <p:nvPr>
            <p:ph idx="4" type="subTitle"/>
          </p:nvPr>
        </p:nvSpPr>
        <p:spPr>
          <a:xfrm>
            <a:off x="1642462" y="3908162"/>
            <a:ext cx="20292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1" name="Google Shape;1011;p31"/>
          <p:cNvSpPr txBox="1"/>
          <p:nvPr>
            <p:ph idx="5" type="title"/>
          </p:nvPr>
        </p:nvSpPr>
        <p:spPr>
          <a:xfrm>
            <a:off x="1589512" y="3502184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2" name="Google Shape;1012;p31"/>
          <p:cNvSpPr txBox="1"/>
          <p:nvPr>
            <p:ph idx="6" type="subTitle"/>
          </p:nvPr>
        </p:nvSpPr>
        <p:spPr>
          <a:xfrm>
            <a:off x="4890554" y="3908162"/>
            <a:ext cx="20292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3" name="Google Shape;1013;p31"/>
          <p:cNvSpPr txBox="1"/>
          <p:nvPr>
            <p:ph idx="7" type="title"/>
          </p:nvPr>
        </p:nvSpPr>
        <p:spPr>
          <a:xfrm>
            <a:off x="4837604" y="3502184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4" name="Google Shape;1014;p31"/>
          <p:cNvSpPr txBox="1"/>
          <p:nvPr>
            <p:ph idx="8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5" name="Google Shape;1015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_2"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oogle Shape;1017;p32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018" name="Google Shape;1018;p32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32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0" name="Google Shape;1020;p32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1" name="Google Shape;1021;p32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2" name="Google Shape;1022;p32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3" name="Google Shape;1023;p32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4" name="Google Shape;1024;p32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5" name="Google Shape;1025;p32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Google Shape;1026;p32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7" name="Google Shape;1027;p32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p32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9" name="Google Shape;1029;p32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0" name="Google Shape;1030;p32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1" name="Google Shape;1031;p32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2" name="Google Shape;1032;p32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3" name="Google Shape;1033;p32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4" name="Google Shape;1034;p32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5" name="Google Shape;1035;p32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6" name="Google Shape;1036;p32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7" name="Google Shape;1037;p32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8" name="Google Shape;1038;p32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9" name="Google Shape;1039;p32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0" name="Google Shape;1040;p32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1" name="Google Shape;1041;p32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2" name="Google Shape;1042;p32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3" name="Google Shape;1043;p32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4" name="Google Shape;1044;p32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p32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46" name="Google Shape;1046;p32"/>
          <p:cNvSpPr txBox="1"/>
          <p:nvPr>
            <p:ph idx="1" type="subTitle"/>
          </p:nvPr>
        </p:nvSpPr>
        <p:spPr>
          <a:xfrm>
            <a:off x="814731" y="2249724"/>
            <a:ext cx="2257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7" name="Google Shape;1047;p32"/>
          <p:cNvSpPr txBox="1"/>
          <p:nvPr>
            <p:ph type="title"/>
          </p:nvPr>
        </p:nvSpPr>
        <p:spPr>
          <a:xfrm>
            <a:off x="724881" y="1862797"/>
            <a:ext cx="2437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8" name="Google Shape;1048;p32"/>
          <p:cNvSpPr txBox="1"/>
          <p:nvPr>
            <p:ph idx="2" type="subTitle"/>
          </p:nvPr>
        </p:nvSpPr>
        <p:spPr>
          <a:xfrm>
            <a:off x="3443100" y="2249724"/>
            <a:ext cx="2257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9" name="Google Shape;1049;p32"/>
          <p:cNvSpPr txBox="1"/>
          <p:nvPr>
            <p:ph idx="3" type="title"/>
          </p:nvPr>
        </p:nvSpPr>
        <p:spPr>
          <a:xfrm>
            <a:off x="3353250" y="1862797"/>
            <a:ext cx="2437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0" name="Google Shape;1050;p32"/>
          <p:cNvSpPr txBox="1"/>
          <p:nvPr>
            <p:ph idx="4" type="subTitle"/>
          </p:nvPr>
        </p:nvSpPr>
        <p:spPr>
          <a:xfrm>
            <a:off x="6071469" y="2249724"/>
            <a:ext cx="2257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1" name="Google Shape;1051;p32"/>
          <p:cNvSpPr txBox="1"/>
          <p:nvPr>
            <p:ph idx="5" type="title"/>
          </p:nvPr>
        </p:nvSpPr>
        <p:spPr>
          <a:xfrm>
            <a:off x="5981619" y="1862797"/>
            <a:ext cx="2437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2" name="Google Shape;1052;p32"/>
          <p:cNvSpPr txBox="1"/>
          <p:nvPr>
            <p:ph idx="6" type="subTitle"/>
          </p:nvPr>
        </p:nvSpPr>
        <p:spPr>
          <a:xfrm>
            <a:off x="814731" y="3849224"/>
            <a:ext cx="2257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3" name="Google Shape;1053;p32"/>
          <p:cNvSpPr txBox="1"/>
          <p:nvPr>
            <p:ph idx="7" type="title"/>
          </p:nvPr>
        </p:nvSpPr>
        <p:spPr>
          <a:xfrm>
            <a:off x="724881" y="3462297"/>
            <a:ext cx="2437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4" name="Google Shape;1054;p32"/>
          <p:cNvSpPr txBox="1"/>
          <p:nvPr>
            <p:ph idx="8" type="subTitle"/>
          </p:nvPr>
        </p:nvSpPr>
        <p:spPr>
          <a:xfrm>
            <a:off x="3443100" y="3849224"/>
            <a:ext cx="2257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5" name="Google Shape;1055;p32"/>
          <p:cNvSpPr txBox="1"/>
          <p:nvPr>
            <p:ph idx="9" type="title"/>
          </p:nvPr>
        </p:nvSpPr>
        <p:spPr>
          <a:xfrm>
            <a:off x="3353250" y="3462297"/>
            <a:ext cx="2437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6" name="Google Shape;1056;p32"/>
          <p:cNvSpPr txBox="1"/>
          <p:nvPr>
            <p:ph idx="13" type="subTitle"/>
          </p:nvPr>
        </p:nvSpPr>
        <p:spPr>
          <a:xfrm>
            <a:off x="6071469" y="3849224"/>
            <a:ext cx="2257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7" name="Google Shape;1057;p32"/>
          <p:cNvSpPr txBox="1"/>
          <p:nvPr>
            <p:ph idx="14" type="title"/>
          </p:nvPr>
        </p:nvSpPr>
        <p:spPr>
          <a:xfrm>
            <a:off x="5981619" y="3462297"/>
            <a:ext cx="2437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8" name="Google Shape;1058;p32"/>
          <p:cNvSpPr txBox="1"/>
          <p:nvPr>
            <p:ph idx="15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9" name="Google Shape;105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33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062" name="Google Shape;1062;p33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33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" name="Google Shape;1064;p33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" name="Google Shape;1065;p33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33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" name="Google Shape;1067;p33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33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" name="Google Shape;1069;p33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33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33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33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3" name="Google Shape;1073;p33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4" name="Google Shape;1074;p33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" name="Google Shape;1075;p33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6" name="Google Shape;1076;p33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7" name="Google Shape;1077;p33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8" name="Google Shape;1078;p33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9" name="Google Shape;1079;p33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0" name="Google Shape;1080;p33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1" name="Google Shape;1081;p33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2" name="Google Shape;1082;p33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3" name="Google Shape;1083;p33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4" name="Google Shape;1084;p33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5" name="Google Shape;1085;p33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6" name="Google Shape;1086;p33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7" name="Google Shape;1087;p33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8" name="Google Shape;1088;p33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9" name="Google Shape;1089;p33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90" name="Google Shape;1090;p33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1" name="Google Shape;109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_1"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34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094" name="Google Shape;1094;p34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34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34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34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34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34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34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34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34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34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34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34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6" name="Google Shape;1106;p34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Google Shape;1107;p34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8" name="Google Shape;1108;p34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34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Google Shape;1110;p34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1" name="Google Shape;1111;p34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2" name="Google Shape;1112;p34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3" name="Google Shape;1113;p34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Google Shape;1114;p34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5" name="Google Shape;1115;p34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34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7" name="Google Shape;1117;p34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8" name="Google Shape;1118;p34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9" name="Google Shape;1119;p34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0" name="Google Shape;1120;p34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1" name="Google Shape;1121;p34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22" name="Google Shape;1122;p34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3" name="Google Shape;1123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_1_1"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5" name="Google Shape;1125;p35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126" name="Google Shape;1126;p35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7" name="Google Shape;1127;p35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8" name="Google Shape;1128;p35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9" name="Google Shape;1129;p35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0" name="Google Shape;1130;p35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1" name="Google Shape;1131;p35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2" name="Google Shape;1132;p35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3" name="Google Shape;1133;p35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4" name="Google Shape;1134;p35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5" name="Google Shape;1135;p35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6" name="Google Shape;1136;p35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7" name="Google Shape;1137;p35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8" name="Google Shape;1138;p35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9" name="Google Shape;1139;p35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0" name="Google Shape;1140;p35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1" name="Google Shape;1141;p35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2" name="Google Shape;1142;p35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3" name="Google Shape;1143;p35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4" name="Google Shape;1144;p35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5" name="Google Shape;1145;p35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6" name="Google Shape;1146;p35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7" name="Google Shape;1147;p35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8" name="Google Shape;1148;p35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9" name="Google Shape;1149;p35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0" name="Google Shape;1150;p35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1" name="Google Shape;1151;p35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2" name="Google Shape;1152;p35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3" name="Google Shape;1153;p35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54" name="Google Shape;1154;p35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5" name="Google Shape;1155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6_1_1_1"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157;p36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158" name="Google Shape;1158;p36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36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36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36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p36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3" name="Google Shape;1163;p36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36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36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36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36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36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36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36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36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2" name="Google Shape;1172;p36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3" name="Google Shape;1173;p36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4" name="Google Shape;1174;p36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5" name="Google Shape;1175;p36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36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7" name="Google Shape;1177;p36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8" name="Google Shape;1178;p36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36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36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1" name="Google Shape;1181;p36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2" name="Google Shape;1182;p36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3" name="Google Shape;1183;p36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4" name="Google Shape;1184;p36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5" name="Google Shape;1185;p36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86" name="Google Shape;1186;p36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7" name="Google Shape;1187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6_1_1_1_1"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9" name="Google Shape;1189;p37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190" name="Google Shape;1190;p37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1" name="Google Shape;1191;p37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2" name="Google Shape;1192;p37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3" name="Google Shape;1193;p37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4" name="Google Shape;1194;p37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5" name="Google Shape;1195;p37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6" name="Google Shape;1196;p37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7" name="Google Shape;1197;p37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8" name="Google Shape;1198;p37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9" name="Google Shape;1199;p37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0" name="Google Shape;1200;p37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1" name="Google Shape;1201;p37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2" name="Google Shape;1202;p37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3" name="Google Shape;1203;p37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4" name="Google Shape;1204;p37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5" name="Google Shape;1205;p37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6" name="Google Shape;1206;p37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7" name="Google Shape;1207;p37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8" name="Google Shape;1208;p37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9" name="Google Shape;1209;p37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0" name="Google Shape;1210;p37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1" name="Google Shape;1211;p37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2" name="Google Shape;1212;p37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3" name="Google Shape;1213;p37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4" name="Google Shape;1214;p37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5" name="Google Shape;1215;p37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6" name="Google Shape;1216;p37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Google Shape;1217;p37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18" name="Google Shape;1218;p37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9" name="Google Shape;121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_2_1_1_1_1_1_1"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1" name="Google Shape;1221;p38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222" name="Google Shape;1222;p38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3" name="Google Shape;1223;p38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4" name="Google Shape;1224;p38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Google Shape;1225;p38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6" name="Google Shape;1226;p38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Google Shape;1227;p38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8" name="Google Shape;1228;p38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9" name="Google Shape;1229;p38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38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38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2" name="Google Shape;1232;p38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3" name="Google Shape;1233;p38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4" name="Google Shape;1234;p38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38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38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38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8" name="Google Shape;1238;p38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9" name="Google Shape;1239;p38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0" name="Google Shape;1240;p38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Google Shape;1241;p38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2" name="Google Shape;1242;p38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Google Shape;1243;p38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4" name="Google Shape;1244;p38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5" name="Google Shape;1245;p38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6" name="Google Shape;1246;p38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7" name="Google Shape;1247;p38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8" name="Google Shape;1248;p38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9" name="Google Shape;1249;p38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50" name="Google Shape;1250;p38"/>
          <p:cNvGrpSpPr/>
          <p:nvPr/>
        </p:nvGrpSpPr>
        <p:grpSpPr>
          <a:xfrm>
            <a:off x="4597100" y="3143900"/>
            <a:ext cx="3829551" cy="1421618"/>
            <a:chOff x="717098" y="770484"/>
            <a:chExt cx="3682261" cy="1366940"/>
          </a:xfrm>
        </p:grpSpPr>
        <p:sp>
          <p:nvSpPr>
            <p:cNvPr id="1251" name="Google Shape;1251;p38"/>
            <p:cNvSpPr/>
            <p:nvPr/>
          </p:nvSpPr>
          <p:spPr>
            <a:xfrm>
              <a:off x="717459" y="1000724"/>
              <a:ext cx="3681900" cy="1136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717098" y="770484"/>
              <a:ext cx="36819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3" name="Google Shape;1253;p38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254" name="Google Shape;1254;p38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255" name="Google Shape;1255;p38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256" name="Google Shape;1256;p38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57" name="Google Shape;1257;p38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58" name="Google Shape;1258;p38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38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38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61" name="Google Shape;1261;p38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262" name="Google Shape;1262;p38"/>
          <p:cNvSpPr txBox="1"/>
          <p:nvPr>
            <p:ph type="title"/>
          </p:nvPr>
        </p:nvSpPr>
        <p:spPr>
          <a:xfrm>
            <a:off x="873125" y="885100"/>
            <a:ext cx="3755400" cy="13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63" name="Google Shape;1263;p38"/>
          <p:cNvSpPr txBox="1"/>
          <p:nvPr>
            <p:ph idx="1" type="subTitle"/>
          </p:nvPr>
        </p:nvSpPr>
        <p:spPr>
          <a:xfrm>
            <a:off x="982237" y="2452125"/>
            <a:ext cx="2870400" cy="12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4" name="Google Shape;126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6" name="Google Shape;1266;p39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267" name="Google Shape;1267;p39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8" name="Google Shape;1268;p39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9" name="Google Shape;1269;p39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39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1" name="Google Shape;1271;p39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2" name="Google Shape;1272;p39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3" name="Google Shape;1273;p39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4" name="Google Shape;1274;p39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5" name="Google Shape;1275;p39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6" name="Google Shape;1276;p39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7" name="Google Shape;1277;p39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8" name="Google Shape;1278;p39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39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39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39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39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39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39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39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39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39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39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39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39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1" name="Google Shape;1291;p39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2" name="Google Shape;1292;p39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3" name="Google Shape;1293;p39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4" name="Google Shape;1294;p39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95" name="Google Shape;1295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idx="1" type="subTitle"/>
          </p:nvPr>
        </p:nvSpPr>
        <p:spPr>
          <a:xfrm>
            <a:off x="1210262" y="3120293"/>
            <a:ext cx="2824200" cy="8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"/>
          <p:cNvSpPr txBox="1"/>
          <p:nvPr>
            <p:ph type="title"/>
          </p:nvPr>
        </p:nvSpPr>
        <p:spPr>
          <a:xfrm>
            <a:off x="883112" y="2671266"/>
            <a:ext cx="3478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5"/>
          <p:cNvSpPr txBox="1"/>
          <p:nvPr>
            <p:ph idx="2" type="subTitle"/>
          </p:nvPr>
        </p:nvSpPr>
        <p:spPr>
          <a:xfrm>
            <a:off x="5109538" y="3120293"/>
            <a:ext cx="2824200" cy="8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"/>
          <p:cNvSpPr txBox="1"/>
          <p:nvPr>
            <p:ph idx="3" type="title"/>
          </p:nvPr>
        </p:nvSpPr>
        <p:spPr>
          <a:xfrm>
            <a:off x="4782388" y="2671266"/>
            <a:ext cx="3478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3" name="Google Shape;113;p5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14" name="Google Shape;114;p5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5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5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5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5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5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5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5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5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5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5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5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5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5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5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5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5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5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5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5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5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5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5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5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5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5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5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2" name="Google Shape;142;p5"/>
          <p:cNvSpPr txBox="1"/>
          <p:nvPr>
            <p:ph idx="4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6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46" name="Google Shape;146;p6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6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6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6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6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6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6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6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6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6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6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6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6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6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6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6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6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6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6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6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6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6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6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6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6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6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6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6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4" name="Google Shape;174;p6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78" name="Google Shape;178;p7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7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7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7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7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7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7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7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7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7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7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7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7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7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7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7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7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7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7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7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7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7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7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7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7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7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7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7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6" name="Google Shape;206;p7"/>
          <p:cNvSpPr txBox="1"/>
          <p:nvPr>
            <p:ph idx="1" type="body"/>
          </p:nvPr>
        </p:nvSpPr>
        <p:spPr>
          <a:xfrm>
            <a:off x="986685" y="1714200"/>
            <a:ext cx="4419600" cy="25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3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207" name="Google Shape;207;p7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/>
          <p:nvPr>
            <p:ph type="title"/>
          </p:nvPr>
        </p:nvSpPr>
        <p:spPr>
          <a:xfrm>
            <a:off x="1340406" y="1244475"/>
            <a:ext cx="5157900" cy="29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11" name="Google Shape;211;p8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212" name="Google Shape;212;p8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8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8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8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8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8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8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8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8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8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8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8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8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8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8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8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8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8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8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8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8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8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8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8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8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8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8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8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0" name="Google Shape;24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9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243" name="Google Shape;243;p9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9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9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9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9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9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9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9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9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9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9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9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9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9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9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9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9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9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9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9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9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9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9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9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9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9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9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9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1" name="Google Shape;271;p9"/>
          <p:cNvSpPr txBox="1"/>
          <p:nvPr>
            <p:ph type="title"/>
          </p:nvPr>
        </p:nvSpPr>
        <p:spPr>
          <a:xfrm>
            <a:off x="1221280" y="1119300"/>
            <a:ext cx="4289700" cy="80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2" name="Google Shape;272;p9"/>
          <p:cNvSpPr txBox="1"/>
          <p:nvPr>
            <p:ph idx="1" type="subTitle"/>
          </p:nvPr>
        </p:nvSpPr>
        <p:spPr>
          <a:xfrm>
            <a:off x="3712404" y="2474387"/>
            <a:ext cx="4330800" cy="20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/>
        </p:txBody>
      </p:sp>
      <p:sp>
        <p:nvSpPr>
          <p:cNvPr id="273" name="Google Shape;27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"/>
          <p:cNvSpPr txBox="1"/>
          <p:nvPr>
            <p:ph idx="1" type="body"/>
          </p:nvPr>
        </p:nvSpPr>
        <p:spPr>
          <a:xfrm>
            <a:off x="932194" y="1604794"/>
            <a:ext cx="3324300" cy="22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700">
                <a:latin typeface="Overpass Mono"/>
                <a:ea typeface="Overpass Mono"/>
                <a:cs typeface="Overpass Mono"/>
                <a:sym typeface="Overpass Mono"/>
              </a:defRPr>
            </a:lvl1pPr>
          </a:lstStyle>
          <a:p/>
        </p:txBody>
      </p:sp>
      <p:grpSp>
        <p:nvGrpSpPr>
          <p:cNvPr id="276" name="Google Shape;276;p10"/>
          <p:cNvGrpSpPr/>
          <p:nvPr/>
        </p:nvGrpSpPr>
        <p:grpSpPr>
          <a:xfrm>
            <a:off x="-685941" y="-6843"/>
            <a:ext cx="5525713" cy="5150400"/>
            <a:chOff x="-685941" y="-6843"/>
            <a:chExt cx="5525713" cy="5150400"/>
          </a:xfrm>
        </p:grpSpPr>
        <p:cxnSp>
          <p:nvCxnSpPr>
            <p:cNvPr id="277" name="Google Shape;277;p10"/>
            <p:cNvCxnSpPr/>
            <p:nvPr/>
          </p:nvCxnSpPr>
          <p:spPr>
            <a:xfrm rot="10800000">
              <a:off x="-128" y="180250"/>
              <a:ext cx="483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78" name="Google Shape;278;p10"/>
            <p:cNvGrpSpPr/>
            <p:nvPr/>
          </p:nvGrpSpPr>
          <p:grpSpPr>
            <a:xfrm>
              <a:off x="-685941" y="-6843"/>
              <a:ext cx="5449513" cy="5150400"/>
              <a:chOff x="-685941" y="-6843"/>
              <a:chExt cx="5449513" cy="5150400"/>
            </a:xfrm>
          </p:grpSpPr>
          <p:cxnSp>
            <p:nvCxnSpPr>
              <p:cNvPr id="279" name="Google Shape;279;p10"/>
              <p:cNvCxnSpPr/>
              <p:nvPr/>
            </p:nvCxnSpPr>
            <p:spPr>
              <a:xfrm>
                <a:off x="285325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0" name="Google Shape;280;p10"/>
              <p:cNvCxnSpPr/>
              <p:nvPr/>
            </p:nvCxnSpPr>
            <p:spPr>
              <a:xfrm>
                <a:off x="790471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10"/>
              <p:cNvCxnSpPr/>
              <p:nvPr/>
            </p:nvCxnSpPr>
            <p:spPr>
              <a:xfrm>
                <a:off x="1295616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10"/>
              <p:cNvCxnSpPr/>
              <p:nvPr/>
            </p:nvCxnSpPr>
            <p:spPr>
              <a:xfrm>
                <a:off x="1800762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10"/>
              <p:cNvCxnSpPr/>
              <p:nvPr/>
            </p:nvCxnSpPr>
            <p:spPr>
              <a:xfrm>
                <a:off x="2305907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10"/>
              <p:cNvCxnSpPr/>
              <p:nvPr/>
            </p:nvCxnSpPr>
            <p:spPr>
              <a:xfrm>
                <a:off x="2811053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10"/>
              <p:cNvCxnSpPr/>
              <p:nvPr/>
            </p:nvCxnSpPr>
            <p:spPr>
              <a:xfrm>
                <a:off x="3316199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10"/>
              <p:cNvCxnSpPr/>
              <p:nvPr/>
            </p:nvCxnSpPr>
            <p:spPr>
              <a:xfrm>
                <a:off x="3821344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10"/>
              <p:cNvCxnSpPr/>
              <p:nvPr/>
            </p:nvCxnSpPr>
            <p:spPr>
              <a:xfrm rot="10800000">
                <a:off x="-76328" y="691669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10"/>
              <p:cNvCxnSpPr/>
              <p:nvPr/>
            </p:nvCxnSpPr>
            <p:spPr>
              <a:xfrm rot="10800000">
                <a:off x="-152528" y="1203089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10"/>
              <p:cNvCxnSpPr/>
              <p:nvPr/>
            </p:nvCxnSpPr>
            <p:spPr>
              <a:xfrm rot="10800000">
                <a:off x="-228728" y="1714508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10"/>
              <p:cNvCxnSpPr/>
              <p:nvPr/>
            </p:nvCxnSpPr>
            <p:spPr>
              <a:xfrm rot="10800000">
                <a:off x="-304928" y="2225928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10"/>
              <p:cNvCxnSpPr/>
              <p:nvPr/>
            </p:nvCxnSpPr>
            <p:spPr>
              <a:xfrm rot="10800000">
                <a:off x="-381128" y="2737347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10"/>
              <p:cNvCxnSpPr/>
              <p:nvPr/>
            </p:nvCxnSpPr>
            <p:spPr>
              <a:xfrm rot="10800000">
                <a:off x="-457347" y="3248767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10"/>
              <p:cNvCxnSpPr/>
              <p:nvPr/>
            </p:nvCxnSpPr>
            <p:spPr>
              <a:xfrm rot="10800000">
                <a:off x="-533547" y="3760186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4" name="Google Shape;294;p10"/>
              <p:cNvCxnSpPr/>
              <p:nvPr/>
            </p:nvCxnSpPr>
            <p:spPr>
              <a:xfrm rot="10800000">
                <a:off x="-609701" y="4271606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5" name="Google Shape;295;p10"/>
              <p:cNvCxnSpPr/>
              <p:nvPr/>
            </p:nvCxnSpPr>
            <p:spPr>
              <a:xfrm rot="10800000">
                <a:off x="-685941" y="4783025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96" name="Google Shape;29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buNone/>
              <a:defRPr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>
              <a:buNone/>
              <a:defRPr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>
              <a:buNone/>
              <a:defRPr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>
              <a:buNone/>
              <a:defRPr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>
              <a:buNone/>
              <a:defRPr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>
              <a:buNone/>
              <a:defRPr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>
              <a:buNone/>
              <a:defRPr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>
              <a:buNone/>
              <a:defRPr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461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Relationship Id="rId4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" name="Google Shape;1300;p40"/>
          <p:cNvGrpSpPr/>
          <p:nvPr/>
        </p:nvGrpSpPr>
        <p:grpSpPr>
          <a:xfrm>
            <a:off x="820258" y="757413"/>
            <a:ext cx="5128475" cy="3356250"/>
            <a:chOff x="717125" y="770497"/>
            <a:chExt cx="5128475" cy="3356250"/>
          </a:xfrm>
        </p:grpSpPr>
        <p:sp>
          <p:nvSpPr>
            <p:cNvPr id="1301" name="Google Shape;1301;p40"/>
            <p:cNvSpPr/>
            <p:nvPr/>
          </p:nvSpPr>
          <p:spPr>
            <a:xfrm>
              <a:off x="717700" y="1000747"/>
              <a:ext cx="5127900" cy="31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717125" y="770497"/>
              <a:ext cx="51276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3" name="Google Shape;1303;p40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304" name="Google Shape;1304;p40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05" name="Google Shape;1305;p40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306" name="Google Shape;1306;p40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7" name="Google Shape;1307;p40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08" name="Google Shape;1308;p40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40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40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11" name="Google Shape;1311;p40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12" name="Google Shape;1312;p40"/>
          <p:cNvGrpSpPr/>
          <p:nvPr/>
        </p:nvGrpSpPr>
        <p:grpSpPr>
          <a:xfrm>
            <a:off x="1033421" y="3464600"/>
            <a:ext cx="4423804" cy="1322700"/>
            <a:chOff x="949425" y="3693200"/>
            <a:chExt cx="4423804" cy="1322700"/>
          </a:xfrm>
        </p:grpSpPr>
        <p:grpSp>
          <p:nvGrpSpPr>
            <p:cNvPr id="1313" name="Google Shape;1313;p40"/>
            <p:cNvGrpSpPr/>
            <p:nvPr/>
          </p:nvGrpSpPr>
          <p:grpSpPr>
            <a:xfrm>
              <a:off x="949425" y="3693200"/>
              <a:ext cx="4423800" cy="228900"/>
              <a:chOff x="717138" y="770523"/>
              <a:chExt cx="4423800" cy="228900"/>
            </a:xfrm>
          </p:grpSpPr>
          <p:sp>
            <p:nvSpPr>
              <p:cNvPr id="1314" name="Google Shape;1314;p40"/>
              <p:cNvSpPr/>
              <p:nvPr/>
            </p:nvSpPr>
            <p:spPr>
              <a:xfrm>
                <a:off x="717138" y="770523"/>
                <a:ext cx="4423800" cy="2289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15" name="Google Shape;1315;p40"/>
              <p:cNvGrpSpPr/>
              <p:nvPr/>
            </p:nvGrpSpPr>
            <p:grpSpPr>
              <a:xfrm>
                <a:off x="788325" y="835591"/>
                <a:ext cx="374100" cy="101100"/>
                <a:chOff x="965750" y="594475"/>
                <a:chExt cx="374100" cy="101100"/>
              </a:xfrm>
            </p:grpSpPr>
            <p:grpSp>
              <p:nvGrpSpPr>
                <p:cNvPr id="1316" name="Google Shape;1316;p40"/>
                <p:cNvGrpSpPr/>
                <p:nvPr/>
              </p:nvGrpSpPr>
              <p:grpSpPr>
                <a:xfrm>
                  <a:off x="965750" y="594475"/>
                  <a:ext cx="101100" cy="101100"/>
                  <a:chOff x="965750" y="594475"/>
                  <a:chExt cx="101100" cy="101100"/>
                </a:xfrm>
              </p:grpSpPr>
              <p:sp>
                <p:nvSpPr>
                  <p:cNvPr id="1317" name="Google Shape;1317;p40"/>
                  <p:cNvSpPr/>
                  <p:nvPr/>
                </p:nvSpPr>
                <p:spPr>
                  <a:xfrm>
                    <a:off x="965750" y="594475"/>
                    <a:ext cx="101100" cy="1011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1155CC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318" name="Google Shape;1318;p40"/>
                  <p:cNvCxnSpPr/>
                  <p:nvPr/>
                </p:nvCxnSpPr>
                <p:spPr>
                  <a:xfrm>
                    <a:off x="968975" y="599325"/>
                    <a:ext cx="95400" cy="95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1155CC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19" name="Google Shape;1319;p40"/>
                  <p:cNvCxnSpPr/>
                  <p:nvPr/>
                </p:nvCxnSpPr>
                <p:spPr>
                  <a:xfrm flipH="1">
                    <a:off x="969777" y="599325"/>
                    <a:ext cx="95400" cy="95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1155CC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sp>
              <p:nvSpPr>
                <p:cNvPr id="1320" name="Google Shape;1320;p40"/>
                <p:cNvSpPr/>
                <p:nvPr/>
              </p:nvSpPr>
              <p:spPr>
                <a:xfrm>
                  <a:off x="11022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1" name="Google Shape;1321;p40"/>
                <p:cNvSpPr/>
                <p:nvPr/>
              </p:nvSpPr>
              <p:spPr>
                <a:xfrm>
                  <a:off x="1238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322" name="Google Shape;1322;p40"/>
                <p:cNvCxnSpPr/>
                <p:nvPr/>
              </p:nvCxnSpPr>
              <p:spPr>
                <a:xfrm>
                  <a:off x="1256750" y="677400"/>
                  <a:ext cx="6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1323" name="Google Shape;1323;p40"/>
            <p:cNvSpPr/>
            <p:nvPr/>
          </p:nvSpPr>
          <p:spPr>
            <a:xfrm>
              <a:off x="949429" y="3922100"/>
              <a:ext cx="4423800" cy="1093800"/>
            </a:xfrm>
            <a:prstGeom prst="rect">
              <a:avLst/>
            </a:prstGeom>
            <a:solidFill>
              <a:srgbClr val="1155CC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4" name="Google Shape;1324;p40"/>
          <p:cNvSpPr txBox="1"/>
          <p:nvPr>
            <p:ph type="ctrTitle"/>
          </p:nvPr>
        </p:nvSpPr>
        <p:spPr>
          <a:xfrm>
            <a:off x="1033425" y="1026750"/>
            <a:ext cx="4255200" cy="24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基本薪資調漲討論分析</a:t>
            </a:r>
            <a:r>
              <a:rPr lang="en" sz="5000"/>
              <a:t> —</a:t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以PTT為例</a:t>
            </a:r>
            <a:endParaRPr sz="5000"/>
          </a:p>
        </p:txBody>
      </p:sp>
      <p:sp>
        <p:nvSpPr>
          <p:cNvPr id="1325" name="Google Shape;1325;p40"/>
          <p:cNvSpPr txBox="1"/>
          <p:nvPr>
            <p:ph idx="1" type="subTitle"/>
          </p:nvPr>
        </p:nvSpPr>
        <p:spPr>
          <a:xfrm>
            <a:off x="1163450" y="3760675"/>
            <a:ext cx="4111500" cy="9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M106020015 林猷盛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M104111001 游兆愷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D106050005 周鈴淨</a:t>
            </a:r>
            <a:endParaRPr/>
          </a:p>
        </p:txBody>
      </p:sp>
      <p:grpSp>
        <p:nvGrpSpPr>
          <p:cNvPr id="1326" name="Google Shape;1326;p40"/>
          <p:cNvGrpSpPr/>
          <p:nvPr/>
        </p:nvGrpSpPr>
        <p:grpSpPr>
          <a:xfrm>
            <a:off x="5288608" y="1356388"/>
            <a:ext cx="3035134" cy="2896325"/>
            <a:chOff x="717125" y="770510"/>
            <a:chExt cx="3035134" cy="2896325"/>
          </a:xfrm>
        </p:grpSpPr>
        <p:sp>
          <p:nvSpPr>
            <p:cNvPr id="1327" name="Google Shape;1327;p40"/>
            <p:cNvSpPr/>
            <p:nvPr/>
          </p:nvSpPr>
          <p:spPr>
            <a:xfrm>
              <a:off x="717459" y="1000735"/>
              <a:ext cx="3034800" cy="2666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717125" y="770510"/>
              <a:ext cx="3035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9" name="Google Shape;1329;p40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330" name="Google Shape;1330;p40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31" name="Google Shape;1331;p40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332" name="Google Shape;1332;p40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33" name="Google Shape;1333;p40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34" name="Google Shape;1334;p40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40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40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37" name="Google Shape;1337;p40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38" name="Google Shape;1338;p40"/>
          <p:cNvGrpSpPr/>
          <p:nvPr/>
        </p:nvGrpSpPr>
        <p:grpSpPr>
          <a:xfrm>
            <a:off x="5547479" y="1780256"/>
            <a:ext cx="2517393" cy="2257187"/>
            <a:chOff x="6801850" y="3605680"/>
            <a:chExt cx="2654358" cy="2379994"/>
          </a:xfrm>
        </p:grpSpPr>
        <p:sp>
          <p:nvSpPr>
            <p:cNvPr id="1339" name="Google Shape;1339;p40"/>
            <p:cNvSpPr/>
            <p:nvPr/>
          </p:nvSpPr>
          <p:spPr>
            <a:xfrm>
              <a:off x="6989655" y="3605680"/>
              <a:ext cx="2466553" cy="2372581"/>
            </a:xfrm>
            <a:custGeom>
              <a:rect b="b" l="l" r="r" t="t"/>
              <a:pathLst>
                <a:path extrusionOk="0" h="54308" w="56459">
                  <a:moveTo>
                    <a:pt x="29295" y="0"/>
                  </a:moveTo>
                  <a:cubicBezTo>
                    <a:pt x="18300" y="0"/>
                    <a:pt x="8408" y="6620"/>
                    <a:pt x="4186" y="16778"/>
                  </a:cubicBezTo>
                  <a:cubicBezTo>
                    <a:pt x="1" y="26898"/>
                    <a:pt x="2321" y="38577"/>
                    <a:pt x="10082" y="46338"/>
                  </a:cubicBezTo>
                  <a:cubicBezTo>
                    <a:pt x="15278" y="51533"/>
                    <a:pt x="22229" y="54308"/>
                    <a:pt x="29304" y="54308"/>
                  </a:cubicBezTo>
                  <a:cubicBezTo>
                    <a:pt x="32798" y="54308"/>
                    <a:pt x="36323" y="53631"/>
                    <a:pt x="39681" y="52235"/>
                  </a:cubicBezTo>
                  <a:cubicBezTo>
                    <a:pt x="49839" y="48012"/>
                    <a:pt x="56458" y="38121"/>
                    <a:pt x="56458" y="27164"/>
                  </a:cubicBezTo>
                  <a:cubicBezTo>
                    <a:pt x="56458" y="12137"/>
                    <a:pt x="44284" y="0"/>
                    <a:pt x="2929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0"/>
            <p:cNvSpPr/>
            <p:nvPr/>
          </p:nvSpPr>
          <p:spPr>
            <a:xfrm>
              <a:off x="7252250" y="4944426"/>
              <a:ext cx="653259" cy="504460"/>
            </a:xfrm>
            <a:custGeom>
              <a:rect b="b" l="l" r="r" t="t"/>
              <a:pathLst>
                <a:path extrusionOk="0" h="11547" w="14953">
                  <a:moveTo>
                    <a:pt x="5807" y="0"/>
                  </a:moveTo>
                  <a:cubicBezTo>
                    <a:pt x="5717" y="0"/>
                    <a:pt x="5631" y="19"/>
                    <a:pt x="5555" y="57"/>
                  </a:cubicBezTo>
                  <a:cubicBezTo>
                    <a:pt x="5498" y="38"/>
                    <a:pt x="5431" y="29"/>
                    <a:pt x="5365" y="29"/>
                  </a:cubicBezTo>
                  <a:cubicBezTo>
                    <a:pt x="5298" y="29"/>
                    <a:pt x="5232" y="38"/>
                    <a:pt x="5175" y="57"/>
                  </a:cubicBezTo>
                  <a:lnTo>
                    <a:pt x="952" y="1313"/>
                  </a:lnTo>
                  <a:cubicBezTo>
                    <a:pt x="343" y="1503"/>
                    <a:pt x="1" y="2150"/>
                    <a:pt x="191" y="2720"/>
                  </a:cubicBezTo>
                  <a:lnTo>
                    <a:pt x="229" y="2834"/>
                  </a:lnTo>
                  <a:lnTo>
                    <a:pt x="2588" y="11546"/>
                  </a:lnTo>
                  <a:lnTo>
                    <a:pt x="8713" y="10938"/>
                  </a:lnTo>
                  <a:lnTo>
                    <a:pt x="7648" y="5003"/>
                  </a:lnTo>
                  <a:lnTo>
                    <a:pt x="7648" y="5003"/>
                  </a:lnTo>
                  <a:cubicBezTo>
                    <a:pt x="8142" y="5459"/>
                    <a:pt x="8523" y="5764"/>
                    <a:pt x="8523" y="5764"/>
                  </a:cubicBezTo>
                  <a:lnTo>
                    <a:pt x="14800" y="6715"/>
                  </a:lnTo>
                  <a:lnTo>
                    <a:pt x="14952" y="5459"/>
                  </a:lnTo>
                  <a:lnTo>
                    <a:pt x="9968" y="3595"/>
                  </a:lnTo>
                  <a:cubicBezTo>
                    <a:pt x="9968" y="3595"/>
                    <a:pt x="7419" y="628"/>
                    <a:pt x="6088" y="57"/>
                  </a:cubicBezTo>
                  <a:cubicBezTo>
                    <a:pt x="5993" y="19"/>
                    <a:pt x="5898" y="0"/>
                    <a:pt x="580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0"/>
            <p:cNvSpPr/>
            <p:nvPr/>
          </p:nvSpPr>
          <p:spPr>
            <a:xfrm>
              <a:off x="7330360" y="4909478"/>
              <a:ext cx="88161" cy="90957"/>
            </a:xfrm>
            <a:custGeom>
              <a:rect b="b" l="l" r="r" t="t"/>
              <a:pathLst>
                <a:path extrusionOk="0" h="2082" w="2018">
                  <a:moveTo>
                    <a:pt x="1223" y="1"/>
                  </a:moveTo>
                  <a:cubicBezTo>
                    <a:pt x="1184" y="1"/>
                    <a:pt x="1144" y="7"/>
                    <a:pt x="1104" y="20"/>
                  </a:cubicBezTo>
                  <a:lnTo>
                    <a:pt x="343" y="248"/>
                  </a:lnTo>
                  <a:cubicBezTo>
                    <a:pt x="115" y="324"/>
                    <a:pt x="1" y="591"/>
                    <a:pt x="77" y="819"/>
                  </a:cubicBezTo>
                  <a:lnTo>
                    <a:pt x="343" y="1732"/>
                  </a:lnTo>
                  <a:cubicBezTo>
                    <a:pt x="410" y="1965"/>
                    <a:pt x="593" y="2082"/>
                    <a:pt x="816" y="2082"/>
                  </a:cubicBezTo>
                  <a:cubicBezTo>
                    <a:pt x="848" y="2082"/>
                    <a:pt x="881" y="2079"/>
                    <a:pt x="914" y="2075"/>
                  </a:cubicBezTo>
                  <a:lnTo>
                    <a:pt x="1637" y="1846"/>
                  </a:lnTo>
                  <a:cubicBezTo>
                    <a:pt x="1865" y="1770"/>
                    <a:pt x="2017" y="1504"/>
                    <a:pt x="1903" y="1276"/>
                  </a:cubicBezTo>
                  <a:lnTo>
                    <a:pt x="1637" y="363"/>
                  </a:lnTo>
                  <a:cubicBezTo>
                    <a:pt x="1574" y="143"/>
                    <a:pt x="1407" y="1"/>
                    <a:pt x="12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7237309" y="4770732"/>
              <a:ext cx="201137" cy="172915"/>
            </a:xfrm>
            <a:custGeom>
              <a:rect b="b" l="l" r="r" t="t"/>
              <a:pathLst>
                <a:path extrusionOk="0" h="3958" w="4604">
                  <a:moveTo>
                    <a:pt x="2663" y="0"/>
                  </a:moveTo>
                  <a:cubicBezTo>
                    <a:pt x="0" y="0"/>
                    <a:pt x="0" y="3957"/>
                    <a:pt x="2663" y="3957"/>
                  </a:cubicBezTo>
                  <a:cubicBezTo>
                    <a:pt x="3729" y="3957"/>
                    <a:pt x="4604" y="3843"/>
                    <a:pt x="4604" y="2778"/>
                  </a:cubicBezTo>
                  <a:cubicBezTo>
                    <a:pt x="4604" y="1674"/>
                    <a:pt x="3729" y="0"/>
                    <a:pt x="266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0"/>
            <p:cNvSpPr/>
            <p:nvPr/>
          </p:nvSpPr>
          <p:spPr>
            <a:xfrm>
              <a:off x="7235824" y="4755180"/>
              <a:ext cx="287376" cy="185235"/>
            </a:xfrm>
            <a:custGeom>
              <a:rect b="b" l="l" r="r" t="t"/>
              <a:pathLst>
                <a:path extrusionOk="0" h="4240" w="6578">
                  <a:moveTo>
                    <a:pt x="2074" y="0"/>
                  </a:moveTo>
                  <a:cubicBezTo>
                    <a:pt x="1913" y="0"/>
                    <a:pt x="1799" y="5"/>
                    <a:pt x="1746" y="14"/>
                  </a:cubicBezTo>
                  <a:cubicBezTo>
                    <a:pt x="1328" y="90"/>
                    <a:pt x="339" y="1155"/>
                    <a:pt x="186" y="1916"/>
                  </a:cubicBezTo>
                  <a:cubicBezTo>
                    <a:pt x="1" y="2660"/>
                    <a:pt x="723" y="4239"/>
                    <a:pt x="1466" y="4239"/>
                  </a:cubicBezTo>
                  <a:cubicBezTo>
                    <a:pt x="1484" y="4239"/>
                    <a:pt x="1501" y="4239"/>
                    <a:pt x="1518" y="4237"/>
                  </a:cubicBezTo>
                  <a:cubicBezTo>
                    <a:pt x="2262" y="4125"/>
                    <a:pt x="2242" y="3323"/>
                    <a:pt x="1956" y="3323"/>
                  </a:cubicBezTo>
                  <a:cubicBezTo>
                    <a:pt x="1950" y="3323"/>
                    <a:pt x="1943" y="3323"/>
                    <a:pt x="1936" y="3324"/>
                  </a:cubicBezTo>
                  <a:cubicBezTo>
                    <a:pt x="1594" y="3324"/>
                    <a:pt x="1252" y="3096"/>
                    <a:pt x="1404" y="2715"/>
                  </a:cubicBezTo>
                  <a:cubicBezTo>
                    <a:pt x="1518" y="2449"/>
                    <a:pt x="1746" y="2297"/>
                    <a:pt x="2013" y="2297"/>
                  </a:cubicBezTo>
                  <a:cubicBezTo>
                    <a:pt x="2127" y="2259"/>
                    <a:pt x="1936" y="1612"/>
                    <a:pt x="1936" y="1612"/>
                  </a:cubicBezTo>
                  <a:lnTo>
                    <a:pt x="6578" y="204"/>
                  </a:lnTo>
                  <a:cubicBezTo>
                    <a:pt x="6578" y="204"/>
                    <a:pt x="3199" y="0"/>
                    <a:pt x="207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7357227" y="4876451"/>
              <a:ext cx="144387" cy="143382"/>
            </a:xfrm>
            <a:custGeom>
              <a:rect b="b" l="l" r="r" t="t"/>
              <a:pathLst>
                <a:path extrusionOk="0" h="3282" w="3305">
                  <a:moveTo>
                    <a:pt x="1022" y="319"/>
                  </a:moveTo>
                  <a:cubicBezTo>
                    <a:pt x="1232" y="319"/>
                    <a:pt x="1438" y="449"/>
                    <a:pt x="1554" y="624"/>
                  </a:cubicBezTo>
                  <a:lnTo>
                    <a:pt x="413" y="966"/>
                  </a:lnTo>
                  <a:cubicBezTo>
                    <a:pt x="375" y="700"/>
                    <a:pt x="565" y="434"/>
                    <a:pt x="831" y="358"/>
                  </a:cubicBezTo>
                  <a:cubicBezTo>
                    <a:pt x="894" y="331"/>
                    <a:pt x="958" y="319"/>
                    <a:pt x="1022" y="319"/>
                  </a:cubicBezTo>
                  <a:close/>
                  <a:moveTo>
                    <a:pt x="1037" y="0"/>
                  </a:moveTo>
                  <a:cubicBezTo>
                    <a:pt x="520" y="0"/>
                    <a:pt x="0" y="425"/>
                    <a:pt x="71" y="1080"/>
                  </a:cubicBezTo>
                  <a:cubicBezTo>
                    <a:pt x="71" y="1080"/>
                    <a:pt x="322" y="3281"/>
                    <a:pt x="1454" y="3281"/>
                  </a:cubicBezTo>
                  <a:cubicBezTo>
                    <a:pt x="1567" y="3281"/>
                    <a:pt x="1689" y="3259"/>
                    <a:pt x="1821" y="3211"/>
                  </a:cubicBezTo>
                  <a:cubicBezTo>
                    <a:pt x="3304" y="2678"/>
                    <a:pt x="1859" y="548"/>
                    <a:pt x="1859" y="548"/>
                  </a:cubicBezTo>
                  <a:cubicBezTo>
                    <a:pt x="1683" y="167"/>
                    <a:pt x="1360" y="0"/>
                    <a:pt x="103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0"/>
            <p:cNvSpPr/>
            <p:nvPr/>
          </p:nvSpPr>
          <p:spPr>
            <a:xfrm>
              <a:off x="7267234" y="5422216"/>
              <a:ext cx="370645" cy="523595"/>
            </a:xfrm>
            <a:custGeom>
              <a:rect b="b" l="l" r="r" t="t"/>
              <a:pathLst>
                <a:path extrusionOk="0" h="11985" w="8484">
                  <a:moveTo>
                    <a:pt x="8370" y="1"/>
                  </a:moveTo>
                  <a:cubicBezTo>
                    <a:pt x="8370" y="1"/>
                    <a:pt x="2245" y="457"/>
                    <a:pt x="2245" y="609"/>
                  </a:cubicBezTo>
                  <a:cubicBezTo>
                    <a:pt x="2245" y="1484"/>
                    <a:pt x="3120" y="6012"/>
                    <a:pt x="3120" y="6012"/>
                  </a:cubicBezTo>
                  <a:lnTo>
                    <a:pt x="0" y="10044"/>
                  </a:lnTo>
                  <a:lnTo>
                    <a:pt x="647" y="11110"/>
                  </a:lnTo>
                  <a:lnTo>
                    <a:pt x="5364" y="7001"/>
                  </a:lnTo>
                  <a:lnTo>
                    <a:pt x="5288" y="1827"/>
                  </a:lnTo>
                  <a:lnTo>
                    <a:pt x="6125" y="1827"/>
                  </a:lnTo>
                  <a:cubicBezTo>
                    <a:pt x="6430" y="5441"/>
                    <a:pt x="7305" y="11985"/>
                    <a:pt x="7305" y="11985"/>
                  </a:cubicBezTo>
                  <a:lnTo>
                    <a:pt x="8484" y="11985"/>
                  </a:lnTo>
                  <a:lnTo>
                    <a:pt x="837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0"/>
            <p:cNvSpPr/>
            <p:nvPr/>
          </p:nvSpPr>
          <p:spPr>
            <a:xfrm>
              <a:off x="7586315" y="5944084"/>
              <a:ext cx="114723" cy="39930"/>
            </a:xfrm>
            <a:custGeom>
              <a:rect b="b" l="l" r="r" t="t"/>
              <a:pathLst>
                <a:path extrusionOk="0" h="914" w="2626">
                  <a:moveTo>
                    <a:pt x="1" y="1"/>
                  </a:moveTo>
                  <a:lnTo>
                    <a:pt x="1" y="914"/>
                  </a:lnTo>
                  <a:lnTo>
                    <a:pt x="2397" y="914"/>
                  </a:lnTo>
                  <a:cubicBezTo>
                    <a:pt x="2550" y="914"/>
                    <a:pt x="2626" y="571"/>
                    <a:pt x="2473" y="495"/>
                  </a:cubicBezTo>
                  <a:lnTo>
                    <a:pt x="118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0"/>
            <p:cNvSpPr/>
            <p:nvPr/>
          </p:nvSpPr>
          <p:spPr>
            <a:xfrm>
              <a:off x="7233989" y="5860994"/>
              <a:ext cx="76497" cy="111709"/>
            </a:xfrm>
            <a:custGeom>
              <a:rect b="b" l="l" r="r" t="t"/>
              <a:pathLst>
                <a:path extrusionOk="0" h="2557" w="1751">
                  <a:moveTo>
                    <a:pt x="761" y="0"/>
                  </a:moveTo>
                  <a:lnTo>
                    <a:pt x="0" y="495"/>
                  </a:lnTo>
                  <a:lnTo>
                    <a:pt x="1332" y="2511"/>
                  </a:lnTo>
                  <a:cubicBezTo>
                    <a:pt x="1353" y="2543"/>
                    <a:pt x="1394" y="2557"/>
                    <a:pt x="1442" y="2557"/>
                  </a:cubicBezTo>
                  <a:cubicBezTo>
                    <a:pt x="1570" y="2557"/>
                    <a:pt x="1750" y="2459"/>
                    <a:pt x="1750" y="2321"/>
                  </a:cubicBezTo>
                  <a:lnTo>
                    <a:pt x="1408" y="990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7558050" y="5074871"/>
              <a:ext cx="51595" cy="139669"/>
            </a:xfrm>
            <a:custGeom>
              <a:rect b="b" l="l" r="r" t="t"/>
              <a:pathLst>
                <a:path extrusionOk="0" h="3197" w="1181">
                  <a:moveTo>
                    <a:pt x="77" y="1"/>
                  </a:moveTo>
                  <a:lnTo>
                    <a:pt x="1" y="39"/>
                  </a:lnTo>
                  <a:lnTo>
                    <a:pt x="1066" y="3196"/>
                  </a:lnTo>
                  <a:lnTo>
                    <a:pt x="1180" y="315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0"/>
            <p:cNvSpPr/>
            <p:nvPr/>
          </p:nvSpPr>
          <p:spPr>
            <a:xfrm>
              <a:off x="8696544" y="4680172"/>
              <a:ext cx="59852" cy="72303"/>
            </a:xfrm>
            <a:custGeom>
              <a:rect b="b" l="l" r="r" t="t"/>
              <a:pathLst>
                <a:path extrusionOk="0" h="1655" w="1370">
                  <a:moveTo>
                    <a:pt x="856" y="1"/>
                  </a:moveTo>
                  <a:cubicBezTo>
                    <a:pt x="626" y="1"/>
                    <a:pt x="341" y="210"/>
                    <a:pt x="190" y="285"/>
                  </a:cubicBezTo>
                  <a:cubicBezTo>
                    <a:pt x="0" y="399"/>
                    <a:pt x="76" y="1084"/>
                    <a:pt x="228" y="1351"/>
                  </a:cubicBezTo>
                  <a:lnTo>
                    <a:pt x="419" y="1655"/>
                  </a:lnTo>
                  <a:lnTo>
                    <a:pt x="1370" y="1122"/>
                  </a:lnTo>
                  <a:lnTo>
                    <a:pt x="1141" y="209"/>
                  </a:lnTo>
                  <a:cubicBezTo>
                    <a:pt x="1077" y="55"/>
                    <a:pt x="974" y="1"/>
                    <a:pt x="8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0"/>
            <p:cNvSpPr/>
            <p:nvPr/>
          </p:nvSpPr>
          <p:spPr>
            <a:xfrm>
              <a:off x="8914230" y="5370710"/>
              <a:ext cx="270994" cy="575102"/>
            </a:xfrm>
            <a:custGeom>
              <a:rect b="b" l="l" r="r" t="t"/>
              <a:pathLst>
                <a:path extrusionOk="0" h="13164" w="6203">
                  <a:moveTo>
                    <a:pt x="1" y="0"/>
                  </a:moveTo>
                  <a:lnTo>
                    <a:pt x="191" y="13164"/>
                  </a:lnTo>
                  <a:lnTo>
                    <a:pt x="1370" y="13164"/>
                  </a:lnTo>
                  <a:cubicBezTo>
                    <a:pt x="1370" y="13164"/>
                    <a:pt x="2245" y="6544"/>
                    <a:pt x="2588" y="2892"/>
                  </a:cubicBezTo>
                  <a:lnTo>
                    <a:pt x="3387" y="2892"/>
                  </a:lnTo>
                  <a:lnTo>
                    <a:pt x="3653" y="13164"/>
                  </a:lnTo>
                  <a:lnTo>
                    <a:pt x="4832" y="13164"/>
                  </a:lnTo>
                  <a:cubicBezTo>
                    <a:pt x="4832" y="13164"/>
                    <a:pt x="6202" y="2854"/>
                    <a:pt x="6164" y="837"/>
                  </a:cubicBezTo>
                  <a:cubicBezTo>
                    <a:pt x="6202" y="571"/>
                    <a:pt x="6202" y="267"/>
                    <a:pt x="620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0"/>
            <p:cNvSpPr/>
            <p:nvPr/>
          </p:nvSpPr>
          <p:spPr>
            <a:xfrm>
              <a:off x="8879325" y="4958537"/>
              <a:ext cx="344126" cy="412235"/>
            </a:xfrm>
            <a:custGeom>
              <a:rect b="b" l="l" r="r" t="t"/>
              <a:pathLst>
                <a:path extrusionOk="0" h="9436" w="7877">
                  <a:moveTo>
                    <a:pt x="1485" y="0"/>
                  </a:moveTo>
                  <a:cubicBezTo>
                    <a:pt x="648" y="0"/>
                    <a:pt x="1" y="571"/>
                    <a:pt x="39" y="1218"/>
                  </a:cubicBezTo>
                  <a:lnTo>
                    <a:pt x="800" y="9435"/>
                  </a:lnTo>
                  <a:lnTo>
                    <a:pt x="7001" y="9435"/>
                  </a:lnTo>
                  <a:lnTo>
                    <a:pt x="7800" y="1218"/>
                  </a:lnTo>
                  <a:cubicBezTo>
                    <a:pt x="7876" y="571"/>
                    <a:pt x="7229" y="0"/>
                    <a:pt x="639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0"/>
            <p:cNvSpPr/>
            <p:nvPr/>
          </p:nvSpPr>
          <p:spPr>
            <a:xfrm>
              <a:off x="9266599" y="4616566"/>
              <a:ext cx="54871" cy="66143"/>
            </a:xfrm>
            <a:custGeom>
              <a:rect b="b" l="l" r="r" t="t"/>
              <a:pathLst>
                <a:path extrusionOk="0" h="1514" w="1256">
                  <a:moveTo>
                    <a:pt x="385" y="1"/>
                  </a:moveTo>
                  <a:cubicBezTo>
                    <a:pt x="190" y="1"/>
                    <a:pt x="19" y="67"/>
                    <a:pt x="0" y="296"/>
                  </a:cubicBezTo>
                  <a:lnTo>
                    <a:pt x="0" y="1247"/>
                  </a:lnTo>
                  <a:lnTo>
                    <a:pt x="1065" y="1513"/>
                  </a:lnTo>
                  <a:lnTo>
                    <a:pt x="1180" y="1133"/>
                  </a:lnTo>
                  <a:cubicBezTo>
                    <a:pt x="1256" y="828"/>
                    <a:pt x="1142" y="182"/>
                    <a:pt x="913" y="105"/>
                  </a:cubicBezTo>
                  <a:cubicBezTo>
                    <a:pt x="799" y="67"/>
                    <a:pt x="580" y="1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0"/>
            <p:cNvSpPr/>
            <p:nvPr/>
          </p:nvSpPr>
          <p:spPr>
            <a:xfrm>
              <a:off x="8857745" y="5945744"/>
              <a:ext cx="116384" cy="39930"/>
            </a:xfrm>
            <a:custGeom>
              <a:rect b="b" l="l" r="r" t="t"/>
              <a:pathLst>
                <a:path extrusionOk="0" h="914" w="2664">
                  <a:moveTo>
                    <a:pt x="1446" y="1"/>
                  </a:moveTo>
                  <a:lnTo>
                    <a:pt x="153" y="495"/>
                  </a:lnTo>
                  <a:cubicBezTo>
                    <a:pt x="0" y="571"/>
                    <a:pt x="76" y="914"/>
                    <a:pt x="229" y="914"/>
                  </a:cubicBezTo>
                  <a:lnTo>
                    <a:pt x="2663" y="914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0"/>
            <p:cNvSpPr/>
            <p:nvPr/>
          </p:nvSpPr>
          <p:spPr>
            <a:xfrm>
              <a:off x="9012305" y="5945744"/>
              <a:ext cx="114723" cy="39930"/>
            </a:xfrm>
            <a:custGeom>
              <a:rect b="b" l="l" r="r" t="t"/>
              <a:pathLst>
                <a:path extrusionOk="0" h="914" w="2626">
                  <a:moveTo>
                    <a:pt x="1446" y="1"/>
                  </a:moveTo>
                  <a:lnTo>
                    <a:pt x="115" y="495"/>
                  </a:lnTo>
                  <a:cubicBezTo>
                    <a:pt x="0" y="571"/>
                    <a:pt x="39" y="914"/>
                    <a:pt x="191" y="914"/>
                  </a:cubicBezTo>
                  <a:lnTo>
                    <a:pt x="2626" y="91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8708864" y="4668115"/>
              <a:ext cx="652516" cy="702670"/>
            </a:xfrm>
            <a:custGeom>
              <a:rect b="b" l="l" r="r" t="t"/>
              <a:pathLst>
                <a:path extrusionOk="0" h="16084" w="14936">
                  <a:moveTo>
                    <a:pt x="12887" y="1"/>
                  </a:moveTo>
                  <a:cubicBezTo>
                    <a:pt x="12785" y="1"/>
                    <a:pt x="12720" y="10"/>
                    <a:pt x="12729" y="29"/>
                  </a:cubicBezTo>
                  <a:lnTo>
                    <a:pt x="12425" y="4061"/>
                  </a:lnTo>
                  <a:cubicBezTo>
                    <a:pt x="12425" y="4061"/>
                    <a:pt x="10523" y="6534"/>
                    <a:pt x="10294" y="6648"/>
                  </a:cubicBezTo>
                  <a:lnTo>
                    <a:pt x="5349" y="6648"/>
                  </a:lnTo>
                  <a:cubicBezTo>
                    <a:pt x="5196" y="6648"/>
                    <a:pt x="5044" y="6648"/>
                    <a:pt x="4892" y="6686"/>
                  </a:cubicBezTo>
                  <a:cubicBezTo>
                    <a:pt x="3941" y="6192"/>
                    <a:pt x="2419" y="5317"/>
                    <a:pt x="2419" y="5317"/>
                  </a:cubicBezTo>
                  <a:lnTo>
                    <a:pt x="1126" y="1360"/>
                  </a:lnTo>
                  <a:cubicBezTo>
                    <a:pt x="1126" y="1348"/>
                    <a:pt x="1112" y="1342"/>
                    <a:pt x="1089" y="1342"/>
                  </a:cubicBezTo>
                  <a:cubicBezTo>
                    <a:pt x="894" y="1342"/>
                    <a:pt x="1" y="1727"/>
                    <a:pt x="137" y="1931"/>
                  </a:cubicBezTo>
                  <a:cubicBezTo>
                    <a:pt x="365" y="2349"/>
                    <a:pt x="137" y="5811"/>
                    <a:pt x="1354" y="7143"/>
                  </a:cubicBezTo>
                  <a:cubicBezTo>
                    <a:pt x="1811" y="7600"/>
                    <a:pt x="3180" y="8817"/>
                    <a:pt x="4093" y="9540"/>
                  </a:cubicBezTo>
                  <a:lnTo>
                    <a:pt x="4702" y="16083"/>
                  </a:lnTo>
                  <a:lnTo>
                    <a:pt x="10865" y="16083"/>
                  </a:lnTo>
                  <a:lnTo>
                    <a:pt x="11550" y="9083"/>
                  </a:lnTo>
                  <a:cubicBezTo>
                    <a:pt x="12463" y="8018"/>
                    <a:pt x="13338" y="6839"/>
                    <a:pt x="14099" y="5621"/>
                  </a:cubicBezTo>
                  <a:cubicBezTo>
                    <a:pt x="14936" y="4023"/>
                    <a:pt x="13718" y="752"/>
                    <a:pt x="13832" y="295"/>
                  </a:cubicBezTo>
                  <a:cubicBezTo>
                    <a:pt x="13890" y="93"/>
                    <a:pt x="13206" y="1"/>
                    <a:pt x="1288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0"/>
            <p:cNvSpPr/>
            <p:nvPr/>
          </p:nvSpPr>
          <p:spPr>
            <a:xfrm>
              <a:off x="9004004" y="4891960"/>
              <a:ext cx="91438" cy="103190"/>
            </a:xfrm>
            <a:custGeom>
              <a:rect b="b" l="l" r="r" t="t"/>
              <a:pathLst>
                <a:path extrusionOk="0" h="2362" w="2093">
                  <a:moveTo>
                    <a:pt x="1620" y="1"/>
                  </a:moveTo>
                  <a:cubicBezTo>
                    <a:pt x="1557" y="1"/>
                    <a:pt x="1497" y="3"/>
                    <a:pt x="1446" y="3"/>
                  </a:cubicBezTo>
                  <a:lnTo>
                    <a:pt x="647" y="3"/>
                  </a:lnTo>
                  <a:cubicBezTo>
                    <a:pt x="419" y="3"/>
                    <a:pt x="0" y="231"/>
                    <a:pt x="0" y="459"/>
                  </a:cubicBezTo>
                  <a:lnTo>
                    <a:pt x="0" y="1410"/>
                  </a:lnTo>
                  <a:cubicBezTo>
                    <a:pt x="0" y="1943"/>
                    <a:pt x="419" y="2361"/>
                    <a:pt x="951" y="2361"/>
                  </a:cubicBezTo>
                  <a:lnTo>
                    <a:pt x="989" y="2361"/>
                  </a:lnTo>
                  <a:cubicBezTo>
                    <a:pt x="2093" y="2361"/>
                    <a:pt x="2093" y="1639"/>
                    <a:pt x="2093" y="1448"/>
                  </a:cubicBezTo>
                  <a:lnTo>
                    <a:pt x="2093" y="231"/>
                  </a:lnTo>
                  <a:cubicBezTo>
                    <a:pt x="2093" y="24"/>
                    <a:pt x="1840" y="1"/>
                    <a:pt x="162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0"/>
            <p:cNvSpPr/>
            <p:nvPr/>
          </p:nvSpPr>
          <p:spPr>
            <a:xfrm>
              <a:off x="8960799" y="4744783"/>
              <a:ext cx="215991" cy="182657"/>
            </a:xfrm>
            <a:custGeom>
              <a:rect b="b" l="l" r="r" t="t"/>
              <a:pathLst>
                <a:path extrusionOk="0" h="4181" w="4944">
                  <a:moveTo>
                    <a:pt x="2103" y="1"/>
                  </a:moveTo>
                  <a:cubicBezTo>
                    <a:pt x="1896" y="1"/>
                    <a:pt x="1677" y="32"/>
                    <a:pt x="1446" y="100"/>
                  </a:cubicBezTo>
                  <a:cubicBezTo>
                    <a:pt x="381" y="404"/>
                    <a:pt x="0" y="2306"/>
                    <a:pt x="343" y="3372"/>
                  </a:cubicBezTo>
                  <a:cubicBezTo>
                    <a:pt x="517" y="3983"/>
                    <a:pt x="880" y="4181"/>
                    <a:pt x="1359" y="4181"/>
                  </a:cubicBezTo>
                  <a:cubicBezTo>
                    <a:pt x="1714" y="4181"/>
                    <a:pt x="2133" y="4072"/>
                    <a:pt x="2587" y="3942"/>
                  </a:cubicBezTo>
                  <a:cubicBezTo>
                    <a:pt x="4943" y="3249"/>
                    <a:pt x="4207" y="1"/>
                    <a:pt x="210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0"/>
            <p:cNvSpPr/>
            <p:nvPr/>
          </p:nvSpPr>
          <p:spPr>
            <a:xfrm>
              <a:off x="8914230" y="4722459"/>
              <a:ext cx="252688" cy="175449"/>
            </a:xfrm>
            <a:custGeom>
              <a:rect b="b" l="l" r="r" t="t"/>
              <a:pathLst>
                <a:path extrusionOk="0" h="4016" w="5784">
                  <a:moveTo>
                    <a:pt x="3347" y="1"/>
                  </a:moveTo>
                  <a:cubicBezTo>
                    <a:pt x="3334" y="1"/>
                    <a:pt x="3322" y="1"/>
                    <a:pt x="3311" y="2"/>
                  </a:cubicBezTo>
                  <a:cubicBezTo>
                    <a:pt x="2892" y="40"/>
                    <a:pt x="1" y="1600"/>
                    <a:pt x="1" y="1600"/>
                  </a:cubicBezTo>
                  <a:lnTo>
                    <a:pt x="3615" y="1600"/>
                  </a:lnTo>
                  <a:cubicBezTo>
                    <a:pt x="3615" y="1600"/>
                    <a:pt x="3615" y="2285"/>
                    <a:pt x="3729" y="2285"/>
                  </a:cubicBezTo>
                  <a:cubicBezTo>
                    <a:pt x="3788" y="2265"/>
                    <a:pt x="3852" y="2256"/>
                    <a:pt x="3918" y="2256"/>
                  </a:cubicBezTo>
                  <a:cubicBezTo>
                    <a:pt x="4107" y="2256"/>
                    <a:pt x="4311" y="2334"/>
                    <a:pt x="4452" y="2475"/>
                  </a:cubicBezTo>
                  <a:cubicBezTo>
                    <a:pt x="4718" y="2817"/>
                    <a:pt x="4414" y="3160"/>
                    <a:pt x="4110" y="3236"/>
                  </a:cubicBezTo>
                  <a:cubicBezTo>
                    <a:pt x="3796" y="3306"/>
                    <a:pt x="3962" y="4015"/>
                    <a:pt x="4578" y="4015"/>
                  </a:cubicBezTo>
                  <a:cubicBezTo>
                    <a:pt x="4634" y="4015"/>
                    <a:pt x="4693" y="4009"/>
                    <a:pt x="4756" y="3997"/>
                  </a:cubicBezTo>
                  <a:cubicBezTo>
                    <a:pt x="5517" y="3845"/>
                    <a:pt x="5784" y="2057"/>
                    <a:pt x="5403" y="1372"/>
                  </a:cubicBezTo>
                  <a:cubicBezTo>
                    <a:pt x="5032" y="704"/>
                    <a:pt x="3830" y="1"/>
                    <a:pt x="334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0"/>
            <p:cNvSpPr/>
            <p:nvPr/>
          </p:nvSpPr>
          <p:spPr>
            <a:xfrm>
              <a:off x="6801850" y="3763560"/>
              <a:ext cx="2647725" cy="2154056"/>
            </a:xfrm>
            <a:custGeom>
              <a:rect b="b" l="l" r="r" t="t"/>
              <a:pathLst>
                <a:path extrusionOk="0" h="49306" w="60606">
                  <a:moveTo>
                    <a:pt x="60605" y="1"/>
                  </a:moveTo>
                  <a:lnTo>
                    <a:pt x="40518" y="5707"/>
                  </a:lnTo>
                  <a:lnTo>
                    <a:pt x="46795" y="11528"/>
                  </a:lnTo>
                  <a:lnTo>
                    <a:pt x="24729" y="34393"/>
                  </a:lnTo>
                  <a:lnTo>
                    <a:pt x="17463" y="27050"/>
                  </a:lnTo>
                  <a:lnTo>
                    <a:pt x="1" y="45844"/>
                  </a:lnTo>
                  <a:lnTo>
                    <a:pt x="3805" y="49306"/>
                  </a:lnTo>
                  <a:lnTo>
                    <a:pt x="17577" y="34278"/>
                  </a:lnTo>
                  <a:lnTo>
                    <a:pt x="21343" y="37931"/>
                  </a:lnTo>
                  <a:lnTo>
                    <a:pt x="21305" y="37969"/>
                  </a:lnTo>
                  <a:lnTo>
                    <a:pt x="24882" y="41431"/>
                  </a:lnTo>
                  <a:lnTo>
                    <a:pt x="50409" y="14876"/>
                  </a:lnTo>
                  <a:lnTo>
                    <a:pt x="56763" y="20773"/>
                  </a:lnTo>
                  <a:lnTo>
                    <a:pt x="6060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0"/>
            <p:cNvSpPr/>
            <p:nvPr/>
          </p:nvSpPr>
          <p:spPr>
            <a:xfrm>
              <a:off x="7246876" y="5013965"/>
              <a:ext cx="455442" cy="283095"/>
            </a:xfrm>
            <a:custGeom>
              <a:rect b="b" l="l" r="r" t="t"/>
              <a:pathLst>
                <a:path extrusionOk="0" h="6480" w="10425">
                  <a:moveTo>
                    <a:pt x="844" y="0"/>
                  </a:moveTo>
                  <a:cubicBezTo>
                    <a:pt x="815" y="0"/>
                    <a:pt x="787" y="4"/>
                    <a:pt x="761" y="12"/>
                  </a:cubicBezTo>
                  <a:cubicBezTo>
                    <a:pt x="0" y="240"/>
                    <a:pt x="228" y="1305"/>
                    <a:pt x="609" y="2561"/>
                  </a:cubicBezTo>
                  <a:cubicBezTo>
                    <a:pt x="989" y="3816"/>
                    <a:pt x="3386" y="6479"/>
                    <a:pt x="3386" y="6479"/>
                  </a:cubicBezTo>
                  <a:lnTo>
                    <a:pt x="10272" y="6061"/>
                  </a:lnTo>
                  <a:lnTo>
                    <a:pt x="10424" y="4805"/>
                  </a:lnTo>
                  <a:lnTo>
                    <a:pt x="4794" y="4121"/>
                  </a:lnTo>
                  <a:cubicBezTo>
                    <a:pt x="4794" y="4121"/>
                    <a:pt x="1820" y="0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0"/>
            <p:cNvSpPr/>
            <p:nvPr/>
          </p:nvSpPr>
          <p:spPr>
            <a:xfrm>
              <a:off x="7685612" y="5222022"/>
              <a:ext cx="74837" cy="58192"/>
            </a:xfrm>
            <a:custGeom>
              <a:rect b="b" l="l" r="r" t="t"/>
              <a:pathLst>
                <a:path extrusionOk="0" h="1332" w="1713">
                  <a:moveTo>
                    <a:pt x="191" y="0"/>
                  </a:moveTo>
                  <a:lnTo>
                    <a:pt x="1" y="1332"/>
                  </a:lnTo>
                  <a:cubicBezTo>
                    <a:pt x="1" y="1332"/>
                    <a:pt x="1485" y="1104"/>
                    <a:pt x="1637" y="761"/>
                  </a:cubicBezTo>
                  <a:cubicBezTo>
                    <a:pt x="1713" y="609"/>
                    <a:pt x="1675" y="381"/>
                    <a:pt x="1523" y="305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0"/>
            <p:cNvSpPr/>
            <p:nvPr/>
          </p:nvSpPr>
          <p:spPr>
            <a:xfrm>
              <a:off x="7898755" y="5182906"/>
              <a:ext cx="74837" cy="54871"/>
            </a:xfrm>
            <a:custGeom>
              <a:rect b="b" l="l" r="r" t="t"/>
              <a:pathLst>
                <a:path extrusionOk="0" h="1256" w="1713">
                  <a:moveTo>
                    <a:pt x="115" y="0"/>
                  </a:moveTo>
                  <a:lnTo>
                    <a:pt x="1" y="1256"/>
                  </a:lnTo>
                  <a:cubicBezTo>
                    <a:pt x="1" y="1256"/>
                    <a:pt x="1447" y="1218"/>
                    <a:pt x="1637" y="875"/>
                  </a:cubicBezTo>
                  <a:cubicBezTo>
                    <a:pt x="1713" y="647"/>
                    <a:pt x="1637" y="419"/>
                    <a:pt x="1485" y="267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0"/>
            <p:cNvSpPr/>
            <p:nvPr/>
          </p:nvSpPr>
          <p:spPr>
            <a:xfrm>
              <a:off x="7356965" y="4350258"/>
              <a:ext cx="187856" cy="162911"/>
            </a:xfrm>
            <a:custGeom>
              <a:rect b="b" l="l" r="r" t="t"/>
              <a:pathLst>
                <a:path extrusionOk="0" h="3729" w="4300">
                  <a:moveTo>
                    <a:pt x="0" y="0"/>
                  </a:moveTo>
                  <a:lnTo>
                    <a:pt x="0" y="3729"/>
                  </a:lnTo>
                  <a:lnTo>
                    <a:pt x="4299" y="3729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0"/>
            <p:cNvSpPr/>
            <p:nvPr/>
          </p:nvSpPr>
          <p:spPr>
            <a:xfrm>
              <a:off x="7543110" y="4222259"/>
              <a:ext cx="187856" cy="290915"/>
            </a:xfrm>
            <a:custGeom>
              <a:rect b="b" l="l" r="r" t="t"/>
              <a:pathLst>
                <a:path extrusionOk="0" h="6659" w="4300">
                  <a:moveTo>
                    <a:pt x="0" y="1"/>
                  </a:moveTo>
                  <a:lnTo>
                    <a:pt x="0" y="6659"/>
                  </a:lnTo>
                  <a:lnTo>
                    <a:pt x="4299" y="6659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0"/>
            <p:cNvSpPr/>
            <p:nvPr/>
          </p:nvSpPr>
          <p:spPr>
            <a:xfrm>
              <a:off x="7729255" y="4089324"/>
              <a:ext cx="187856" cy="423856"/>
            </a:xfrm>
            <a:custGeom>
              <a:rect b="b" l="l" r="r" t="t"/>
              <a:pathLst>
                <a:path extrusionOk="0" h="9702" w="4300">
                  <a:moveTo>
                    <a:pt x="0" y="0"/>
                  </a:moveTo>
                  <a:lnTo>
                    <a:pt x="0" y="9702"/>
                  </a:lnTo>
                  <a:lnTo>
                    <a:pt x="4299" y="9702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0"/>
            <p:cNvSpPr/>
            <p:nvPr/>
          </p:nvSpPr>
          <p:spPr>
            <a:xfrm>
              <a:off x="7915400" y="3958005"/>
              <a:ext cx="186196" cy="555181"/>
            </a:xfrm>
            <a:custGeom>
              <a:rect b="b" l="l" r="r" t="t"/>
              <a:pathLst>
                <a:path extrusionOk="0" h="12708" w="4262">
                  <a:moveTo>
                    <a:pt x="0" y="1"/>
                  </a:moveTo>
                  <a:lnTo>
                    <a:pt x="0" y="12708"/>
                  </a:lnTo>
                  <a:lnTo>
                    <a:pt x="4261" y="12708"/>
                  </a:lnTo>
                  <a:lnTo>
                    <a:pt x="426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0"/>
            <p:cNvSpPr/>
            <p:nvPr/>
          </p:nvSpPr>
          <p:spPr>
            <a:xfrm>
              <a:off x="8101544" y="3826729"/>
              <a:ext cx="186196" cy="686462"/>
            </a:xfrm>
            <a:custGeom>
              <a:rect b="b" l="l" r="r" t="t"/>
              <a:pathLst>
                <a:path extrusionOk="0" h="15713" w="4262">
                  <a:moveTo>
                    <a:pt x="0" y="0"/>
                  </a:moveTo>
                  <a:lnTo>
                    <a:pt x="0" y="15713"/>
                  </a:lnTo>
                  <a:lnTo>
                    <a:pt x="4261" y="15713"/>
                  </a:lnTo>
                  <a:lnTo>
                    <a:pt x="426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8" name="Google Shape;1368;p40"/>
          <p:cNvSpPr txBox="1"/>
          <p:nvPr/>
        </p:nvSpPr>
        <p:spPr>
          <a:xfrm>
            <a:off x="5593300" y="4252725"/>
            <a:ext cx="273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2023.06.12</a:t>
            </a:r>
            <a:endParaRPr sz="1200"/>
          </a:p>
        </p:txBody>
      </p:sp>
      <p:sp>
        <p:nvSpPr>
          <p:cNvPr id="1369" name="Google Shape;1369;p40"/>
          <p:cNvSpPr txBox="1"/>
          <p:nvPr/>
        </p:nvSpPr>
        <p:spPr>
          <a:xfrm>
            <a:off x="6209350" y="977850"/>
            <a:ext cx="21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社群媒體分析</a:t>
            </a: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期末</a:t>
            </a: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專案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50" y="1259725"/>
            <a:ext cx="6476558" cy="3685074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p49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資料</a:t>
            </a:r>
            <a:r>
              <a:rPr lang="en"/>
              <a:t>分析｜LDA</a:t>
            </a:r>
            <a:r>
              <a:rPr lang="en"/>
              <a:t>主題模型(一)</a:t>
            </a:r>
            <a:endParaRPr/>
          </a:p>
        </p:txBody>
      </p:sp>
      <p:grpSp>
        <p:nvGrpSpPr>
          <p:cNvPr id="1951" name="Google Shape;1951;p49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1952" name="Google Shape;1952;p49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3" name="Google Shape;1953;p49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954" name="Google Shape;1954;p49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955" name="Google Shape;1955;p49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56" name="Google Shape;1956;p49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57" name="Google Shape;1957;p49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58" name="Google Shape;1958;p49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49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49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61" name="Google Shape;1961;p49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962" name="Google Shape;1962;p49"/>
          <p:cNvGrpSpPr/>
          <p:nvPr/>
        </p:nvGrpSpPr>
        <p:grpSpPr>
          <a:xfrm>
            <a:off x="6979412" y="4011625"/>
            <a:ext cx="1603925" cy="713025"/>
            <a:chOff x="6979725" y="4011625"/>
            <a:chExt cx="1603925" cy="713025"/>
          </a:xfrm>
        </p:grpSpPr>
        <p:sp>
          <p:nvSpPr>
            <p:cNvPr id="1963" name="Google Shape;1963;p49"/>
            <p:cNvSpPr/>
            <p:nvPr/>
          </p:nvSpPr>
          <p:spPr>
            <a:xfrm>
              <a:off x="6979850" y="4011625"/>
              <a:ext cx="1603800" cy="705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49"/>
            <p:cNvSpPr txBox="1"/>
            <p:nvPr/>
          </p:nvSpPr>
          <p:spPr>
            <a:xfrm>
              <a:off x="6979725" y="4112625"/>
              <a:ext cx="16038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主題數</a:t>
              </a:r>
              <a:endPara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965" name="Google Shape;1965;p49"/>
            <p:cNvSpPr txBox="1"/>
            <p:nvPr/>
          </p:nvSpPr>
          <p:spPr>
            <a:xfrm>
              <a:off x="6979725" y="4370050"/>
              <a:ext cx="16038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設置數量：5</a:t>
              </a: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966" name="Google Shape;1966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1" name="Google Shape;197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50" y="1274175"/>
            <a:ext cx="6476550" cy="36561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2" name="Google Shape;1972;p50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資料分析｜LDA主題模型(一)</a:t>
            </a:r>
            <a:endParaRPr/>
          </a:p>
        </p:txBody>
      </p:sp>
      <p:grpSp>
        <p:nvGrpSpPr>
          <p:cNvPr id="1973" name="Google Shape;1973;p50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1974" name="Google Shape;1974;p50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75" name="Google Shape;1975;p50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976" name="Google Shape;1976;p50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977" name="Google Shape;1977;p50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78" name="Google Shape;1978;p50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79" name="Google Shape;1979;p50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80" name="Google Shape;1980;p50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50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50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83" name="Google Shape;1983;p50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984" name="Google Shape;1984;p50"/>
          <p:cNvGrpSpPr/>
          <p:nvPr/>
        </p:nvGrpSpPr>
        <p:grpSpPr>
          <a:xfrm>
            <a:off x="6979412" y="4011625"/>
            <a:ext cx="1603925" cy="713025"/>
            <a:chOff x="6979725" y="4011625"/>
            <a:chExt cx="1603925" cy="713025"/>
          </a:xfrm>
        </p:grpSpPr>
        <p:sp>
          <p:nvSpPr>
            <p:cNvPr id="1985" name="Google Shape;1985;p50"/>
            <p:cNvSpPr/>
            <p:nvPr/>
          </p:nvSpPr>
          <p:spPr>
            <a:xfrm>
              <a:off x="6979850" y="4011625"/>
              <a:ext cx="1603800" cy="705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50"/>
            <p:cNvSpPr txBox="1"/>
            <p:nvPr/>
          </p:nvSpPr>
          <p:spPr>
            <a:xfrm>
              <a:off x="6979725" y="4112625"/>
              <a:ext cx="16038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主題數</a:t>
              </a:r>
              <a:endPara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987" name="Google Shape;1987;p50"/>
            <p:cNvSpPr txBox="1"/>
            <p:nvPr/>
          </p:nvSpPr>
          <p:spPr>
            <a:xfrm>
              <a:off x="6979725" y="4370050"/>
              <a:ext cx="16038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設置數量：5</a:t>
              </a: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988" name="Google Shape;1988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51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資料分析｜LDA主題模型(一)</a:t>
            </a:r>
            <a:endParaRPr/>
          </a:p>
        </p:txBody>
      </p:sp>
      <p:grpSp>
        <p:nvGrpSpPr>
          <p:cNvPr id="1994" name="Google Shape;1994;p51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1995" name="Google Shape;1995;p51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6" name="Google Shape;1996;p51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997" name="Google Shape;1997;p5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998" name="Google Shape;1998;p5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99" name="Google Shape;1999;p5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00" name="Google Shape;2000;p5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001" name="Google Shape;2001;p5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5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5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04" name="Google Shape;2004;p5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005" name="Google Shape;2005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6" name="Google Shape;200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55500" y="1321050"/>
            <a:ext cx="6007649" cy="350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7" name="Google Shape;200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4178" y="1321050"/>
            <a:ext cx="6024470" cy="35049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8" name="Google Shape;2008;p51"/>
          <p:cNvGrpSpPr/>
          <p:nvPr/>
        </p:nvGrpSpPr>
        <p:grpSpPr>
          <a:xfrm>
            <a:off x="4843512" y="4271600"/>
            <a:ext cx="1603925" cy="713025"/>
            <a:chOff x="6979725" y="4011625"/>
            <a:chExt cx="1603925" cy="713025"/>
          </a:xfrm>
        </p:grpSpPr>
        <p:sp>
          <p:nvSpPr>
            <p:cNvPr id="2009" name="Google Shape;2009;p51"/>
            <p:cNvSpPr/>
            <p:nvPr/>
          </p:nvSpPr>
          <p:spPr>
            <a:xfrm>
              <a:off x="6979850" y="4011625"/>
              <a:ext cx="1603800" cy="705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51"/>
            <p:cNvSpPr txBox="1"/>
            <p:nvPr/>
          </p:nvSpPr>
          <p:spPr>
            <a:xfrm>
              <a:off x="6979725" y="4112625"/>
              <a:ext cx="16038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主題數</a:t>
              </a:r>
              <a:endPara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011" name="Google Shape;2011;p51"/>
            <p:cNvSpPr txBox="1"/>
            <p:nvPr/>
          </p:nvSpPr>
          <p:spPr>
            <a:xfrm>
              <a:off x="6979725" y="4370050"/>
              <a:ext cx="16038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設置數量：5</a:t>
              </a: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6" name="Google Shape;201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652" y="1309125"/>
            <a:ext cx="5901922" cy="34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7" name="Google Shape;2017;p52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資料分析｜LDA主題模型(一)</a:t>
            </a:r>
            <a:endParaRPr/>
          </a:p>
        </p:txBody>
      </p:sp>
      <p:grpSp>
        <p:nvGrpSpPr>
          <p:cNvPr id="2018" name="Google Shape;2018;p52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2019" name="Google Shape;2019;p52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20" name="Google Shape;2020;p52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2021" name="Google Shape;2021;p52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22" name="Google Shape;2022;p52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023" name="Google Shape;2023;p52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24" name="Google Shape;2024;p52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025" name="Google Shape;2025;p52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52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52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28" name="Google Shape;2028;p52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029" name="Google Shape;2029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0" name="Google Shape;203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07900" y="1309125"/>
            <a:ext cx="5993233" cy="34858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1" name="Google Shape;2031;p52"/>
          <p:cNvGrpSpPr/>
          <p:nvPr/>
        </p:nvGrpSpPr>
        <p:grpSpPr>
          <a:xfrm>
            <a:off x="4843512" y="4271600"/>
            <a:ext cx="1603925" cy="713025"/>
            <a:chOff x="6979725" y="4011625"/>
            <a:chExt cx="1603925" cy="713025"/>
          </a:xfrm>
        </p:grpSpPr>
        <p:sp>
          <p:nvSpPr>
            <p:cNvPr id="2032" name="Google Shape;2032;p52"/>
            <p:cNvSpPr/>
            <p:nvPr/>
          </p:nvSpPr>
          <p:spPr>
            <a:xfrm>
              <a:off x="6979850" y="4011625"/>
              <a:ext cx="1603800" cy="705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52"/>
            <p:cNvSpPr txBox="1"/>
            <p:nvPr/>
          </p:nvSpPr>
          <p:spPr>
            <a:xfrm>
              <a:off x="6979725" y="4112625"/>
              <a:ext cx="16038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主題數</a:t>
              </a:r>
              <a:endPara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034" name="Google Shape;2034;p52"/>
            <p:cNvSpPr txBox="1"/>
            <p:nvPr/>
          </p:nvSpPr>
          <p:spPr>
            <a:xfrm>
              <a:off x="6979725" y="4370050"/>
              <a:ext cx="16038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設置數量：5</a:t>
              </a: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53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資料分析｜LDA主題模型(二)</a:t>
            </a:r>
            <a:endParaRPr/>
          </a:p>
        </p:txBody>
      </p:sp>
      <p:grpSp>
        <p:nvGrpSpPr>
          <p:cNvPr id="2040" name="Google Shape;2040;p53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2041" name="Google Shape;2041;p53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42" name="Google Shape;2042;p53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2043" name="Google Shape;2043;p5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44" name="Google Shape;2044;p5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045" name="Google Shape;2045;p5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46" name="Google Shape;2046;p5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047" name="Google Shape;2047;p5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5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5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50" name="Google Shape;2050;p5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051" name="Google Shape;2051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2" name="Google Shape;205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026" y="1200925"/>
            <a:ext cx="7615949" cy="387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Google Shape;205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49" y="1259725"/>
            <a:ext cx="6390344" cy="3685074"/>
          </a:xfrm>
          <a:prstGeom prst="rect">
            <a:avLst/>
          </a:prstGeom>
          <a:noFill/>
          <a:ln>
            <a:noFill/>
          </a:ln>
        </p:spPr>
      </p:pic>
      <p:sp>
        <p:nvSpPr>
          <p:cNvPr id="2058" name="Google Shape;2058;p54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資料分析｜LDA主題模型(二)</a:t>
            </a:r>
            <a:endParaRPr/>
          </a:p>
        </p:txBody>
      </p:sp>
      <p:grpSp>
        <p:nvGrpSpPr>
          <p:cNvPr id="2059" name="Google Shape;2059;p54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2060" name="Google Shape;2060;p54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1" name="Google Shape;2061;p54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2062" name="Google Shape;2062;p54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63" name="Google Shape;2063;p54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064" name="Google Shape;2064;p54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65" name="Google Shape;2065;p54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066" name="Google Shape;2066;p54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54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54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69" name="Google Shape;2069;p54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070" name="Google Shape;2070;p54"/>
          <p:cNvGrpSpPr/>
          <p:nvPr/>
        </p:nvGrpSpPr>
        <p:grpSpPr>
          <a:xfrm>
            <a:off x="6979412" y="4011625"/>
            <a:ext cx="1603925" cy="713025"/>
            <a:chOff x="6979725" y="4011625"/>
            <a:chExt cx="1603925" cy="713025"/>
          </a:xfrm>
        </p:grpSpPr>
        <p:sp>
          <p:nvSpPr>
            <p:cNvPr id="2071" name="Google Shape;2071;p54"/>
            <p:cNvSpPr/>
            <p:nvPr/>
          </p:nvSpPr>
          <p:spPr>
            <a:xfrm>
              <a:off x="6979850" y="4011625"/>
              <a:ext cx="1603800" cy="705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54"/>
            <p:cNvSpPr txBox="1"/>
            <p:nvPr/>
          </p:nvSpPr>
          <p:spPr>
            <a:xfrm>
              <a:off x="6979725" y="4112625"/>
              <a:ext cx="16038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主題數</a:t>
              </a:r>
              <a:endPara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073" name="Google Shape;2073;p54"/>
            <p:cNvSpPr txBox="1"/>
            <p:nvPr/>
          </p:nvSpPr>
          <p:spPr>
            <a:xfrm>
              <a:off x="6979725" y="4370050"/>
              <a:ext cx="16038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設置數量：3</a:t>
              </a: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074" name="Google Shape;2074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9" name="Google Shape;207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50" y="1259725"/>
            <a:ext cx="6390349" cy="3697553"/>
          </a:xfrm>
          <a:prstGeom prst="rect">
            <a:avLst/>
          </a:prstGeom>
          <a:noFill/>
          <a:ln>
            <a:noFill/>
          </a:ln>
        </p:spPr>
      </p:pic>
      <p:sp>
        <p:nvSpPr>
          <p:cNvPr id="2080" name="Google Shape;2080;p55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資料分析｜LDA主題模型(二)</a:t>
            </a:r>
            <a:endParaRPr/>
          </a:p>
        </p:txBody>
      </p:sp>
      <p:grpSp>
        <p:nvGrpSpPr>
          <p:cNvPr id="2081" name="Google Shape;2081;p55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2082" name="Google Shape;2082;p55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83" name="Google Shape;2083;p55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2084" name="Google Shape;2084;p55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85" name="Google Shape;2085;p55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086" name="Google Shape;2086;p55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87" name="Google Shape;2087;p55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088" name="Google Shape;2088;p55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55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55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91" name="Google Shape;2091;p55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092" name="Google Shape;2092;p55"/>
          <p:cNvGrpSpPr/>
          <p:nvPr/>
        </p:nvGrpSpPr>
        <p:grpSpPr>
          <a:xfrm>
            <a:off x="6979412" y="4011625"/>
            <a:ext cx="1603925" cy="713025"/>
            <a:chOff x="6979725" y="4011625"/>
            <a:chExt cx="1603925" cy="713025"/>
          </a:xfrm>
        </p:grpSpPr>
        <p:sp>
          <p:nvSpPr>
            <p:cNvPr id="2093" name="Google Shape;2093;p55"/>
            <p:cNvSpPr/>
            <p:nvPr/>
          </p:nvSpPr>
          <p:spPr>
            <a:xfrm>
              <a:off x="6979850" y="4011625"/>
              <a:ext cx="1603800" cy="705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55"/>
            <p:cNvSpPr txBox="1"/>
            <p:nvPr/>
          </p:nvSpPr>
          <p:spPr>
            <a:xfrm>
              <a:off x="6979725" y="4112625"/>
              <a:ext cx="16038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主題數</a:t>
              </a:r>
              <a:endPara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095" name="Google Shape;2095;p55"/>
            <p:cNvSpPr txBox="1"/>
            <p:nvPr/>
          </p:nvSpPr>
          <p:spPr>
            <a:xfrm>
              <a:off x="6979725" y="4370050"/>
              <a:ext cx="16038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設置數量：3</a:t>
              </a: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096" name="Google Shape;2096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7" name="Google Shape;2097;p55"/>
          <p:cNvSpPr/>
          <p:nvPr/>
        </p:nvSpPr>
        <p:spPr>
          <a:xfrm>
            <a:off x="6734662" y="2449575"/>
            <a:ext cx="2093400" cy="516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8" name="Google Shape;2098;p55"/>
          <p:cNvSpPr txBox="1"/>
          <p:nvPr>
            <p:ph idx="4294967295" type="subTitle"/>
          </p:nvPr>
        </p:nvSpPr>
        <p:spPr>
          <a:xfrm>
            <a:off x="6734662" y="2500100"/>
            <a:ext cx="2093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市 場 經 濟</a:t>
            </a:r>
            <a:endParaRPr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3" name="Google Shape;210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50" y="1259725"/>
            <a:ext cx="6368783" cy="3685074"/>
          </a:xfrm>
          <a:prstGeom prst="rect">
            <a:avLst/>
          </a:prstGeom>
          <a:noFill/>
          <a:ln>
            <a:noFill/>
          </a:ln>
        </p:spPr>
      </p:pic>
      <p:sp>
        <p:nvSpPr>
          <p:cNvPr id="2104" name="Google Shape;2104;p56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資料分析｜LDA主題模型(二)</a:t>
            </a:r>
            <a:endParaRPr/>
          </a:p>
        </p:txBody>
      </p:sp>
      <p:grpSp>
        <p:nvGrpSpPr>
          <p:cNvPr id="2105" name="Google Shape;2105;p56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2106" name="Google Shape;2106;p56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7" name="Google Shape;2107;p56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2108" name="Google Shape;2108;p56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109" name="Google Shape;2109;p56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110" name="Google Shape;2110;p56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11" name="Google Shape;2111;p56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12" name="Google Shape;2112;p56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56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56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15" name="Google Shape;2115;p56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16" name="Google Shape;2116;p56"/>
          <p:cNvGrpSpPr/>
          <p:nvPr/>
        </p:nvGrpSpPr>
        <p:grpSpPr>
          <a:xfrm>
            <a:off x="6979412" y="4011625"/>
            <a:ext cx="1603925" cy="713025"/>
            <a:chOff x="6979725" y="4011625"/>
            <a:chExt cx="1603925" cy="713025"/>
          </a:xfrm>
        </p:grpSpPr>
        <p:sp>
          <p:nvSpPr>
            <p:cNvPr id="2117" name="Google Shape;2117;p56"/>
            <p:cNvSpPr/>
            <p:nvPr/>
          </p:nvSpPr>
          <p:spPr>
            <a:xfrm>
              <a:off x="6979850" y="4011625"/>
              <a:ext cx="1603800" cy="705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56"/>
            <p:cNvSpPr txBox="1"/>
            <p:nvPr/>
          </p:nvSpPr>
          <p:spPr>
            <a:xfrm>
              <a:off x="6979725" y="4112625"/>
              <a:ext cx="16038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主題數</a:t>
              </a:r>
              <a:endPara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119" name="Google Shape;2119;p56"/>
            <p:cNvSpPr txBox="1"/>
            <p:nvPr/>
          </p:nvSpPr>
          <p:spPr>
            <a:xfrm>
              <a:off x="6979725" y="4370050"/>
              <a:ext cx="16038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設置數量：3</a:t>
              </a: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120" name="Google Shape;2120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1" name="Google Shape;2121;p56"/>
          <p:cNvSpPr/>
          <p:nvPr/>
        </p:nvSpPr>
        <p:spPr>
          <a:xfrm>
            <a:off x="6734662" y="2449575"/>
            <a:ext cx="2093400" cy="516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p56"/>
          <p:cNvSpPr txBox="1"/>
          <p:nvPr>
            <p:ph idx="4294967295" type="subTitle"/>
          </p:nvPr>
        </p:nvSpPr>
        <p:spPr>
          <a:xfrm>
            <a:off x="6734662" y="2500100"/>
            <a:ext cx="2093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民 生 議 題</a:t>
            </a:r>
            <a:endParaRPr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7" name="Google Shape;212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50" y="1259725"/>
            <a:ext cx="6368799" cy="3685074"/>
          </a:xfrm>
          <a:prstGeom prst="rect">
            <a:avLst/>
          </a:prstGeom>
          <a:noFill/>
          <a:ln>
            <a:noFill/>
          </a:ln>
        </p:spPr>
      </p:pic>
      <p:sp>
        <p:nvSpPr>
          <p:cNvPr id="2128" name="Google Shape;2128;p57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資料分析｜LDA主題模型(二)</a:t>
            </a:r>
            <a:endParaRPr/>
          </a:p>
        </p:txBody>
      </p:sp>
      <p:grpSp>
        <p:nvGrpSpPr>
          <p:cNvPr id="2129" name="Google Shape;2129;p57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2130" name="Google Shape;2130;p57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1" name="Google Shape;2131;p57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2132" name="Google Shape;2132;p57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133" name="Google Shape;2133;p57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134" name="Google Shape;2134;p57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35" name="Google Shape;2135;p57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36" name="Google Shape;2136;p57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57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57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39" name="Google Shape;2139;p57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40" name="Google Shape;2140;p57"/>
          <p:cNvGrpSpPr/>
          <p:nvPr/>
        </p:nvGrpSpPr>
        <p:grpSpPr>
          <a:xfrm>
            <a:off x="6979412" y="4011625"/>
            <a:ext cx="1603925" cy="713025"/>
            <a:chOff x="6979725" y="4011625"/>
            <a:chExt cx="1603925" cy="713025"/>
          </a:xfrm>
        </p:grpSpPr>
        <p:sp>
          <p:nvSpPr>
            <p:cNvPr id="2141" name="Google Shape;2141;p57"/>
            <p:cNvSpPr/>
            <p:nvPr/>
          </p:nvSpPr>
          <p:spPr>
            <a:xfrm>
              <a:off x="6979850" y="4011625"/>
              <a:ext cx="1603800" cy="705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57"/>
            <p:cNvSpPr txBox="1"/>
            <p:nvPr/>
          </p:nvSpPr>
          <p:spPr>
            <a:xfrm>
              <a:off x="6979725" y="4112625"/>
              <a:ext cx="16038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主題數</a:t>
              </a:r>
              <a:endPara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143" name="Google Shape;2143;p57"/>
            <p:cNvSpPr txBox="1"/>
            <p:nvPr/>
          </p:nvSpPr>
          <p:spPr>
            <a:xfrm>
              <a:off x="6979725" y="4370050"/>
              <a:ext cx="16038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設置數量：3</a:t>
              </a: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144" name="Google Shape;2144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5" name="Google Shape;2145;p57"/>
          <p:cNvSpPr/>
          <p:nvPr/>
        </p:nvSpPr>
        <p:spPr>
          <a:xfrm>
            <a:off x="6734662" y="2449575"/>
            <a:ext cx="2093400" cy="516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57"/>
          <p:cNvSpPr txBox="1"/>
          <p:nvPr>
            <p:ph idx="4294967295" type="subTitle"/>
          </p:nvPr>
        </p:nvSpPr>
        <p:spPr>
          <a:xfrm>
            <a:off x="6734662" y="2500100"/>
            <a:ext cx="2093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治 國 事 宜</a:t>
            </a:r>
            <a:endParaRPr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58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資料分析｜Gephi</a:t>
            </a:r>
            <a:endParaRPr/>
          </a:p>
        </p:txBody>
      </p:sp>
      <p:grpSp>
        <p:nvGrpSpPr>
          <p:cNvPr id="2152" name="Google Shape;2152;p58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2153" name="Google Shape;2153;p58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4" name="Google Shape;2154;p58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2155" name="Google Shape;2155;p58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156" name="Google Shape;2156;p58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157" name="Google Shape;2157;p58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58" name="Google Shape;2158;p58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59" name="Google Shape;2159;p58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58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58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62" name="Google Shape;2162;p58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163" name="Google Shape;2163;p58"/>
          <p:cNvSpPr/>
          <p:nvPr/>
        </p:nvSpPr>
        <p:spPr>
          <a:xfrm>
            <a:off x="7409725" y="833600"/>
            <a:ext cx="1603800" cy="705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58"/>
          <p:cNvSpPr txBox="1"/>
          <p:nvPr/>
        </p:nvSpPr>
        <p:spPr>
          <a:xfrm>
            <a:off x="7409725" y="1061750"/>
            <a:ext cx="16038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視覺化</a:t>
            </a:r>
            <a:endParaRPr sz="25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65" name="Google Shape;2165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6" name="Google Shape;216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950" y="1268800"/>
            <a:ext cx="5689175" cy="3754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7" name="Google Shape;2167;p58"/>
          <p:cNvSpPr/>
          <p:nvPr/>
        </p:nvSpPr>
        <p:spPr>
          <a:xfrm>
            <a:off x="6972300" y="2074450"/>
            <a:ext cx="1199400" cy="309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58"/>
          <p:cNvSpPr txBox="1"/>
          <p:nvPr>
            <p:ph idx="4294967295" type="subTitle"/>
          </p:nvPr>
        </p:nvSpPr>
        <p:spPr>
          <a:xfrm>
            <a:off x="6972400" y="2104700"/>
            <a:ext cx="11994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市場經濟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2169" name="Google Shape;2169;p58"/>
          <p:cNvSpPr/>
          <p:nvPr/>
        </p:nvSpPr>
        <p:spPr>
          <a:xfrm>
            <a:off x="6972250" y="2614275"/>
            <a:ext cx="1199400" cy="3090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58"/>
          <p:cNvSpPr txBox="1"/>
          <p:nvPr>
            <p:ph idx="4294967295" type="subTitle"/>
          </p:nvPr>
        </p:nvSpPr>
        <p:spPr>
          <a:xfrm>
            <a:off x="6972350" y="2644525"/>
            <a:ext cx="11994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民生議題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2171" name="Google Shape;2171;p58"/>
          <p:cNvSpPr/>
          <p:nvPr/>
        </p:nvSpPr>
        <p:spPr>
          <a:xfrm>
            <a:off x="6972200" y="3184450"/>
            <a:ext cx="1199400" cy="309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Google Shape;2172;p58"/>
          <p:cNvSpPr txBox="1"/>
          <p:nvPr>
            <p:ph idx="4294967295" type="subTitle"/>
          </p:nvPr>
        </p:nvSpPr>
        <p:spPr>
          <a:xfrm>
            <a:off x="6972300" y="3214700"/>
            <a:ext cx="11994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治國事宜</a:t>
            </a:r>
            <a:endParaRPr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4" name="Google Shape;1374;p41"/>
          <p:cNvGrpSpPr/>
          <p:nvPr/>
        </p:nvGrpSpPr>
        <p:grpSpPr>
          <a:xfrm>
            <a:off x="5410240" y="1300075"/>
            <a:ext cx="2616814" cy="1586850"/>
            <a:chOff x="717108" y="770499"/>
            <a:chExt cx="2614200" cy="1586850"/>
          </a:xfrm>
        </p:grpSpPr>
        <p:sp>
          <p:nvSpPr>
            <p:cNvPr id="1375" name="Google Shape;1375;p41"/>
            <p:cNvSpPr/>
            <p:nvPr/>
          </p:nvSpPr>
          <p:spPr>
            <a:xfrm>
              <a:off x="717358" y="1000749"/>
              <a:ext cx="2613900" cy="1356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1"/>
            <p:cNvSpPr/>
            <p:nvPr/>
          </p:nvSpPr>
          <p:spPr>
            <a:xfrm>
              <a:off x="717108" y="770499"/>
              <a:ext cx="26142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7" name="Google Shape;1377;p4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378" name="Google Shape;1378;p4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79" name="Google Shape;1379;p4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380" name="Google Shape;1380;p4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81" name="Google Shape;1381;p4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82" name="Google Shape;1382;p4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4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4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85" name="Google Shape;1385;p4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86" name="Google Shape;1386;p41"/>
          <p:cNvGrpSpPr/>
          <p:nvPr/>
        </p:nvGrpSpPr>
        <p:grpSpPr>
          <a:xfrm>
            <a:off x="5410240" y="3033375"/>
            <a:ext cx="2616814" cy="1586850"/>
            <a:chOff x="717108" y="770499"/>
            <a:chExt cx="2614200" cy="1586850"/>
          </a:xfrm>
        </p:grpSpPr>
        <p:sp>
          <p:nvSpPr>
            <p:cNvPr id="1387" name="Google Shape;1387;p41"/>
            <p:cNvSpPr/>
            <p:nvPr/>
          </p:nvSpPr>
          <p:spPr>
            <a:xfrm>
              <a:off x="717358" y="1000749"/>
              <a:ext cx="2613900" cy="1356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1"/>
            <p:cNvSpPr/>
            <p:nvPr/>
          </p:nvSpPr>
          <p:spPr>
            <a:xfrm>
              <a:off x="717108" y="770499"/>
              <a:ext cx="26142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9" name="Google Shape;1389;p4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390" name="Google Shape;1390;p4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91" name="Google Shape;1391;p4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392" name="Google Shape;1392;p4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93" name="Google Shape;1393;p4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94" name="Google Shape;1394;p4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4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4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97" name="Google Shape;1397;p4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98" name="Google Shape;1398;p41"/>
          <p:cNvSpPr/>
          <p:nvPr/>
        </p:nvSpPr>
        <p:spPr>
          <a:xfrm>
            <a:off x="4810465" y="3617225"/>
            <a:ext cx="850800" cy="65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399" name="Google Shape;1399;p41"/>
          <p:cNvGrpSpPr/>
          <p:nvPr/>
        </p:nvGrpSpPr>
        <p:grpSpPr>
          <a:xfrm>
            <a:off x="1715215" y="3033375"/>
            <a:ext cx="2616814" cy="1586850"/>
            <a:chOff x="717108" y="770499"/>
            <a:chExt cx="2614200" cy="1586850"/>
          </a:xfrm>
        </p:grpSpPr>
        <p:sp>
          <p:nvSpPr>
            <p:cNvPr id="1400" name="Google Shape;1400;p41"/>
            <p:cNvSpPr/>
            <p:nvPr/>
          </p:nvSpPr>
          <p:spPr>
            <a:xfrm>
              <a:off x="717358" y="1000749"/>
              <a:ext cx="2613900" cy="1356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1"/>
            <p:cNvSpPr/>
            <p:nvPr/>
          </p:nvSpPr>
          <p:spPr>
            <a:xfrm>
              <a:off x="717108" y="770499"/>
              <a:ext cx="26142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2" name="Google Shape;1402;p4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403" name="Google Shape;1403;p4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404" name="Google Shape;1404;p4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405" name="Google Shape;1405;p4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06" name="Google Shape;1406;p4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407" name="Google Shape;1407;p4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4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4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10" name="Google Shape;1410;p4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11" name="Google Shape;1411;p41"/>
          <p:cNvSpPr/>
          <p:nvPr/>
        </p:nvSpPr>
        <p:spPr>
          <a:xfrm>
            <a:off x="1115440" y="3617225"/>
            <a:ext cx="850800" cy="65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412" name="Google Shape;1412;p41"/>
          <p:cNvGrpSpPr/>
          <p:nvPr/>
        </p:nvGrpSpPr>
        <p:grpSpPr>
          <a:xfrm>
            <a:off x="1697365" y="1300075"/>
            <a:ext cx="2616814" cy="1586850"/>
            <a:chOff x="717108" y="770499"/>
            <a:chExt cx="2614200" cy="1586850"/>
          </a:xfrm>
        </p:grpSpPr>
        <p:sp>
          <p:nvSpPr>
            <p:cNvPr id="1413" name="Google Shape;1413;p41"/>
            <p:cNvSpPr/>
            <p:nvPr/>
          </p:nvSpPr>
          <p:spPr>
            <a:xfrm>
              <a:off x="717358" y="1000749"/>
              <a:ext cx="2613900" cy="1356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717108" y="770499"/>
              <a:ext cx="26142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5" name="Google Shape;1415;p4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416" name="Google Shape;1416;p4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417" name="Google Shape;1417;p4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418" name="Google Shape;1418;p4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19" name="Google Shape;1419;p4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420" name="Google Shape;1420;p4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4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4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23" name="Google Shape;1423;p4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24" name="Google Shape;1424;p41"/>
          <p:cNvSpPr/>
          <p:nvPr/>
        </p:nvSpPr>
        <p:spPr>
          <a:xfrm>
            <a:off x="1097590" y="1883925"/>
            <a:ext cx="850800" cy="65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25" name="Google Shape;1425;p41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26" name="Google Shape;1426;p41"/>
          <p:cNvSpPr txBox="1"/>
          <p:nvPr>
            <p:ph idx="2" type="title"/>
          </p:nvPr>
        </p:nvSpPr>
        <p:spPr>
          <a:xfrm>
            <a:off x="2019200" y="1890575"/>
            <a:ext cx="1910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動機 ＆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分析目的</a:t>
            </a:r>
            <a:endParaRPr sz="3000"/>
          </a:p>
        </p:txBody>
      </p:sp>
      <p:sp>
        <p:nvSpPr>
          <p:cNvPr id="1427" name="Google Shape;1427;p41"/>
          <p:cNvSpPr txBox="1"/>
          <p:nvPr>
            <p:ph idx="3" type="title"/>
          </p:nvPr>
        </p:nvSpPr>
        <p:spPr>
          <a:xfrm>
            <a:off x="1115440" y="199312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28" name="Google Shape;1428;p41"/>
          <p:cNvSpPr txBox="1"/>
          <p:nvPr>
            <p:ph idx="4" type="title"/>
          </p:nvPr>
        </p:nvSpPr>
        <p:spPr>
          <a:xfrm>
            <a:off x="2019200" y="3624075"/>
            <a:ext cx="1910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資料分析</a:t>
            </a:r>
            <a:endParaRPr sz="3000"/>
          </a:p>
        </p:txBody>
      </p:sp>
      <p:sp>
        <p:nvSpPr>
          <p:cNvPr id="1429" name="Google Shape;1429;p41"/>
          <p:cNvSpPr txBox="1"/>
          <p:nvPr>
            <p:ph idx="6" type="title"/>
          </p:nvPr>
        </p:nvSpPr>
        <p:spPr>
          <a:xfrm>
            <a:off x="1115440" y="372667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30" name="Google Shape;1430;p41"/>
          <p:cNvSpPr txBox="1"/>
          <p:nvPr>
            <p:ph idx="15" type="title"/>
          </p:nvPr>
        </p:nvSpPr>
        <p:spPr>
          <a:xfrm>
            <a:off x="4820665" y="372667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431" name="Google Shape;1431;p41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1432" name="Google Shape;1432;p41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3" name="Google Shape;1433;p41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434" name="Google Shape;1434;p4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435" name="Google Shape;1435;p4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436" name="Google Shape;1436;p4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37" name="Google Shape;1437;p4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438" name="Google Shape;1438;p4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4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4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41" name="Google Shape;1441;p4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42" name="Google Shape;1442;p41"/>
          <p:cNvSpPr/>
          <p:nvPr/>
        </p:nvSpPr>
        <p:spPr>
          <a:xfrm>
            <a:off x="4810465" y="1883925"/>
            <a:ext cx="850800" cy="65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43" name="Google Shape;1443;p41"/>
          <p:cNvSpPr txBox="1"/>
          <p:nvPr>
            <p:ph idx="7" type="title"/>
          </p:nvPr>
        </p:nvSpPr>
        <p:spPr>
          <a:xfrm>
            <a:off x="5724425" y="1890575"/>
            <a:ext cx="23025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取用資料集</a:t>
            </a:r>
            <a:endParaRPr sz="3000"/>
          </a:p>
        </p:txBody>
      </p:sp>
      <p:sp>
        <p:nvSpPr>
          <p:cNvPr id="1444" name="Google Shape;1444;p41"/>
          <p:cNvSpPr txBox="1"/>
          <p:nvPr>
            <p:ph idx="9" type="title"/>
          </p:nvPr>
        </p:nvSpPr>
        <p:spPr>
          <a:xfrm>
            <a:off x="4820665" y="199312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45" name="Google Shape;1445;p41"/>
          <p:cNvSpPr txBox="1"/>
          <p:nvPr>
            <p:ph idx="13" type="title"/>
          </p:nvPr>
        </p:nvSpPr>
        <p:spPr>
          <a:xfrm>
            <a:off x="5724425" y="3624075"/>
            <a:ext cx="1910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結 論</a:t>
            </a:r>
            <a:endParaRPr sz="3000"/>
          </a:p>
        </p:txBody>
      </p:sp>
      <p:sp>
        <p:nvSpPr>
          <p:cNvPr id="1446" name="Google Shape;1446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7" name="Google Shape;2177;p59"/>
          <p:cNvGrpSpPr/>
          <p:nvPr/>
        </p:nvGrpSpPr>
        <p:grpSpPr>
          <a:xfrm>
            <a:off x="1024475" y="2626739"/>
            <a:ext cx="3121266" cy="1745862"/>
            <a:chOff x="717141" y="770515"/>
            <a:chExt cx="3121266" cy="1745862"/>
          </a:xfrm>
        </p:grpSpPr>
        <p:sp>
          <p:nvSpPr>
            <p:cNvPr id="2178" name="Google Shape;2178;p59"/>
            <p:cNvSpPr/>
            <p:nvPr/>
          </p:nvSpPr>
          <p:spPr>
            <a:xfrm>
              <a:off x="717807" y="1000777"/>
              <a:ext cx="3120600" cy="1515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59"/>
            <p:cNvSpPr/>
            <p:nvPr/>
          </p:nvSpPr>
          <p:spPr>
            <a:xfrm>
              <a:off x="717141" y="770515"/>
              <a:ext cx="31206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0" name="Google Shape;2180;p59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181" name="Google Shape;2181;p59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182" name="Google Shape;2182;p59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183" name="Google Shape;2183;p59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84" name="Google Shape;2184;p59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85" name="Google Shape;2185;p59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59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59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88" name="Google Shape;2188;p59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189" name="Google Shape;2189;p59"/>
          <p:cNvSpPr txBox="1"/>
          <p:nvPr>
            <p:ph type="title"/>
          </p:nvPr>
        </p:nvSpPr>
        <p:spPr>
          <a:xfrm>
            <a:off x="1226712" y="3008714"/>
            <a:ext cx="2716800" cy="12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結 論</a:t>
            </a:r>
            <a:endParaRPr/>
          </a:p>
        </p:txBody>
      </p:sp>
      <p:grpSp>
        <p:nvGrpSpPr>
          <p:cNvPr id="2190" name="Google Shape;2190;p59"/>
          <p:cNvGrpSpPr/>
          <p:nvPr/>
        </p:nvGrpSpPr>
        <p:grpSpPr>
          <a:xfrm>
            <a:off x="3978610" y="3235639"/>
            <a:ext cx="4140915" cy="755785"/>
            <a:chOff x="717110" y="770508"/>
            <a:chExt cx="3981649" cy="726716"/>
          </a:xfrm>
        </p:grpSpPr>
        <p:sp>
          <p:nvSpPr>
            <p:cNvPr id="2191" name="Google Shape;2191;p59"/>
            <p:cNvSpPr/>
            <p:nvPr/>
          </p:nvSpPr>
          <p:spPr>
            <a:xfrm>
              <a:off x="717459" y="1000724"/>
              <a:ext cx="3981300" cy="4965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59"/>
            <p:cNvSpPr/>
            <p:nvPr/>
          </p:nvSpPr>
          <p:spPr>
            <a:xfrm>
              <a:off x="717110" y="770508"/>
              <a:ext cx="3981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3" name="Google Shape;2193;p59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194" name="Google Shape;2194;p59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195" name="Google Shape;2195;p59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196" name="Google Shape;2196;p59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97" name="Google Shape;2197;p59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98" name="Google Shape;2198;p59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59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59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01" name="Google Shape;2201;p59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202" name="Google Shape;2202;p59"/>
          <p:cNvSpPr txBox="1"/>
          <p:nvPr>
            <p:ph idx="1" type="subTitle"/>
          </p:nvPr>
        </p:nvSpPr>
        <p:spPr>
          <a:xfrm>
            <a:off x="4082486" y="3525589"/>
            <a:ext cx="4028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基本薪資調漲討論分析 — 以 PTT 為例</a:t>
            </a:r>
            <a:endParaRPr/>
          </a:p>
        </p:txBody>
      </p:sp>
      <p:sp>
        <p:nvSpPr>
          <p:cNvPr id="2203" name="Google Shape;2203;p59"/>
          <p:cNvSpPr/>
          <p:nvPr/>
        </p:nvSpPr>
        <p:spPr>
          <a:xfrm>
            <a:off x="2099289" y="1048016"/>
            <a:ext cx="2203500" cy="169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04" name="Google Shape;2204;p59"/>
          <p:cNvSpPr txBox="1"/>
          <p:nvPr>
            <p:ph idx="2" type="title"/>
          </p:nvPr>
        </p:nvSpPr>
        <p:spPr>
          <a:xfrm>
            <a:off x="2271639" y="1400797"/>
            <a:ext cx="18588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205" name="Google Shape;2205;p59"/>
          <p:cNvGrpSpPr/>
          <p:nvPr/>
        </p:nvGrpSpPr>
        <p:grpSpPr>
          <a:xfrm>
            <a:off x="4731796" y="634625"/>
            <a:ext cx="3192454" cy="2734983"/>
            <a:chOff x="717134" y="770521"/>
            <a:chExt cx="2944797" cy="2522814"/>
          </a:xfrm>
        </p:grpSpPr>
        <p:sp>
          <p:nvSpPr>
            <p:cNvPr id="2206" name="Google Shape;2206;p59"/>
            <p:cNvSpPr/>
            <p:nvPr/>
          </p:nvSpPr>
          <p:spPr>
            <a:xfrm>
              <a:off x="717430" y="1000735"/>
              <a:ext cx="2944500" cy="2292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59"/>
            <p:cNvSpPr/>
            <p:nvPr/>
          </p:nvSpPr>
          <p:spPr>
            <a:xfrm>
              <a:off x="717134" y="770521"/>
              <a:ext cx="29445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08" name="Google Shape;2208;p59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209" name="Google Shape;2209;p59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210" name="Google Shape;2210;p59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211" name="Google Shape;2211;p59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12" name="Google Shape;2212;p59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13" name="Google Shape;2213;p59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59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59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16" name="Google Shape;2216;p59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17" name="Google Shape;2217;p59"/>
          <p:cNvGrpSpPr/>
          <p:nvPr/>
        </p:nvGrpSpPr>
        <p:grpSpPr>
          <a:xfrm>
            <a:off x="5190326" y="1159291"/>
            <a:ext cx="2281806" cy="2021309"/>
            <a:chOff x="1304650" y="3885000"/>
            <a:chExt cx="1102375" cy="976525"/>
          </a:xfrm>
        </p:grpSpPr>
        <p:sp>
          <p:nvSpPr>
            <p:cNvPr id="2218" name="Google Shape;2218;p59"/>
            <p:cNvSpPr/>
            <p:nvPr/>
          </p:nvSpPr>
          <p:spPr>
            <a:xfrm>
              <a:off x="1731700" y="4580250"/>
              <a:ext cx="247325" cy="172175"/>
            </a:xfrm>
            <a:custGeom>
              <a:rect b="b" l="l" r="r" t="t"/>
              <a:pathLst>
                <a:path extrusionOk="0" h="6887" w="9893">
                  <a:moveTo>
                    <a:pt x="1" y="1"/>
                  </a:moveTo>
                  <a:lnTo>
                    <a:pt x="1" y="6887"/>
                  </a:lnTo>
                  <a:lnTo>
                    <a:pt x="9892" y="6887"/>
                  </a:lnTo>
                  <a:lnTo>
                    <a:pt x="989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59"/>
            <p:cNvSpPr/>
            <p:nvPr/>
          </p:nvSpPr>
          <p:spPr>
            <a:xfrm>
              <a:off x="1638500" y="4728625"/>
              <a:ext cx="431825" cy="39975"/>
            </a:xfrm>
            <a:custGeom>
              <a:rect b="b" l="l" r="r" t="t"/>
              <a:pathLst>
                <a:path extrusionOk="0" h="1599" w="17273">
                  <a:moveTo>
                    <a:pt x="0" y="1"/>
                  </a:moveTo>
                  <a:lnTo>
                    <a:pt x="0" y="1598"/>
                  </a:lnTo>
                  <a:lnTo>
                    <a:pt x="17273" y="1598"/>
                  </a:lnTo>
                  <a:lnTo>
                    <a:pt x="1727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59"/>
            <p:cNvSpPr/>
            <p:nvPr/>
          </p:nvSpPr>
          <p:spPr>
            <a:xfrm>
              <a:off x="1304650" y="3885000"/>
              <a:ext cx="1102375" cy="731425"/>
            </a:xfrm>
            <a:custGeom>
              <a:rect b="b" l="l" r="r" t="t"/>
              <a:pathLst>
                <a:path extrusionOk="0" h="29257" w="44095">
                  <a:moveTo>
                    <a:pt x="1" y="0"/>
                  </a:moveTo>
                  <a:lnTo>
                    <a:pt x="1" y="29256"/>
                  </a:lnTo>
                  <a:lnTo>
                    <a:pt x="44094" y="29256"/>
                  </a:lnTo>
                  <a:lnTo>
                    <a:pt x="440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59"/>
            <p:cNvSpPr/>
            <p:nvPr/>
          </p:nvSpPr>
          <p:spPr>
            <a:xfrm>
              <a:off x="1327500" y="3905925"/>
              <a:ext cx="1055750" cy="624900"/>
            </a:xfrm>
            <a:custGeom>
              <a:rect b="b" l="l" r="r" t="t"/>
              <a:pathLst>
                <a:path extrusionOk="0" h="24996" w="42230">
                  <a:moveTo>
                    <a:pt x="0" y="0"/>
                  </a:moveTo>
                  <a:lnTo>
                    <a:pt x="0" y="24995"/>
                  </a:lnTo>
                  <a:lnTo>
                    <a:pt x="42229" y="24995"/>
                  </a:lnTo>
                  <a:lnTo>
                    <a:pt x="4222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59"/>
            <p:cNvSpPr/>
            <p:nvPr/>
          </p:nvSpPr>
          <p:spPr>
            <a:xfrm>
              <a:off x="1381700" y="3943975"/>
              <a:ext cx="945425" cy="530725"/>
            </a:xfrm>
            <a:custGeom>
              <a:rect b="b" l="l" r="r" t="t"/>
              <a:pathLst>
                <a:path extrusionOk="0" h="21229" w="37817">
                  <a:moveTo>
                    <a:pt x="1" y="0"/>
                  </a:moveTo>
                  <a:lnTo>
                    <a:pt x="1" y="21229"/>
                  </a:lnTo>
                  <a:lnTo>
                    <a:pt x="37816" y="21229"/>
                  </a:lnTo>
                  <a:lnTo>
                    <a:pt x="3781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59"/>
            <p:cNvSpPr/>
            <p:nvPr/>
          </p:nvSpPr>
          <p:spPr>
            <a:xfrm>
              <a:off x="2145450" y="4703900"/>
              <a:ext cx="190225" cy="96625"/>
            </a:xfrm>
            <a:custGeom>
              <a:rect b="b" l="l" r="r" t="t"/>
              <a:pathLst>
                <a:path extrusionOk="0" h="3865" w="7609">
                  <a:moveTo>
                    <a:pt x="2929" y="0"/>
                  </a:moveTo>
                  <a:cubicBezTo>
                    <a:pt x="419" y="685"/>
                    <a:pt x="0" y="2625"/>
                    <a:pt x="1141" y="3196"/>
                  </a:cubicBezTo>
                  <a:cubicBezTo>
                    <a:pt x="1914" y="3582"/>
                    <a:pt x="3349" y="3864"/>
                    <a:pt x="4586" y="3864"/>
                  </a:cubicBezTo>
                  <a:cubicBezTo>
                    <a:pt x="5175" y="3864"/>
                    <a:pt x="5720" y="3800"/>
                    <a:pt x="6125" y="3653"/>
                  </a:cubicBezTo>
                  <a:cubicBezTo>
                    <a:pt x="7381" y="3234"/>
                    <a:pt x="7609" y="381"/>
                    <a:pt x="6696" y="229"/>
                  </a:cubicBezTo>
                  <a:cubicBezTo>
                    <a:pt x="5783" y="115"/>
                    <a:pt x="2929" y="0"/>
                    <a:pt x="292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59"/>
            <p:cNvSpPr/>
            <p:nvPr/>
          </p:nvSpPr>
          <p:spPr>
            <a:xfrm>
              <a:off x="2100725" y="4521275"/>
              <a:ext cx="279650" cy="218800"/>
            </a:xfrm>
            <a:custGeom>
              <a:rect b="b" l="l" r="r" t="t"/>
              <a:pathLst>
                <a:path extrusionOk="0" h="8752" w="11186">
                  <a:moveTo>
                    <a:pt x="8599" y="4072"/>
                  </a:moveTo>
                  <a:cubicBezTo>
                    <a:pt x="8713" y="4414"/>
                    <a:pt x="8903" y="4756"/>
                    <a:pt x="9055" y="5061"/>
                  </a:cubicBezTo>
                  <a:cubicBezTo>
                    <a:pt x="9094" y="5327"/>
                    <a:pt x="8713" y="5631"/>
                    <a:pt x="8295" y="5936"/>
                  </a:cubicBezTo>
                  <a:cubicBezTo>
                    <a:pt x="8333" y="5441"/>
                    <a:pt x="8447" y="4795"/>
                    <a:pt x="8599" y="4072"/>
                  </a:cubicBezTo>
                  <a:close/>
                  <a:moveTo>
                    <a:pt x="2626" y="3919"/>
                  </a:moveTo>
                  <a:cubicBezTo>
                    <a:pt x="2816" y="4756"/>
                    <a:pt x="2930" y="5517"/>
                    <a:pt x="2968" y="5974"/>
                  </a:cubicBezTo>
                  <a:cubicBezTo>
                    <a:pt x="2512" y="5708"/>
                    <a:pt x="2055" y="5327"/>
                    <a:pt x="2131" y="5023"/>
                  </a:cubicBezTo>
                  <a:cubicBezTo>
                    <a:pt x="2322" y="4642"/>
                    <a:pt x="2436" y="4300"/>
                    <a:pt x="2626" y="3919"/>
                  </a:cubicBezTo>
                  <a:close/>
                  <a:moveTo>
                    <a:pt x="3197" y="1"/>
                  </a:moveTo>
                  <a:cubicBezTo>
                    <a:pt x="2778" y="1"/>
                    <a:pt x="2398" y="229"/>
                    <a:pt x="2208" y="610"/>
                  </a:cubicBezTo>
                  <a:cubicBezTo>
                    <a:pt x="1256" y="1827"/>
                    <a:pt x="1" y="5213"/>
                    <a:pt x="496" y="6126"/>
                  </a:cubicBezTo>
                  <a:cubicBezTo>
                    <a:pt x="762" y="6697"/>
                    <a:pt x="1903" y="7343"/>
                    <a:pt x="2854" y="7800"/>
                  </a:cubicBezTo>
                  <a:cubicBezTo>
                    <a:pt x="2816" y="8295"/>
                    <a:pt x="2778" y="8751"/>
                    <a:pt x="2778" y="8751"/>
                  </a:cubicBezTo>
                  <a:lnTo>
                    <a:pt x="8523" y="8751"/>
                  </a:lnTo>
                  <a:cubicBezTo>
                    <a:pt x="8523" y="8751"/>
                    <a:pt x="8485" y="8295"/>
                    <a:pt x="8447" y="7724"/>
                  </a:cubicBezTo>
                  <a:cubicBezTo>
                    <a:pt x="9398" y="7267"/>
                    <a:pt x="10425" y="6659"/>
                    <a:pt x="10767" y="6088"/>
                  </a:cubicBezTo>
                  <a:cubicBezTo>
                    <a:pt x="11186" y="5251"/>
                    <a:pt x="10007" y="2093"/>
                    <a:pt x="9055" y="762"/>
                  </a:cubicBezTo>
                  <a:cubicBezTo>
                    <a:pt x="8865" y="305"/>
                    <a:pt x="8447" y="1"/>
                    <a:pt x="79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59"/>
            <p:cNvSpPr/>
            <p:nvPr/>
          </p:nvSpPr>
          <p:spPr>
            <a:xfrm>
              <a:off x="2226275" y="4488000"/>
              <a:ext cx="29525" cy="68600"/>
            </a:xfrm>
            <a:custGeom>
              <a:rect b="b" l="l" r="r" t="t"/>
              <a:pathLst>
                <a:path extrusionOk="0" h="2744" w="1181">
                  <a:moveTo>
                    <a:pt x="1" y="0"/>
                  </a:moveTo>
                  <a:lnTo>
                    <a:pt x="1" y="2283"/>
                  </a:lnTo>
                  <a:cubicBezTo>
                    <a:pt x="1" y="2283"/>
                    <a:pt x="39" y="2702"/>
                    <a:pt x="609" y="2740"/>
                  </a:cubicBezTo>
                  <a:cubicBezTo>
                    <a:pt x="629" y="2742"/>
                    <a:pt x="649" y="2744"/>
                    <a:pt x="668" y="2744"/>
                  </a:cubicBezTo>
                  <a:cubicBezTo>
                    <a:pt x="914" y="2744"/>
                    <a:pt x="1145" y="2530"/>
                    <a:pt x="1180" y="2283"/>
                  </a:cubicBezTo>
                  <a:lnTo>
                    <a:pt x="118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59"/>
            <p:cNvSpPr/>
            <p:nvPr/>
          </p:nvSpPr>
          <p:spPr>
            <a:xfrm>
              <a:off x="2203450" y="4450850"/>
              <a:ext cx="74225" cy="85675"/>
            </a:xfrm>
            <a:custGeom>
              <a:rect b="b" l="l" r="r" t="t"/>
              <a:pathLst>
                <a:path extrusionOk="0" h="3427" w="2969">
                  <a:moveTo>
                    <a:pt x="1490" y="1"/>
                  </a:moveTo>
                  <a:cubicBezTo>
                    <a:pt x="719" y="1"/>
                    <a:pt x="38" y="597"/>
                    <a:pt x="1" y="1372"/>
                  </a:cubicBezTo>
                  <a:cubicBezTo>
                    <a:pt x="1" y="2171"/>
                    <a:pt x="647" y="3427"/>
                    <a:pt x="1484" y="3427"/>
                  </a:cubicBezTo>
                  <a:cubicBezTo>
                    <a:pt x="2283" y="3427"/>
                    <a:pt x="2968" y="2171"/>
                    <a:pt x="2968" y="1372"/>
                  </a:cubicBezTo>
                  <a:cubicBezTo>
                    <a:pt x="2892" y="611"/>
                    <a:pt x="2321" y="41"/>
                    <a:pt x="1561" y="3"/>
                  </a:cubicBezTo>
                  <a:cubicBezTo>
                    <a:pt x="1537" y="2"/>
                    <a:pt x="1513" y="1"/>
                    <a:pt x="149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59"/>
            <p:cNvSpPr/>
            <p:nvPr/>
          </p:nvSpPr>
          <p:spPr>
            <a:xfrm>
              <a:off x="2142575" y="4636375"/>
              <a:ext cx="195000" cy="116050"/>
            </a:xfrm>
            <a:custGeom>
              <a:rect b="b" l="l" r="r" t="t"/>
              <a:pathLst>
                <a:path extrusionOk="0" h="4642" w="7800">
                  <a:moveTo>
                    <a:pt x="1" y="0"/>
                  </a:moveTo>
                  <a:lnTo>
                    <a:pt x="1" y="4642"/>
                  </a:lnTo>
                  <a:lnTo>
                    <a:pt x="7800" y="4642"/>
                  </a:lnTo>
                  <a:lnTo>
                    <a:pt x="780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59"/>
            <p:cNvSpPr/>
            <p:nvPr/>
          </p:nvSpPr>
          <p:spPr>
            <a:xfrm>
              <a:off x="2222475" y="4674425"/>
              <a:ext cx="36175" cy="35200"/>
            </a:xfrm>
            <a:custGeom>
              <a:rect b="b" l="l" r="r" t="t"/>
              <a:pathLst>
                <a:path extrusionOk="0" h="1408" w="1447">
                  <a:moveTo>
                    <a:pt x="723" y="0"/>
                  </a:moveTo>
                  <a:cubicBezTo>
                    <a:pt x="343" y="0"/>
                    <a:pt x="1" y="304"/>
                    <a:pt x="1" y="723"/>
                  </a:cubicBezTo>
                  <a:cubicBezTo>
                    <a:pt x="1" y="1103"/>
                    <a:pt x="343" y="1408"/>
                    <a:pt x="723" y="1408"/>
                  </a:cubicBezTo>
                  <a:cubicBezTo>
                    <a:pt x="1104" y="1408"/>
                    <a:pt x="1446" y="1103"/>
                    <a:pt x="1446" y="723"/>
                  </a:cubicBezTo>
                  <a:cubicBezTo>
                    <a:pt x="1446" y="342"/>
                    <a:pt x="1104" y="0"/>
                    <a:pt x="72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59"/>
            <p:cNvSpPr/>
            <p:nvPr/>
          </p:nvSpPr>
          <p:spPr>
            <a:xfrm>
              <a:off x="2183475" y="4814225"/>
              <a:ext cx="73275" cy="39350"/>
            </a:xfrm>
            <a:custGeom>
              <a:rect b="b" l="l" r="r" t="t"/>
              <a:pathLst>
                <a:path extrusionOk="0" h="1574" w="2931">
                  <a:moveTo>
                    <a:pt x="1751" y="1"/>
                  </a:moveTo>
                  <a:cubicBezTo>
                    <a:pt x="1599" y="153"/>
                    <a:pt x="1408" y="267"/>
                    <a:pt x="1218" y="305"/>
                  </a:cubicBezTo>
                  <a:cubicBezTo>
                    <a:pt x="800" y="495"/>
                    <a:pt x="1" y="761"/>
                    <a:pt x="77" y="1142"/>
                  </a:cubicBezTo>
                  <a:cubicBezTo>
                    <a:pt x="199" y="1460"/>
                    <a:pt x="479" y="1573"/>
                    <a:pt x="764" y="1573"/>
                  </a:cubicBezTo>
                  <a:cubicBezTo>
                    <a:pt x="923" y="1573"/>
                    <a:pt x="1082" y="1539"/>
                    <a:pt x="1218" y="1484"/>
                  </a:cubicBezTo>
                  <a:cubicBezTo>
                    <a:pt x="1865" y="1294"/>
                    <a:pt x="2398" y="1028"/>
                    <a:pt x="2930" y="647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59"/>
            <p:cNvSpPr/>
            <p:nvPr/>
          </p:nvSpPr>
          <p:spPr>
            <a:xfrm>
              <a:off x="2220075" y="4708300"/>
              <a:ext cx="172675" cy="122225"/>
            </a:xfrm>
            <a:custGeom>
              <a:rect b="b" l="l" r="r" t="t"/>
              <a:pathLst>
                <a:path extrusionOk="0" h="4889" w="6907">
                  <a:moveTo>
                    <a:pt x="5715" y="0"/>
                  </a:moveTo>
                  <a:cubicBezTo>
                    <a:pt x="5478" y="0"/>
                    <a:pt x="5240" y="67"/>
                    <a:pt x="5042" y="205"/>
                  </a:cubicBezTo>
                  <a:cubicBezTo>
                    <a:pt x="3444" y="1156"/>
                    <a:pt x="2722" y="1917"/>
                    <a:pt x="1276" y="2982"/>
                  </a:cubicBezTo>
                  <a:cubicBezTo>
                    <a:pt x="1010" y="3210"/>
                    <a:pt x="705" y="3401"/>
                    <a:pt x="439" y="3629"/>
                  </a:cubicBezTo>
                  <a:cubicBezTo>
                    <a:pt x="1" y="4031"/>
                    <a:pt x="1001" y="4889"/>
                    <a:pt x="1350" y="4889"/>
                  </a:cubicBezTo>
                  <a:cubicBezTo>
                    <a:pt x="1365" y="4889"/>
                    <a:pt x="1378" y="4887"/>
                    <a:pt x="1390" y="4884"/>
                  </a:cubicBezTo>
                  <a:cubicBezTo>
                    <a:pt x="2075" y="4580"/>
                    <a:pt x="5613" y="2906"/>
                    <a:pt x="6526" y="1727"/>
                  </a:cubicBezTo>
                  <a:cubicBezTo>
                    <a:pt x="6792" y="1346"/>
                    <a:pt x="6907" y="395"/>
                    <a:pt x="6336" y="167"/>
                  </a:cubicBezTo>
                  <a:cubicBezTo>
                    <a:pt x="6153" y="57"/>
                    <a:pt x="5935" y="0"/>
                    <a:pt x="571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59"/>
            <p:cNvSpPr/>
            <p:nvPr/>
          </p:nvSpPr>
          <p:spPr>
            <a:xfrm>
              <a:off x="2236750" y="4806625"/>
              <a:ext cx="62800" cy="54900"/>
            </a:xfrm>
            <a:custGeom>
              <a:rect b="b" l="l" r="r" t="t"/>
              <a:pathLst>
                <a:path extrusionOk="0" h="2196" w="2512">
                  <a:moveTo>
                    <a:pt x="419" y="0"/>
                  </a:moveTo>
                  <a:lnTo>
                    <a:pt x="0" y="1027"/>
                  </a:lnTo>
                  <a:cubicBezTo>
                    <a:pt x="229" y="1332"/>
                    <a:pt x="495" y="1560"/>
                    <a:pt x="761" y="1788"/>
                  </a:cubicBezTo>
                  <a:cubicBezTo>
                    <a:pt x="1114" y="2060"/>
                    <a:pt x="1371" y="2196"/>
                    <a:pt x="1627" y="2196"/>
                  </a:cubicBezTo>
                  <a:cubicBezTo>
                    <a:pt x="1729" y="2196"/>
                    <a:pt x="1832" y="2174"/>
                    <a:pt x="1941" y="2131"/>
                  </a:cubicBezTo>
                  <a:cubicBezTo>
                    <a:pt x="2511" y="1902"/>
                    <a:pt x="2017" y="1332"/>
                    <a:pt x="1560" y="875"/>
                  </a:cubicBezTo>
                  <a:cubicBezTo>
                    <a:pt x="1256" y="571"/>
                    <a:pt x="875" y="228"/>
                    <a:pt x="41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59"/>
            <p:cNvSpPr/>
            <p:nvPr/>
          </p:nvSpPr>
          <p:spPr>
            <a:xfrm>
              <a:off x="2198700" y="4438025"/>
              <a:ext cx="82775" cy="54750"/>
            </a:xfrm>
            <a:custGeom>
              <a:rect b="b" l="l" r="r" t="t"/>
              <a:pathLst>
                <a:path extrusionOk="0" h="2190" w="3311">
                  <a:moveTo>
                    <a:pt x="1659" y="0"/>
                  </a:moveTo>
                  <a:cubicBezTo>
                    <a:pt x="1052" y="0"/>
                    <a:pt x="459" y="364"/>
                    <a:pt x="191" y="1086"/>
                  </a:cubicBezTo>
                  <a:cubicBezTo>
                    <a:pt x="0" y="1429"/>
                    <a:pt x="39" y="1847"/>
                    <a:pt x="229" y="2190"/>
                  </a:cubicBezTo>
                  <a:cubicBezTo>
                    <a:pt x="533" y="1809"/>
                    <a:pt x="723" y="1429"/>
                    <a:pt x="914" y="972"/>
                  </a:cubicBezTo>
                  <a:cubicBezTo>
                    <a:pt x="954" y="850"/>
                    <a:pt x="990" y="799"/>
                    <a:pt x="1033" y="799"/>
                  </a:cubicBezTo>
                  <a:cubicBezTo>
                    <a:pt x="1153" y="799"/>
                    <a:pt x="1336" y="1181"/>
                    <a:pt x="1865" y="1543"/>
                  </a:cubicBezTo>
                  <a:cubicBezTo>
                    <a:pt x="2283" y="1809"/>
                    <a:pt x="2702" y="2037"/>
                    <a:pt x="3158" y="2190"/>
                  </a:cubicBezTo>
                  <a:cubicBezTo>
                    <a:pt x="3158" y="2190"/>
                    <a:pt x="3310" y="1277"/>
                    <a:pt x="3044" y="782"/>
                  </a:cubicBezTo>
                  <a:cubicBezTo>
                    <a:pt x="2696" y="260"/>
                    <a:pt x="2172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59"/>
            <p:cNvSpPr/>
            <p:nvPr/>
          </p:nvSpPr>
          <p:spPr>
            <a:xfrm>
              <a:off x="2216775" y="4799000"/>
              <a:ext cx="48425" cy="41350"/>
            </a:xfrm>
            <a:custGeom>
              <a:rect b="b" l="l" r="r" t="t"/>
              <a:pathLst>
                <a:path extrusionOk="0" h="1654" w="1937">
                  <a:moveTo>
                    <a:pt x="837" y="1"/>
                  </a:moveTo>
                  <a:lnTo>
                    <a:pt x="0" y="610"/>
                  </a:lnTo>
                  <a:cubicBezTo>
                    <a:pt x="0" y="610"/>
                    <a:pt x="381" y="1104"/>
                    <a:pt x="837" y="1523"/>
                  </a:cubicBezTo>
                  <a:cubicBezTo>
                    <a:pt x="946" y="1615"/>
                    <a:pt x="1063" y="1654"/>
                    <a:pt x="1176" y="1654"/>
                  </a:cubicBezTo>
                  <a:cubicBezTo>
                    <a:pt x="1577" y="1654"/>
                    <a:pt x="1937" y="1172"/>
                    <a:pt x="1788" y="876"/>
                  </a:cubicBezTo>
                  <a:cubicBezTo>
                    <a:pt x="1712" y="724"/>
                    <a:pt x="1598" y="571"/>
                    <a:pt x="1484" y="495"/>
                  </a:cubicBezTo>
                  <a:lnTo>
                    <a:pt x="83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59"/>
            <p:cNvSpPr/>
            <p:nvPr/>
          </p:nvSpPr>
          <p:spPr>
            <a:xfrm>
              <a:off x="2092175" y="4706500"/>
              <a:ext cx="159300" cy="120850"/>
            </a:xfrm>
            <a:custGeom>
              <a:rect b="b" l="l" r="r" t="t"/>
              <a:pathLst>
                <a:path extrusionOk="0" h="4834" w="6372">
                  <a:moveTo>
                    <a:pt x="959" y="1"/>
                  </a:moveTo>
                  <a:cubicBezTo>
                    <a:pt x="490" y="1"/>
                    <a:pt x="158" y="206"/>
                    <a:pt x="39" y="505"/>
                  </a:cubicBezTo>
                  <a:cubicBezTo>
                    <a:pt x="1" y="1000"/>
                    <a:pt x="77" y="1456"/>
                    <a:pt x="305" y="1837"/>
                  </a:cubicBezTo>
                  <a:cubicBezTo>
                    <a:pt x="1370" y="3320"/>
                    <a:pt x="2359" y="3663"/>
                    <a:pt x="4033" y="4462"/>
                  </a:cubicBezTo>
                  <a:cubicBezTo>
                    <a:pt x="4376" y="4652"/>
                    <a:pt x="4756" y="4766"/>
                    <a:pt x="5022" y="4804"/>
                  </a:cubicBezTo>
                  <a:cubicBezTo>
                    <a:pt x="5076" y="4824"/>
                    <a:pt x="5130" y="4833"/>
                    <a:pt x="5185" y="4833"/>
                  </a:cubicBezTo>
                  <a:cubicBezTo>
                    <a:pt x="5757" y="4833"/>
                    <a:pt x="6372" y="3833"/>
                    <a:pt x="6164" y="3625"/>
                  </a:cubicBezTo>
                  <a:cubicBezTo>
                    <a:pt x="5593" y="3092"/>
                    <a:pt x="1941" y="201"/>
                    <a:pt x="1370" y="49"/>
                  </a:cubicBezTo>
                  <a:cubicBezTo>
                    <a:pt x="1224" y="16"/>
                    <a:pt x="1086" y="1"/>
                    <a:pt x="95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5" name="Google Shape;2235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0" name="Google Shape;2240;p60"/>
          <p:cNvGrpSpPr/>
          <p:nvPr/>
        </p:nvGrpSpPr>
        <p:grpSpPr>
          <a:xfrm>
            <a:off x="720825" y="1268225"/>
            <a:ext cx="7709602" cy="3510006"/>
            <a:chOff x="717129" y="770515"/>
            <a:chExt cx="7111523" cy="3237714"/>
          </a:xfrm>
        </p:grpSpPr>
        <p:sp>
          <p:nvSpPr>
            <p:cNvPr id="2241" name="Google Shape;2241;p60"/>
            <p:cNvSpPr/>
            <p:nvPr/>
          </p:nvSpPr>
          <p:spPr>
            <a:xfrm>
              <a:off x="717452" y="1000729"/>
              <a:ext cx="7111200" cy="30075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60"/>
            <p:cNvSpPr/>
            <p:nvPr/>
          </p:nvSpPr>
          <p:spPr>
            <a:xfrm>
              <a:off x="717129" y="770515"/>
              <a:ext cx="71112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43" name="Google Shape;2243;p60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244" name="Google Shape;2244;p60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245" name="Google Shape;2245;p60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246" name="Google Shape;2246;p60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47" name="Google Shape;2247;p60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48" name="Google Shape;2248;p60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60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60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51" name="Google Shape;2251;p60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252" name="Google Shape;2252;p60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結 論</a:t>
            </a:r>
            <a:endParaRPr/>
          </a:p>
        </p:txBody>
      </p:sp>
      <p:sp>
        <p:nvSpPr>
          <p:cNvPr id="2253" name="Google Shape;2253;p60"/>
          <p:cNvSpPr txBox="1"/>
          <p:nvPr/>
        </p:nvSpPr>
        <p:spPr>
          <a:xfrm>
            <a:off x="836600" y="1665525"/>
            <a:ext cx="75900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人民對基本薪資調漲的討論焦點？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9845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sine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主要著重在市場經濟、民生議題，以及治國事宜。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254" name="Google Shape;2254;p60"/>
          <p:cNvGrpSpPr/>
          <p:nvPr/>
        </p:nvGrpSpPr>
        <p:grpSpPr>
          <a:xfrm>
            <a:off x="2502753" y="3043796"/>
            <a:ext cx="1902378" cy="1451059"/>
            <a:chOff x="2241344" y="2521180"/>
            <a:chExt cx="2039428" cy="1555595"/>
          </a:xfrm>
        </p:grpSpPr>
        <p:sp>
          <p:nvSpPr>
            <p:cNvPr id="2255" name="Google Shape;2255;p60"/>
            <p:cNvSpPr/>
            <p:nvPr/>
          </p:nvSpPr>
          <p:spPr>
            <a:xfrm>
              <a:off x="2408012" y="2521180"/>
              <a:ext cx="1474144" cy="1416487"/>
            </a:xfrm>
            <a:custGeom>
              <a:rect b="b" l="l" r="r" t="t"/>
              <a:pathLst>
                <a:path extrusionOk="0" h="39775" w="41394">
                  <a:moveTo>
                    <a:pt x="21570" y="1"/>
                  </a:moveTo>
                  <a:cubicBezTo>
                    <a:pt x="21541" y="1"/>
                    <a:pt x="21512" y="1"/>
                    <a:pt x="21483" y="1"/>
                  </a:cubicBezTo>
                  <a:cubicBezTo>
                    <a:pt x="13433" y="1"/>
                    <a:pt x="6145" y="4860"/>
                    <a:pt x="3096" y="12290"/>
                  </a:cubicBezTo>
                  <a:cubicBezTo>
                    <a:pt x="0" y="19721"/>
                    <a:pt x="1715" y="28295"/>
                    <a:pt x="7431" y="33963"/>
                  </a:cubicBezTo>
                  <a:cubicBezTo>
                    <a:pt x="11220" y="37752"/>
                    <a:pt x="16307" y="39775"/>
                    <a:pt x="21483" y="39775"/>
                  </a:cubicBezTo>
                  <a:cubicBezTo>
                    <a:pt x="24050" y="39775"/>
                    <a:pt x="26640" y="39277"/>
                    <a:pt x="29104" y="38250"/>
                  </a:cubicBezTo>
                  <a:cubicBezTo>
                    <a:pt x="36535" y="35202"/>
                    <a:pt x="41393" y="27914"/>
                    <a:pt x="41393" y="19864"/>
                  </a:cubicBezTo>
                  <a:cubicBezTo>
                    <a:pt x="41393" y="8890"/>
                    <a:pt x="32533" y="1"/>
                    <a:pt x="2157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60"/>
            <p:cNvSpPr/>
            <p:nvPr/>
          </p:nvSpPr>
          <p:spPr>
            <a:xfrm>
              <a:off x="2370690" y="2628089"/>
              <a:ext cx="1402883" cy="1202599"/>
            </a:xfrm>
            <a:custGeom>
              <a:rect b="b" l="l" r="r" t="t"/>
              <a:pathLst>
                <a:path extrusionOk="0" h="33769" w="39393">
                  <a:moveTo>
                    <a:pt x="22531" y="0"/>
                  </a:moveTo>
                  <a:cubicBezTo>
                    <a:pt x="7479" y="48"/>
                    <a:pt x="0" y="18196"/>
                    <a:pt x="10622" y="28818"/>
                  </a:cubicBezTo>
                  <a:cubicBezTo>
                    <a:pt x="13846" y="32042"/>
                    <a:pt x="18182" y="33768"/>
                    <a:pt x="22584" y="33768"/>
                  </a:cubicBezTo>
                  <a:cubicBezTo>
                    <a:pt x="24751" y="33768"/>
                    <a:pt x="26934" y="33350"/>
                    <a:pt x="29009" y="32486"/>
                  </a:cubicBezTo>
                  <a:cubicBezTo>
                    <a:pt x="35296" y="29866"/>
                    <a:pt x="39393" y="23721"/>
                    <a:pt x="39393" y="16862"/>
                  </a:cubicBezTo>
                  <a:cubicBezTo>
                    <a:pt x="39393" y="7574"/>
                    <a:pt x="31819" y="0"/>
                    <a:pt x="2253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60"/>
            <p:cNvSpPr/>
            <p:nvPr/>
          </p:nvSpPr>
          <p:spPr>
            <a:xfrm>
              <a:off x="2492805" y="2726451"/>
              <a:ext cx="1189173" cy="1018945"/>
            </a:xfrm>
            <a:custGeom>
              <a:rect b="b" l="l" r="r" t="t"/>
              <a:pathLst>
                <a:path extrusionOk="0" h="28612" w="33392">
                  <a:moveTo>
                    <a:pt x="19102" y="1"/>
                  </a:moveTo>
                  <a:cubicBezTo>
                    <a:pt x="6384" y="1"/>
                    <a:pt x="1" y="15434"/>
                    <a:pt x="9003" y="24389"/>
                  </a:cubicBezTo>
                  <a:cubicBezTo>
                    <a:pt x="11920" y="27305"/>
                    <a:pt x="15506" y="28612"/>
                    <a:pt x="19022" y="28612"/>
                  </a:cubicBezTo>
                  <a:cubicBezTo>
                    <a:pt x="26360" y="28612"/>
                    <a:pt x="33391" y="22921"/>
                    <a:pt x="33391" y="14291"/>
                  </a:cubicBezTo>
                  <a:cubicBezTo>
                    <a:pt x="33391" y="6431"/>
                    <a:pt x="27009" y="1"/>
                    <a:pt x="1910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60"/>
            <p:cNvSpPr/>
            <p:nvPr/>
          </p:nvSpPr>
          <p:spPr>
            <a:xfrm>
              <a:off x="2635292" y="2833324"/>
              <a:ext cx="941523" cy="806267"/>
            </a:xfrm>
            <a:custGeom>
              <a:rect b="b" l="l" r="r" t="t"/>
              <a:pathLst>
                <a:path extrusionOk="0" h="22640" w="26438">
                  <a:moveTo>
                    <a:pt x="15101" y="1"/>
                  </a:moveTo>
                  <a:cubicBezTo>
                    <a:pt x="5050" y="1"/>
                    <a:pt x="1" y="12195"/>
                    <a:pt x="7146" y="19292"/>
                  </a:cubicBezTo>
                  <a:cubicBezTo>
                    <a:pt x="9443" y="21604"/>
                    <a:pt x="12274" y="22640"/>
                    <a:pt x="15053" y="22640"/>
                  </a:cubicBezTo>
                  <a:cubicBezTo>
                    <a:pt x="20859" y="22640"/>
                    <a:pt x="26437" y="18119"/>
                    <a:pt x="26437" y="11290"/>
                  </a:cubicBezTo>
                  <a:cubicBezTo>
                    <a:pt x="26437" y="5050"/>
                    <a:pt x="21388" y="1"/>
                    <a:pt x="1510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60"/>
            <p:cNvSpPr/>
            <p:nvPr/>
          </p:nvSpPr>
          <p:spPr>
            <a:xfrm>
              <a:off x="2760826" y="2928303"/>
              <a:ext cx="720975" cy="616274"/>
            </a:xfrm>
            <a:custGeom>
              <a:rect b="b" l="l" r="r" t="t"/>
              <a:pathLst>
                <a:path extrusionOk="0" h="17305" w="20245">
                  <a:moveTo>
                    <a:pt x="11662" y="1"/>
                  </a:moveTo>
                  <a:cubicBezTo>
                    <a:pt x="11633" y="1"/>
                    <a:pt x="11604" y="1"/>
                    <a:pt x="11576" y="1"/>
                  </a:cubicBezTo>
                  <a:cubicBezTo>
                    <a:pt x="3859" y="1"/>
                    <a:pt x="1" y="9337"/>
                    <a:pt x="5479" y="14767"/>
                  </a:cubicBezTo>
                  <a:cubicBezTo>
                    <a:pt x="7231" y="16520"/>
                    <a:pt x="9391" y="17305"/>
                    <a:pt x="11512" y="17305"/>
                  </a:cubicBezTo>
                  <a:cubicBezTo>
                    <a:pt x="15963" y="17305"/>
                    <a:pt x="20245" y="13849"/>
                    <a:pt x="20245" y="8623"/>
                  </a:cubicBezTo>
                  <a:cubicBezTo>
                    <a:pt x="20245" y="3888"/>
                    <a:pt x="16386" y="1"/>
                    <a:pt x="116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60"/>
            <p:cNvSpPr/>
            <p:nvPr/>
          </p:nvSpPr>
          <p:spPr>
            <a:xfrm>
              <a:off x="2889744" y="3023318"/>
              <a:ext cx="495370" cy="425747"/>
            </a:xfrm>
            <a:custGeom>
              <a:rect b="b" l="l" r="r" t="t"/>
              <a:pathLst>
                <a:path extrusionOk="0" h="11955" w="13910">
                  <a:moveTo>
                    <a:pt x="7956" y="0"/>
                  </a:moveTo>
                  <a:cubicBezTo>
                    <a:pt x="2668" y="0"/>
                    <a:pt x="1" y="6431"/>
                    <a:pt x="3764" y="10194"/>
                  </a:cubicBezTo>
                  <a:cubicBezTo>
                    <a:pt x="4980" y="11410"/>
                    <a:pt x="6469" y="11954"/>
                    <a:pt x="7929" y="11954"/>
                  </a:cubicBezTo>
                  <a:cubicBezTo>
                    <a:pt x="10986" y="11954"/>
                    <a:pt x="13910" y="9566"/>
                    <a:pt x="13910" y="5955"/>
                  </a:cubicBezTo>
                  <a:cubicBezTo>
                    <a:pt x="13910" y="2668"/>
                    <a:pt x="11290" y="0"/>
                    <a:pt x="795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60"/>
            <p:cNvSpPr/>
            <p:nvPr/>
          </p:nvSpPr>
          <p:spPr>
            <a:xfrm>
              <a:off x="2984758" y="3094579"/>
              <a:ext cx="329131" cy="282087"/>
            </a:xfrm>
            <a:custGeom>
              <a:rect b="b" l="l" r="r" t="t"/>
              <a:pathLst>
                <a:path extrusionOk="0" h="7921" w="9242">
                  <a:moveTo>
                    <a:pt x="5288" y="0"/>
                  </a:moveTo>
                  <a:cubicBezTo>
                    <a:pt x="1763" y="0"/>
                    <a:pt x="0" y="4287"/>
                    <a:pt x="2477" y="6764"/>
                  </a:cubicBezTo>
                  <a:cubicBezTo>
                    <a:pt x="3291" y="7563"/>
                    <a:pt x="4284" y="7921"/>
                    <a:pt x="5255" y="7921"/>
                  </a:cubicBezTo>
                  <a:cubicBezTo>
                    <a:pt x="7295" y="7921"/>
                    <a:pt x="9241" y="6342"/>
                    <a:pt x="9241" y="3954"/>
                  </a:cubicBezTo>
                  <a:cubicBezTo>
                    <a:pt x="9241" y="1762"/>
                    <a:pt x="7479" y="0"/>
                    <a:pt x="528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60"/>
            <p:cNvSpPr/>
            <p:nvPr/>
          </p:nvSpPr>
          <p:spPr>
            <a:xfrm>
              <a:off x="2733689" y="3976668"/>
              <a:ext cx="430911" cy="91631"/>
            </a:xfrm>
            <a:custGeom>
              <a:rect b="b" l="l" r="r" t="t"/>
              <a:pathLst>
                <a:path extrusionOk="0" h="2573" w="12100">
                  <a:moveTo>
                    <a:pt x="1" y="0"/>
                  </a:moveTo>
                  <a:lnTo>
                    <a:pt x="1" y="1763"/>
                  </a:lnTo>
                  <a:cubicBezTo>
                    <a:pt x="286" y="2191"/>
                    <a:pt x="2859" y="2572"/>
                    <a:pt x="6050" y="2572"/>
                  </a:cubicBezTo>
                  <a:cubicBezTo>
                    <a:pt x="9194" y="2572"/>
                    <a:pt x="11814" y="2191"/>
                    <a:pt x="12099" y="1763"/>
                  </a:cubicBezTo>
                  <a:lnTo>
                    <a:pt x="1209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60"/>
            <p:cNvSpPr/>
            <p:nvPr/>
          </p:nvSpPr>
          <p:spPr>
            <a:xfrm>
              <a:off x="2811717" y="3978342"/>
              <a:ext cx="74679" cy="88248"/>
            </a:xfrm>
            <a:custGeom>
              <a:rect b="b" l="l" r="r" t="t"/>
              <a:pathLst>
                <a:path extrusionOk="0" h="2478" w="2097">
                  <a:moveTo>
                    <a:pt x="1" y="1"/>
                  </a:moveTo>
                  <a:lnTo>
                    <a:pt x="1" y="2335"/>
                  </a:lnTo>
                  <a:cubicBezTo>
                    <a:pt x="620" y="2382"/>
                    <a:pt x="1335" y="2478"/>
                    <a:pt x="2097" y="2478"/>
                  </a:cubicBezTo>
                  <a:lnTo>
                    <a:pt x="209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60"/>
            <p:cNvSpPr/>
            <p:nvPr/>
          </p:nvSpPr>
          <p:spPr>
            <a:xfrm>
              <a:off x="2901638" y="3991910"/>
              <a:ext cx="18697" cy="74679"/>
            </a:xfrm>
            <a:custGeom>
              <a:rect b="b" l="l" r="r" t="t"/>
              <a:pathLst>
                <a:path extrusionOk="0" h="2097" w="525">
                  <a:moveTo>
                    <a:pt x="524" y="1"/>
                  </a:moveTo>
                  <a:lnTo>
                    <a:pt x="0" y="48"/>
                  </a:lnTo>
                  <a:lnTo>
                    <a:pt x="0" y="2097"/>
                  </a:lnTo>
                  <a:lnTo>
                    <a:pt x="524" y="2097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60"/>
            <p:cNvSpPr/>
            <p:nvPr/>
          </p:nvSpPr>
          <p:spPr>
            <a:xfrm>
              <a:off x="2733689" y="3947822"/>
              <a:ext cx="432621" cy="56018"/>
            </a:xfrm>
            <a:custGeom>
              <a:rect b="b" l="l" r="r" t="t"/>
              <a:pathLst>
                <a:path extrusionOk="0" h="1573" w="12148">
                  <a:moveTo>
                    <a:pt x="6050" y="0"/>
                  </a:moveTo>
                  <a:cubicBezTo>
                    <a:pt x="2716" y="0"/>
                    <a:pt x="1" y="381"/>
                    <a:pt x="1" y="810"/>
                  </a:cubicBezTo>
                  <a:cubicBezTo>
                    <a:pt x="1" y="1239"/>
                    <a:pt x="2716" y="1572"/>
                    <a:pt x="6050" y="1572"/>
                  </a:cubicBezTo>
                  <a:cubicBezTo>
                    <a:pt x="9432" y="1572"/>
                    <a:pt x="12147" y="1239"/>
                    <a:pt x="12147" y="810"/>
                  </a:cubicBezTo>
                  <a:cubicBezTo>
                    <a:pt x="12147" y="334"/>
                    <a:pt x="9432" y="0"/>
                    <a:pt x="605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60"/>
            <p:cNvSpPr/>
            <p:nvPr/>
          </p:nvSpPr>
          <p:spPr>
            <a:xfrm>
              <a:off x="2786289" y="3956297"/>
              <a:ext cx="327421" cy="42450"/>
            </a:xfrm>
            <a:custGeom>
              <a:rect b="b" l="l" r="r" t="t"/>
              <a:pathLst>
                <a:path extrusionOk="0" h="1192" w="9194">
                  <a:moveTo>
                    <a:pt x="4573" y="1"/>
                  </a:moveTo>
                  <a:cubicBezTo>
                    <a:pt x="2049" y="1"/>
                    <a:pt x="0" y="286"/>
                    <a:pt x="0" y="620"/>
                  </a:cubicBezTo>
                  <a:cubicBezTo>
                    <a:pt x="0" y="906"/>
                    <a:pt x="2049" y="1191"/>
                    <a:pt x="4573" y="1191"/>
                  </a:cubicBezTo>
                  <a:cubicBezTo>
                    <a:pt x="7145" y="1191"/>
                    <a:pt x="9193" y="953"/>
                    <a:pt x="9193" y="620"/>
                  </a:cubicBezTo>
                  <a:cubicBezTo>
                    <a:pt x="9193" y="286"/>
                    <a:pt x="7145" y="1"/>
                    <a:pt x="457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60"/>
            <p:cNvSpPr/>
            <p:nvPr/>
          </p:nvSpPr>
          <p:spPr>
            <a:xfrm>
              <a:off x="2799858" y="3959681"/>
              <a:ext cx="296901" cy="39067"/>
            </a:xfrm>
            <a:custGeom>
              <a:rect b="b" l="l" r="r" t="t"/>
              <a:pathLst>
                <a:path extrusionOk="0" h="1097" w="8337">
                  <a:moveTo>
                    <a:pt x="4192" y="1"/>
                  </a:moveTo>
                  <a:cubicBezTo>
                    <a:pt x="1858" y="1"/>
                    <a:pt x="0" y="239"/>
                    <a:pt x="0" y="572"/>
                  </a:cubicBezTo>
                  <a:cubicBezTo>
                    <a:pt x="0" y="858"/>
                    <a:pt x="1858" y="1096"/>
                    <a:pt x="4192" y="1096"/>
                  </a:cubicBezTo>
                  <a:cubicBezTo>
                    <a:pt x="6478" y="1096"/>
                    <a:pt x="8336" y="858"/>
                    <a:pt x="8336" y="572"/>
                  </a:cubicBezTo>
                  <a:cubicBezTo>
                    <a:pt x="8336" y="239"/>
                    <a:pt x="6478" y="1"/>
                    <a:pt x="419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60"/>
            <p:cNvSpPr/>
            <p:nvPr/>
          </p:nvSpPr>
          <p:spPr>
            <a:xfrm>
              <a:off x="2776104" y="3902024"/>
              <a:ext cx="430911" cy="91631"/>
            </a:xfrm>
            <a:custGeom>
              <a:rect b="b" l="l" r="r" t="t"/>
              <a:pathLst>
                <a:path extrusionOk="0" h="2573" w="12100">
                  <a:moveTo>
                    <a:pt x="0" y="0"/>
                  </a:moveTo>
                  <a:lnTo>
                    <a:pt x="0" y="1715"/>
                  </a:lnTo>
                  <a:cubicBezTo>
                    <a:pt x="286" y="2191"/>
                    <a:pt x="2906" y="2572"/>
                    <a:pt x="6050" y="2572"/>
                  </a:cubicBezTo>
                  <a:cubicBezTo>
                    <a:pt x="9241" y="2572"/>
                    <a:pt x="11813" y="2191"/>
                    <a:pt x="12099" y="1715"/>
                  </a:cubicBezTo>
                  <a:lnTo>
                    <a:pt x="1209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60"/>
            <p:cNvSpPr/>
            <p:nvPr/>
          </p:nvSpPr>
          <p:spPr>
            <a:xfrm>
              <a:off x="2854131" y="3903698"/>
              <a:ext cx="74679" cy="88248"/>
            </a:xfrm>
            <a:custGeom>
              <a:rect b="b" l="l" r="r" t="t"/>
              <a:pathLst>
                <a:path extrusionOk="0" h="2478" w="2097">
                  <a:moveTo>
                    <a:pt x="1" y="1"/>
                  </a:moveTo>
                  <a:lnTo>
                    <a:pt x="1" y="2287"/>
                  </a:lnTo>
                  <a:cubicBezTo>
                    <a:pt x="620" y="2383"/>
                    <a:pt x="1334" y="2430"/>
                    <a:pt x="2096" y="2478"/>
                  </a:cubicBezTo>
                  <a:lnTo>
                    <a:pt x="209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60"/>
            <p:cNvSpPr/>
            <p:nvPr/>
          </p:nvSpPr>
          <p:spPr>
            <a:xfrm>
              <a:off x="2944053" y="3917266"/>
              <a:ext cx="18697" cy="74679"/>
            </a:xfrm>
            <a:custGeom>
              <a:rect b="b" l="l" r="r" t="t"/>
              <a:pathLst>
                <a:path extrusionOk="0" h="2097" w="525">
                  <a:moveTo>
                    <a:pt x="0" y="1"/>
                  </a:moveTo>
                  <a:lnTo>
                    <a:pt x="0" y="2097"/>
                  </a:lnTo>
                  <a:lnTo>
                    <a:pt x="524" y="2097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60"/>
            <p:cNvSpPr/>
            <p:nvPr/>
          </p:nvSpPr>
          <p:spPr>
            <a:xfrm>
              <a:off x="2776104" y="3873178"/>
              <a:ext cx="432585" cy="56018"/>
            </a:xfrm>
            <a:custGeom>
              <a:rect b="b" l="l" r="r" t="t"/>
              <a:pathLst>
                <a:path extrusionOk="0" h="1573" w="12147">
                  <a:moveTo>
                    <a:pt x="6098" y="0"/>
                  </a:moveTo>
                  <a:cubicBezTo>
                    <a:pt x="2716" y="0"/>
                    <a:pt x="0" y="334"/>
                    <a:pt x="0" y="810"/>
                  </a:cubicBezTo>
                  <a:cubicBezTo>
                    <a:pt x="0" y="1239"/>
                    <a:pt x="2716" y="1572"/>
                    <a:pt x="6098" y="1572"/>
                  </a:cubicBezTo>
                  <a:cubicBezTo>
                    <a:pt x="9432" y="1572"/>
                    <a:pt x="12147" y="1239"/>
                    <a:pt x="12147" y="810"/>
                  </a:cubicBezTo>
                  <a:cubicBezTo>
                    <a:pt x="12147" y="334"/>
                    <a:pt x="9432" y="0"/>
                    <a:pt x="609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60"/>
            <p:cNvSpPr/>
            <p:nvPr/>
          </p:nvSpPr>
          <p:spPr>
            <a:xfrm>
              <a:off x="2828704" y="3881653"/>
              <a:ext cx="327421" cy="42450"/>
            </a:xfrm>
            <a:custGeom>
              <a:rect b="b" l="l" r="r" t="t"/>
              <a:pathLst>
                <a:path extrusionOk="0" h="1192" w="9194">
                  <a:moveTo>
                    <a:pt x="4621" y="1"/>
                  </a:moveTo>
                  <a:cubicBezTo>
                    <a:pt x="2048" y="1"/>
                    <a:pt x="0" y="239"/>
                    <a:pt x="0" y="572"/>
                  </a:cubicBezTo>
                  <a:cubicBezTo>
                    <a:pt x="0" y="906"/>
                    <a:pt x="2048" y="1191"/>
                    <a:pt x="4621" y="1191"/>
                  </a:cubicBezTo>
                  <a:cubicBezTo>
                    <a:pt x="7145" y="1191"/>
                    <a:pt x="9193" y="906"/>
                    <a:pt x="9193" y="572"/>
                  </a:cubicBezTo>
                  <a:cubicBezTo>
                    <a:pt x="9193" y="286"/>
                    <a:pt x="7145" y="1"/>
                    <a:pt x="462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60"/>
            <p:cNvSpPr/>
            <p:nvPr/>
          </p:nvSpPr>
          <p:spPr>
            <a:xfrm>
              <a:off x="2843946" y="3885037"/>
              <a:ext cx="296901" cy="39067"/>
            </a:xfrm>
            <a:custGeom>
              <a:rect b="b" l="l" r="r" t="t"/>
              <a:pathLst>
                <a:path extrusionOk="0" h="1097" w="8337">
                  <a:moveTo>
                    <a:pt x="4145" y="1"/>
                  </a:moveTo>
                  <a:cubicBezTo>
                    <a:pt x="1858" y="1"/>
                    <a:pt x="1" y="287"/>
                    <a:pt x="1" y="573"/>
                  </a:cubicBezTo>
                  <a:cubicBezTo>
                    <a:pt x="1" y="858"/>
                    <a:pt x="1858" y="1096"/>
                    <a:pt x="4145" y="1096"/>
                  </a:cubicBezTo>
                  <a:cubicBezTo>
                    <a:pt x="6479" y="1096"/>
                    <a:pt x="8337" y="858"/>
                    <a:pt x="8337" y="573"/>
                  </a:cubicBezTo>
                  <a:cubicBezTo>
                    <a:pt x="8337" y="239"/>
                    <a:pt x="6479" y="1"/>
                    <a:pt x="414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60"/>
            <p:cNvSpPr/>
            <p:nvPr/>
          </p:nvSpPr>
          <p:spPr>
            <a:xfrm>
              <a:off x="2701460" y="3825670"/>
              <a:ext cx="430911" cy="91631"/>
            </a:xfrm>
            <a:custGeom>
              <a:rect b="b" l="l" r="r" t="t"/>
              <a:pathLst>
                <a:path extrusionOk="0" h="2573" w="12100">
                  <a:moveTo>
                    <a:pt x="1" y="1"/>
                  </a:moveTo>
                  <a:lnTo>
                    <a:pt x="1" y="1763"/>
                  </a:lnTo>
                  <a:cubicBezTo>
                    <a:pt x="286" y="2240"/>
                    <a:pt x="2859" y="2573"/>
                    <a:pt x="6050" y="2573"/>
                  </a:cubicBezTo>
                  <a:cubicBezTo>
                    <a:pt x="9194" y="2573"/>
                    <a:pt x="11814" y="2240"/>
                    <a:pt x="12099" y="1763"/>
                  </a:cubicBezTo>
                  <a:lnTo>
                    <a:pt x="1209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60"/>
            <p:cNvSpPr/>
            <p:nvPr/>
          </p:nvSpPr>
          <p:spPr>
            <a:xfrm>
              <a:off x="2779487" y="3827380"/>
              <a:ext cx="76389" cy="88248"/>
            </a:xfrm>
            <a:custGeom>
              <a:rect b="b" l="l" r="r" t="t"/>
              <a:pathLst>
                <a:path extrusionOk="0" h="2478" w="2145">
                  <a:moveTo>
                    <a:pt x="1" y="0"/>
                  </a:moveTo>
                  <a:lnTo>
                    <a:pt x="1" y="2334"/>
                  </a:lnTo>
                  <a:cubicBezTo>
                    <a:pt x="620" y="2382"/>
                    <a:pt x="1334" y="2477"/>
                    <a:pt x="2144" y="2477"/>
                  </a:cubicBezTo>
                  <a:lnTo>
                    <a:pt x="214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60"/>
            <p:cNvSpPr/>
            <p:nvPr/>
          </p:nvSpPr>
          <p:spPr>
            <a:xfrm>
              <a:off x="2869409" y="3842658"/>
              <a:ext cx="18697" cy="74644"/>
            </a:xfrm>
            <a:custGeom>
              <a:rect b="b" l="l" r="r" t="t"/>
              <a:pathLst>
                <a:path extrusionOk="0" h="2096" w="525">
                  <a:moveTo>
                    <a:pt x="0" y="0"/>
                  </a:moveTo>
                  <a:lnTo>
                    <a:pt x="0" y="2096"/>
                  </a:lnTo>
                  <a:lnTo>
                    <a:pt x="524" y="2096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60"/>
            <p:cNvSpPr/>
            <p:nvPr/>
          </p:nvSpPr>
          <p:spPr>
            <a:xfrm>
              <a:off x="2701460" y="3798534"/>
              <a:ext cx="432621" cy="56018"/>
            </a:xfrm>
            <a:custGeom>
              <a:rect b="b" l="l" r="r" t="t"/>
              <a:pathLst>
                <a:path extrusionOk="0" h="1573" w="12148">
                  <a:moveTo>
                    <a:pt x="6050" y="1"/>
                  </a:moveTo>
                  <a:cubicBezTo>
                    <a:pt x="2716" y="1"/>
                    <a:pt x="1" y="334"/>
                    <a:pt x="1" y="763"/>
                  </a:cubicBezTo>
                  <a:cubicBezTo>
                    <a:pt x="1" y="1191"/>
                    <a:pt x="2716" y="1573"/>
                    <a:pt x="6050" y="1573"/>
                  </a:cubicBezTo>
                  <a:cubicBezTo>
                    <a:pt x="9432" y="1573"/>
                    <a:pt x="12147" y="1191"/>
                    <a:pt x="12147" y="763"/>
                  </a:cubicBezTo>
                  <a:cubicBezTo>
                    <a:pt x="12147" y="334"/>
                    <a:pt x="9432" y="1"/>
                    <a:pt x="605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60"/>
            <p:cNvSpPr/>
            <p:nvPr/>
          </p:nvSpPr>
          <p:spPr>
            <a:xfrm>
              <a:off x="2754060" y="3807009"/>
              <a:ext cx="327421" cy="42450"/>
            </a:xfrm>
            <a:custGeom>
              <a:rect b="b" l="l" r="r" t="t"/>
              <a:pathLst>
                <a:path extrusionOk="0" h="1192" w="9194">
                  <a:moveTo>
                    <a:pt x="4573" y="1"/>
                  </a:moveTo>
                  <a:cubicBezTo>
                    <a:pt x="2048" y="1"/>
                    <a:pt x="0" y="239"/>
                    <a:pt x="0" y="572"/>
                  </a:cubicBezTo>
                  <a:cubicBezTo>
                    <a:pt x="0" y="906"/>
                    <a:pt x="2048" y="1192"/>
                    <a:pt x="4573" y="1192"/>
                  </a:cubicBezTo>
                  <a:cubicBezTo>
                    <a:pt x="7145" y="1192"/>
                    <a:pt x="9193" y="906"/>
                    <a:pt x="9193" y="572"/>
                  </a:cubicBezTo>
                  <a:cubicBezTo>
                    <a:pt x="9193" y="239"/>
                    <a:pt x="7145" y="1"/>
                    <a:pt x="457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60"/>
            <p:cNvSpPr/>
            <p:nvPr/>
          </p:nvSpPr>
          <p:spPr>
            <a:xfrm>
              <a:off x="2767628" y="3810428"/>
              <a:ext cx="296901" cy="39031"/>
            </a:xfrm>
            <a:custGeom>
              <a:rect b="b" l="l" r="r" t="t"/>
              <a:pathLst>
                <a:path extrusionOk="0" h="1096" w="8337">
                  <a:moveTo>
                    <a:pt x="4192" y="0"/>
                  </a:moveTo>
                  <a:cubicBezTo>
                    <a:pt x="1858" y="0"/>
                    <a:pt x="0" y="238"/>
                    <a:pt x="0" y="524"/>
                  </a:cubicBezTo>
                  <a:cubicBezTo>
                    <a:pt x="0" y="857"/>
                    <a:pt x="1858" y="1096"/>
                    <a:pt x="4192" y="1096"/>
                  </a:cubicBezTo>
                  <a:cubicBezTo>
                    <a:pt x="6478" y="1096"/>
                    <a:pt x="8336" y="857"/>
                    <a:pt x="8336" y="524"/>
                  </a:cubicBezTo>
                  <a:cubicBezTo>
                    <a:pt x="8336" y="238"/>
                    <a:pt x="6526" y="0"/>
                    <a:pt x="419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60"/>
            <p:cNvSpPr/>
            <p:nvPr/>
          </p:nvSpPr>
          <p:spPr>
            <a:xfrm>
              <a:off x="2743874" y="3751026"/>
              <a:ext cx="430911" cy="91667"/>
            </a:xfrm>
            <a:custGeom>
              <a:rect b="b" l="l" r="r" t="t"/>
              <a:pathLst>
                <a:path extrusionOk="0" h="2574" w="12100">
                  <a:moveTo>
                    <a:pt x="0" y="1"/>
                  </a:moveTo>
                  <a:lnTo>
                    <a:pt x="0" y="1763"/>
                  </a:lnTo>
                  <a:cubicBezTo>
                    <a:pt x="286" y="2240"/>
                    <a:pt x="2906" y="2573"/>
                    <a:pt x="6050" y="2573"/>
                  </a:cubicBezTo>
                  <a:cubicBezTo>
                    <a:pt x="9241" y="2573"/>
                    <a:pt x="11813" y="2240"/>
                    <a:pt x="12099" y="1763"/>
                  </a:cubicBezTo>
                  <a:lnTo>
                    <a:pt x="1209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60"/>
            <p:cNvSpPr/>
            <p:nvPr/>
          </p:nvSpPr>
          <p:spPr>
            <a:xfrm>
              <a:off x="2823611" y="3752736"/>
              <a:ext cx="74679" cy="88248"/>
            </a:xfrm>
            <a:custGeom>
              <a:rect b="b" l="l" r="r" t="t"/>
              <a:pathLst>
                <a:path extrusionOk="0" h="2478" w="2097">
                  <a:moveTo>
                    <a:pt x="0" y="1"/>
                  </a:moveTo>
                  <a:lnTo>
                    <a:pt x="0" y="2335"/>
                  </a:lnTo>
                  <a:cubicBezTo>
                    <a:pt x="572" y="2382"/>
                    <a:pt x="1286" y="2477"/>
                    <a:pt x="2096" y="2477"/>
                  </a:cubicBezTo>
                  <a:lnTo>
                    <a:pt x="209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60"/>
            <p:cNvSpPr/>
            <p:nvPr/>
          </p:nvSpPr>
          <p:spPr>
            <a:xfrm>
              <a:off x="2911824" y="3768013"/>
              <a:ext cx="18697" cy="74679"/>
            </a:xfrm>
            <a:custGeom>
              <a:rect b="b" l="l" r="r" t="t"/>
              <a:pathLst>
                <a:path extrusionOk="0" h="2097" w="525">
                  <a:moveTo>
                    <a:pt x="0" y="0"/>
                  </a:moveTo>
                  <a:lnTo>
                    <a:pt x="0" y="2096"/>
                  </a:lnTo>
                  <a:lnTo>
                    <a:pt x="524" y="2096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60"/>
            <p:cNvSpPr/>
            <p:nvPr/>
          </p:nvSpPr>
          <p:spPr>
            <a:xfrm>
              <a:off x="2743874" y="3722216"/>
              <a:ext cx="432585" cy="57692"/>
            </a:xfrm>
            <a:custGeom>
              <a:rect b="b" l="l" r="r" t="t"/>
              <a:pathLst>
                <a:path extrusionOk="0" h="1620" w="12147">
                  <a:moveTo>
                    <a:pt x="6097" y="0"/>
                  </a:moveTo>
                  <a:cubicBezTo>
                    <a:pt x="2716" y="0"/>
                    <a:pt x="0" y="381"/>
                    <a:pt x="0" y="810"/>
                  </a:cubicBezTo>
                  <a:cubicBezTo>
                    <a:pt x="0" y="1239"/>
                    <a:pt x="2716" y="1620"/>
                    <a:pt x="6097" y="1620"/>
                  </a:cubicBezTo>
                  <a:cubicBezTo>
                    <a:pt x="9432" y="1620"/>
                    <a:pt x="12147" y="1239"/>
                    <a:pt x="12147" y="810"/>
                  </a:cubicBezTo>
                  <a:cubicBezTo>
                    <a:pt x="12147" y="381"/>
                    <a:pt x="9432" y="0"/>
                    <a:pt x="609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60"/>
            <p:cNvSpPr/>
            <p:nvPr/>
          </p:nvSpPr>
          <p:spPr>
            <a:xfrm>
              <a:off x="2796474" y="3732365"/>
              <a:ext cx="327421" cy="42450"/>
            </a:xfrm>
            <a:custGeom>
              <a:rect b="b" l="l" r="r" t="t"/>
              <a:pathLst>
                <a:path extrusionOk="0" h="1192" w="9194">
                  <a:moveTo>
                    <a:pt x="4620" y="1"/>
                  </a:moveTo>
                  <a:cubicBezTo>
                    <a:pt x="2048" y="1"/>
                    <a:pt x="0" y="239"/>
                    <a:pt x="0" y="573"/>
                  </a:cubicBezTo>
                  <a:cubicBezTo>
                    <a:pt x="0" y="906"/>
                    <a:pt x="2048" y="1192"/>
                    <a:pt x="4620" y="1192"/>
                  </a:cubicBezTo>
                  <a:cubicBezTo>
                    <a:pt x="7145" y="1192"/>
                    <a:pt x="9193" y="906"/>
                    <a:pt x="9193" y="573"/>
                  </a:cubicBezTo>
                  <a:cubicBezTo>
                    <a:pt x="9193" y="239"/>
                    <a:pt x="7145" y="1"/>
                    <a:pt x="462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60"/>
            <p:cNvSpPr/>
            <p:nvPr/>
          </p:nvSpPr>
          <p:spPr>
            <a:xfrm>
              <a:off x="2811717" y="3735784"/>
              <a:ext cx="296901" cy="39031"/>
            </a:xfrm>
            <a:custGeom>
              <a:rect b="b" l="l" r="r" t="t"/>
              <a:pathLst>
                <a:path extrusionOk="0" h="1096" w="8337">
                  <a:moveTo>
                    <a:pt x="4192" y="0"/>
                  </a:moveTo>
                  <a:cubicBezTo>
                    <a:pt x="1858" y="0"/>
                    <a:pt x="1" y="238"/>
                    <a:pt x="1" y="524"/>
                  </a:cubicBezTo>
                  <a:cubicBezTo>
                    <a:pt x="1" y="858"/>
                    <a:pt x="1858" y="1096"/>
                    <a:pt x="4192" y="1096"/>
                  </a:cubicBezTo>
                  <a:cubicBezTo>
                    <a:pt x="6479" y="1096"/>
                    <a:pt x="8337" y="858"/>
                    <a:pt x="8337" y="524"/>
                  </a:cubicBezTo>
                  <a:cubicBezTo>
                    <a:pt x="8337" y="238"/>
                    <a:pt x="6479" y="0"/>
                    <a:pt x="419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60"/>
            <p:cNvSpPr/>
            <p:nvPr/>
          </p:nvSpPr>
          <p:spPr>
            <a:xfrm>
              <a:off x="2825285" y="3676418"/>
              <a:ext cx="430911" cy="91631"/>
            </a:xfrm>
            <a:custGeom>
              <a:rect b="b" l="l" r="r" t="t"/>
              <a:pathLst>
                <a:path extrusionOk="0" h="2573" w="12100">
                  <a:moveTo>
                    <a:pt x="1" y="0"/>
                  </a:moveTo>
                  <a:lnTo>
                    <a:pt x="1" y="1763"/>
                  </a:lnTo>
                  <a:cubicBezTo>
                    <a:pt x="287" y="2239"/>
                    <a:pt x="2906" y="2572"/>
                    <a:pt x="6050" y="2572"/>
                  </a:cubicBezTo>
                  <a:cubicBezTo>
                    <a:pt x="9242" y="2572"/>
                    <a:pt x="11814" y="2239"/>
                    <a:pt x="12100" y="1763"/>
                  </a:cubicBezTo>
                  <a:lnTo>
                    <a:pt x="1210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60"/>
            <p:cNvSpPr/>
            <p:nvPr/>
          </p:nvSpPr>
          <p:spPr>
            <a:xfrm>
              <a:off x="2905022" y="3679801"/>
              <a:ext cx="74679" cy="88248"/>
            </a:xfrm>
            <a:custGeom>
              <a:rect b="b" l="l" r="r" t="t"/>
              <a:pathLst>
                <a:path extrusionOk="0" h="2478" w="2097">
                  <a:moveTo>
                    <a:pt x="1" y="0"/>
                  </a:moveTo>
                  <a:lnTo>
                    <a:pt x="1" y="2287"/>
                  </a:lnTo>
                  <a:cubicBezTo>
                    <a:pt x="572" y="2382"/>
                    <a:pt x="1287" y="2430"/>
                    <a:pt x="2096" y="2477"/>
                  </a:cubicBezTo>
                  <a:lnTo>
                    <a:pt x="209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60"/>
            <p:cNvSpPr/>
            <p:nvPr/>
          </p:nvSpPr>
          <p:spPr>
            <a:xfrm>
              <a:off x="2993234" y="3693369"/>
              <a:ext cx="18697" cy="74679"/>
            </a:xfrm>
            <a:custGeom>
              <a:rect b="b" l="l" r="r" t="t"/>
              <a:pathLst>
                <a:path extrusionOk="0" h="2097" w="525">
                  <a:moveTo>
                    <a:pt x="1" y="0"/>
                  </a:moveTo>
                  <a:lnTo>
                    <a:pt x="1" y="2096"/>
                  </a:lnTo>
                  <a:lnTo>
                    <a:pt x="524" y="2096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60"/>
            <p:cNvSpPr/>
            <p:nvPr/>
          </p:nvSpPr>
          <p:spPr>
            <a:xfrm>
              <a:off x="2825285" y="3649245"/>
              <a:ext cx="432621" cy="56018"/>
            </a:xfrm>
            <a:custGeom>
              <a:rect b="b" l="l" r="r" t="t"/>
              <a:pathLst>
                <a:path extrusionOk="0" h="1573" w="12148">
                  <a:moveTo>
                    <a:pt x="6098" y="1"/>
                  </a:moveTo>
                  <a:cubicBezTo>
                    <a:pt x="2716" y="1"/>
                    <a:pt x="1" y="334"/>
                    <a:pt x="1" y="763"/>
                  </a:cubicBezTo>
                  <a:cubicBezTo>
                    <a:pt x="1" y="1192"/>
                    <a:pt x="2716" y="1573"/>
                    <a:pt x="6098" y="1573"/>
                  </a:cubicBezTo>
                  <a:cubicBezTo>
                    <a:pt x="9432" y="1573"/>
                    <a:pt x="12147" y="1192"/>
                    <a:pt x="12147" y="763"/>
                  </a:cubicBezTo>
                  <a:cubicBezTo>
                    <a:pt x="12147" y="334"/>
                    <a:pt x="9432" y="1"/>
                    <a:pt x="609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60"/>
            <p:cNvSpPr/>
            <p:nvPr/>
          </p:nvSpPr>
          <p:spPr>
            <a:xfrm>
              <a:off x="2877885" y="3657757"/>
              <a:ext cx="327421" cy="42414"/>
            </a:xfrm>
            <a:custGeom>
              <a:rect b="b" l="l" r="r" t="t"/>
              <a:pathLst>
                <a:path extrusionOk="0" h="1191" w="9194">
                  <a:moveTo>
                    <a:pt x="4621" y="0"/>
                  </a:moveTo>
                  <a:cubicBezTo>
                    <a:pt x="2049" y="0"/>
                    <a:pt x="0" y="238"/>
                    <a:pt x="0" y="572"/>
                  </a:cubicBezTo>
                  <a:cubicBezTo>
                    <a:pt x="0" y="905"/>
                    <a:pt x="2049" y="1191"/>
                    <a:pt x="4621" y="1191"/>
                  </a:cubicBezTo>
                  <a:cubicBezTo>
                    <a:pt x="7145" y="1191"/>
                    <a:pt x="9194" y="905"/>
                    <a:pt x="9194" y="572"/>
                  </a:cubicBezTo>
                  <a:cubicBezTo>
                    <a:pt x="9194" y="238"/>
                    <a:pt x="7145" y="0"/>
                    <a:pt x="462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60"/>
            <p:cNvSpPr/>
            <p:nvPr/>
          </p:nvSpPr>
          <p:spPr>
            <a:xfrm>
              <a:off x="2893163" y="3659431"/>
              <a:ext cx="296866" cy="39067"/>
            </a:xfrm>
            <a:custGeom>
              <a:rect b="b" l="l" r="r" t="t"/>
              <a:pathLst>
                <a:path extrusionOk="0" h="1097" w="8336">
                  <a:moveTo>
                    <a:pt x="4144" y="1"/>
                  </a:moveTo>
                  <a:cubicBezTo>
                    <a:pt x="1858" y="1"/>
                    <a:pt x="0" y="287"/>
                    <a:pt x="0" y="572"/>
                  </a:cubicBezTo>
                  <a:cubicBezTo>
                    <a:pt x="0" y="858"/>
                    <a:pt x="1858" y="1096"/>
                    <a:pt x="4144" y="1096"/>
                  </a:cubicBezTo>
                  <a:cubicBezTo>
                    <a:pt x="6478" y="1096"/>
                    <a:pt x="8336" y="858"/>
                    <a:pt x="8336" y="572"/>
                  </a:cubicBezTo>
                  <a:cubicBezTo>
                    <a:pt x="8336" y="287"/>
                    <a:pt x="6478" y="1"/>
                    <a:pt x="414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60"/>
            <p:cNvSpPr/>
            <p:nvPr/>
          </p:nvSpPr>
          <p:spPr>
            <a:xfrm>
              <a:off x="3527566" y="3070825"/>
              <a:ext cx="395299" cy="780341"/>
            </a:xfrm>
            <a:custGeom>
              <a:rect b="b" l="l" r="r" t="t"/>
              <a:pathLst>
                <a:path extrusionOk="0" h="21912" w="11100">
                  <a:moveTo>
                    <a:pt x="1001" y="0"/>
                  </a:moveTo>
                  <a:lnTo>
                    <a:pt x="1" y="21911"/>
                  </a:lnTo>
                  <a:lnTo>
                    <a:pt x="11099" y="21911"/>
                  </a:lnTo>
                  <a:lnTo>
                    <a:pt x="1014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60"/>
            <p:cNvSpPr/>
            <p:nvPr/>
          </p:nvSpPr>
          <p:spPr>
            <a:xfrm>
              <a:off x="3478385" y="3028410"/>
              <a:ext cx="493660" cy="101816"/>
            </a:xfrm>
            <a:custGeom>
              <a:rect b="b" l="l" r="r" t="t"/>
              <a:pathLst>
                <a:path extrusionOk="0" h="2859" w="13862">
                  <a:moveTo>
                    <a:pt x="1334" y="0"/>
                  </a:moveTo>
                  <a:lnTo>
                    <a:pt x="1" y="2858"/>
                  </a:lnTo>
                  <a:lnTo>
                    <a:pt x="13862" y="2858"/>
                  </a:lnTo>
                  <a:lnTo>
                    <a:pt x="1257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60"/>
            <p:cNvSpPr/>
            <p:nvPr/>
          </p:nvSpPr>
          <p:spPr>
            <a:xfrm>
              <a:off x="3505522" y="2979229"/>
              <a:ext cx="439387" cy="91631"/>
            </a:xfrm>
            <a:custGeom>
              <a:rect b="b" l="l" r="r" t="t"/>
              <a:pathLst>
                <a:path extrusionOk="0" h="2573" w="12338">
                  <a:moveTo>
                    <a:pt x="1191" y="0"/>
                  </a:moveTo>
                  <a:lnTo>
                    <a:pt x="1" y="2572"/>
                  </a:lnTo>
                  <a:lnTo>
                    <a:pt x="12338" y="2572"/>
                  </a:lnTo>
                  <a:lnTo>
                    <a:pt x="1114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60"/>
            <p:cNvSpPr/>
            <p:nvPr/>
          </p:nvSpPr>
          <p:spPr>
            <a:xfrm>
              <a:off x="3478385" y="2833324"/>
              <a:ext cx="495370" cy="217165"/>
            </a:xfrm>
            <a:custGeom>
              <a:rect b="b" l="l" r="r" t="t"/>
              <a:pathLst>
                <a:path extrusionOk="0" h="6098" w="13910">
                  <a:moveTo>
                    <a:pt x="334" y="1"/>
                  </a:moveTo>
                  <a:cubicBezTo>
                    <a:pt x="143" y="1"/>
                    <a:pt x="1" y="144"/>
                    <a:pt x="1" y="382"/>
                  </a:cubicBezTo>
                  <a:lnTo>
                    <a:pt x="1" y="5717"/>
                  </a:lnTo>
                  <a:cubicBezTo>
                    <a:pt x="1" y="5907"/>
                    <a:pt x="143" y="6098"/>
                    <a:pt x="334" y="6098"/>
                  </a:cubicBezTo>
                  <a:lnTo>
                    <a:pt x="13576" y="6098"/>
                  </a:lnTo>
                  <a:cubicBezTo>
                    <a:pt x="13766" y="6098"/>
                    <a:pt x="13909" y="5907"/>
                    <a:pt x="13909" y="5717"/>
                  </a:cubicBezTo>
                  <a:lnTo>
                    <a:pt x="13909" y="382"/>
                  </a:lnTo>
                  <a:cubicBezTo>
                    <a:pt x="13909" y="144"/>
                    <a:pt x="13766" y="1"/>
                    <a:pt x="13528" y="1"/>
                  </a:cubicBezTo>
                  <a:lnTo>
                    <a:pt x="11099" y="1"/>
                  </a:lnTo>
                  <a:lnTo>
                    <a:pt x="11099" y="2192"/>
                  </a:lnTo>
                  <a:cubicBezTo>
                    <a:pt x="11099" y="2430"/>
                    <a:pt x="10956" y="2573"/>
                    <a:pt x="10766" y="2620"/>
                  </a:cubicBezTo>
                  <a:lnTo>
                    <a:pt x="8908" y="2620"/>
                  </a:lnTo>
                  <a:cubicBezTo>
                    <a:pt x="8717" y="2573"/>
                    <a:pt x="8527" y="2382"/>
                    <a:pt x="8574" y="2192"/>
                  </a:cubicBezTo>
                  <a:lnTo>
                    <a:pt x="8574" y="1"/>
                  </a:lnTo>
                  <a:lnTo>
                    <a:pt x="5050" y="1"/>
                  </a:lnTo>
                  <a:lnTo>
                    <a:pt x="5050" y="2192"/>
                  </a:lnTo>
                  <a:cubicBezTo>
                    <a:pt x="5050" y="2430"/>
                    <a:pt x="4907" y="2573"/>
                    <a:pt x="4716" y="2620"/>
                  </a:cubicBezTo>
                  <a:lnTo>
                    <a:pt x="2859" y="2620"/>
                  </a:lnTo>
                  <a:cubicBezTo>
                    <a:pt x="2668" y="2573"/>
                    <a:pt x="2525" y="2382"/>
                    <a:pt x="2525" y="2192"/>
                  </a:cubicBezTo>
                  <a:lnTo>
                    <a:pt x="252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60"/>
            <p:cNvSpPr/>
            <p:nvPr/>
          </p:nvSpPr>
          <p:spPr>
            <a:xfrm>
              <a:off x="3439354" y="3688277"/>
              <a:ext cx="575106" cy="193411"/>
            </a:xfrm>
            <a:custGeom>
              <a:rect b="b" l="l" r="r" t="t"/>
              <a:pathLst>
                <a:path extrusionOk="0" h="5431" w="16149">
                  <a:moveTo>
                    <a:pt x="287" y="1"/>
                  </a:moveTo>
                  <a:cubicBezTo>
                    <a:pt x="144" y="1"/>
                    <a:pt x="1" y="143"/>
                    <a:pt x="1" y="382"/>
                  </a:cubicBezTo>
                  <a:lnTo>
                    <a:pt x="1" y="5431"/>
                  </a:lnTo>
                  <a:lnTo>
                    <a:pt x="16149" y="5431"/>
                  </a:lnTo>
                  <a:lnTo>
                    <a:pt x="16149" y="382"/>
                  </a:lnTo>
                  <a:cubicBezTo>
                    <a:pt x="16149" y="191"/>
                    <a:pt x="16053" y="1"/>
                    <a:pt x="158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60"/>
            <p:cNvSpPr/>
            <p:nvPr/>
          </p:nvSpPr>
          <p:spPr>
            <a:xfrm>
              <a:off x="3439354" y="3778199"/>
              <a:ext cx="575106" cy="195085"/>
            </a:xfrm>
            <a:custGeom>
              <a:rect b="b" l="l" r="r" t="t"/>
              <a:pathLst>
                <a:path extrusionOk="0" h="5478" w="16149">
                  <a:moveTo>
                    <a:pt x="287" y="0"/>
                  </a:moveTo>
                  <a:cubicBezTo>
                    <a:pt x="144" y="0"/>
                    <a:pt x="1" y="191"/>
                    <a:pt x="1" y="429"/>
                  </a:cubicBezTo>
                  <a:lnTo>
                    <a:pt x="1" y="5478"/>
                  </a:lnTo>
                  <a:lnTo>
                    <a:pt x="16149" y="5478"/>
                  </a:lnTo>
                  <a:lnTo>
                    <a:pt x="16149" y="429"/>
                  </a:lnTo>
                  <a:cubicBezTo>
                    <a:pt x="16149" y="238"/>
                    <a:pt x="16053" y="48"/>
                    <a:pt x="1586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60"/>
            <p:cNvSpPr/>
            <p:nvPr/>
          </p:nvSpPr>
          <p:spPr>
            <a:xfrm>
              <a:off x="3398648" y="3810428"/>
              <a:ext cx="653133" cy="220548"/>
            </a:xfrm>
            <a:custGeom>
              <a:rect b="b" l="l" r="r" t="t"/>
              <a:pathLst>
                <a:path extrusionOk="0" h="6193" w="18340">
                  <a:moveTo>
                    <a:pt x="334" y="0"/>
                  </a:moveTo>
                  <a:cubicBezTo>
                    <a:pt x="144" y="0"/>
                    <a:pt x="1" y="191"/>
                    <a:pt x="1" y="476"/>
                  </a:cubicBezTo>
                  <a:lnTo>
                    <a:pt x="1" y="5668"/>
                  </a:lnTo>
                  <a:cubicBezTo>
                    <a:pt x="1" y="5954"/>
                    <a:pt x="144" y="6192"/>
                    <a:pt x="334" y="6192"/>
                  </a:cubicBezTo>
                  <a:lnTo>
                    <a:pt x="18054" y="6192"/>
                  </a:lnTo>
                  <a:cubicBezTo>
                    <a:pt x="18197" y="6192"/>
                    <a:pt x="18339" y="5954"/>
                    <a:pt x="18339" y="5668"/>
                  </a:cubicBezTo>
                  <a:lnTo>
                    <a:pt x="18339" y="476"/>
                  </a:lnTo>
                  <a:cubicBezTo>
                    <a:pt x="18339" y="191"/>
                    <a:pt x="18244" y="0"/>
                    <a:pt x="1805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60"/>
            <p:cNvSpPr/>
            <p:nvPr/>
          </p:nvSpPr>
          <p:spPr>
            <a:xfrm>
              <a:off x="2268909" y="3145469"/>
              <a:ext cx="1452100" cy="502136"/>
            </a:xfrm>
            <a:custGeom>
              <a:rect b="b" l="l" r="r" t="t"/>
              <a:pathLst>
                <a:path extrusionOk="0" h="14100" w="40775">
                  <a:moveTo>
                    <a:pt x="14957" y="0"/>
                  </a:moveTo>
                  <a:lnTo>
                    <a:pt x="9336" y="13242"/>
                  </a:lnTo>
                  <a:lnTo>
                    <a:pt x="4192" y="10432"/>
                  </a:lnTo>
                  <a:lnTo>
                    <a:pt x="0" y="13432"/>
                  </a:lnTo>
                  <a:lnTo>
                    <a:pt x="334" y="13909"/>
                  </a:lnTo>
                  <a:lnTo>
                    <a:pt x="4240" y="11194"/>
                  </a:lnTo>
                  <a:lnTo>
                    <a:pt x="9622" y="14099"/>
                  </a:lnTo>
                  <a:lnTo>
                    <a:pt x="15005" y="1477"/>
                  </a:lnTo>
                  <a:lnTo>
                    <a:pt x="19530" y="10336"/>
                  </a:lnTo>
                  <a:lnTo>
                    <a:pt x="25484" y="3096"/>
                  </a:lnTo>
                  <a:lnTo>
                    <a:pt x="31152" y="9527"/>
                  </a:lnTo>
                  <a:lnTo>
                    <a:pt x="34820" y="5192"/>
                  </a:lnTo>
                  <a:lnTo>
                    <a:pt x="40298" y="12956"/>
                  </a:lnTo>
                  <a:lnTo>
                    <a:pt x="40774" y="12623"/>
                  </a:lnTo>
                  <a:lnTo>
                    <a:pt x="34868" y="4192"/>
                  </a:lnTo>
                  <a:lnTo>
                    <a:pt x="31152" y="8622"/>
                  </a:lnTo>
                  <a:lnTo>
                    <a:pt x="25436" y="2144"/>
                  </a:lnTo>
                  <a:lnTo>
                    <a:pt x="19673" y="9193"/>
                  </a:lnTo>
                  <a:lnTo>
                    <a:pt x="1495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60"/>
            <p:cNvSpPr/>
            <p:nvPr/>
          </p:nvSpPr>
          <p:spPr>
            <a:xfrm>
              <a:off x="3671762" y="3557650"/>
              <a:ext cx="71296" cy="59544"/>
            </a:xfrm>
            <a:custGeom>
              <a:rect b="b" l="l" r="r" t="t"/>
              <a:pathLst>
                <a:path extrusionOk="0" h="1672" w="2002">
                  <a:moveTo>
                    <a:pt x="1144" y="1"/>
                  </a:moveTo>
                  <a:cubicBezTo>
                    <a:pt x="382" y="1"/>
                    <a:pt x="1" y="906"/>
                    <a:pt x="572" y="1430"/>
                  </a:cubicBezTo>
                  <a:cubicBezTo>
                    <a:pt x="739" y="1597"/>
                    <a:pt x="945" y="1672"/>
                    <a:pt x="1148" y="1672"/>
                  </a:cubicBezTo>
                  <a:cubicBezTo>
                    <a:pt x="1581" y="1672"/>
                    <a:pt x="2001" y="1330"/>
                    <a:pt x="2001" y="811"/>
                  </a:cubicBezTo>
                  <a:cubicBezTo>
                    <a:pt x="2001" y="382"/>
                    <a:pt x="1620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60"/>
            <p:cNvSpPr/>
            <p:nvPr/>
          </p:nvSpPr>
          <p:spPr>
            <a:xfrm>
              <a:off x="3337573" y="3438917"/>
              <a:ext cx="69587" cy="59615"/>
            </a:xfrm>
            <a:custGeom>
              <a:rect b="b" l="l" r="r" t="t"/>
              <a:pathLst>
                <a:path extrusionOk="0" h="1674" w="1954">
                  <a:moveTo>
                    <a:pt x="1144" y="1"/>
                  </a:moveTo>
                  <a:cubicBezTo>
                    <a:pt x="382" y="1"/>
                    <a:pt x="1" y="906"/>
                    <a:pt x="525" y="1429"/>
                  </a:cubicBezTo>
                  <a:cubicBezTo>
                    <a:pt x="694" y="1598"/>
                    <a:pt x="902" y="1673"/>
                    <a:pt x="1107" y="1673"/>
                  </a:cubicBezTo>
                  <a:cubicBezTo>
                    <a:pt x="1538" y="1673"/>
                    <a:pt x="1954" y="1342"/>
                    <a:pt x="1954" y="858"/>
                  </a:cubicBezTo>
                  <a:cubicBezTo>
                    <a:pt x="1954" y="382"/>
                    <a:pt x="1573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60"/>
            <p:cNvSpPr/>
            <p:nvPr/>
          </p:nvSpPr>
          <p:spPr>
            <a:xfrm>
              <a:off x="3469909" y="3289629"/>
              <a:ext cx="70726" cy="60755"/>
            </a:xfrm>
            <a:custGeom>
              <a:rect b="b" l="l" r="r" t="t"/>
              <a:pathLst>
                <a:path extrusionOk="0" h="1706" w="1986">
                  <a:moveTo>
                    <a:pt x="1144" y="1"/>
                  </a:moveTo>
                  <a:cubicBezTo>
                    <a:pt x="381" y="1"/>
                    <a:pt x="0" y="906"/>
                    <a:pt x="524" y="1430"/>
                  </a:cubicBezTo>
                  <a:cubicBezTo>
                    <a:pt x="699" y="1620"/>
                    <a:pt x="921" y="1705"/>
                    <a:pt x="1138" y="1705"/>
                  </a:cubicBezTo>
                  <a:cubicBezTo>
                    <a:pt x="1572" y="1705"/>
                    <a:pt x="1985" y="1366"/>
                    <a:pt x="1953" y="858"/>
                  </a:cubicBezTo>
                  <a:cubicBezTo>
                    <a:pt x="1953" y="382"/>
                    <a:pt x="1620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60"/>
            <p:cNvSpPr/>
            <p:nvPr/>
          </p:nvSpPr>
          <p:spPr>
            <a:xfrm>
              <a:off x="3135720" y="3209928"/>
              <a:ext cx="69587" cy="59544"/>
            </a:xfrm>
            <a:custGeom>
              <a:rect b="b" l="l" r="r" t="t"/>
              <a:pathLst>
                <a:path extrusionOk="0" h="1672" w="1954">
                  <a:moveTo>
                    <a:pt x="1096" y="0"/>
                  </a:moveTo>
                  <a:cubicBezTo>
                    <a:pt x="382" y="0"/>
                    <a:pt x="1" y="905"/>
                    <a:pt x="525" y="1429"/>
                  </a:cubicBezTo>
                  <a:cubicBezTo>
                    <a:pt x="692" y="1596"/>
                    <a:pt x="898" y="1671"/>
                    <a:pt x="1100" y="1671"/>
                  </a:cubicBezTo>
                  <a:cubicBezTo>
                    <a:pt x="1534" y="1671"/>
                    <a:pt x="1954" y="1329"/>
                    <a:pt x="1954" y="810"/>
                  </a:cubicBezTo>
                  <a:cubicBezTo>
                    <a:pt x="1954" y="381"/>
                    <a:pt x="1573" y="0"/>
                    <a:pt x="109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60"/>
            <p:cNvSpPr/>
            <p:nvPr/>
          </p:nvSpPr>
          <p:spPr>
            <a:xfrm>
              <a:off x="2933868" y="3455869"/>
              <a:ext cx="69587" cy="59544"/>
            </a:xfrm>
            <a:custGeom>
              <a:rect b="b" l="l" r="r" t="t"/>
              <a:pathLst>
                <a:path extrusionOk="0" h="1672" w="1954">
                  <a:moveTo>
                    <a:pt x="1144" y="1"/>
                  </a:moveTo>
                  <a:cubicBezTo>
                    <a:pt x="381" y="1"/>
                    <a:pt x="0" y="906"/>
                    <a:pt x="524" y="1430"/>
                  </a:cubicBezTo>
                  <a:cubicBezTo>
                    <a:pt x="691" y="1597"/>
                    <a:pt x="897" y="1672"/>
                    <a:pt x="1100" y="1672"/>
                  </a:cubicBezTo>
                  <a:cubicBezTo>
                    <a:pt x="1533" y="1672"/>
                    <a:pt x="1953" y="1330"/>
                    <a:pt x="1953" y="811"/>
                  </a:cubicBezTo>
                  <a:cubicBezTo>
                    <a:pt x="1953" y="334"/>
                    <a:pt x="1620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60"/>
            <p:cNvSpPr/>
            <p:nvPr/>
          </p:nvSpPr>
          <p:spPr>
            <a:xfrm>
              <a:off x="2762535" y="3135284"/>
              <a:ext cx="71296" cy="61218"/>
            </a:xfrm>
            <a:custGeom>
              <a:rect b="b" l="l" r="r" t="t"/>
              <a:pathLst>
                <a:path extrusionOk="0" h="1719" w="2002">
                  <a:moveTo>
                    <a:pt x="1144" y="0"/>
                  </a:moveTo>
                  <a:cubicBezTo>
                    <a:pt x="381" y="0"/>
                    <a:pt x="0" y="905"/>
                    <a:pt x="524" y="1477"/>
                  </a:cubicBezTo>
                  <a:cubicBezTo>
                    <a:pt x="707" y="1644"/>
                    <a:pt x="923" y="1719"/>
                    <a:pt x="1133" y="1719"/>
                  </a:cubicBezTo>
                  <a:cubicBezTo>
                    <a:pt x="1581" y="1719"/>
                    <a:pt x="2001" y="1377"/>
                    <a:pt x="2001" y="858"/>
                  </a:cubicBezTo>
                  <a:cubicBezTo>
                    <a:pt x="2001" y="381"/>
                    <a:pt x="1620" y="0"/>
                    <a:pt x="114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60"/>
            <p:cNvSpPr/>
            <p:nvPr/>
          </p:nvSpPr>
          <p:spPr>
            <a:xfrm>
              <a:off x="2565776" y="3601774"/>
              <a:ext cx="71261" cy="59971"/>
            </a:xfrm>
            <a:custGeom>
              <a:rect b="b" l="l" r="r" t="t"/>
              <a:pathLst>
                <a:path extrusionOk="0" h="1684" w="2001">
                  <a:moveTo>
                    <a:pt x="1143" y="0"/>
                  </a:moveTo>
                  <a:cubicBezTo>
                    <a:pt x="381" y="0"/>
                    <a:pt x="0" y="905"/>
                    <a:pt x="524" y="1429"/>
                  </a:cubicBezTo>
                  <a:cubicBezTo>
                    <a:pt x="699" y="1604"/>
                    <a:pt x="921" y="1683"/>
                    <a:pt x="1140" y="1683"/>
                  </a:cubicBezTo>
                  <a:cubicBezTo>
                    <a:pt x="1577" y="1683"/>
                    <a:pt x="2001" y="1366"/>
                    <a:pt x="2001" y="858"/>
                  </a:cubicBezTo>
                  <a:cubicBezTo>
                    <a:pt x="2001" y="381"/>
                    <a:pt x="1620" y="0"/>
                    <a:pt x="114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60"/>
            <p:cNvSpPr/>
            <p:nvPr/>
          </p:nvSpPr>
          <p:spPr>
            <a:xfrm>
              <a:off x="2387641" y="3498283"/>
              <a:ext cx="71296" cy="61254"/>
            </a:xfrm>
            <a:custGeom>
              <a:rect b="b" l="l" r="r" t="t"/>
              <a:pathLst>
                <a:path extrusionOk="0" h="1720" w="2002">
                  <a:moveTo>
                    <a:pt x="1144" y="1"/>
                  </a:moveTo>
                  <a:cubicBezTo>
                    <a:pt x="382" y="1"/>
                    <a:pt x="1" y="906"/>
                    <a:pt x="572" y="1477"/>
                  </a:cubicBezTo>
                  <a:cubicBezTo>
                    <a:pt x="739" y="1644"/>
                    <a:pt x="945" y="1719"/>
                    <a:pt x="1148" y="1719"/>
                  </a:cubicBezTo>
                  <a:cubicBezTo>
                    <a:pt x="1581" y="1719"/>
                    <a:pt x="2001" y="1377"/>
                    <a:pt x="2001" y="858"/>
                  </a:cubicBezTo>
                  <a:cubicBezTo>
                    <a:pt x="2001" y="382"/>
                    <a:pt x="1620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60"/>
            <p:cNvSpPr/>
            <p:nvPr/>
          </p:nvSpPr>
          <p:spPr>
            <a:xfrm>
              <a:off x="2241344" y="3596056"/>
              <a:ext cx="69587" cy="61254"/>
            </a:xfrm>
            <a:custGeom>
              <a:rect b="b" l="l" r="r" t="t"/>
              <a:pathLst>
                <a:path extrusionOk="0" h="1720" w="1954">
                  <a:moveTo>
                    <a:pt x="1144" y="1"/>
                  </a:moveTo>
                  <a:cubicBezTo>
                    <a:pt x="382" y="1"/>
                    <a:pt x="1" y="906"/>
                    <a:pt x="525" y="1477"/>
                  </a:cubicBezTo>
                  <a:cubicBezTo>
                    <a:pt x="692" y="1644"/>
                    <a:pt x="898" y="1719"/>
                    <a:pt x="1100" y="1719"/>
                  </a:cubicBezTo>
                  <a:cubicBezTo>
                    <a:pt x="1534" y="1719"/>
                    <a:pt x="1954" y="1377"/>
                    <a:pt x="1954" y="858"/>
                  </a:cubicBezTo>
                  <a:cubicBezTo>
                    <a:pt x="1954" y="382"/>
                    <a:pt x="1572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60"/>
            <p:cNvSpPr/>
            <p:nvPr/>
          </p:nvSpPr>
          <p:spPr>
            <a:xfrm>
              <a:off x="3846477" y="3985144"/>
              <a:ext cx="432621" cy="91631"/>
            </a:xfrm>
            <a:custGeom>
              <a:rect b="b" l="l" r="r" t="t"/>
              <a:pathLst>
                <a:path extrusionOk="0" h="2573" w="12148">
                  <a:moveTo>
                    <a:pt x="1" y="0"/>
                  </a:moveTo>
                  <a:lnTo>
                    <a:pt x="1" y="1715"/>
                  </a:lnTo>
                  <a:lnTo>
                    <a:pt x="49" y="1715"/>
                  </a:lnTo>
                  <a:cubicBezTo>
                    <a:pt x="334" y="2191"/>
                    <a:pt x="2954" y="2572"/>
                    <a:pt x="6098" y="2572"/>
                  </a:cubicBezTo>
                  <a:cubicBezTo>
                    <a:pt x="9242" y="2572"/>
                    <a:pt x="11861" y="2191"/>
                    <a:pt x="12147" y="1715"/>
                  </a:cubicBezTo>
                  <a:lnTo>
                    <a:pt x="1214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60"/>
            <p:cNvSpPr/>
            <p:nvPr/>
          </p:nvSpPr>
          <p:spPr>
            <a:xfrm>
              <a:off x="3926214" y="3986817"/>
              <a:ext cx="74679" cy="88248"/>
            </a:xfrm>
            <a:custGeom>
              <a:rect b="b" l="l" r="r" t="t"/>
              <a:pathLst>
                <a:path extrusionOk="0" h="2478" w="2097">
                  <a:moveTo>
                    <a:pt x="1" y="1"/>
                  </a:moveTo>
                  <a:lnTo>
                    <a:pt x="1" y="2287"/>
                  </a:lnTo>
                  <a:cubicBezTo>
                    <a:pt x="572" y="2383"/>
                    <a:pt x="1334" y="2430"/>
                    <a:pt x="2096" y="2478"/>
                  </a:cubicBezTo>
                  <a:lnTo>
                    <a:pt x="209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60"/>
            <p:cNvSpPr/>
            <p:nvPr/>
          </p:nvSpPr>
          <p:spPr>
            <a:xfrm>
              <a:off x="4016136" y="4000386"/>
              <a:ext cx="16987" cy="74679"/>
            </a:xfrm>
            <a:custGeom>
              <a:rect b="b" l="l" r="r" t="t"/>
              <a:pathLst>
                <a:path extrusionOk="0" h="2097" w="477">
                  <a:moveTo>
                    <a:pt x="477" y="1"/>
                  </a:moveTo>
                  <a:lnTo>
                    <a:pt x="0" y="49"/>
                  </a:lnTo>
                  <a:lnTo>
                    <a:pt x="0" y="2097"/>
                  </a:lnTo>
                  <a:lnTo>
                    <a:pt x="477" y="2097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60"/>
            <p:cNvSpPr/>
            <p:nvPr/>
          </p:nvSpPr>
          <p:spPr>
            <a:xfrm>
              <a:off x="3846477" y="3956297"/>
              <a:ext cx="434294" cy="56018"/>
            </a:xfrm>
            <a:custGeom>
              <a:rect b="b" l="l" r="r" t="t"/>
              <a:pathLst>
                <a:path extrusionOk="0" h="1573" w="12195">
                  <a:moveTo>
                    <a:pt x="6098" y="1"/>
                  </a:moveTo>
                  <a:cubicBezTo>
                    <a:pt x="2716" y="1"/>
                    <a:pt x="1" y="334"/>
                    <a:pt x="1" y="810"/>
                  </a:cubicBezTo>
                  <a:cubicBezTo>
                    <a:pt x="1" y="1239"/>
                    <a:pt x="2764" y="1572"/>
                    <a:pt x="6098" y="1572"/>
                  </a:cubicBezTo>
                  <a:cubicBezTo>
                    <a:pt x="9432" y="1572"/>
                    <a:pt x="12195" y="1239"/>
                    <a:pt x="12195" y="810"/>
                  </a:cubicBezTo>
                  <a:cubicBezTo>
                    <a:pt x="12195" y="334"/>
                    <a:pt x="9480" y="1"/>
                    <a:pt x="609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60"/>
            <p:cNvSpPr/>
            <p:nvPr/>
          </p:nvSpPr>
          <p:spPr>
            <a:xfrm>
              <a:off x="3899077" y="3964773"/>
              <a:ext cx="329131" cy="42450"/>
            </a:xfrm>
            <a:custGeom>
              <a:rect b="b" l="l" r="r" t="t"/>
              <a:pathLst>
                <a:path extrusionOk="0" h="1192" w="9242">
                  <a:moveTo>
                    <a:pt x="4621" y="1"/>
                  </a:moveTo>
                  <a:cubicBezTo>
                    <a:pt x="2096" y="1"/>
                    <a:pt x="0" y="286"/>
                    <a:pt x="0" y="620"/>
                  </a:cubicBezTo>
                  <a:cubicBezTo>
                    <a:pt x="0" y="953"/>
                    <a:pt x="2096" y="1191"/>
                    <a:pt x="4621" y="1191"/>
                  </a:cubicBezTo>
                  <a:cubicBezTo>
                    <a:pt x="7145" y="1191"/>
                    <a:pt x="9241" y="953"/>
                    <a:pt x="9241" y="620"/>
                  </a:cubicBezTo>
                  <a:cubicBezTo>
                    <a:pt x="9241" y="286"/>
                    <a:pt x="7145" y="1"/>
                    <a:pt x="462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60"/>
            <p:cNvSpPr/>
            <p:nvPr/>
          </p:nvSpPr>
          <p:spPr>
            <a:xfrm>
              <a:off x="3914355" y="3969866"/>
              <a:ext cx="296866" cy="37358"/>
            </a:xfrm>
            <a:custGeom>
              <a:rect b="b" l="l" r="r" t="t"/>
              <a:pathLst>
                <a:path extrusionOk="0" h="1049" w="8336">
                  <a:moveTo>
                    <a:pt x="4192" y="1"/>
                  </a:moveTo>
                  <a:cubicBezTo>
                    <a:pt x="1858" y="1"/>
                    <a:pt x="0" y="239"/>
                    <a:pt x="0" y="525"/>
                  </a:cubicBezTo>
                  <a:cubicBezTo>
                    <a:pt x="0" y="810"/>
                    <a:pt x="1858" y="1048"/>
                    <a:pt x="4192" y="1048"/>
                  </a:cubicBezTo>
                  <a:cubicBezTo>
                    <a:pt x="6478" y="1048"/>
                    <a:pt x="8336" y="810"/>
                    <a:pt x="8336" y="525"/>
                  </a:cubicBezTo>
                  <a:cubicBezTo>
                    <a:pt x="8336" y="239"/>
                    <a:pt x="6478" y="1"/>
                    <a:pt x="419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60"/>
            <p:cNvSpPr/>
            <p:nvPr/>
          </p:nvSpPr>
          <p:spPr>
            <a:xfrm>
              <a:off x="3783728" y="3903698"/>
              <a:ext cx="430911" cy="91667"/>
            </a:xfrm>
            <a:custGeom>
              <a:rect b="b" l="l" r="r" t="t"/>
              <a:pathLst>
                <a:path extrusionOk="0" h="2574" w="12100">
                  <a:moveTo>
                    <a:pt x="0" y="1"/>
                  </a:moveTo>
                  <a:lnTo>
                    <a:pt x="0" y="1763"/>
                  </a:lnTo>
                  <a:cubicBezTo>
                    <a:pt x="239" y="2192"/>
                    <a:pt x="2858" y="2573"/>
                    <a:pt x="6050" y="2573"/>
                  </a:cubicBezTo>
                  <a:cubicBezTo>
                    <a:pt x="9194" y="2573"/>
                    <a:pt x="11813" y="2192"/>
                    <a:pt x="12099" y="1763"/>
                  </a:cubicBezTo>
                  <a:lnTo>
                    <a:pt x="1209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60"/>
            <p:cNvSpPr/>
            <p:nvPr/>
          </p:nvSpPr>
          <p:spPr>
            <a:xfrm>
              <a:off x="3861755" y="3905407"/>
              <a:ext cx="74679" cy="88248"/>
            </a:xfrm>
            <a:custGeom>
              <a:rect b="b" l="l" r="r" t="t"/>
              <a:pathLst>
                <a:path extrusionOk="0" h="2478" w="2097">
                  <a:moveTo>
                    <a:pt x="1" y="1"/>
                  </a:moveTo>
                  <a:lnTo>
                    <a:pt x="1" y="2335"/>
                  </a:lnTo>
                  <a:cubicBezTo>
                    <a:pt x="572" y="2382"/>
                    <a:pt x="1334" y="2477"/>
                    <a:pt x="2096" y="2477"/>
                  </a:cubicBezTo>
                  <a:lnTo>
                    <a:pt x="209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60"/>
            <p:cNvSpPr/>
            <p:nvPr/>
          </p:nvSpPr>
          <p:spPr>
            <a:xfrm>
              <a:off x="3951677" y="3918975"/>
              <a:ext cx="18697" cy="74679"/>
            </a:xfrm>
            <a:custGeom>
              <a:rect b="b" l="l" r="r" t="t"/>
              <a:pathLst>
                <a:path extrusionOk="0" h="2097" w="525">
                  <a:moveTo>
                    <a:pt x="524" y="1"/>
                  </a:moveTo>
                  <a:lnTo>
                    <a:pt x="0" y="48"/>
                  </a:lnTo>
                  <a:lnTo>
                    <a:pt x="0" y="2096"/>
                  </a:lnTo>
                  <a:lnTo>
                    <a:pt x="524" y="2096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60"/>
            <p:cNvSpPr/>
            <p:nvPr/>
          </p:nvSpPr>
          <p:spPr>
            <a:xfrm>
              <a:off x="3783728" y="3874887"/>
              <a:ext cx="432585" cy="56018"/>
            </a:xfrm>
            <a:custGeom>
              <a:rect b="b" l="l" r="r" t="t"/>
              <a:pathLst>
                <a:path extrusionOk="0" h="1573" w="12147">
                  <a:moveTo>
                    <a:pt x="6050" y="0"/>
                  </a:moveTo>
                  <a:cubicBezTo>
                    <a:pt x="2716" y="0"/>
                    <a:pt x="0" y="381"/>
                    <a:pt x="0" y="810"/>
                  </a:cubicBezTo>
                  <a:cubicBezTo>
                    <a:pt x="0" y="1239"/>
                    <a:pt x="2716" y="1572"/>
                    <a:pt x="6050" y="1572"/>
                  </a:cubicBezTo>
                  <a:cubicBezTo>
                    <a:pt x="9384" y="1572"/>
                    <a:pt x="12147" y="1239"/>
                    <a:pt x="12147" y="810"/>
                  </a:cubicBezTo>
                  <a:cubicBezTo>
                    <a:pt x="12147" y="381"/>
                    <a:pt x="9384" y="0"/>
                    <a:pt x="605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60"/>
            <p:cNvSpPr/>
            <p:nvPr/>
          </p:nvSpPr>
          <p:spPr>
            <a:xfrm>
              <a:off x="3834618" y="3883363"/>
              <a:ext cx="329131" cy="42450"/>
            </a:xfrm>
            <a:custGeom>
              <a:rect b="b" l="l" r="r" t="t"/>
              <a:pathLst>
                <a:path extrusionOk="0" h="1192" w="9242">
                  <a:moveTo>
                    <a:pt x="4621" y="0"/>
                  </a:moveTo>
                  <a:cubicBezTo>
                    <a:pt x="2096" y="0"/>
                    <a:pt x="0" y="286"/>
                    <a:pt x="0" y="620"/>
                  </a:cubicBezTo>
                  <a:cubicBezTo>
                    <a:pt x="0" y="953"/>
                    <a:pt x="2096" y="1191"/>
                    <a:pt x="4621" y="1191"/>
                  </a:cubicBezTo>
                  <a:cubicBezTo>
                    <a:pt x="7145" y="1191"/>
                    <a:pt x="9241" y="953"/>
                    <a:pt x="9241" y="620"/>
                  </a:cubicBezTo>
                  <a:cubicBezTo>
                    <a:pt x="9241" y="286"/>
                    <a:pt x="7145" y="0"/>
                    <a:pt x="462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60"/>
            <p:cNvSpPr/>
            <p:nvPr/>
          </p:nvSpPr>
          <p:spPr>
            <a:xfrm>
              <a:off x="3851570" y="3888455"/>
              <a:ext cx="296901" cy="37358"/>
            </a:xfrm>
            <a:custGeom>
              <a:rect b="b" l="l" r="r" t="t"/>
              <a:pathLst>
                <a:path extrusionOk="0" h="1049" w="8337">
                  <a:moveTo>
                    <a:pt x="4145" y="0"/>
                  </a:moveTo>
                  <a:cubicBezTo>
                    <a:pt x="1858" y="0"/>
                    <a:pt x="1" y="238"/>
                    <a:pt x="1" y="524"/>
                  </a:cubicBezTo>
                  <a:cubicBezTo>
                    <a:pt x="1" y="810"/>
                    <a:pt x="1858" y="1048"/>
                    <a:pt x="4145" y="1048"/>
                  </a:cubicBezTo>
                  <a:cubicBezTo>
                    <a:pt x="6479" y="1048"/>
                    <a:pt x="8337" y="810"/>
                    <a:pt x="8337" y="524"/>
                  </a:cubicBezTo>
                  <a:cubicBezTo>
                    <a:pt x="8337" y="238"/>
                    <a:pt x="6479" y="0"/>
                    <a:pt x="414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60"/>
            <p:cNvSpPr/>
            <p:nvPr/>
          </p:nvSpPr>
          <p:spPr>
            <a:xfrm>
              <a:off x="3775252" y="3390057"/>
              <a:ext cx="101745" cy="315313"/>
            </a:xfrm>
            <a:custGeom>
              <a:rect b="b" l="l" r="r" t="t"/>
              <a:pathLst>
                <a:path extrusionOk="0" h="8854" w="2857">
                  <a:moveTo>
                    <a:pt x="1848" y="0"/>
                  </a:moveTo>
                  <a:cubicBezTo>
                    <a:pt x="1155" y="0"/>
                    <a:pt x="329" y="946"/>
                    <a:pt x="477" y="2278"/>
                  </a:cubicBezTo>
                  <a:cubicBezTo>
                    <a:pt x="667" y="4088"/>
                    <a:pt x="1429" y="6564"/>
                    <a:pt x="1334" y="7803"/>
                  </a:cubicBezTo>
                  <a:cubicBezTo>
                    <a:pt x="1334" y="7993"/>
                    <a:pt x="1286" y="8041"/>
                    <a:pt x="620" y="8136"/>
                  </a:cubicBezTo>
                  <a:cubicBezTo>
                    <a:pt x="0" y="8232"/>
                    <a:pt x="524" y="8708"/>
                    <a:pt x="1620" y="8851"/>
                  </a:cubicBezTo>
                  <a:cubicBezTo>
                    <a:pt x="1634" y="8853"/>
                    <a:pt x="1649" y="8854"/>
                    <a:pt x="1663" y="8854"/>
                  </a:cubicBezTo>
                  <a:cubicBezTo>
                    <a:pt x="2719" y="8854"/>
                    <a:pt x="2856" y="3673"/>
                    <a:pt x="2715" y="1182"/>
                  </a:cubicBezTo>
                  <a:cubicBezTo>
                    <a:pt x="2643" y="352"/>
                    <a:pt x="2270" y="0"/>
                    <a:pt x="184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60"/>
            <p:cNvSpPr/>
            <p:nvPr/>
          </p:nvSpPr>
          <p:spPr>
            <a:xfrm>
              <a:off x="3759974" y="3679801"/>
              <a:ext cx="93340" cy="29772"/>
            </a:xfrm>
            <a:custGeom>
              <a:rect b="b" l="l" r="r" t="t"/>
              <a:pathLst>
                <a:path extrusionOk="0" h="836" w="2621">
                  <a:moveTo>
                    <a:pt x="1096" y="0"/>
                  </a:moveTo>
                  <a:cubicBezTo>
                    <a:pt x="1096" y="0"/>
                    <a:pt x="1" y="0"/>
                    <a:pt x="620" y="381"/>
                  </a:cubicBezTo>
                  <a:cubicBezTo>
                    <a:pt x="965" y="594"/>
                    <a:pt x="1501" y="835"/>
                    <a:pt x="1934" y="835"/>
                  </a:cubicBezTo>
                  <a:cubicBezTo>
                    <a:pt x="2278" y="835"/>
                    <a:pt x="2557" y="682"/>
                    <a:pt x="2620" y="239"/>
                  </a:cubicBezTo>
                  <a:lnTo>
                    <a:pt x="2620" y="239"/>
                  </a:lnTo>
                  <a:cubicBezTo>
                    <a:pt x="2620" y="239"/>
                    <a:pt x="2335" y="316"/>
                    <a:pt x="1995" y="316"/>
                  </a:cubicBezTo>
                  <a:cubicBezTo>
                    <a:pt x="1683" y="316"/>
                    <a:pt x="1324" y="251"/>
                    <a:pt x="109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60"/>
            <p:cNvSpPr/>
            <p:nvPr/>
          </p:nvSpPr>
          <p:spPr>
            <a:xfrm>
              <a:off x="3968949" y="3609252"/>
              <a:ext cx="113248" cy="314850"/>
            </a:xfrm>
            <a:custGeom>
              <a:rect b="b" l="l" r="r" t="t"/>
              <a:pathLst>
                <a:path extrusionOk="0" h="8841" w="3180">
                  <a:moveTo>
                    <a:pt x="1532" y="0"/>
                  </a:moveTo>
                  <a:cubicBezTo>
                    <a:pt x="817" y="0"/>
                    <a:pt x="0" y="1056"/>
                    <a:pt x="277" y="2410"/>
                  </a:cubicBezTo>
                  <a:cubicBezTo>
                    <a:pt x="658" y="4172"/>
                    <a:pt x="1659" y="6554"/>
                    <a:pt x="1706" y="7793"/>
                  </a:cubicBezTo>
                  <a:cubicBezTo>
                    <a:pt x="1706" y="7983"/>
                    <a:pt x="1706" y="8078"/>
                    <a:pt x="1039" y="8221"/>
                  </a:cubicBezTo>
                  <a:cubicBezTo>
                    <a:pt x="373" y="8412"/>
                    <a:pt x="992" y="8793"/>
                    <a:pt x="2087" y="8840"/>
                  </a:cubicBezTo>
                  <a:cubicBezTo>
                    <a:pt x="2092" y="8841"/>
                    <a:pt x="2097" y="8841"/>
                    <a:pt x="2102" y="8841"/>
                  </a:cubicBezTo>
                  <a:cubicBezTo>
                    <a:pt x="3180" y="8841"/>
                    <a:pt x="2848" y="3590"/>
                    <a:pt x="2421" y="1076"/>
                  </a:cubicBezTo>
                  <a:cubicBezTo>
                    <a:pt x="2286" y="318"/>
                    <a:pt x="1924" y="0"/>
                    <a:pt x="153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60"/>
            <p:cNvSpPr/>
            <p:nvPr/>
          </p:nvSpPr>
          <p:spPr>
            <a:xfrm>
              <a:off x="3966919" y="3902024"/>
              <a:ext cx="93340" cy="27172"/>
            </a:xfrm>
            <a:custGeom>
              <a:rect b="b" l="l" r="r" t="t"/>
              <a:pathLst>
                <a:path extrusionOk="0" h="763" w="2621">
                  <a:moveTo>
                    <a:pt x="1096" y="0"/>
                  </a:moveTo>
                  <a:cubicBezTo>
                    <a:pt x="1096" y="0"/>
                    <a:pt x="1" y="96"/>
                    <a:pt x="668" y="429"/>
                  </a:cubicBezTo>
                  <a:cubicBezTo>
                    <a:pt x="1001" y="596"/>
                    <a:pt x="1489" y="762"/>
                    <a:pt x="1894" y="762"/>
                  </a:cubicBezTo>
                  <a:cubicBezTo>
                    <a:pt x="2299" y="762"/>
                    <a:pt x="2621" y="596"/>
                    <a:pt x="2621" y="96"/>
                  </a:cubicBezTo>
                  <a:lnTo>
                    <a:pt x="2621" y="96"/>
                  </a:lnTo>
                  <a:cubicBezTo>
                    <a:pt x="2621" y="96"/>
                    <a:pt x="2260" y="240"/>
                    <a:pt x="1849" y="240"/>
                  </a:cubicBezTo>
                  <a:cubicBezTo>
                    <a:pt x="1592" y="240"/>
                    <a:pt x="1316" y="183"/>
                    <a:pt x="109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60"/>
            <p:cNvSpPr/>
            <p:nvPr/>
          </p:nvSpPr>
          <p:spPr>
            <a:xfrm>
              <a:off x="3977104" y="3376168"/>
              <a:ext cx="123860" cy="125961"/>
            </a:xfrm>
            <a:custGeom>
              <a:rect b="b" l="l" r="r" t="t"/>
              <a:pathLst>
                <a:path extrusionOk="0" h="3537" w="3478">
                  <a:moveTo>
                    <a:pt x="3097" y="0"/>
                  </a:moveTo>
                  <a:lnTo>
                    <a:pt x="667" y="143"/>
                  </a:lnTo>
                  <a:cubicBezTo>
                    <a:pt x="620" y="381"/>
                    <a:pt x="525" y="572"/>
                    <a:pt x="477" y="810"/>
                  </a:cubicBezTo>
                  <a:cubicBezTo>
                    <a:pt x="334" y="1667"/>
                    <a:pt x="96" y="2763"/>
                    <a:pt x="1" y="3287"/>
                  </a:cubicBezTo>
                  <a:cubicBezTo>
                    <a:pt x="382" y="3453"/>
                    <a:pt x="787" y="3537"/>
                    <a:pt x="1185" y="3537"/>
                  </a:cubicBezTo>
                  <a:cubicBezTo>
                    <a:pt x="1584" y="3537"/>
                    <a:pt x="1977" y="3453"/>
                    <a:pt x="2335" y="3287"/>
                  </a:cubicBezTo>
                  <a:cubicBezTo>
                    <a:pt x="3478" y="2525"/>
                    <a:pt x="3383" y="953"/>
                    <a:pt x="309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60"/>
            <p:cNvSpPr/>
            <p:nvPr/>
          </p:nvSpPr>
          <p:spPr>
            <a:xfrm>
              <a:off x="3751498" y="3263204"/>
              <a:ext cx="386787" cy="581160"/>
            </a:xfrm>
            <a:custGeom>
              <a:rect b="b" l="l" r="r" t="t"/>
              <a:pathLst>
                <a:path extrusionOk="0" h="16319" w="10861">
                  <a:moveTo>
                    <a:pt x="2302" y="1"/>
                  </a:moveTo>
                  <a:cubicBezTo>
                    <a:pt x="1811" y="1"/>
                    <a:pt x="1380" y="165"/>
                    <a:pt x="1096" y="600"/>
                  </a:cubicBezTo>
                  <a:cubicBezTo>
                    <a:pt x="0" y="2219"/>
                    <a:pt x="1287" y="9412"/>
                    <a:pt x="1287" y="9412"/>
                  </a:cubicBezTo>
                  <a:cubicBezTo>
                    <a:pt x="1715" y="9688"/>
                    <a:pt x="2223" y="9825"/>
                    <a:pt x="2733" y="9825"/>
                  </a:cubicBezTo>
                  <a:cubicBezTo>
                    <a:pt x="3016" y="9825"/>
                    <a:pt x="3301" y="9783"/>
                    <a:pt x="3573" y="9698"/>
                  </a:cubicBezTo>
                  <a:cubicBezTo>
                    <a:pt x="3573" y="9698"/>
                    <a:pt x="3859" y="7507"/>
                    <a:pt x="4049" y="5125"/>
                  </a:cubicBezTo>
                  <a:cubicBezTo>
                    <a:pt x="4064" y="4910"/>
                    <a:pt x="4182" y="4824"/>
                    <a:pt x="4374" y="4824"/>
                  </a:cubicBezTo>
                  <a:cubicBezTo>
                    <a:pt x="4819" y="4824"/>
                    <a:pt x="5661" y="5283"/>
                    <a:pt x="6526" y="5649"/>
                  </a:cubicBezTo>
                  <a:cubicBezTo>
                    <a:pt x="6479" y="5792"/>
                    <a:pt x="6479" y="5935"/>
                    <a:pt x="6431" y="6030"/>
                  </a:cubicBezTo>
                  <a:cubicBezTo>
                    <a:pt x="6240" y="6887"/>
                    <a:pt x="6145" y="7792"/>
                    <a:pt x="6145" y="8697"/>
                  </a:cubicBezTo>
                  <a:cubicBezTo>
                    <a:pt x="6145" y="10269"/>
                    <a:pt x="6050" y="13366"/>
                    <a:pt x="7336" y="16128"/>
                  </a:cubicBezTo>
                  <a:cubicBezTo>
                    <a:pt x="7407" y="16247"/>
                    <a:pt x="7788" y="16319"/>
                    <a:pt x="8164" y="16319"/>
                  </a:cubicBezTo>
                  <a:cubicBezTo>
                    <a:pt x="8539" y="16319"/>
                    <a:pt x="8908" y="16247"/>
                    <a:pt x="8955" y="16081"/>
                  </a:cubicBezTo>
                  <a:cubicBezTo>
                    <a:pt x="9384" y="13461"/>
                    <a:pt x="9003" y="13127"/>
                    <a:pt x="9289" y="10126"/>
                  </a:cubicBezTo>
                  <a:cubicBezTo>
                    <a:pt x="9336" y="9317"/>
                    <a:pt x="9956" y="7983"/>
                    <a:pt x="10242" y="7030"/>
                  </a:cubicBezTo>
                  <a:cubicBezTo>
                    <a:pt x="10575" y="6221"/>
                    <a:pt x="10765" y="5363"/>
                    <a:pt x="10861" y="4458"/>
                  </a:cubicBezTo>
                  <a:cubicBezTo>
                    <a:pt x="10861" y="3839"/>
                    <a:pt x="10765" y="3267"/>
                    <a:pt x="10527" y="2696"/>
                  </a:cubicBezTo>
                  <a:lnTo>
                    <a:pt x="9384" y="2410"/>
                  </a:lnTo>
                  <a:cubicBezTo>
                    <a:pt x="9241" y="2029"/>
                    <a:pt x="9098" y="1838"/>
                    <a:pt x="9098" y="1838"/>
                  </a:cubicBezTo>
                  <a:lnTo>
                    <a:pt x="6097" y="1743"/>
                  </a:lnTo>
                  <a:cubicBezTo>
                    <a:pt x="6097" y="1743"/>
                    <a:pt x="5669" y="1410"/>
                    <a:pt x="5097" y="1029"/>
                  </a:cubicBezTo>
                  <a:cubicBezTo>
                    <a:pt x="4324" y="565"/>
                    <a:pt x="3210" y="1"/>
                    <a:pt x="230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60"/>
            <p:cNvSpPr/>
            <p:nvPr/>
          </p:nvSpPr>
          <p:spPr>
            <a:xfrm>
              <a:off x="3922831" y="3325277"/>
              <a:ext cx="217165" cy="100783"/>
            </a:xfrm>
            <a:custGeom>
              <a:rect b="b" l="l" r="r" t="t"/>
              <a:pathLst>
                <a:path extrusionOk="0" h="2830" w="6098">
                  <a:moveTo>
                    <a:pt x="1334" y="0"/>
                  </a:moveTo>
                  <a:lnTo>
                    <a:pt x="1334" y="1000"/>
                  </a:lnTo>
                  <a:lnTo>
                    <a:pt x="48" y="905"/>
                  </a:lnTo>
                  <a:lnTo>
                    <a:pt x="48" y="905"/>
                  </a:lnTo>
                  <a:cubicBezTo>
                    <a:pt x="0" y="1334"/>
                    <a:pt x="858" y="1858"/>
                    <a:pt x="2049" y="2239"/>
                  </a:cubicBezTo>
                  <a:cubicBezTo>
                    <a:pt x="3001" y="2525"/>
                    <a:pt x="3954" y="2715"/>
                    <a:pt x="4954" y="2810"/>
                  </a:cubicBezTo>
                  <a:cubicBezTo>
                    <a:pt x="5056" y="2823"/>
                    <a:pt x="5158" y="2829"/>
                    <a:pt x="5261" y="2829"/>
                  </a:cubicBezTo>
                  <a:cubicBezTo>
                    <a:pt x="5539" y="2829"/>
                    <a:pt x="5818" y="2785"/>
                    <a:pt x="6097" y="2715"/>
                  </a:cubicBezTo>
                  <a:cubicBezTo>
                    <a:pt x="6097" y="2096"/>
                    <a:pt x="5954" y="1524"/>
                    <a:pt x="5716" y="953"/>
                  </a:cubicBezTo>
                  <a:lnTo>
                    <a:pt x="4573" y="667"/>
                  </a:lnTo>
                  <a:cubicBezTo>
                    <a:pt x="4430" y="286"/>
                    <a:pt x="4287" y="95"/>
                    <a:pt x="4287" y="95"/>
                  </a:cubicBezTo>
                  <a:lnTo>
                    <a:pt x="133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60"/>
            <p:cNvSpPr/>
            <p:nvPr/>
          </p:nvSpPr>
          <p:spPr>
            <a:xfrm>
              <a:off x="3919875" y="3094329"/>
              <a:ext cx="242165" cy="311004"/>
            </a:xfrm>
            <a:custGeom>
              <a:rect b="b" l="l" r="r" t="t"/>
              <a:pathLst>
                <a:path extrusionOk="0" h="8733" w="6800">
                  <a:moveTo>
                    <a:pt x="4046" y="1"/>
                  </a:moveTo>
                  <a:cubicBezTo>
                    <a:pt x="3663" y="1"/>
                    <a:pt x="3228" y="112"/>
                    <a:pt x="2751" y="388"/>
                  </a:cubicBezTo>
                  <a:cubicBezTo>
                    <a:pt x="1893" y="912"/>
                    <a:pt x="988" y="2389"/>
                    <a:pt x="131" y="7295"/>
                  </a:cubicBezTo>
                  <a:cubicBezTo>
                    <a:pt x="0" y="8047"/>
                    <a:pt x="2949" y="8733"/>
                    <a:pt x="4854" y="8733"/>
                  </a:cubicBezTo>
                  <a:cubicBezTo>
                    <a:pt x="5722" y="8733"/>
                    <a:pt x="6374" y="8590"/>
                    <a:pt x="6419" y="8248"/>
                  </a:cubicBezTo>
                  <a:cubicBezTo>
                    <a:pt x="6800" y="5342"/>
                    <a:pt x="6419" y="4103"/>
                    <a:pt x="5895" y="1388"/>
                  </a:cubicBezTo>
                  <a:cubicBezTo>
                    <a:pt x="5789" y="862"/>
                    <a:pt x="5116" y="1"/>
                    <a:pt x="404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60"/>
            <p:cNvSpPr/>
            <p:nvPr/>
          </p:nvSpPr>
          <p:spPr>
            <a:xfrm>
              <a:off x="3759974" y="2913417"/>
              <a:ext cx="32265" cy="55662"/>
            </a:xfrm>
            <a:custGeom>
              <a:rect b="b" l="l" r="r" t="t"/>
              <a:pathLst>
                <a:path extrusionOk="0" h="1563" w="906">
                  <a:moveTo>
                    <a:pt x="500" y="0"/>
                  </a:moveTo>
                  <a:cubicBezTo>
                    <a:pt x="463" y="0"/>
                    <a:pt x="423" y="26"/>
                    <a:pt x="382" y="86"/>
                  </a:cubicBezTo>
                  <a:cubicBezTo>
                    <a:pt x="1" y="514"/>
                    <a:pt x="96" y="705"/>
                    <a:pt x="429" y="1562"/>
                  </a:cubicBezTo>
                  <a:lnTo>
                    <a:pt x="906" y="1276"/>
                  </a:lnTo>
                  <a:cubicBezTo>
                    <a:pt x="906" y="1276"/>
                    <a:pt x="760" y="0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60"/>
            <p:cNvSpPr/>
            <p:nvPr/>
          </p:nvSpPr>
          <p:spPr>
            <a:xfrm>
              <a:off x="3776926" y="2955120"/>
              <a:ext cx="252813" cy="231481"/>
            </a:xfrm>
            <a:custGeom>
              <a:rect b="b" l="l" r="r" t="t"/>
              <a:pathLst>
                <a:path extrusionOk="0" h="6500" w="7099">
                  <a:moveTo>
                    <a:pt x="418" y="1"/>
                  </a:moveTo>
                  <a:cubicBezTo>
                    <a:pt x="239" y="1"/>
                    <a:pt x="70" y="123"/>
                    <a:pt x="1" y="296"/>
                  </a:cubicBezTo>
                  <a:cubicBezTo>
                    <a:pt x="1" y="296"/>
                    <a:pt x="191" y="3392"/>
                    <a:pt x="1906" y="4916"/>
                  </a:cubicBezTo>
                  <a:cubicBezTo>
                    <a:pt x="3205" y="6113"/>
                    <a:pt x="4455" y="6499"/>
                    <a:pt x="5444" y="6499"/>
                  </a:cubicBezTo>
                  <a:cubicBezTo>
                    <a:pt x="5834" y="6499"/>
                    <a:pt x="6183" y="6440"/>
                    <a:pt x="6479" y="6345"/>
                  </a:cubicBezTo>
                  <a:cubicBezTo>
                    <a:pt x="7098" y="6155"/>
                    <a:pt x="6765" y="5345"/>
                    <a:pt x="6527" y="5155"/>
                  </a:cubicBezTo>
                  <a:cubicBezTo>
                    <a:pt x="5765" y="4392"/>
                    <a:pt x="4145" y="4107"/>
                    <a:pt x="3430" y="3630"/>
                  </a:cubicBezTo>
                  <a:cubicBezTo>
                    <a:pt x="2525" y="2963"/>
                    <a:pt x="620" y="58"/>
                    <a:pt x="620" y="58"/>
                  </a:cubicBezTo>
                  <a:cubicBezTo>
                    <a:pt x="555" y="18"/>
                    <a:pt x="485" y="1"/>
                    <a:pt x="41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60"/>
            <p:cNvSpPr/>
            <p:nvPr/>
          </p:nvSpPr>
          <p:spPr>
            <a:xfrm>
              <a:off x="3921121" y="2940162"/>
              <a:ext cx="293518" cy="399252"/>
            </a:xfrm>
            <a:custGeom>
              <a:rect b="b" l="l" r="r" t="t"/>
              <a:pathLst>
                <a:path extrusionOk="0" h="11211" w="8242">
                  <a:moveTo>
                    <a:pt x="3865" y="1"/>
                  </a:moveTo>
                  <a:cubicBezTo>
                    <a:pt x="3832" y="1"/>
                    <a:pt x="3798" y="1"/>
                    <a:pt x="3764" y="1"/>
                  </a:cubicBezTo>
                  <a:cubicBezTo>
                    <a:pt x="2811" y="49"/>
                    <a:pt x="2001" y="859"/>
                    <a:pt x="2001" y="1859"/>
                  </a:cubicBezTo>
                  <a:cubicBezTo>
                    <a:pt x="1858" y="3193"/>
                    <a:pt x="1811" y="3193"/>
                    <a:pt x="1287" y="3622"/>
                  </a:cubicBezTo>
                  <a:cubicBezTo>
                    <a:pt x="1" y="4812"/>
                    <a:pt x="2716" y="5622"/>
                    <a:pt x="1620" y="6718"/>
                  </a:cubicBezTo>
                  <a:cubicBezTo>
                    <a:pt x="1049" y="7194"/>
                    <a:pt x="620" y="7813"/>
                    <a:pt x="334" y="8480"/>
                  </a:cubicBezTo>
                  <a:cubicBezTo>
                    <a:pt x="287" y="8718"/>
                    <a:pt x="239" y="8956"/>
                    <a:pt x="287" y="9195"/>
                  </a:cubicBezTo>
                  <a:cubicBezTo>
                    <a:pt x="429" y="9576"/>
                    <a:pt x="620" y="9909"/>
                    <a:pt x="906" y="10195"/>
                  </a:cubicBezTo>
                  <a:cubicBezTo>
                    <a:pt x="1144" y="10433"/>
                    <a:pt x="1525" y="10576"/>
                    <a:pt x="1906" y="10576"/>
                  </a:cubicBezTo>
                  <a:cubicBezTo>
                    <a:pt x="2144" y="10481"/>
                    <a:pt x="2335" y="10433"/>
                    <a:pt x="2573" y="10338"/>
                  </a:cubicBezTo>
                  <a:cubicBezTo>
                    <a:pt x="2672" y="10318"/>
                    <a:pt x="2778" y="10306"/>
                    <a:pt x="2887" y="10306"/>
                  </a:cubicBezTo>
                  <a:cubicBezTo>
                    <a:pt x="3040" y="10306"/>
                    <a:pt x="3196" y="10330"/>
                    <a:pt x="3335" y="10385"/>
                  </a:cubicBezTo>
                  <a:cubicBezTo>
                    <a:pt x="3526" y="10433"/>
                    <a:pt x="3621" y="10624"/>
                    <a:pt x="3811" y="10814"/>
                  </a:cubicBezTo>
                  <a:cubicBezTo>
                    <a:pt x="3954" y="10957"/>
                    <a:pt x="4145" y="11052"/>
                    <a:pt x="4383" y="11148"/>
                  </a:cubicBezTo>
                  <a:cubicBezTo>
                    <a:pt x="4541" y="11187"/>
                    <a:pt x="4699" y="11210"/>
                    <a:pt x="4856" y="11210"/>
                  </a:cubicBezTo>
                  <a:cubicBezTo>
                    <a:pt x="5080" y="11210"/>
                    <a:pt x="5303" y="11164"/>
                    <a:pt x="5526" y="11052"/>
                  </a:cubicBezTo>
                  <a:cubicBezTo>
                    <a:pt x="5717" y="10957"/>
                    <a:pt x="5907" y="10814"/>
                    <a:pt x="6002" y="10624"/>
                  </a:cubicBezTo>
                  <a:cubicBezTo>
                    <a:pt x="6145" y="10195"/>
                    <a:pt x="5955" y="9766"/>
                    <a:pt x="6050" y="9433"/>
                  </a:cubicBezTo>
                  <a:cubicBezTo>
                    <a:pt x="6193" y="9004"/>
                    <a:pt x="6384" y="8623"/>
                    <a:pt x="6669" y="8290"/>
                  </a:cubicBezTo>
                  <a:cubicBezTo>
                    <a:pt x="7050" y="7956"/>
                    <a:pt x="7241" y="7432"/>
                    <a:pt x="7146" y="6908"/>
                  </a:cubicBezTo>
                  <a:cubicBezTo>
                    <a:pt x="7098" y="6194"/>
                    <a:pt x="8241" y="5527"/>
                    <a:pt x="6955" y="4479"/>
                  </a:cubicBezTo>
                  <a:cubicBezTo>
                    <a:pt x="6574" y="4146"/>
                    <a:pt x="7527" y="2669"/>
                    <a:pt x="6479" y="2240"/>
                  </a:cubicBezTo>
                  <a:cubicBezTo>
                    <a:pt x="5397" y="1817"/>
                    <a:pt x="6451" y="1"/>
                    <a:pt x="386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2" name="Google Shape;2332;p60"/>
          <p:cNvGrpSpPr/>
          <p:nvPr/>
        </p:nvGrpSpPr>
        <p:grpSpPr>
          <a:xfrm>
            <a:off x="4519420" y="2497287"/>
            <a:ext cx="1841487" cy="1335929"/>
            <a:chOff x="4857520" y="2597569"/>
            <a:chExt cx="1798152" cy="1304490"/>
          </a:xfrm>
        </p:grpSpPr>
        <p:sp>
          <p:nvSpPr>
            <p:cNvPr id="2333" name="Google Shape;2333;p60"/>
            <p:cNvSpPr/>
            <p:nvPr/>
          </p:nvSpPr>
          <p:spPr>
            <a:xfrm>
              <a:off x="4857520" y="2875668"/>
              <a:ext cx="1489422" cy="929700"/>
            </a:xfrm>
            <a:custGeom>
              <a:rect b="b" l="l" r="r" t="t"/>
              <a:pathLst>
                <a:path extrusionOk="0" h="26106" w="41823">
                  <a:moveTo>
                    <a:pt x="1678" y="1"/>
                  </a:moveTo>
                  <a:cubicBezTo>
                    <a:pt x="763" y="1"/>
                    <a:pt x="1" y="744"/>
                    <a:pt x="1" y="1623"/>
                  </a:cubicBezTo>
                  <a:lnTo>
                    <a:pt x="1" y="24439"/>
                  </a:lnTo>
                  <a:cubicBezTo>
                    <a:pt x="1" y="25344"/>
                    <a:pt x="810" y="26106"/>
                    <a:pt x="1763" y="26106"/>
                  </a:cubicBezTo>
                  <a:lnTo>
                    <a:pt x="40060" y="26106"/>
                  </a:lnTo>
                  <a:cubicBezTo>
                    <a:pt x="41013" y="26106"/>
                    <a:pt x="41775" y="25344"/>
                    <a:pt x="41822" y="24439"/>
                  </a:cubicBezTo>
                  <a:lnTo>
                    <a:pt x="41822" y="1623"/>
                  </a:lnTo>
                  <a:cubicBezTo>
                    <a:pt x="41776" y="744"/>
                    <a:pt x="41057" y="1"/>
                    <a:pt x="40145" y="1"/>
                  </a:cubicBezTo>
                  <a:cubicBezTo>
                    <a:pt x="40116" y="1"/>
                    <a:pt x="40088" y="2"/>
                    <a:pt x="40060" y="3"/>
                  </a:cubicBezTo>
                  <a:lnTo>
                    <a:pt x="1763" y="3"/>
                  </a:lnTo>
                  <a:cubicBezTo>
                    <a:pt x="1735" y="2"/>
                    <a:pt x="1706" y="1"/>
                    <a:pt x="167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60"/>
            <p:cNvSpPr/>
            <p:nvPr/>
          </p:nvSpPr>
          <p:spPr>
            <a:xfrm>
              <a:off x="4857520" y="2875668"/>
              <a:ext cx="1487712" cy="168055"/>
            </a:xfrm>
            <a:custGeom>
              <a:rect b="b" l="l" r="r" t="t"/>
              <a:pathLst>
                <a:path extrusionOk="0" h="4719" w="41775">
                  <a:moveTo>
                    <a:pt x="1678" y="1"/>
                  </a:moveTo>
                  <a:cubicBezTo>
                    <a:pt x="763" y="1"/>
                    <a:pt x="1" y="744"/>
                    <a:pt x="1" y="1623"/>
                  </a:cubicBezTo>
                  <a:lnTo>
                    <a:pt x="1" y="4719"/>
                  </a:lnTo>
                  <a:lnTo>
                    <a:pt x="41775" y="4719"/>
                  </a:lnTo>
                  <a:lnTo>
                    <a:pt x="41775" y="1623"/>
                  </a:lnTo>
                  <a:cubicBezTo>
                    <a:pt x="41775" y="744"/>
                    <a:pt x="41012" y="1"/>
                    <a:pt x="40140" y="1"/>
                  </a:cubicBezTo>
                  <a:cubicBezTo>
                    <a:pt x="40114" y="1"/>
                    <a:pt x="40087" y="2"/>
                    <a:pt x="40060" y="3"/>
                  </a:cubicBezTo>
                  <a:lnTo>
                    <a:pt x="1763" y="3"/>
                  </a:lnTo>
                  <a:cubicBezTo>
                    <a:pt x="1735" y="2"/>
                    <a:pt x="1706" y="1"/>
                    <a:pt x="167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60"/>
            <p:cNvSpPr/>
            <p:nvPr/>
          </p:nvSpPr>
          <p:spPr>
            <a:xfrm>
              <a:off x="4935547" y="2930048"/>
              <a:ext cx="74181" cy="62536"/>
            </a:xfrm>
            <a:custGeom>
              <a:rect b="b" l="l" r="r" t="t"/>
              <a:pathLst>
                <a:path extrusionOk="0" h="1756" w="2083">
                  <a:moveTo>
                    <a:pt x="1192" y="0"/>
                  </a:moveTo>
                  <a:cubicBezTo>
                    <a:pt x="382" y="0"/>
                    <a:pt x="1" y="953"/>
                    <a:pt x="572" y="1525"/>
                  </a:cubicBezTo>
                  <a:cubicBezTo>
                    <a:pt x="747" y="1684"/>
                    <a:pt x="957" y="1756"/>
                    <a:pt x="1163" y="1756"/>
                  </a:cubicBezTo>
                  <a:cubicBezTo>
                    <a:pt x="1632" y="1756"/>
                    <a:pt x="2082" y="1387"/>
                    <a:pt x="2049" y="858"/>
                  </a:cubicBezTo>
                  <a:cubicBezTo>
                    <a:pt x="2001" y="381"/>
                    <a:pt x="1620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60"/>
            <p:cNvSpPr/>
            <p:nvPr/>
          </p:nvSpPr>
          <p:spPr>
            <a:xfrm>
              <a:off x="5011901" y="2930048"/>
              <a:ext cx="74145" cy="62536"/>
            </a:xfrm>
            <a:custGeom>
              <a:rect b="b" l="l" r="r" t="t"/>
              <a:pathLst>
                <a:path extrusionOk="0" h="1756" w="2082">
                  <a:moveTo>
                    <a:pt x="1191" y="0"/>
                  </a:moveTo>
                  <a:cubicBezTo>
                    <a:pt x="381" y="0"/>
                    <a:pt x="0" y="953"/>
                    <a:pt x="572" y="1525"/>
                  </a:cubicBezTo>
                  <a:cubicBezTo>
                    <a:pt x="746" y="1684"/>
                    <a:pt x="956" y="1756"/>
                    <a:pt x="1163" y="1756"/>
                  </a:cubicBezTo>
                  <a:cubicBezTo>
                    <a:pt x="1632" y="1756"/>
                    <a:pt x="2082" y="1387"/>
                    <a:pt x="2048" y="858"/>
                  </a:cubicBezTo>
                  <a:cubicBezTo>
                    <a:pt x="2048" y="381"/>
                    <a:pt x="1667" y="0"/>
                    <a:pt x="11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60"/>
            <p:cNvSpPr/>
            <p:nvPr/>
          </p:nvSpPr>
          <p:spPr>
            <a:xfrm>
              <a:off x="5088218" y="2930048"/>
              <a:ext cx="74145" cy="62536"/>
            </a:xfrm>
            <a:custGeom>
              <a:rect b="b" l="l" r="r" t="t"/>
              <a:pathLst>
                <a:path extrusionOk="0" h="1756" w="2082">
                  <a:moveTo>
                    <a:pt x="1192" y="0"/>
                  </a:moveTo>
                  <a:cubicBezTo>
                    <a:pt x="382" y="0"/>
                    <a:pt x="1" y="1001"/>
                    <a:pt x="572" y="1525"/>
                  </a:cubicBezTo>
                  <a:cubicBezTo>
                    <a:pt x="747" y="1684"/>
                    <a:pt x="957" y="1756"/>
                    <a:pt x="1163" y="1756"/>
                  </a:cubicBezTo>
                  <a:cubicBezTo>
                    <a:pt x="1632" y="1756"/>
                    <a:pt x="2082" y="1387"/>
                    <a:pt x="2049" y="858"/>
                  </a:cubicBezTo>
                  <a:cubicBezTo>
                    <a:pt x="2049" y="381"/>
                    <a:pt x="1668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60"/>
            <p:cNvSpPr/>
            <p:nvPr/>
          </p:nvSpPr>
          <p:spPr>
            <a:xfrm>
              <a:off x="5030562" y="3611959"/>
              <a:ext cx="186610" cy="288426"/>
            </a:xfrm>
            <a:custGeom>
              <a:rect b="b" l="l" r="r" t="t"/>
              <a:pathLst>
                <a:path extrusionOk="0" h="8099" w="5240">
                  <a:moveTo>
                    <a:pt x="0" y="1"/>
                  </a:moveTo>
                  <a:lnTo>
                    <a:pt x="0" y="8098"/>
                  </a:lnTo>
                  <a:lnTo>
                    <a:pt x="5240" y="8098"/>
                  </a:lnTo>
                  <a:lnTo>
                    <a:pt x="524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60"/>
            <p:cNvSpPr/>
            <p:nvPr/>
          </p:nvSpPr>
          <p:spPr>
            <a:xfrm>
              <a:off x="5262934" y="3523746"/>
              <a:ext cx="184936" cy="376638"/>
            </a:xfrm>
            <a:custGeom>
              <a:rect b="b" l="l" r="r" t="t"/>
              <a:pathLst>
                <a:path extrusionOk="0" h="10576" w="5193">
                  <a:moveTo>
                    <a:pt x="1" y="1"/>
                  </a:moveTo>
                  <a:lnTo>
                    <a:pt x="1" y="10575"/>
                  </a:lnTo>
                  <a:lnTo>
                    <a:pt x="5193" y="10575"/>
                  </a:lnTo>
                  <a:lnTo>
                    <a:pt x="519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60"/>
            <p:cNvSpPr/>
            <p:nvPr/>
          </p:nvSpPr>
          <p:spPr>
            <a:xfrm>
              <a:off x="5488576" y="3433860"/>
              <a:ext cx="186610" cy="466524"/>
            </a:xfrm>
            <a:custGeom>
              <a:rect b="b" l="l" r="r" t="t"/>
              <a:pathLst>
                <a:path extrusionOk="0" h="13100" w="5240">
                  <a:moveTo>
                    <a:pt x="0" y="0"/>
                  </a:moveTo>
                  <a:lnTo>
                    <a:pt x="0" y="13099"/>
                  </a:lnTo>
                  <a:lnTo>
                    <a:pt x="5240" y="13099"/>
                  </a:lnTo>
                  <a:lnTo>
                    <a:pt x="524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60"/>
            <p:cNvSpPr/>
            <p:nvPr/>
          </p:nvSpPr>
          <p:spPr>
            <a:xfrm>
              <a:off x="5726041" y="3303233"/>
              <a:ext cx="184936" cy="597150"/>
            </a:xfrm>
            <a:custGeom>
              <a:rect b="b" l="l" r="r" t="t"/>
              <a:pathLst>
                <a:path extrusionOk="0" h="16768" w="5193">
                  <a:moveTo>
                    <a:pt x="1" y="0"/>
                  </a:moveTo>
                  <a:lnTo>
                    <a:pt x="1" y="16767"/>
                  </a:lnTo>
                  <a:lnTo>
                    <a:pt x="5193" y="16767"/>
                  </a:lnTo>
                  <a:lnTo>
                    <a:pt x="519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60"/>
            <p:cNvSpPr/>
            <p:nvPr/>
          </p:nvSpPr>
          <p:spPr>
            <a:xfrm>
              <a:off x="5958449" y="3143760"/>
              <a:ext cx="184936" cy="756623"/>
            </a:xfrm>
            <a:custGeom>
              <a:rect b="b" l="l" r="r" t="t"/>
              <a:pathLst>
                <a:path extrusionOk="0" h="21246" w="5193">
                  <a:moveTo>
                    <a:pt x="0" y="1"/>
                  </a:moveTo>
                  <a:lnTo>
                    <a:pt x="0" y="21245"/>
                  </a:lnTo>
                  <a:lnTo>
                    <a:pt x="5192" y="21245"/>
                  </a:lnTo>
                  <a:lnTo>
                    <a:pt x="519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60"/>
            <p:cNvSpPr/>
            <p:nvPr/>
          </p:nvSpPr>
          <p:spPr>
            <a:xfrm>
              <a:off x="6204425" y="2975846"/>
              <a:ext cx="184936" cy="924536"/>
            </a:xfrm>
            <a:custGeom>
              <a:rect b="b" l="l" r="r" t="t"/>
              <a:pathLst>
                <a:path extrusionOk="0" h="25961" w="5193">
                  <a:moveTo>
                    <a:pt x="0" y="0"/>
                  </a:moveTo>
                  <a:lnTo>
                    <a:pt x="0" y="25960"/>
                  </a:lnTo>
                  <a:lnTo>
                    <a:pt x="5192" y="25960"/>
                  </a:lnTo>
                  <a:lnTo>
                    <a:pt x="519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60"/>
            <p:cNvSpPr/>
            <p:nvPr/>
          </p:nvSpPr>
          <p:spPr>
            <a:xfrm>
              <a:off x="5367706" y="3279337"/>
              <a:ext cx="109259" cy="253276"/>
            </a:xfrm>
            <a:custGeom>
              <a:rect b="b" l="l" r="r" t="t"/>
              <a:pathLst>
                <a:path extrusionOk="0" h="7112" w="3068">
                  <a:moveTo>
                    <a:pt x="696" y="0"/>
                  </a:moveTo>
                  <a:cubicBezTo>
                    <a:pt x="310" y="0"/>
                    <a:pt x="1" y="322"/>
                    <a:pt x="60" y="1053"/>
                  </a:cubicBezTo>
                  <a:cubicBezTo>
                    <a:pt x="245" y="3045"/>
                    <a:pt x="971" y="7112"/>
                    <a:pt x="1800" y="7112"/>
                  </a:cubicBezTo>
                  <a:cubicBezTo>
                    <a:pt x="1823" y="7112"/>
                    <a:pt x="1847" y="7108"/>
                    <a:pt x="1870" y="7102"/>
                  </a:cubicBezTo>
                  <a:cubicBezTo>
                    <a:pt x="2641" y="6875"/>
                    <a:pt x="3067" y="6432"/>
                    <a:pt x="2611" y="6432"/>
                  </a:cubicBezTo>
                  <a:cubicBezTo>
                    <a:pt x="2588" y="6432"/>
                    <a:pt x="2564" y="6433"/>
                    <a:pt x="2537" y="6435"/>
                  </a:cubicBezTo>
                  <a:cubicBezTo>
                    <a:pt x="2013" y="6435"/>
                    <a:pt x="1965" y="6387"/>
                    <a:pt x="1965" y="6197"/>
                  </a:cubicBezTo>
                  <a:cubicBezTo>
                    <a:pt x="1775" y="5197"/>
                    <a:pt x="2060" y="3148"/>
                    <a:pt x="1965" y="1672"/>
                  </a:cubicBezTo>
                  <a:cubicBezTo>
                    <a:pt x="1937" y="640"/>
                    <a:pt x="1240" y="0"/>
                    <a:pt x="69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60"/>
            <p:cNvSpPr/>
            <p:nvPr/>
          </p:nvSpPr>
          <p:spPr>
            <a:xfrm>
              <a:off x="5417315" y="3507543"/>
              <a:ext cx="66417" cy="28454"/>
            </a:xfrm>
            <a:custGeom>
              <a:rect b="b" l="l" r="r" t="t"/>
              <a:pathLst>
                <a:path extrusionOk="0" h="799" w="1865">
                  <a:moveTo>
                    <a:pt x="1495" y="1"/>
                  </a:moveTo>
                  <a:cubicBezTo>
                    <a:pt x="1349" y="1"/>
                    <a:pt x="1191" y="27"/>
                    <a:pt x="1191" y="27"/>
                  </a:cubicBezTo>
                  <a:cubicBezTo>
                    <a:pt x="880" y="378"/>
                    <a:pt x="281" y="410"/>
                    <a:pt x="73" y="410"/>
                  </a:cubicBezTo>
                  <a:cubicBezTo>
                    <a:pt x="27" y="410"/>
                    <a:pt x="1" y="408"/>
                    <a:pt x="0" y="408"/>
                  </a:cubicBezTo>
                  <a:lnTo>
                    <a:pt x="0" y="408"/>
                  </a:lnTo>
                  <a:cubicBezTo>
                    <a:pt x="72" y="693"/>
                    <a:pt x="250" y="798"/>
                    <a:pt x="469" y="798"/>
                  </a:cubicBezTo>
                  <a:cubicBezTo>
                    <a:pt x="837" y="798"/>
                    <a:pt x="1322" y="504"/>
                    <a:pt x="1620" y="265"/>
                  </a:cubicBezTo>
                  <a:cubicBezTo>
                    <a:pt x="1865" y="47"/>
                    <a:pt x="1690" y="1"/>
                    <a:pt x="149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60"/>
            <p:cNvSpPr/>
            <p:nvPr/>
          </p:nvSpPr>
          <p:spPr>
            <a:xfrm>
              <a:off x="5181523" y="3062349"/>
              <a:ext cx="264672" cy="398682"/>
            </a:xfrm>
            <a:custGeom>
              <a:rect b="b" l="l" r="r" t="t"/>
              <a:pathLst>
                <a:path extrusionOk="0" h="11195" w="7432">
                  <a:moveTo>
                    <a:pt x="143" y="1"/>
                  </a:moveTo>
                  <a:lnTo>
                    <a:pt x="1" y="4097"/>
                  </a:lnTo>
                  <a:cubicBezTo>
                    <a:pt x="1" y="4097"/>
                    <a:pt x="3811" y="5574"/>
                    <a:pt x="4573" y="6622"/>
                  </a:cubicBezTo>
                  <a:cubicBezTo>
                    <a:pt x="5288" y="7527"/>
                    <a:pt x="5621" y="11099"/>
                    <a:pt x="5621" y="11099"/>
                  </a:cubicBezTo>
                  <a:cubicBezTo>
                    <a:pt x="5828" y="11163"/>
                    <a:pt x="6039" y="11194"/>
                    <a:pt x="6249" y="11194"/>
                  </a:cubicBezTo>
                  <a:cubicBezTo>
                    <a:pt x="6669" y="11194"/>
                    <a:pt x="7082" y="11067"/>
                    <a:pt x="7431" y="10813"/>
                  </a:cubicBezTo>
                  <a:cubicBezTo>
                    <a:pt x="7431" y="10813"/>
                    <a:pt x="7336" y="4716"/>
                    <a:pt x="6383" y="3430"/>
                  </a:cubicBezTo>
                  <a:cubicBezTo>
                    <a:pt x="5335" y="2001"/>
                    <a:pt x="143" y="1"/>
                    <a:pt x="14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60"/>
            <p:cNvSpPr/>
            <p:nvPr/>
          </p:nvSpPr>
          <p:spPr>
            <a:xfrm>
              <a:off x="5032235" y="3375847"/>
              <a:ext cx="221047" cy="235327"/>
            </a:xfrm>
            <a:custGeom>
              <a:rect b="b" l="l" r="r" t="t"/>
              <a:pathLst>
                <a:path extrusionOk="0" h="6608" w="6207">
                  <a:moveTo>
                    <a:pt x="5191" y="0"/>
                  </a:moveTo>
                  <a:cubicBezTo>
                    <a:pt x="4949" y="0"/>
                    <a:pt x="4656" y="143"/>
                    <a:pt x="4335" y="486"/>
                  </a:cubicBezTo>
                  <a:cubicBezTo>
                    <a:pt x="2811" y="2058"/>
                    <a:pt x="1" y="5726"/>
                    <a:pt x="811" y="6202"/>
                  </a:cubicBezTo>
                  <a:cubicBezTo>
                    <a:pt x="1236" y="6477"/>
                    <a:pt x="1608" y="6608"/>
                    <a:pt x="1811" y="6608"/>
                  </a:cubicBezTo>
                  <a:cubicBezTo>
                    <a:pt x="1995" y="6608"/>
                    <a:pt x="2039" y="6501"/>
                    <a:pt x="1858" y="6297"/>
                  </a:cubicBezTo>
                  <a:cubicBezTo>
                    <a:pt x="1477" y="5869"/>
                    <a:pt x="1477" y="5821"/>
                    <a:pt x="1573" y="5678"/>
                  </a:cubicBezTo>
                  <a:cubicBezTo>
                    <a:pt x="2240" y="4773"/>
                    <a:pt x="4050" y="3535"/>
                    <a:pt x="5193" y="2439"/>
                  </a:cubicBezTo>
                  <a:cubicBezTo>
                    <a:pt x="6206" y="1426"/>
                    <a:pt x="5955" y="0"/>
                    <a:pt x="51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60"/>
            <p:cNvSpPr/>
            <p:nvPr/>
          </p:nvSpPr>
          <p:spPr>
            <a:xfrm>
              <a:off x="5040711" y="3576346"/>
              <a:ext cx="81161" cy="42521"/>
            </a:xfrm>
            <a:custGeom>
              <a:rect b="b" l="l" r="r" t="t"/>
              <a:pathLst>
                <a:path extrusionOk="0" h="1194" w="2279">
                  <a:moveTo>
                    <a:pt x="477" y="0"/>
                  </a:moveTo>
                  <a:lnTo>
                    <a:pt x="477" y="0"/>
                  </a:lnTo>
                  <a:cubicBezTo>
                    <a:pt x="1" y="715"/>
                    <a:pt x="1097" y="1096"/>
                    <a:pt x="1716" y="1191"/>
                  </a:cubicBezTo>
                  <a:cubicBezTo>
                    <a:pt x="1741" y="1193"/>
                    <a:pt x="1763" y="1194"/>
                    <a:pt x="1784" y="1194"/>
                  </a:cubicBezTo>
                  <a:cubicBezTo>
                    <a:pt x="2279" y="1194"/>
                    <a:pt x="1620" y="667"/>
                    <a:pt x="1620" y="667"/>
                  </a:cubicBezTo>
                  <a:cubicBezTo>
                    <a:pt x="1601" y="669"/>
                    <a:pt x="1581" y="669"/>
                    <a:pt x="1561" y="669"/>
                  </a:cubicBezTo>
                  <a:cubicBezTo>
                    <a:pt x="968" y="669"/>
                    <a:pt x="477" y="0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60"/>
            <p:cNvSpPr/>
            <p:nvPr/>
          </p:nvSpPr>
          <p:spPr>
            <a:xfrm>
              <a:off x="5084835" y="3079301"/>
              <a:ext cx="251104" cy="464850"/>
            </a:xfrm>
            <a:custGeom>
              <a:rect b="b" l="l" r="r" t="t"/>
              <a:pathLst>
                <a:path extrusionOk="0" h="13053" w="7051">
                  <a:moveTo>
                    <a:pt x="4049" y="1"/>
                  </a:moveTo>
                  <a:cubicBezTo>
                    <a:pt x="4049" y="1"/>
                    <a:pt x="1477" y="2144"/>
                    <a:pt x="1477" y="2192"/>
                  </a:cubicBezTo>
                  <a:cubicBezTo>
                    <a:pt x="1001" y="3859"/>
                    <a:pt x="2477" y="6241"/>
                    <a:pt x="2382" y="7717"/>
                  </a:cubicBezTo>
                  <a:cubicBezTo>
                    <a:pt x="2239" y="8956"/>
                    <a:pt x="0" y="11814"/>
                    <a:pt x="0" y="11814"/>
                  </a:cubicBezTo>
                  <a:cubicBezTo>
                    <a:pt x="286" y="12433"/>
                    <a:pt x="858" y="12862"/>
                    <a:pt x="1525" y="13052"/>
                  </a:cubicBezTo>
                  <a:cubicBezTo>
                    <a:pt x="1525" y="13052"/>
                    <a:pt x="6288" y="8575"/>
                    <a:pt x="6669" y="6908"/>
                  </a:cubicBezTo>
                  <a:cubicBezTo>
                    <a:pt x="7050" y="5050"/>
                    <a:pt x="4049" y="1"/>
                    <a:pt x="404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60"/>
            <p:cNvSpPr/>
            <p:nvPr/>
          </p:nvSpPr>
          <p:spPr>
            <a:xfrm>
              <a:off x="5134016" y="3079301"/>
              <a:ext cx="239245" cy="129914"/>
            </a:xfrm>
            <a:custGeom>
              <a:rect b="b" l="l" r="r" t="t"/>
              <a:pathLst>
                <a:path extrusionOk="0" h="3648" w="6718">
                  <a:moveTo>
                    <a:pt x="2668" y="1"/>
                  </a:moveTo>
                  <a:cubicBezTo>
                    <a:pt x="2668" y="1"/>
                    <a:pt x="96" y="2144"/>
                    <a:pt x="96" y="2192"/>
                  </a:cubicBezTo>
                  <a:cubicBezTo>
                    <a:pt x="48" y="2430"/>
                    <a:pt x="1" y="2668"/>
                    <a:pt x="1" y="2907"/>
                  </a:cubicBezTo>
                  <a:cubicBezTo>
                    <a:pt x="880" y="3403"/>
                    <a:pt x="1844" y="3647"/>
                    <a:pt x="2799" y="3647"/>
                  </a:cubicBezTo>
                  <a:cubicBezTo>
                    <a:pt x="4225" y="3647"/>
                    <a:pt x="5633" y="3104"/>
                    <a:pt x="6717" y="2049"/>
                  </a:cubicBezTo>
                  <a:cubicBezTo>
                    <a:pt x="5098" y="954"/>
                    <a:pt x="3335" y="49"/>
                    <a:pt x="3335" y="49"/>
                  </a:cubicBezTo>
                  <a:lnTo>
                    <a:pt x="3192" y="954"/>
                  </a:lnTo>
                  <a:cubicBezTo>
                    <a:pt x="2859" y="382"/>
                    <a:pt x="2668" y="1"/>
                    <a:pt x="266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60"/>
            <p:cNvSpPr/>
            <p:nvPr/>
          </p:nvSpPr>
          <p:spPr>
            <a:xfrm>
              <a:off x="5249366" y="2921359"/>
              <a:ext cx="273433" cy="155413"/>
            </a:xfrm>
            <a:custGeom>
              <a:rect b="b" l="l" r="r" t="t"/>
              <a:pathLst>
                <a:path extrusionOk="0" h="4364" w="7678">
                  <a:moveTo>
                    <a:pt x="1290" y="0"/>
                  </a:moveTo>
                  <a:cubicBezTo>
                    <a:pt x="1241" y="0"/>
                    <a:pt x="1193" y="2"/>
                    <a:pt x="1144" y="6"/>
                  </a:cubicBezTo>
                  <a:cubicBezTo>
                    <a:pt x="1" y="673"/>
                    <a:pt x="2430" y="4103"/>
                    <a:pt x="4288" y="4341"/>
                  </a:cubicBezTo>
                  <a:cubicBezTo>
                    <a:pt x="4377" y="4356"/>
                    <a:pt x="4466" y="4363"/>
                    <a:pt x="4553" y="4363"/>
                  </a:cubicBezTo>
                  <a:cubicBezTo>
                    <a:pt x="5825" y="4363"/>
                    <a:pt x="6926" y="2846"/>
                    <a:pt x="7193" y="2578"/>
                  </a:cubicBezTo>
                  <a:cubicBezTo>
                    <a:pt x="7677" y="2014"/>
                    <a:pt x="7649" y="1688"/>
                    <a:pt x="7456" y="1688"/>
                  </a:cubicBezTo>
                  <a:cubicBezTo>
                    <a:pt x="7421" y="1688"/>
                    <a:pt x="7380" y="1699"/>
                    <a:pt x="7336" y="1721"/>
                  </a:cubicBezTo>
                  <a:cubicBezTo>
                    <a:pt x="7050" y="1864"/>
                    <a:pt x="7050" y="2197"/>
                    <a:pt x="6574" y="2483"/>
                  </a:cubicBezTo>
                  <a:cubicBezTo>
                    <a:pt x="6193" y="2864"/>
                    <a:pt x="5706" y="3055"/>
                    <a:pt x="5198" y="3055"/>
                  </a:cubicBezTo>
                  <a:cubicBezTo>
                    <a:pt x="4944" y="3055"/>
                    <a:pt x="4685" y="3007"/>
                    <a:pt x="4431" y="2912"/>
                  </a:cubicBezTo>
                  <a:cubicBezTo>
                    <a:pt x="3335" y="2531"/>
                    <a:pt x="3240" y="1245"/>
                    <a:pt x="2716" y="578"/>
                  </a:cubicBezTo>
                  <a:cubicBezTo>
                    <a:pt x="2324" y="229"/>
                    <a:pt x="1812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60"/>
            <p:cNvSpPr/>
            <p:nvPr/>
          </p:nvSpPr>
          <p:spPr>
            <a:xfrm>
              <a:off x="5121872" y="2914592"/>
              <a:ext cx="253062" cy="276745"/>
            </a:xfrm>
            <a:custGeom>
              <a:rect b="b" l="l" r="r" t="t"/>
              <a:pathLst>
                <a:path extrusionOk="0" h="7771" w="7106">
                  <a:moveTo>
                    <a:pt x="4131" y="1"/>
                  </a:moveTo>
                  <a:cubicBezTo>
                    <a:pt x="4056" y="1"/>
                    <a:pt x="3984" y="3"/>
                    <a:pt x="3914" y="6"/>
                  </a:cubicBezTo>
                  <a:cubicBezTo>
                    <a:pt x="2866" y="6"/>
                    <a:pt x="1056" y="53"/>
                    <a:pt x="1437" y="2387"/>
                  </a:cubicBezTo>
                  <a:cubicBezTo>
                    <a:pt x="1676" y="4102"/>
                    <a:pt x="1199" y="5007"/>
                    <a:pt x="532" y="6531"/>
                  </a:cubicBezTo>
                  <a:cubicBezTo>
                    <a:pt x="485" y="6579"/>
                    <a:pt x="485" y="6627"/>
                    <a:pt x="485" y="6627"/>
                  </a:cubicBezTo>
                  <a:cubicBezTo>
                    <a:pt x="0" y="7411"/>
                    <a:pt x="1114" y="7771"/>
                    <a:pt x="2483" y="7771"/>
                  </a:cubicBezTo>
                  <a:cubicBezTo>
                    <a:pt x="3941" y="7771"/>
                    <a:pt x="5688" y="7363"/>
                    <a:pt x="6105" y="6627"/>
                  </a:cubicBezTo>
                  <a:cubicBezTo>
                    <a:pt x="6820" y="5245"/>
                    <a:pt x="7106" y="3721"/>
                    <a:pt x="6963" y="2149"/>
                  </a:cubicBezTo>
                  <a:cubicBezTo>
                    <a:pt x="6784" y="365"/>
                    <a:pt x="5228" y="1"/>
                    <a:pt x="413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60"/>
            <p:cNvSpPr/>
            <p:nvPr/>
          </p:nvSpPr>
          <p:spPr>
            <a:xfrm>
              <a:off x="5232378" y="2863880"/>
              <a:ext cx="78098" cy="97400"/>
            </a:xfrm>
            <a:custGeom>
              <a:rect b="b" l="l" r="r" t="t"/>
              <a:pathLst>
                <a:path extrusionOk="0" h="2735" w="2193">
                  <a:moveTo>
                    <a:pt x="811" y="1"/>
                  </a:moveTo>
                  <a:cubicBezTo>
                    <a:pt x="811" y="1"/>
                    <a:pt x="1145" y="858"/>
                    <a:pt x="525" y="1287"/>
                  </a:cubicBezTo>
                  <a:cubicBezTo>
                    <a:pt x="0" y="1650"/>
                    <a:pt x="1567" y="2734"/>
                    <a:pt x="2053" y="2734"/>
                  </a:cubicBezTo>
                  <a:cubicBezTo>
                    <a:pt x="2140" y="2734"/>
                    <a:pt x="2193" y="2700"/>
                    <a:pt x="2193" y="2620"/>
                  </a:cubicBezTo>
                  <a:cubicBezTo>
                    <a:pt x="2145" y="2001"/>
                    <a:pt x="1812" y="1572"/>
                    <a:pt x="2193" y="858"/>
                  </a:cubicBezTo>
                  <a:lnTo>
                    <a:pt x="81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60"/>
            <p:cNvSpPr/>
            <p:nvPr/>
          </p:nvSpPr>
          <p:spPr>
            <a:xfrm>
              <a:off x="5244273" y="2798745"/>
              <a:ext cx="103526" cy="129914"/>
            </a:xfrm>
            <a:custGeom>
              <a:rect b="b" l="l" r="r" t="t"/>
              <a:pathLst>
                <a:path extrusionOk="0" h="3648" w="2907">
                  <a:moveTo>
                    <a:pt x="1215" y="0"/>
                  </a:moveTo>
                  <a:cubicBezTo>
                    <a:pt x="867" y="0"/>
                    <a:pt x="524" y="171"/>
                    <a:pt x="334" y="496"/>
                  </a:cubicBezTo>
                  <a:cubicBezTo>
                    <a:pt x="1" y="1115"/>
                    <a:pt x="49" y="1877"/>
                    <a:pt x="430" y="2449"/>
                  </a:cubicBezTo>
                  <a:cubicBezTo>
                    <a:pt x="893" y="3298"/>
                    <a:pt x="1670" y="3647"/>
                    <a:pt x="2074" y="3647"/>
                  </a:cubicBezTo>
                  <a:cubicBezTo>
                    <a:pt x="2168" y="3647"/>
                    <a:pt x="2242" y="3628"/>
                    <a:pt x="2287" y="3592"/>
                  </a:cubicBezTo>
                  <a:cubicBezTo>
                    <a:pt x="2907" y="3116"/>
                    <a:pt x="2430" y="829"/>
                    <a:pt x="1954" y="305"/>
                  </a:cubicBezTo>
                  <a:cubicBezTo>
                    <a:pt x="1748" y="99"/>
                    <a:pt x="1480" y="0"/>
                    <a:pt x="121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60"/>
            <p:cNvSpPr/>
            <p:nvPr/>
          </p:nvSpPr>
          <p:spPr>
            <a:xfrm>
              <a:off x="5232414" y="2790696"/>
              <a:ext cx="103526" cy="108013"/>
            </a:xfrm>
            <a:custGeom>
              <a:rect b="b" l="l" r="r" t="t"/>
              <a:pathLst>
                <a:path extrusionOk="0" h="3033" w="2907">
                  <a:moveTo>
                    <a:pt x="1539" y="0"/>
                  </a:moveTo>
                  <a:cubicBezTo>
                    <a:pt x="1061" y="0"/>
                    <a:pt x="587" y="239"/>
                    <a:pt x="334" y="722"/>
                  </a:cubicBezTo>
                  <a:cubicBezTo>
                    <a:pt x="48" y="1198"/>
                    <a:pt x="0" y="1817"/>
                    <a:pt x="286" y="2294"/>
                  </a:cubicBezTo>
                  <a:cubicBezTo>
                    <a:pt x="440" y="2693"/>
                    <a:pt x="791" y="3032"/>
                    <a:pt x="945" y="3032"/>
                  </a:cubicBezTo>
                  <a:cubicBezTo>
                    <a:pt x="1030" y="3032"/>
                    <a:pt x="1055" y="2929"/>
                    <a:pt x="953" y="2675"/>
                  </a:cubicBezTo>
                  <a:cubicBezTo>
                    <a:pt x="715" y="1960"/>
                    <a:pt x="1287" y="2056"/>
                    <a:pt x="1096" y="1484"/>
                  </a:cubicBezTo>
                  <a:cubicBezTo>
                    <a:pt x="1001" y="1246"/>
                    <a:pt x="1144" y="1341"/>
                    <a:pt x="2001" y="1246"/>
                  </a:cubicBezTo>
                  <a:cubicBezTo>
                    <a:pt x="2858" y="1151"/>
                    <a:pt x="2906" y="1103"/>
                    <a:pt x="2811" y="817"/>
                  </a:cubicBezTo>
                  <a:cubicBezTo>
                    <a:pt x="2564" y="275"/>
                    <a:pt x="2050" y="0"/>
                    <a:pt x="153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60"/>
            <p:cNvSpPr/>
            <p:nvPr/>
          </p:nvSpPr>
          <p:spPr>
            <a:xfrm>
              <a:off x="5383376" y="2809606"/>
              <a:ext cx="269765" cy="385078"/>
            </a:xfrm>
            <a:custGeom>
              <a:rect b="b" l="l" r="r" t="t"/>
              <a:pathLst>
                <a:path extrusionOk="0" h="10813" w="7575">
                  <a:moveTo>
                    <a:pt x="1859" y="0"/>
                  </a:moveTo>
                  <a:cubicBezTo>
                    <a:pt x="1859" y="0"/>
                    <a:pt x="2049" y="7717"/>
                    <a:pt x="1" y="10813"/>
                  </a:cubicBezTo>
                  <a:lnTo>
                    <a:pt x="7574" y="10813"/>
                  </a:lnTo>
                  <a:cubicBezTo>
                    <a:pt x="5526" y="7717"/>
                    <a:pt x="5717" y="0"/>
                    <a:pt x="571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60"/>
            <p:cNvSpPr/>
            <p:nvPr/>
          </p:nvSpPr>
          <p:spPr>
            <a:xfrm>
              <a:off x="5400363" y="2597569"/>
              <a:ext cx="203597" cy="174003"/>
            </a:xfrm>
            <a:custGeom>
              <a:rect b="b" l="l" r="r" t="t"/>
              <a:pathLst>
                <a:path extrusionOk="0" h="4886" w="5717">
                  <a:moveTo>
                    <a:pt x="3287" y="0"/>
                  </a:moveTo>
                  <a:cubicBezTo>
                    <a:pt x="1096" y="0"/>
                    <a:pt x="0" y="2620"/>
                    <a:pt x="1524" y="4144"/>
                  </a:cubicBezTo>
                  <a:cubicBezTo>
                    <a:pt x="2037" y="4657"/>
                    <a:pt x="2660" y="4886"/>
                    <a:pt x="3268" y="4886"/>
                  </a:cubicBezTo>
                  <a:cubicBezTo>
                    <a:pt x="4526" y="4886"/>
                    <a:pt x="5716" y="3906"/>
                    <a:pt x="5716" y="2430"/>
                  </a:cubicBezTo>
                  <a:cubicBezTo>
                    <a:pt x="5716" y="1096"/>
                    <a:pt x="4621" y="0"/>
                    <a:pt x="328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60"/>
            <p:cNvSpPr/>
            <p:nvPr/>
          </p:nvSpPr>
          <p:spPr>
            <a:xfrm>
              <a:off x="5461403" y="2757007"/>
              <a:ext cx="113711" cy="52635"/>
            </a:xfrm>
            <a:custGeom>
              <a:rect b="b" l="l" r="r" t="t"/>
              <a:pathLst>
                <a:path extrusionOk="0" h="1478" w="3193">
                  <a:moveTo>
                    <a:pt x="287" y="1"/>
                  </a:moveTo>
                  <a:cubicBezTo>
                    <a:pt x="144" y="1"/>
                    <a:pt x="1" y="144"/>
                    <a:pt x="1" y="287"/>
                  </a:cubicBezTo>
                  <a:lnTo>
                    <a:pt x="1" y="1192"/>
                  </a:lnTo>
                  <a:cubicBezTo>
                    <a:pt x="1" y="1334"/>
                    <a:pt x="144" y="1477"/>
                    <a:pt x="287" y="1477"/>
                  </a:cubicBezTo>
                  <a:lnTo>
                    <a:pt x="2907" y="1477"/>
                  </a:lnTo>
                  <a:cubicBezTo>
                    <a:pt x="3097" y="1477"/>
                    <a:pt x="3192" y="1334"/>
                    <a:pt x="3192" y="1192"/>
                  </a:cubicBezTo>
                  <a:lnTo>
                    <a:pt x="3192" y="287"/>
                  </a:lnTo>
                  <a:cubicBezTo>
                    <a:pt x="3192" y="144"/>
                    <a:pt x="3097" y="1"/>
                    <a:pt x="290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60"/>
            <p:cNvSpPr/>
            <p:nvPr/>
          </p:nvSpPr>
          <p:spPr>
            <a:xfrm>
              <a:off x="5363041" y="3176025"/>
              <a:ext cx="310470" cy="76353"/>
            </a:xfrm>
            <a:custGeom>
              <a:rect b="b" l="l" r="r" t="t"/>
              <a:pathLst>
                <a:path extrusionOk="0" h="2144" w="8718">
                  <a:moveTo>
                    <a:pt x="143" y="0"/>
                  </a:moveTo>
                  <a:cubicBezTo>
                    <a:pt x="48" y="0"/>
                    <a:pt x="0" y="48"/>
                    <a:pt x="0" y="143"/>
                  </a:cubicBezTo>
                  <a:lnTo>
                    <a:pt x="0" y="2143"/>
                  </a:lnTo>
                  <a:lnTo>
                    <a:pt x="8717" y="2143"/>
                  </a:lnTo>
                  <a:lnTo>
                    <a:pt x="8717" y="143"/>
                  </a:lnTo>
                  <a:cubicBezTo>
                    <a:pt x="8717" y="48"/>
                    <a:pt x="8622" y="0"/>
                    <a:pt x="852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60"/>
            <p:cNvSpPr/>
            <p:nvPr/>
          </p:nvSpPr>
          <p:spPr>
            <a:xfrm>
              <a:off x="5363041" y="3211637"/>
              <a:ext cx="310470" cy="76353"/>
            </a:xfrm>
            <a:custGeom>
              <a:rect b="b" l="l" r="r" t="t"/>
              <a:pathLst>
                <a:path extrusionOk="0" h="2144" w="8718">
                  <a:moveTo>
                    <a:pt x="143" y="0"/>
                  </a:moveTo>
                  <a:cubicBezTo>
                    <a:pt x="48" y="0"/>
                    <a:pt x="0" y="48"/>
                    <a:pt x="0" y="143"/>
                  </a:cubicBezTo>
                  <a:lnTo>
                    <a:pt x="0" y="2144"/>
                  </a:lnTo>
                  <a:lnTo>
                    <a:pt x="8717" y="2144"/>
                  </a:lnTo>
                  <a:lnTo>
                    <a:pt x="8717" y="143"/>
                  </a:lnTo>
                  <a:cubicBezTo>
                    <a:pt x="8717" y="48"/>
                    <a:pt x="8622" y="0"/>
                    <a:pt x="852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60"/>
            <p:cNvSpPr/>
            <p:nvPr/>
          </p:nvSpPr>
          <p:spPr>
            <a:xfrm>
              <a:off x="5340997" y="3223496"/>
              <a:ext cx="352849" cy="86538"/>
            </a:xfrm>
            <a:custGeom>
              <a:rect b="b" l="l" r="r" t="t"/>
              <a:pathLst>
                <a:path extrusionOk="0" h="2430" w="9908">
                  <a:moveTo>
                    <a:pt x="143" y="1"/>
                  </a:moveTo>
                  <a:cubicBezTo>
                    <a:pt x="48" y="1"/>
                    <a:pt x="0" y="96"/>
                    <a:pt x="0" y="191"/>
                  </a:cubicBezTo>
                  <a:lnTo>
                    <a:pt x="0" y="2239"/>
                  </a:lnTo>
                  <a:cubicBezTo>
                    <a:pt x="0" y="2335"/>
                    <a:pt x="48" y="2430"/>
                    <a:pt x="143" y="2430"/>
                  </a:cubicBezTo>
                  <a:lnTo>
                    <a:pt x="9717" y="2430"/>
                  </a:lnTo>
                  <a:cubicBezTo>
                    <a:pt x="9812" y="2430"/>
                    <a:pt x="9908" y="2335"/>
                    <a:pt x="9908" y="2239"/>
                  </a:cubicBezTo>
                  <a:lnTo>
                    <a:pt x="9908" y="191"/>
                  </a:lnTo>
                  <a:cubicBezTo>
                    <a:pt x="9908" y="96"/>
                    <a:pt x="9812" y="1"/>
                    <a:pt x="971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60"/>
            <p:cNvSpPr/>
            <p:nvPr/>
          </p:nvSpPr>
          <p:spPr>
            <a:xfrm>
              <a:off x="5405456" y="2782470"/>
              <a:ext cx="223931" cy="52600"/>
            </a:xfrm>
            <a:custGeom>
              <a:rect b="b" l="l" r="r" t="t"/>
              <a:pathLst>
                <a:path extrusionOk="0" h="1477" w="6288">
                  <a:moveTo>
                    <a:pt x="286" y="0"/>
                  </a:moveTo>
                  <a:cubicBezTo>
                    <a:pt x="143" y="0"/>
                    <a:pt x="0" y="143"/>
                    <a:pt x="0" y="286"/>
                  </a:cubicBezTo>
                  <a:lnTo>
                    <a:pt x="0" y="1191"/>
                  </a:lnTo>
                  <a:cubicBezTo>
                    <a:pt x="0" y="1382"/>
                    <a:pt x="143" y="1477"/>
                    <a:pt x="286" y="1477"/>
                  </a:cubicBezTo>
                  <a:lnTo>
                    <a:pt x="6002" y="1477"/>
                  </a:lnTo>
                  <a:cubicBezTo>
                    <a:pt x="6145" y="1477"/>
                    <a:pt x="6288" y="1382"/>
                    <a:pt x="6288" y="1191"/>
                  </a:cubicBezTo>
                  <a:lnTo>
                    <a:pt x="6288" y="286"/>
                  </a:lnTo>
                  <a:cubicBezTo>
                    <a:pt x="6288" y="143"/>
                    <a:pt x="6145" y="0"/>
                    <a:pt x="600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60"/>
            <p:cNvSpPr/>
            <p:nvPr/>
          </p:nvSpPr>
          <p:spPr>
            <a:xfrm>
              <a:off x="6346911" y="3401631"/>
              <a:ext cx="268055" cy="385078"/>
            </a:xfrm>
            <a:custGeom>
              <a:rect b="b" l="l" r="r" t="t"/>
              <a:pathLst>
                <a:path extrusionOk="0" h="10813" w="7527">
                  <a:moveTo>
                    <a:pt x="1810" y="0"/>
                  </a:moveTo>
                  <a:cubicBezTo>
                    <a:pt x="1810" y="0"/>
                    <a:pt x="2001" y="7717"/>
                    <a:pt x="0" y="10813"/>
                  </a:cubicBezTo>
                  <a:lnTo>
                    <a:pt x="7526" y="10813"/>
                  </a:lnTo>
                  <a:cubicBezTo>
                    <a:pt x="5526" y="7717"/>
                    <a:pt x="5716" y="0"/>
                    <a:pt x="571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60"/>
            <p:cNvSpPr/>
            <p:nvPr/>
          </p:nvSpPr>
          <p:spPr>
            <a:xfrm>
              <a:off x="6362189" y="3189593"/>
              <a:ext cx="203561" cy="174537"/>
            </a:xfrm>
            <a:custGeom>
              <a:rect b="b" l="l" r="r" t="t"/>
              <a:pathLst>
                <a:path extrusionOk="0" h="4901" w="5716">
                  <a:moveTo>
                    <a:pt x="3287" y="0"/>
                  </a:moveTo>
                  <a:cubicBezTo>
                    <a:pt x="1096" y="0"/>
                    <a:pt x="0" y="2620"/>
                    <a:pt x="1572" y="4192"/>
                  </a:cubicBezTo>
                  <a:cubicBezTo>
                    <a:pt x="2061" y="4681"/>
                    <a:pt x="2663" y="4900"/>
                    <a:pt x="3255" y="4900"/>
                  </a:cubicBezTo>
                  <a:cubicBezTo>
                    <a:pt x="4508" y="4900"/>
                    <a:pt x="5716" y="3917"/>
                    <a:pt x="5716" y="2429"/>
                  </a:cubicBezTo>
                  <a:cubicBezTo>
                    <a:pt x="5716" y="1096"/>
                    <a:pt x="4620" y="0"/>
                    <a:pt x="328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60"/>
            <p:cNvSpPr/>
            <p:nvPr/>
          </p:nvSpPr>
          <p:spPr>
            <a:xfrm>
              <a:off x="6423229" y="3349031"/>
              <a:ext cx="115385" cy="52635"/>
            </a:xfrm>
            <a:custGeom>
              <a:rect b="b" l="l" r="r" t="t"/>
              <a:pathLst>
                <a:path extrusionOk="0" h="1478" w="3240">
                  <a:moveTo>
                    <a:pt x="287" y="1"/>
                  </a:moveTo>
                  <a:cubicBezTo>
                    <a:pt x="144" y="1"/>
                    <a:pt x="1" y="143"/>
                    <a:pt x="1" y="286"/>
                  </a:cubicBezTo>
                  <a:lnTo>
                    <a:pt x="1" y="1191"/>
                  </a:lnTo>
                  <a:cubicBezTo>
                    <a:pt x="1" y="1334"/>
                    <a:pt x="144" y="1477"/>
                    <a:pt x="287" y="1477"/>
                  </a:cubicBezTo>
                  <a:lnTo>
                    <a:pt x="2954" y="1477"/>
                  </a:lnTo>
                  <a:cubicBezTo>
                    <a:pt x="3097" y="1477"/>
                    <a:pt x="3240" y="1334"/>
                    <a:pt x="3240" y="1191"/>
                  </a:cubicBezTo>
                  <a:lnTo>
                    <a:pt x="3240" y="286"/>
                  </a:lnTo>
                  <a:cubicBezTo>
                    <a:pt x="3240" y="143"/>
                    <a:pt x="3097" y="1"/>
                    <a:pt x="295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60"/>
            <p:cNvSpPr/>
            <p:nvPr/>
          </p:nvSpPr>
          <p:spPr>
            <a:xfrm>
              <a:off x="6324867" y="3768013"/>
              <a:ext cx="310434" cy="76389"/>
            </a:xfrm>
            <a:custGeom>
              <a:rect b="b" l="l" r="r" t="t"/>
              <a:pathLst>
                <a:path extrusionOk="0" h="2145" w="8717">
                  <a:moveTo>
                    <a:pt x="143" y="1"/>
                  </a:moveTo>
                  <a:cubicBezTo>
                    <a:pt x="48" y="1"/>
                    <a:pt x="0" y="48"/>
                    <a:pt x="0" y="144"/>
                  </a:cubicBezTo>
                  <a:lnTo>
                    <a:pt x="0" y="2144"/>
                  </a:lnTo>
                  <a:lnTo>
                    <a:pt x="8717" y="2144"/>
                  </a:lnTo>
                  <a:lnTo>
                    <a:pt x="8717" y="144"/>
                  </a:lnTo>
                  <a:cubicBezTo>
                    <a:pt x="8717" y="48"/>
                    <a:pt x="8622" y="1"/>
                    <a:pt x="852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60"/>
            <p:cNvSpPr/>
            <p:nvPr/>
          </p:nvSpPr>
          <p:spPr>
            <a:xfrm>
              <a:off x="6324867" y="3803662"/>
              <a:ext cx="310434" cy="76353"/>
            </a:xfrm>
            <a:custGeom>
              <a:rect b="b" l="l" r="r" t="t"/>
              <a:pathLst>
                <a:path extrusionOk="0" h="2144" w="8717">
                  <a:moveTo>
                    <a:pt x="143" y="0"/>
                  </a:moveTo>
                  <a:cubicBezTo>
                    <a:pt x="48" y="0"/>
                    <a:pt x="0" y="48"/>
                    <a:pt x="0" y="143"/>
                  </a:cubicBezTo>
                  <a:lnTo>
                    <a:pt x="0" y="2144"/>
                  </a:lnTo>
                  <a:lnTo>
                    <a:pt x="8717" y="2144"/>
                  </a:lnTo>
                  <a:lnTo>
                    <a:pt x="8717" y="143"/>
                  </a:lnTo>
                  <a:cubicBezTo>
                    <a:pt x="8717" y="48"/>
                    <a:pt x="8622" y="0"/>
                    <a:pt x="852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60"/>
            <p:cNvSpPr/>
            <p:nvPr/>
          </p:nvSpPr>
          <p:spPr>
            <a:xfrm>
              <a:off x="6302787" y="3815521"/>
              <a:ext cx="352884" cy="86538"/>
            </a:xfrm>
            <a:custGeom>
              <a:rect b="b" l="l" r="r" t="t"/>
              <a:pathLst>
                <a:path extrusionOk="0" h="2430" w="9909">
                  <a:moveTo>
                    <a:pt x="144" y="1"/>
                  </a:moveTo>
                  <a:cubicBezTo>
                    <a:pt x="49" y="1"/>
                    <a:pt x="1" y="96"/>
                    <a:pt x="1" y="191"/>
                  </a:cubicBezTo>
                  <a:lnTo>
                    <a:pt x="1" y="2239"/>
                  </a:lnTo>
                  <a:cubicBezTo>
                    <a:pt x="1" y="2335"/>
                    <a:pt x="49" y="2430"/>
                    <a:pt x="144" y="2430"/>
                  </a:cubicBezTo>
                  <a:lnTo>
                    <a:pt x="9718" y="2430"/>
                  </a:lnTo>
                  <a:cubicBezTo>
                    <a:pt x="9813" y="2430"/>
                    <a:pt x="9909" y="2335"/>
                    <a:pt x="9909" y="2239"/>
                  </a:cubicBezTo>
                  <a:lnTo>
                    <a:pt x="9909" y="191"/>
                  </a:lnTo>
                  <a:cubicBezTo>
                    <a:pt x="9909" y="96"/>
                    <a:pt x="9813" y="1"/>
                    <a:pt x="971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60"/>
            <p:cNvSpPr/>
            <p:nvPr/>
          </p:nvSpPr>
          <p:spPr>
            <a:xfrm>
              <a:off x="6368955" y="3374494"/>
              <a:ext cx="222258" cy="52600"/>
            </a:xfrm>
            <a:custGeom>
              <a:rect b="b" l="l" r="r" t="t"/>
              <a:pathLst>
                <a:path extrusionOk="0" h="1477" w="6241">
                  <a:moveTo>
                    <a:pt x="286" y="0"/>
                  </a:moveTo>
                  <a:cubicBezTo>
                    <a:pt x="96" y="0"/>
                    <a:pt x="1" y="143"/>
                    <a:pt x="1" y="286"/>
                  </a:cubicBezTo>
                  <a:lnTo>
                    <a:pt x="1" y="1191"/>
                  </a:lnTo>
                  <a:cubicBezTo>
                    <a:pt x="1" y="1381"/>
                    <a:pt x="96" y="1477"/>
                    <a:pt x="286" y="1477"/>
                  </a:cubicBezTo>
                  <a:lnTo>
                    <a:pt x="5955" y="1477"/>
                  </a:lnTo>
                  <a:cubicBezTo>
                    <a:pt x="6098" y="1477"/>
                    <a:pt x="6240" y="1381"/>
                    <a:pt x="6240" y="1191"/>
                  </a:cubicBezTo>
                  <a:lnTo>
                    <a:pt x="6240" y="286"/>
                  </a:lnTo>
                  <a:cubicBezTo>
                    <a:pt x="6240" y="143"/>
                    <a:pt x="6098" y="0"/>
                    <a:pt x="595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60"/>
            <p:cNvSpPr/>
            <p:nvPr/>
          </p:nvSpPr>
          <p:spPr>
            <a:xfrm>
              <a:off x="5154387" y="2931936"/>
              <a:ext cx="329238" cy="191595"/>
            </a:xfrm>
            <a:custGeom>
              <a:rect b="b" l="l" r="r" t="t"/>
              <a:pathLst>
                <a:path extrusionOk="0" h="5380" w="9245">
                  <a:moveTo>
                    <a:pt x="1690" y="1"/>
                  </a:moveTo>
                  <a:cubicBezTo>
                    <a:pt x="1588" y="1"/>
                    <a:pt x="1485" y="14"/>
                    <a:pt x="1382" y="43"/>
                  </a:cubicBezTo>
                  <a:cubicBezTo>
                    <a:pt x="0" y="757"/>
                    <a:pt x="2811" y="4853"/>
                    <a:pt x="5049" y="5330"/>
                  </a:cubicBezTo>
                  <a:cubicBezTo>
                    <a:pt x="5204" y="5364"/>
                    <a:pt x="5357" y="5380"/>
                    <a:pt x="5508" y="5380"/>
                  </a:cubicBezTo>
                  <a:cubicBezTo>
                    <a:pt x="7022" y="5380"/>
                    <a:pt x="8275" y="3780"/>
                    <a:pt x="8622" y="3520"/>
                  </a:cubicBezTo>
                  <a:cubicBezTo>
                    <a:pt x="9244" y="2898"/>
                    <a:pt x="9180" y="2492"/>
                    <a:pt x="8933" y="2492"/>
                  </a:cubicBezTo>
                  <a:cubicBezTo>
                    <a:pt x="8896" y="2492"/>
                    <a:pt x="8856" y="2501"/>
                    <a:pt x="8812" y="2519"/>
                  </a:cubicBezTo>
                  <a:cubicBezTo>
                    <a:pt x="8479" y="2662"/>
                    <a:pt x="8431" y="3043"/>
                    <a:pt x="7907" y="3377"/>
                  </a:cubicBezTo>
                  <a:cubicBezTo>
                    <a:pt x="7432" y="3733"/>
                    <a:pt x="6865" y="3923"/>
                    <a:pt x="6297" y="3923"/>
                  </a:cubicBezTo>
                  <a:cubicBezTo>
                    <a:pt x="5954" y="3923"/>
                    <a:pt x="5610" y="3854"/>
                    <a:pt x="5288" y="3710"/>
                  </a:cubicBezTo>
                  <a:cubicBezTo>
                    <a:pt x="3954" y="3139"/>
                    <a:pt x="3382" y="1376"/>
                    <a:pt x="2715" y="566"/>
                  </a:cubicBezTo>
                  <a:cubicBezTo>
                    <a:pt x="2486" y="222"/>
                    <a:pt x="2103" y="1"/>
                    <a:pt x="169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1" name="Google Shape;2371;p60"/>
          <p:cNvGrpSpPr/>
          <p:nvPr/>
        </p:nvGrpSpPr>
        <p:grpSpPr>
          <a:xfrm>
            <a:off x="6332874" y="3043764"/>
            <a:ext cx="1841360" cy="1451099"/>
            <a:chOff x="7033725" y="2560407"/>
            <a:chExt cx="1906960" cy="1502639"/>
          </a:xfrm>
        </p:grpSpPr>
        <p:sp>
          <p:nvSpPr>
            <p:cNvPr id="2372" name="Google Shape;2372;p60"/>
            <p:cNvSpPr/>
            <p:nvPr/>
          </p:nvSpPr>
          <p:spPr>
            <a:xfrm>
              <a:off x="8414794" y="2617743"/>
              <a:ext cx="44124" cy="198504"/>
            </a:xfrm>
            <a:custGeom>
              <a:rect b="b" l="l" r="r" t="t"/>
              <a:pathLst>
                <a:path extrusionOk="0" h="5574" w="1239">
                  <a:moveTo>
                    <a:pt x="0" y="0"/>
                  </a:moveTo>
                  <a:lnTo>
                    <a:pt x="0" y="5573"/>
                  </a:lnTo>
                  <a:lnTo>
                    <a:pt x="1239" y="5573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60"/>
            <p:cNvSpPr/>
            <p:nvPr/>
          </p:nvSpPr>
          <p:spPr>
            <a:xfrm>
              <a:off x="8360485" y="2560407"/>
              <a:ext cx="134045" cy="113355"/>
            </a:xfrm>
            <a:custGeom>
              <a:rect b="b" l="l" r="r" t="t"/>
              <a:pathLst>
                <a:path extrusionOk="0" h="3183" w="3764">
                  <a:moveTo>
                    <a:pt x="2156" y="1"/>
                  </a:moveTo>
                  <a:cubicBezTo>
                    <a:pt x="1767" y="1"/>
                    <a:pt x="1371" y="145"/>
                    <a:pt x="1049" y="467"/>
                  </a:cubicBezTo>
                  <a:cubicBezTo>
                    <a:pt x="1" y="1467"/>
                    <a:pt x="715" y="3182"/>
                    <a:pt x="2144" y="3182"/>
                  </a:cubicBezTo>
                  <a:cubicBezTo>
                    <a:pt x="3049" y="3182"/>
                    <a:pt x="3764" y="2515"/>
                    <a:pt x="3764" y="1610"/>
                  </a:cubicBezTo>
                  <a:cubicBezTo>
                    <a:pt x="3764" y="641"/>
                    <a:pt x="2975" y="1"/>
                    <a:pt x="21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60"/>
            <p:cNvSpPr/>
            <p:nvPr/>
          </p:nvSpPr>
          <p:spPr>
            <a:xfrm>
              <a:off x="8262123" y="2941747"/>
              <a:ext cx="339280" cy="184936"/>
            </a:xfrm>
            <a:custGeom>
              <a:rect b="b" l="l" r="r" t="t"/>
              <a:pathLst>
                <a:path extrusionOk="0" h="5193" w="9527">
                  <a:moveTo>
                    <a:pt x="0" y="0"/>
                  </a:moveTo>
                  <a:lnTo>
                    <a:pt x="0" y="5192"/>
                  </a:lnTo>
                  <a:lnTo>
                    <a:pt x="9527" y="5192"/>
                  </a:lnTo>
                  <a:lnTo>
                    <a:pt x="952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60"/>
            <p:cNvSpPr/>
            <p:nvPr/>
          </p:nvSpPr>
          <p:spPr>
            <a:xfrm>
              <a:off x="8262123" y="2941747"/>
              <a:ext cx="339280" cy="86538"/>
            </a:xfrm>
            <a:custGeom>
              <a:rect b="b" l="l" r="r" t="t"/>
              <a:pathLst>
                <a:path extrusionOk="0" h="2430" w="9527">
                  <a:moveTo>
                    <a:pt x="0" y="0"/>
                  </a:moveTo>
                  <a:lnTo>
                    <a:pt x="0" y="2429"/>
                  </a:lnTo>
                  <a:lnTo>
                    <a:pt x="9527" y="2429"/>
                  </a:lnTo>
                  <a:lnTo>
                    <a:pt x="952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60"/>
            <p:cNvSpPr/>
            <p:nvPr/>
          </p:nvSpPr>
          <p:spPr>
            <a:xfrm>
              <a:off x="8190862" y="3065572"/>
              <a:ext cx="478383" cy="832941"/>
            </a:xfrm>
            <a:custGeom>
              <a:rect b="b" l="l" r="r" t="t"/>
              <a:pathLst>
                <a:path extrusionOk="0" h="23389" w="13433">
                  <a:moveTo>
                    <a:pt x="2144" y="0"/>
                  </a:moveTo>
                  <a:lnTo>
                    <a:pt x="1" y="23388"/>
                  </a:lnTo>
                  <a:lnTo>
                    <a:pt x="13433" y="23388"/>
                  </a:lnTo>
                  <a:lnTo>
                    <a:pt x="1129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60"/>
            <p:cNvSpPr/>
            <p:nvPr/>
          </p:nvSpPr>
          <p:spPr>
            <a:xfrm>
              <a:off x="8474161" y="3065572"/>
              <a:ext cx="195085" cy="832941"/>
            </a:xfrm>
            <a:custGeom>
              <a:rect b="b" l="l" r="r" t="t"/>
              <a:pathLst>
                <a:path extrusionOk="0" h="23389" w="5478">
                  <a:moveTo>
                    <a:pt x="0" y="0"/>
                  </a:moveTo>
                  <a:lnTo>
                    <a:pt x="0" y="23388"/>
                  </a:lnTo>
                  <a:lnTo>
                    <a:pt x="5478" y="23388"/>
                  </a:lnTo>
                  <a:lnTo>
                    <a:pt x="333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60"/>
            <p:cNvSpPr/>
            <p:nvPr/>
          </p:nvSpPr>
          <p:spPr>
            <a:xfrm>
              <a:off x="8217999" y="3065572"/>
              <a:ext cx="427528" cy="66204"/>
            </a:xfrm>
            <a:custGeom>
              <a:rect b="b" l="l" r="r" t="t"/>
              <a:pathLst>
                <a:path extrusionOk="0" h="1859" w="12005">
                  <a:moveTo>
                    <a:pt x="1144" y="0"/>
                  </a:moveTo>
                  <a:lnTo>
                    <a:pt x="1" y="1858"/>
                  </a:lnTo>
                  <a:lnTo>
                    <a:pt x="12004" y="1858"/>
                  </a:lnTo>
                  <a:lnTo>
                    <a:pt x="1086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60"/>
            <p:cNvSpPr/>
            <p:nvPr/>
          </p:nvSpPr>
          <p:spPr>
            <a:xfrm>
              <a:off x="8143355" y="3774620"/>
              <a:ext cx="575106" cy="147614"/>
            </a:xfrm>
            <a:custGeom>
              <a:rect b="b" l="l" r="r" t="t"/>
              <a:pathLst>
                <a:path extrusionOk="0" h="4145" w="16149">
                  <a:moveTo>
                    <a:pt x="334" y="1"/>
                  </a:moveTo>
                  <a:cubicBezTo>
                    <a:pt x="144" y="1"/>
                    <a:pt x="1" y="96"/>
                    <a:pt x="48" y="287"/>
                  </a:cubicBezTo>
                  <a:lnTo>
                    <a:pt x="48" y="4145"/>
                  </a:lnTo>
                  <a:lnTo>
                    <a:pt x="16148" y="4145"/>
                  </a:lnTo>
                  <a:lnTo>
                    <a:pt x="16148" y="287"/>
                  </a:lnTo>
                  <a:cubicBezTo>
                    <a:pt x="16148" y="144"/>
                    <a:pt x="16053" y="1"/>
                    <a:pt x="158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60"/>
            <p:cNvSpPr/>
            <p:nvPr/>
          </p:nvSpPr>
          <p:spPr>
            <a:xfrm>
              <a:off x="8145064" y="3844171"/>
              <a:ext cx="573397" cy="147614"/>
            </a:xfrm>
            <a:custGeom>
              <a:rect b="b" l="l" r="r" t="t"/>
              <a:pathLst>
                <a:path extrusionOk="0" h="4145" w="16101">
                  <a:moveTo>
                    <a:pt x="286" y="1"/>
                  </a:moveTo>
                  <a:cubicBezTo>
                    <a:pt x="96" y="1"/>
                    <a:pt x="0" y="144"/>
                    <a:pt x="0" y="287"/>
                  </a:cubicBezTo>
                  <a:lnTo>
                    <a:pt x="0" y="4145"/>
                  </a:lnTo>
                  <a:lnTo>
                    <a:pt x="16100" y="4145"/>
                  </a:lnTo>
                  <a:lnTo>
                    <a:pt x="16100" y="287"/>
                  </a:lnTo>
                  <a:cubicBezTo>
                    <a:pt x="16100" y="144"/>
                    <a:pt x="16005" y="1"/>
                    <a:pt x="1581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60"/>
            <p:cNvSpPr/>
            <p:nvPr/>
          </p:nvSpPr>
          <p:spPr>
            <a:xfrm>
              <a:off x="8104359" y="3867925"/>
              <a:ext cx="653098" cy="167984"/>
            </a:xfrm>
            <a:custGeom>
              <a:rect b="b" l="l" r="r" t="t"/>
              <a:pathLst>
                <a:path extrusionOk="0" h="4717" w="18339">
                  <a:moveTo>
                    <a:pt x="286" y="1"/>
                  </a:moveTo>
                  <a:cubicBezTo>
                    <a:pt x="96" y="1"/>
                    <a:pt x="0" y="191"/>
                    <a:pt x="0" y="382"/>
                  </a:cubicBezTo>
                  <a:lnTo>
                    <a:pt x="0" y="4335"/>
                  </a:lnTo>
                  <a:cubicBezTo>
                    <a:pt x="0" y="4526"/>
                    <a:pt x="96" y="4716"/>
                    <a:pt x="286" y="4716"/>
                  </a:cubicBezTo>
                  <a:lnTo>
                    <a:pt x="18005" y="4716"/>
                  </a:lnTo>
                  <a:cubicBezTo>
                    <a:pt x="18196" y="4716"/>
                    <a:pt x="18339" y="4526"/>
                    <a:pt x="18291" y="4335"/>
                  </a:cubicBezTo>
                  <a:lnTo>
                    <a:pt x="18339" y="382"/>
                  </a:lnTo>
                  <a:cubicBezTo>
                    <a:pt x="18339" y="191"/>
                    <a:pt x="18244" y="1"/>
                    <a:pt x="1805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60"/>
            <p:cNvSpPr/>
            <p:nvPr/>
          </p:nvSpPr>
          <p:spPr>
            <a:xfrm>
              <a:off x="8146774" y="2697872"/>
              <a:ext cx="585256" cy="304950"/>
            </a:xfrm>
            <a:custGeom>
              <a:rect b="b" l="l" r="r" t="t"/>
              <a:pathLst>
                <a:path extrusionOk="0" h="8563" w="16434">
                  <a:moveTo>
                    <a:pt x="8012" y="1"/>
                  </a:moveTo>
                  <a:cubicBezTo>
                    <a:pt x="5280" y="1"/>
                    <a:pt x="2609" y="501"/>
                    <a:pt x="1524" y="1466"/>
                  </a:cubicBezTo>
                  <a:cubicBezTo>
                    <a:pt x="0" y="2847"/>
                    <a:pt x="3239" y="8563"/>
                    <a:pt x="3239" y="8563"/>
                  </a:cubicBezTo>
                  <a:lnTo>
                    <a:pt x="12766" y="8563"/>
                  </a:lnTo>
                  <a:cubicBezTo>
                    <a:pt x="12766" y="8563"/>
                    <a:pt x="16433" y="2657"/>
                    <a:pt x="14766" y="1466"/>
                  </a:cubicBezTo>
                  <a:cubicBezTo>
                    <a:pt x="13402" y="478"/>
                    <a:pt x="10678" y="1"/>
                    <a:pt x="801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60"/>
            <p:cNvSpPr/>
            <p:nvPr/>
          </p:nvSpPr>
          <p:spPr>
            <a:xfrm>
              <a:off x="8494495" y="2860301"/>
              <a:ext cx="45833" cy="1178987"/>
            </a:xfrm>
            <a:custGeom>
              <a:rect b="b" l="l" r="r" t="t"/>
              <a:pathLst>
                <a:path extrusionOk="0" h="33106" w="1287">
                  <a:moveTo>
                    <a:pt x="1" y="1"/>
                  </a:moveTo>
                  <a:lnTo>
                    <a:pt x="1" y="33106"/>
                  </a:lnTo>
                  <a:lnTo>
                    <a:pt x="1287" y="33106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60"/>
            <p:cNvSpPr/>
            <p:nvPr/>
          </p:nvSpPr>
          <p:spPr>
            <a:xfrm>
              <a:off x="8652259" y="2860301"/>
              <a:ext cx="45833" cy="1178987"/>
            </a:xfrm>
            <a:custGeom>
              <a:rect b="b" l="l" r="r" t="t"/>
              <a:pathLst>
                <a:path extrusionOk="0" h="33106" w="1287">
                  <a:moveTo>
                    <a:pt x="1" y="1"/>
                  </a:moveTo>
                  <a:lnTo>
                    <a:pt x="1" y="33106"/>
                  </a:lnTo>
                  <a:lnTo>
                    <a:pt x="1287" y="33106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60"/>
            <p:cNvSpPr/>
            <p:nvPr/>
          </p:nvSpPr>
          <p:spPr>
            <a:xfrm>
              <a:off x="8494550" y="2919675"/>
              <a:ext cx="203554" cy="50926"/>
            </a:xfrm>
            <a:custGeom>
              <a:rect b="b" l="l" r="r" t="t"/>
              <a:pathLst>
                <a:path extrusionOk="0" h="1430" w="5431">
                  <a:moveTo>
                    <a:pt x="0" y="1"/>
                  </a:moveTo>
                  <a:lnTo>
                    <a:pt x="0" y="1430"/>
                  </a:lnTo>
                  <a:lnTo>
                    <a:pt x="5431" y="1430"/>
                  </a:lnTo>
                  <a:lnTo>
                    <a:pt x="543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60"/>
            <p:cNvSpPr/>
            <p:nvPr/>
          </p:nvSpPr>
          <p:spPr>
            <a:xfrm>
              <a:off x="8494550" y="3058775"/>
              <a:ext cx="203554" cy="52624"/>
            </a:xfrm>
            <a:custGeom>
              <a:rect b="b" l="l" r="r" t="t"/>
              <a:pathLst>
                <a:path extrusionOk="0" h="1478" w="5431">
                  <a:moveTo>
                    <a:pt x="0" y="1"/>
                  </a:moveTo>
                  <a:lnTo>
                    <a:pt x="0" y="1477"/>
                  </a:lnTo>
                  <a:lnTo>
                    <a:pt x="5431" y="1477"/>
                  </a:lnTo>
                  <a:lnTo>
                    <a:pt x="543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60"/>
            <p:cNvSpPr/>
            <p:nvPr/>
          </p:nvSpPr>
          <p:spPr>
            <a:xfrm>
              <a:off x="8494550" y="3211450"/>
              <a:ext cx="203554" cy="52624"/>
            </a:xfrm>
            <a:custGeom>
              <a:rect b="b" l="l" r="r" t="t"/>
              <a:pathLst>
                <a:path extrusionOk="0" h="1478" w="5431">
                  <a:moveTo>
                    <a:pt x="0" y="1"/>
                  </a:moveTo>
                  <a:lnTo>
                    <a:pt x="0" y="1477"/>
                  </a:lnTo>
                  <a:lnTo>
                    <a:pt x="5431" y="1477"/>
                  </a:lnTo>
                  <a:lnTo>
                    <a:pt x="543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60"/>
            <p:cNvSpPr/>
            <p:nvPr/>
          </p:nvSpPr>
          <p:spPr>
            <a:xfrm>
              <a:off x="8494525" y="3406525"/>
              <a:ext cx="203581" cy="52650"/>
            </a:xfrm>
            <a:custGeom>
              <a:rect b="b" l="l" r="r" t="t"/>
              <a:pathLst>
                <a:path extrusionOk="0" h="1478" w="5431">
                  <a:moveTo>
                    <a:pt x="0" y="1"/>
                  </a:moveTo>
                  <a:lnTo>
                    <a:pt x="0" y="1477"/>
                  </a:lnTo>
                  <a:lnTo>
                    <a:pt x="5431" y="1477"/>
                  </a:lnTo>
                  <a:lnTo>
                    <a:pt x="543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60"/>
            <p:cNvSpPr/>
            <p:nvPr/>
          </p:nvSpPr>
          <p:spPr>
            <a:xfrm>
              <a:off x="8494525" y="3559200"/>
              <a:ext cx="195095" cy="52624"/>
            </a:xfrm>
            <a:custGeom>
              <a:rect b="b" l="l" r="r" t="t"/>
              <a:pathLst>
                <a:path extrusionOk="0" h="1478" w="5431">
                  <a:moveTo>
                    <a:pt x="0" y="1"/>
                  </a:moveTo>
                  <a:lnTo>
                    <a:pt x="0" y="1477"/>
                  </a:lnTo>
                  <a:lnTo>
                    <a:pt x="5431" y="1477"/>
                  </a:lnTo>
                  <a:lnTo>
                    <a:pt x="543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60"/>
            <p:cNvSpPr/>
            <p:nvPr/>
          </p:nvSpPr>
          <p:spPr>
            <a:xfrm>
              <a:off x="8494550" y="3740725"/>
              <a:ext cx="203554" cy="50926"/>
            </a:xfrm>
            <a:custGeom>
              <a:rect b="b" l="l" r="r" t="t"/>
              <a:pathLst>
                <a:path extrusionOk="0" h="1430" w="5431">
                  <a:moveTo>
                    <a:pt x="0" y="0"/>
                  </a:moveTo>
                  <a:lnTo>
                    <a:pt x="0" y="1429"/>
                  </a:lnTo>
                  <a:lnTo>
                    <a:pt x="5431" y="1429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60"/>
            <p:cNvSpPr/>
            <p:nvPr/>
          </p:nvSpPr>
          <p:spPr>
            <a:xfrm>
              <a:off x="8494550" y="3893400"/>
              <a:ext cx="203554" cy="52574"/>
            </a:xfrm>
            <a:custGeom>
              <a:rect b="b" l="l" r="r" t="t"/>
              <a:pathLst>
                <a:path extrusionOk="0" h="1477" w="5431">
                  <a:moveTo>
                    <a:pt x="0" y="0"/>
                  </a:moveTo>
                  <a:lnTo>
                    <a:pt x="0" y="1477"/>
                  </a:lnTo>
                  <a:lnTo>
                    <a:pt x="5431" y="1477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60"/>
            <p:cNvSpPr/>
            <p:nvPr/>
          </p:nvSpPr>
          <p:spPr>
            <a:xfrm>
              <a:off x="8547095" y="3577539"/>
              <a:ext cx="91560" cy="283760"/>
            </a:xfrm>
            <a:custGeom>
              <a:rect b="b" l="l" r="r" t="t"/>
              <a:pathLst>
                <a:path extrusionOk="0" h="7968" w="2571">
                  <a:moveTo>
                    <a:pt x="1658" y="1"/>
                  </a:moveTo>
                  <a:cubicBezTo>
                    <a:pt x="1032" y="1"/>
                    <a:pt x="281" y="846"/>
                    <a:pt x="429" y="2058"/>
                  </a:cubicBezTo>
                  <a:cubicBezTo>
                    <a:pt x="572" y="3677"/>
                    <a:pt x="1239" y="5868"/>
                    <a:pt x="1191" y="7012"/>
                  </a:cubicBezTo>
                  <a:cubicBezTo>
                    <a:pt x="1191" y="7202"/>
                    <a:pt x="1144" y="7250"/>
                    <a:pt x="572" y="7345"/>
                  </a:cubicBezTo>
                  <a:cubicBezTo>
                    <a:pt x="0" y="7393"/>
                    <a:pt x="477" y="7821"/>
                    <a:pt x="1477" y="7964"/>
                  </a:cubicBezTo>
                  <a:cubicBezTo>
                    <a:pt x="1491" y="7966"/>
                    <a:pt x="1505" y="7967"/>
                    <a:pt x="1519" y="7967"/>
                  </a:cubicBezTo>
                  <a:cubicBezTo>
                    <a:pt x="2434" y="7967"/>
                    <a:pt x="2571" y="3310"/>
                    <a:pt x="2430" y="1057"/>
                  </a:cubicBezTo>
                  <a:cubicBezTo>
                    <a:pt x="2376" y="316"/>
                    <a:pt x="2040" y="1"/>
                    <a:pt x="165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60"/>
            <p:cNvSpPr/>
            <p:nvPr/>
          </p:nvSpPr>
          <p:spPr>
            <a:xfrm>
              <a:off x="8533527" y="3839078"/>
              <a:ext cx="83155" cy="26140"/>
            </a:xfrm>
            <a:custGeom>
              <a:rect b="b" l="l" r="r" t="t"/>
              <a:pathLst>
                <a:path extrusionOk="0" h="734" w="2335">
                  <a:moveTo>
                    <a:pt x="953" y="1"/>
                  </a:moveTo>
                  <a:cubicBezTo>
                    <a:pt x="953" y="1"/>
                    <a:pt x="0" y="1"/>
                    <a:pt x="524" y="334"/>
                  </a:cubicBezTo>
                  <a:cubicBezTo>
                    <a:pt x="841" y="519"/>
                    <a:pt x="1334" y="733"/>
                    <a:pt x="1726" y="733"/>
                  </a:cubicBezTo>
                  <a:cubicBezTo>
                    <a:pt x="2041" y="733"/>
                    <a:pt x="2292" y="595"/>
                    <a:pt x="2334" y="191"/>
                  </a:cubicBezTo>
                  <a:lnTo>
                    <a:pt x="2334" y="191"/>
                  </a:lnTo>
                  <a:cubicBezTo>
                    <a:pt x="2334" y="192"/>
                    <a:pt x="2084" y="257"/>
                    <a:pt x="1777" y="257"/>
                  </a:cubicBezTo>
                  <a:cubicBezTo>
                    <a:pt x="1500" y="257"/>
                    <a:pt x="1179" y="204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60"/>
            <p:cNvSpPr/>
            <p:nvPr/>
          </p:nvSpPr>
          <p:spPr>
            <a:xfrm>
              <a:off x="8719888" y="3775047"/>
              <a:ext cx="100249" cy="282906"/>
            </a:xfrm>
            <a:custGeom>
              <a:rect b="b" l="l" r="r" t="t"/>
              <a:pathLst>
                <a:path extrusionOk="0" h="7944" w="2815">
                  <a:moveTo>
                    <a:pt x="1353" y="1"/>
                  </a:moveTo>
                  <a:cubicBezTo>
                    <a:pt x="719" y="1"/>
                    <a:pt x="0" y="939"/>
                    <a:pt x="245" y="2132"/>
                  </a:cubicBezTo>
                  <a:cubicBezTo>
                    <a:pt x="579" y="3800"/>
                    <a:pt x="1436" y="5895"/>
                    <a:pt x="1531" y="7039"/>
                  </a:cubicBezTo>
                  <a:cubicBezTo>
                    <a:pt x="1531" y="7229"/>
                    <a:pt x="1531" y="7277"/>
                    <a:pt x="912" y="7420"/>
                  </a:cubicBezTo>
                  <a:cubicBezTo>
                    <a:pt x="340" y="7563"/>
                    <a:pt x="864" y="7896"/>
                    <a:pt x="1865" y="7944"/>
                  </a:cubicBezTo>
                  <a:cubicBezTo>
                    <a:pt x="1869" y="7944"/>
                    <a:pt x="1874" y="7944"/>
                    <a:pt x="1879" y="7944"/>
                  </a:cubicBezTo>
                  <a:cubicBezTo>
                    <a:pt x="2815" y="7944"/>
                    <a:pt x="2530" y="3217"/>
                    <a:pt x="2150" y="989"/>
                  </a:cubicBezTo>
                  <a:cubicBezTo>
                    <a:pt x="2031" y="291"/>
                    <a:pt x="1705" y="1"/>
                    <a:pt x="135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60"/>
            <p:cNvSpPr/>
            <p:nvPr/>
          </p:nvSpPr>
          <p:spPr>
            <a:xfrm>
              <a:off x="8718428" y="4039257"/>
              <a:ext cx="83155" cy="23789"/>
            </a:xfrm>
            <a:custGeom>
              <a:rect b="b" l="l" r="r" t="t"/>
              <a:pathLst>
                <a:path extrusionOk="0" h="668" w="2335">
                  <a:moveTo>
                    <a:pt x="953" y="1"/>
                  </a:moveTo>
                  <a:cubicBezTo>
                    <a:pt x="953" y="1"/>
                    <a:pt x="0" y="96"/>
                    <a:pt x="572" y="382"/>
                  </a:cubicBezTo>
                  <a:cubicBezTo>
                    <a:pt x="858" y="525"/>
                    <a:pt x="1298" y="667"/>
                    <a:pt x="1668" y="667"/>
                  </a:cubicBezTo>
                  <a:cubicBezTo>
                    <a:pt x="2037" y="667"/>
                    <a:pt x="2334" y="525"/>
                    <a:pt x="2334" y="96"/>
                  </a:cubicBezTo>
                  <a:lnTo>
                    <a:pt x="2334" y="96"/>
                  </a:lnTo>
                  <a:cubicBezTo>
                    <a:pt x="2334" y="96"/>
                    <a:pt x="2026" y="199"/>
                    <a:pt x="1666" y="199"/>
                  </a:cubicBezTo>
                  <a:cubicBezTo>
                    <a:pt x="1426" y="199"/>
                    <a:pt x="1163" y="153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60"/>
            <p:cNvSpPr/>
            <p:nvPr/>
          </p:nvSpPr>
          <p:spPr>
            <a:xfrm>
              <a:off x="8718428" y="3526969"/>
              <a:ext cx="159473" cy="457407"/>
            </a:xfrm>
            <a:custGeom>
              <a:rect b="b" l="l" r="r" t="t"/>
              <a:pathLst>
                <a:path extrusionOk="0" h="12844" w="4478">
                  <a:moveTo>
                    <a:pt x="1286" y="1"/>
                  </a:moveTo>
                  <a:cubicBezTo>
                    <a:pt x="1048" y="572"/>
                    <a:pt x="810" y="1144"/>
                    <a:pt x="667" y="1763"/>
                  </a:cubicBezTo>
                  <a:cubicBezTo>
                    <a:pt x="96" y="4764"/>
                    <a:pt x="96" y="5145"/>
                    <a:pt x="96" y="5955"/>
                  </a:cubicBezTo>
                  <a:cubicBezTo>
                    <a:pt x="96" y="7431"/>
                    <a:pt x="0" y="10242"/>
                    <a:pt x="1144" y="12671"/>
                  </a:cubicBezTo>
                  <a:cubicBezTo>
                    <a:pt x="1189" y="12785"/>
                    <a:pt x="1538" y="12844"/>
                    <a:pt x="1896" y="12844"/>
                  </a:cubicBezTo>
                  <a:cubicBezTo>
                    <a:pt x="2288" y="12844"/>
                    <a:pt x="2691" y="12773"/>
                    <a:pt x="2715" y="12623"/>
                  </a:cubicBezTo>
                  <a:cubicBezTo>
                    <a:pt x="3097" y="10289"/>
                    <a:pt x="2620" y="10003"/>
                    <a:pt x="2858" y="7288"/>
                  </a:cubicBezTo>
                  <a:cubicBezTo>
                    <a:pt x="3049" y="6336"/>
                    <a:pt x="3382" y="5431"/>
                    <a:pt x="3763" y="4526"/>
                  </a:cubicBezTo>
                  <a:cubicBezTo>
                    <a:pt x="4478" y="2144"/>
                    <a:pt x="4383" y="1763"/>
                    <a:pt x="4002" y="572"/>
                  </a:cubicBezTo>
                  <a:lnTo>
                    <a:pt x="128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60"/>
            <p:cNvSpPr/>
            <p:nvPr/>
          </p:nvSpPr>
          <p:spPr>
            <a:xfrm>
              <a:off x="8525051" y="3462368"/>
              <a:ext cx="342699" cy="315242"/>
            </a:xfrm>
            <a:custGeom>
              <a:rect b="b" l="l" r="r" t="t"/>
              <a:pathLst>
                <a:path extrusionOk="0" h="8852" w="9623">
                  <a:moveTo>
                    <a:pt x="2037" y="0"/>
                  </a:moveTo>
                  <a:cubicBezTo>
                    <a:pt x="1598" y="0"/>
                    <a:pt x="1212" y="146"/>
                    <a:pt x="953" y="528"/>
                  </a:cubicBezTo>
                  <a:cubicBezTo>
                    <a:pt x="0" y="2005"/>
                    <a:pt x="1143" y="8483"/>
                    <a:pt x="1143" y="8483"/>
                  </a:cubicBezTo>
                  <a:cubicBezTo>
                    <a:pt x="1536" y="8724"/>
                    <a:pt x="1985" y="8851"/>
                    <a:pt x="2431" y="8851"/>
                  </a:cubicBezTo>
                  <a:cubicBezTo>
                    <a:pt x="2690" y="8851"/>
                    <a:pt x="2947" y="8809"/>
                    <a:pt x="3192" y="8721"/>
                  </a:cubicBezTo>
                  <a:cubicBezTo>
                    <a:pt x="3192" y="8721"/>
                    <a:pt x="2620" y="4672"/>
                    <a:pt x="3668" y="4149"/>
                  </a:cubicBezTo>
                  <a:cubicBezTo>
                    <a:pt x="3760" y="4107"/>
                    <a:pt x="3859" y="4088"/>
                    <a:pt x="3965" y="4088"/>
                  </a:cubicBezTo>
                  <a:cubicBezTo>
                    <a:pt x="4913" y="4088"/>
                    <a:pt x="6389" y="5579"/>
                    <a:pt x="7423" y="5579"/>
                  </a:cubicBezTo>
                  <a:cubicBezTo>
                    <a:pt x="7599" y="5579"/>
                    <a:pt x="7762" y="5536"/>
                    <a:pt x="7907" y="5435"/>
                  </a:cubicBezTo>
                  <a:cubicBezTo>
                    <a:pt x="9622" y="4244"/>
                    <a:pt x="8145" y="1624"/>
                    <a:pt x="8145" y="1624"/>
                  </a:cubicBezTo>
                  <a:lnTo>
                    <a:pt x="5430" y="1529"/>
                  </a:lnTo>
                  <a:cubicBezTo>
                    <a:pt x="5430" y="1529"/>
                    <a:pt x="3457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60"/>
            <p:cNvSpPr/>
            <p:nvPr/>
          </p:nvSpPr>
          <p:spPr>
            <a:xfrm>
              <a:off x="8664154" y="3133450"/>
              <a:ext cx="33939" cy="45798"/>
            </a:xfrm>
            <a:custGeom>
              <a:rect b="b" l="l" r="r" t="t"/>
              <a:pathLst>
                <a:path extrusionOk="0" h="1286" w="953">
                  <a:moveTo>
                    <a:pt x="185" y="0"/>
                  </a:moveTo>
                  <a:cubicBezTo>
                    <a:pt x="146" y="0"/>
                    <a:pt x="115" y="29"/>
                    <a:pt x="95" y="95"/>
                  </a:cubicBezTo>
                  <a:cubicBezTo>
                    <a:pt x="0" y="619"/>
                    <a:pt x="286" y="524"/>
                    <a:pt x="524" y="1286"/>
                  </a:cubicBezTo>
                  <a:lnTo>
                    <a:pt x="953" y="1095"/>
                  </a:lnTo>
                  <a:cubicBezTo>
                    <a:pt x="953" y="1095"/>
                    <a:pt x="423" y="0"/>
                    <a:pt x="18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60"/>
            <p:cNvSpPr/>
            <p:nvPr/>
          </p:nvSpPr>
          <p:spPr>
            <a:xfrm>
              <a:off x="8681106" y="3169098"/>
              <a:ext cx="206980" cy="221510"/>
            </a:xfrm>
            <a:custGeom>
              <a:rect b="b" l="l" r="r" t="t"/>
              <a:pathLst>
                <a:path extrusionOk="0" h="6220" w="5812">
                  <a:moveTo>
                    <a:pt x="371" y="1"/>
                  </a:moveTo>
                  <a:cubicBezTo>
                    <a:pt x="220" y="1"/>
                    <a:pt x="66" y="74"/>
                    <a:pt x="0" y="237"/>
                  </a:cubicBezTo>
                  <a:cubicBezTo>
                    <a:pt x="0" y="237"/>
                    <a:pt x="953" y="4048"/>
                    <a:pt x="1477" y="4572"/>
                  </a:cubicBezTo>
                  <a:cubicBezTo>
                    <a:pt x="1915" y="5053"/>
                    <a:pt x="3883" y="6219"/>
                    <a:pt x="4937" y="6219"/>
                  </a:cubicBezTo>
                  <a:cubicBezTo>
                    <a:pt x="5030" y="6219"/>
                    <a:pt x="5116" y="6210"/>
                    <a:pt x="5192" y="6191"/>
                  </a:cubicBezTo>
                  <a:cubicBezTo>
                    <a:pt x="5812" y="6096"/>
                    <a:pt x="5526" y="5334"/>
                    <a:pt x="5383" y="5143"/>
                  </a:cubicBezTo>
                  <a:cubicBezTo>
                    <a:pt x="4764" y="4381"/>
                    <a:pt x="2763" y="3476"/>
                    <a:pt x="2763" y="3476"/>
                  </a:cubicBezTo>
                  <a:lnTo>
                    <a:pt x="572" y="47"/>
                  </a:lnTo>
                  <a:cubicBezTo>
                    <a:pt x="512" y="16"/>
                    <a:pt x="442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60"/>
            <p:cNvSpPr/>
            <p:nvPr/>
          </p:nvSpPr>
          <p:spPr>
            <a:xfrm rot="301910">
              <a:off x="8682803" y="3303126"/>
              <a:ext cx="203546" cy="280196"/>
            </a:xfrm>
            <a:custGeom>
              <a:rect b="b" l="l" r="r" t="t"/>
              <a:pathLst>
                <a:path extrusionOk="0" h="7868" w="6135">
                  <a:moveTo>
                    <a:pt x="3665" y="0"/>
                  </a:moveTo>
                  <a:cubicBezTo>
                    <a:pt x="3321" y="0"/>
                    <a:pt x="2935" y="102"/>
                    <a:pt x="2514" y="357"/>
                  </a:cubicBezTo>
                  <a:cubicBezTo>
                    <a:pt x="1704" y="833"/>
                    <a:pt x="942" y="2119"/>
                    <a:pt x="133" y="6549"/>
                  </a:cubicBezTo>
                  <a:cubicBezTo>
                    <a:pt x="0" y="7243"/>
                    <a:pt x="2710" y="7868"/>
                    <a:pt x="4414" y="7868"/>
                  </a:cubicBezTo>
                  <a:cubicBezTo>
                    <a:pt x="5167" y="7868"/>
                    <a:pt x="5724" y="7746"/>
                    <a:pt x="5753" y="7454"/>
                  </a:cubicBezTo>
                  <a:cubicBezTo>
                    <a:pt x="6134" y="4786"/>
                    <a:pt x="5753" y="3691"/>
                    <a:pt x="5325" y="1214"/>
                  </a:cubicBezTo>
                  <a:cubicBezTo>
                    <a:pt x="5220" y="760"/>
                    <a:pt x="4604" y="0"/>
                    <a:pt x="366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60"/>
            <p:cNvSpPr/>
            <p:nvPr/>
          </p:nvSpPr>
          <p:spPr>
            <a:xfrm>
              <a:off x="8525051" y="3131171"/>
              <a:ext cx="28846" cy="49786"/>
            </a:xfrm>
            <a:custGeom>
              <a:rect b="b" l="l" r="r" t="t"/>
              <a:pathLst>
                <a:path extrusionOk="0" h="1398" w="810">
                  <a:moveTo>
                    <a:pt x="395" y="1"/>
                  </a:moveTo>
                  <a:cubicBezTo>
                    <a:pt x="360" y="1"/>
                    <a:pt x="324" y="20"/>
                    <a:pt x="286" y="64"/>
                  </a:cubicBezTo>
                  <a:cubicBezTo>
                    <a:pt x="0" y="445"/>
                    <a:pt x="48" y="683"/>
                    <a:pt x="381" y="1397"/>
                  </a:cubicBezTo>
                  <a:lnTo>
                    <a:pt x="810" y="1159"/>
                  </a:lnTo>
                  <a:cubicBezTo>
                    <a:pt x="810" y="1159"/>
                    <a:pt x="661" y="1"/>
                    <a:pt x="39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60"/>
            <p:cNvSpPr/>
            <p:nvPr/>
          </p:nvSpPr>
          <p:spPr>
            <a:xfrm>
              <a:off x="8535236" y="3169419"/>
              <a:ext cx="227315" cy="205449"/>
            </a:xfrm>
            <a:custGeom>
              <a:rect b="b" l="l" r="r" t="t"/>
              <a:pathLst>
                <a:path extrusionOk="0" h="5769" w="6383">
                  <a:moveTo>
                    <a:pt x="411" y="0"/>
                  </a:moveTo>
                  <a:cubicBezTo>
                    <a:pt x="260" y="0"/>
                    <a:pt x="105" y="89"/>
                    <a:pt x="0" y="228"/>
                  </a:cubicBezTo>
                  <a:cubicBezTo>
                    <a:pt x="0" y="228"/>
                    <a:pt x="1381" y="3991"/>
                    <a:pt x="1905" y="4467"/>
                  </a:cubicBezTo>
                  <a:cubicBezTo>
                    <a:pt x="2403" y="4883"/>
                    <a:pt x="4276" y="5768"/>
                    <a:pt x="5380" y="5768"/>
                  </a:cubicBezTo>
                  <a:cubicBezTo>
                    <a:pt x="5543" y="5768"/>
                    <a:pt x="5689" y="5749"/>
                    <a:pt x="5811" y="5706"/>
                  </a:cubicBezTo>
                  <a:cubicBezTo>
                    <a:pt x="6383" y="5515"/>
                    <a:pt x="6049" y="4801"/>
                    <a:pt x="5859" y="4610"/>
                  </a:cubicBezTo>
                  <a:cubicBezTo>
                    <a:pt x="5144" y="3944"/>
                    <a:pt x="3096" y="3229"/>
                    <a:pt x="3096" y="3229"/>
                  </a:cubicBezTo>
                  <a:lnTo>
                    <a:pt x="572" y="38"/>
                  </a:lnTo>
                  <a:cubicBezTo>
                    <a:pt x="521" y="12"/>
                    <a:pt x="466" y="0"/>
                    <a:pt x="41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60"/>
            <p:cNvSpPr/>
            <p:nvPr/>
          </p:nvSpPr>
          <p:spPr>
            <a:xfrm>
              <a:off x="8625087" y="3172410"/>
              <a:ext cx="315598" cy="354451"/>
            </a:xfrm>
            <a:custGeom>
              <a:rect b="b" l="l" r="r" t="t"/>
              <a:pathLst>
                <a:path extrusionOk="0" h="9953" w="8862">
                  <a:moveTo>
                    <a:pt x="4961" y="0"/>
                  </a:moveTo>
                  <a:cubicBezTo>
                    <a:pt x="4928" y="0"/>
                    <a:pt x="4895" y="1"/>
                    <a:pt x="4860" y="1"/>
                  </a:cubicBezTo>
                  <a:cubicBezTo>
                    <a:pt x="3955" y="49"/>
                    <a:pt x="3288" y="763"/>
                    <a:pt x="3288" y="1621"/>
                  </a:cubicBezTo>
                  <a:cubicBezTo>
                    <a:pt x="3145" y="2812"/>
                    <a:pt x="3098" y="2859"/>
                    <a:pt x="2669" y="3288"/>
                  </a:cubicBezTo>
                  <a:cubicBezTo>
                    <a:pt x="1478" y="4336"/>
                    <a:pt x="3955" y="5050"/>
                    <a:pt x="2955" y="6051"/>
                  </a:cubicBezTo>
                  <a:cubicBezTo>
                    <a:pt x="0" y="8907"/>
                    <a:pt x="3155" y="9953"/>
                    <a:pt x="5323" y="9953"/>
                  </a:cubicBezTo>
                  <a:cubicBezTo>
                    <a:pt x="6301" y="9953"/>
                    <a:pt x="7078" y="9740"/>
                    <a:pt x="7004" y="9385"/>
                  </a:cubicBezTo>
                  <a:cubicBezTo>
                    <a:pt x="6575" y="7146"/>
                    <a:pt x="8004" y="7813"/>
                    <a:pt x="7909" y="6194"/>
                  </a:cubicBezTo>
                  <a:cubicBezTo>
                    <a:pt x="7861" y="5527"/>
                    <a:pt x="8861" y="4955"/>
                    <a:pt x="7718" y="4002"/>
                  </a:cubicBezTo>
                  <a:cubicBezTo>
                    <a:pt x="7337" y="3717"/>
                    <a:pt x="8242" y="2335"/>
                    <a:pt x="7289" y="1954"/>
                  </a:cubicBezTo>
                  <a:cubicBezTo>
                    <a:pt x="6351" y="1579"/>
                    <a:pt x="7216" y="0"/>
                    <a:pt x="496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60"/>
            <p:cNvSpPr/>
            <p:nvPr/>
          </p:nvSpPr>
          <p:spPr>
            <a:xfrm rot="-5400000">
              <a:off x="6907425" y="3616100"/>
              <a:ext cx="539400" cy="286800"/>
            </a:xfrm>
            <a:prstGeom prst="rightArrow">
              <a:avLst>
                <a:gd fmla="val 50000" name="adj1"/>
                <a:gd fmla="val 72912" name="adj2"/>
              </a:avLst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60"/>
            <p:cNvSpPr/>
            <p:nvPr/>
          </p:nvSpPr>
          <p:spPr>
            <a:xfrm rot="-5400000">
              <a:off x="7109206" y="3427850"/>
              <a:ext cx="785100" cy="417600"/>
            </a:xfrm>
            <a:prstGeom prst="rightArrow">
              <a:avLst>
                <a:gd fmla="val 50000" name="adj1"/>
                <a:gd fmla="val 72912" name="adj2"/>
              </a:avLst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60"/>
            <p:cNvSpPr/>
            <p:nvPr/>
          </p:nvSpPr>
          <p:spPr>
            <a:xfrm rot="-5400000">
              <a:off x="7359675" y="3158750"/>
              <a:ext cx="1136400" cy="604500"/>
            </a:xfrm>
            <a:prstGeom prst="rightArrow">
              <a:avLst>
                <a:gd fmla="val 50000" name="adj1"/>
                <a:gd fmla="val 72912" name="adj2"/>
              </a:avLst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7" name="Google Shape;2407;p60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2408" name="Google Shape;2408;p60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9" name="Google Shape;2409;p60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2410" name="Google Shape;2410;p60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411" name="Google Shape;2411;p60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412" name="Google Shape;2412;p60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13" name="Google Shape;2413;p60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414" name="Google Shape;2414;p60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60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60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17" name="Google Shape;2417;p60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18" name="Google Shape;2418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9" name="Google Shape;2419;p60"/>
          <p:cNvSpPr txBox="1"/>
          <p:nvPr/>
        </p:nvSpPr>
        <p:spPr>
          <a:xfrm>
            <a:off x="836600" y="2349150"/>
            <a:ext cx="75900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多個討論議題中，人民最關注哪個因素？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9845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sine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人民最關注的議題為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民生議題。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4" name="Google Shape;2424;p61"/>
          <p:cNvGrpSpPr/>
          <p:nvPr/>
        </p:nvGrpSpPr>
        <p:grpSpPr>
          <a:xfrm>
            <a:off x="5393986" y="590469"/>
            <a:ext cx="2817639" cy="2654531"/>
            <a:chOff x="717126" y="770507"/>
            <a:chExt cx="2817639" cy="2654531"/>
          </a:xfrm>
        </p:grpSpPr>
        <p:sp>
          <p:nvSpPr>
            <p:cNvPr id="2425" name="Google Shape;2425;p61"/>
            <p:cNvSpPr/>
            <p:nvPr/>
          </p:nvSpPr>
          <p:spPr>
            <a:xfrm>
              <a:off x="717465" y="1000737"/>
              <a:ext cx="2817300" cy="2424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61"/>
            <p:cNvSpPr/>
            <p:nvPr/>
          </p:nvSpPr>
          <p:spPr>
            <a:xfrm>
              <a:off x="717126" y="770507"/>
              <a:ext cx="2817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7" name="Google Shape;2427;p6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428" name="Google Shape;2428;p6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429" name="Google Shape;2429;p6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430" name="Google Shape;2430;p6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31" name="Google Shape;2431;p6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432" name="Google Shape;2432;p6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6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6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35" name="Google Shape;2435;p6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436" name="Google Shape;2436;p61"/>
          <p:cNvGrpSpPr/>
          <p:nvPr/>
        </p:nvGrpSpPr>
        <p:grpSpPr>
          <a:xfrm>
            <a:off x="717450" y="1128762"/>
            <a:ext cx="4009574" cy="1694832"/>
            <a:chOff x="717115" y="770493"/>
            <a:chExt cx="3735396" cy="1414364"/>
          </a:xfrm>
        </p:grpSpPr>
        <p:sp>
          <p:nvSpPr>
            <p:cNvPr id="2437" name="Google Shape;2437;p61"/>
            <p:cNvSpPr/>
            <p:nvPr/>
          </p:nvSpPr>
          <p:spPr>
            <a:xfrm>
              <a:off x="717511" y="1000756"/>
              <a:ext cx="3735000" cy="1184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61"/>
            <p:cNvSpPr/>
            <p:nvPr/>
          </p:nvSpPr>
          <p:spPr>
            <a:xfrm>
              <a:off x="717115" y="770493"/>
              <a:ext cx="37350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39" name="Google Shape;2439;p6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440" name="Google Shape;2440;p6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441" name="Google Shape;2441;p6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442" name="Google Shape;2442;p6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43" name="Google Shape;2443;p6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444" name="Google Shape;2444;p6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6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6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47" name="Google Shape;2447;p6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48" name="Google Shape;2448;p61"/>
          <p:cNvSpPr txBox="1"/>
          <p:nvPr>
            <p:ph type="title"/>
          </p:nvPr>
        </p:nvSpPr>
        <p:spPr>
          <a:xfrm>
            <a:off x="873125" y="1418500"/>
            <a:ext cx="3755400" cy="13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THANKS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449" name="Google Shape;2449;p61"/>
          <p:cNvGrpSpPr/>
          <p:nvPr/>
        </p:nvGrpSpPr>
        <p:grpSpPr>
          <a:xfrm>
            <a:off x="5803357" y="1073521"/>
            <a:ext cx="2017946" cy="1952136"/>
            <a:chOff x="5748100" y="754725"/>
            <a:chExt cx="2363211" cy="2286141"/>
          </a:xfrm>
        </p:grpSpPr>
        <p:sp>
          <p:nvSpPr>
            <p:cNvPr id="2450" name="Google Shape;2450;p61"/>
            <p:cNvSpPr/>
            <p:nvPr/>
          </p:nvSpPr>
          <p:spPr>
            <a:xfrm>
              <a:off x="6961127" y="839229"/>
              <a:ext cx="843583" cy="850161"/>
            </a:xfrm>
            <a:custGeom>
              <a:rect b="b" l="l" r="r" t="t"/>
              <a:pathLst>
                <a:path extrusionOk="0" h="19517" w="19366">
                  <a:moveTo>
                    <a:pt x="1" y="0"/>
                  </a:moveTo>
                  <a:lnTo>
                    <a:pt x="1" y="16511"/>
                  </a:lnTo>
                  <a:lnTo>
                    <a:pt x="39" y="16511"/>
                  </a:lnTo>
                  <a:cubicBezTo>
                    <a:pt x="2055" y="16892"/>
                    <a:pt x="3805" y="17995"/>
                    <a:pt x="5099" y="19517"/>
                  </a:cubicBezTo>
                  <a:lnTo>
                    <a:pt x="19327" y="11261"/>
                  </a:lnTo>
                  <a:cubicBezTo>
                    <a:pt x="19365" y="10615"/>
                    <a:pt x="19365" y="9930"/>
                    <a:pt x="19327" y="9283"/>
                  </a:cubicBezTo>
                  <a:cubicBezTo>
                    <a:pt x="19327" y="9283"/>
                    <a:pt x="6582" y="49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61"/>
            <p:cNvSpPr/>
            <p:nvPr/>
          </p:nvSpPr>
          <p:spPr>
            <a:xfrm>
              <a:off x="6962783" y="754725"/>
              <a:ext cx="840272" cy="846850"/>
            </a:xfrm>
            <a:custGeom>
              <a:rect b="b" l="l" r="r" t="t"/>
              <a:pathLst>
                <a:path extrusionOk="0" h="19441" w="19290">
                  <a:moveTo>
                    <a:pt x="1" y="0"/>
                  </a:moveTo>
                  <a:lnTo>
                    <a:pt x="1" y="16473"/>
                  </a:lnTo>
                  <a:cubicBezTo>
                    <a:pt x="2017" y="16854"/>
                    <a:pt x="3767" y="17919"/>
                    <a:pt x="5061" y="19441"/>
                  </a:cubicBezTo>
                  <a:lnTo>
                    <a:pt x="19289" y="11223"/>
                  </a:lnTo>
                  <a:cubicBezTo>
                    <a:pt x="14990" y="4717"/>
                    <a:pt x="7876" y="53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61"/>
            <p:cNvSpPr/>
            <p:nvPr/>
          </p:nvSpPr>
          <p:spPr>
            <a:xfrm>
              <a:off x="6962783" y="754725"/>
              <a:ext cx="840272" cy="846850"/>
            </a:xfrm>
            <a:custGeom>
              <a:rect b="b" l="l" r="r" t="t"/>
              <a:pathLst>
                <a:path extrusionOk="0" h="19441" w="19290">
                  <a:moveTo>
                    <a:pt x="1" y="0"/>
                  </a:moveTo>
                  <a:lnTo>
                    <a:pt x="1" y="16473"/>
                  </a:lnTo>
                  <a:cubicBezTo>
                    <a:pt x="2017" y="16854"/>
                    <a:pt x="3767" y="17919"/>
                    <a:pt x="5061" y="19441"/>
                  </a:cubicBezTo>
                  <a:lnTo>
                    <a:pt x="19289" y="11223"/>
                  </a:lnTo>
                  <a:cubicBezTo>
                    <a:pt x="14990" y="4717"/>
                    <a:pt x="7876" y="53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61"/>
            <p:cNvSpPr/>
            <p:nvPr/>
          </p:nvSpPr>
          <p:spPr>
            <a:xfrm>
              <a:off x="6951196" y="1399222"/>
              <a:ext cx="214707" cy="162958"/>
            </a:xfrm>
            <a:custGeom>
              <a:rect b="b" l="l" r="r" t="t"/>
              <a:pathLst>
                <a:path extrusionOk="0" h="3741" w="4929">
                  <a:moveTo>
                    <a:pt x="2855" y="0"/>
                  </a:moveTo>
                  <a:cubicBezTo>
                    <a:pt x="2718" y="0"/>
                    <a:pt x="2578" y="14"/>
                    <a:pt x="2435" y="41"/>
                  </a:cubicBezTo>
                  <a:cubicBezTo>
                    <a:pt x="761" y="384"/>
                    <a:pt x="0" y="3123"/>
                    <a:pt x="1066" y="3617"/>
                  </a:cubicBezTo>
                  <a:cubicBezTo>
                    <a:pt x="1218" y="3698"/>
                    <a:pt x="1460" y="3741"/>
                    <a:pt x="1747" y="3741"/>
                  </a:cubicBezTo>
                  <a:cubicBezTo>
                    <a:pt x="2675" y="3741"/>
                    <a:pt x="4074" y="3294"/>
                    <a:pt x="4452" y="2248"/>
                  </a:cubicBezTo>
                  <a:cubicBezTo>
                    <a:pt x="4929" y="987"/>
                    <a:pt x="4032" y="0"/>
                    <a:pt x="285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61"/>
            <p:cNvSpPr/>
            <p:nvPr/>
          </p:nvSpPr>
          <p:spPr>
            <a:xfrm>
              <a:off x="5748100" y="842540"/>
              <a:ext cx="1062298" cy="1592597"/>
            </a:xfrm>
            <a:custGeom>
              <a:rect b="b" l="l" r="r" t="t"/>
              <a:pathLst>
                <a:path extrusionOk="0" h="36561" w="24387">
                  <a:moveTo>
                    <a:pt x="24387" y="0"/>
                  </a:moveTo>
                  <a:cubicBezTo>
                    <a:pt x="10462" y="989"/>
                    <a:pt x="0" y="13049"/>
                    <a:pt x="989" y="26936"/>
                  </a:cubicBezTo>
                  <a:cubicBezTo>
                    <a:pt x="1218" y="30283"/>
                    <a:pt x="2131" y="33555"/>
                    <a:pt x="3653" y="36561"/>
                  </a:cubicBezTo>
                  <a:lnTo>
                    <a:pt x="17843" y="28343"/>
                  </a:lnTo>
                  <a:cubicBezTo>
                    <a:pt x="17881" y="27658"/>
                    <a:pt x="17881" y="27012"/>
                    <a:pt x="17843" y="26327"/>
                  </a:cubicBezTo>
                  <a:cubicBezTo>
                    <a:pt x="17501" y="26023"/>
                    <a:pt x="17310" y="25604"/>
                    <a:pt x="17272" y="25148"/>
                  </a:cubicBezTo>
                  <a:cubicBezTo>
                    <a:pt x="17272" y="20925"/>
                    <a:pt x="20240" y="17234"/>
                    <a:pt x="24387" y="16435"/>
                  </a:cubicBezTo>
                  <a:lnTo>
                    <a:pt x="2438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61"/>
            <p:cNvSpPr/>
            <p:nvPr/>
          </p:nvSpPr>
          <p:spPr>
            <a:xfrm>
              <a:off x="5981750" y="1468960"/>
              <a:ext cx="2126251" cy="1571906"/>
            </a:xfrm>
            <a:custGeom>
              <a:rect b="b" l="l" r="r" t="t"/>
              <a:pathLst>
                <a:path extrusionOk="0" h="36086" w="48812">
                  <a:moveTo>
                    <a:pt x="43523" y="0"/>
                  </a:moveTo>
                  <a:lnTo>
                    <a:pt x="29256" y="6277"/>
                  </a:lnTo>
                  <a:lnTo>
                    <a:pt x="29142" y="8636"/>
                  </a:lnTo>
                  <a:cubicBezTo>
                    <a:pt x="29409" y="9435"/>
                    <a:pt x="29675" y="9891"/>
                    <a:pt x="29675" y="10805"/>
                  </a:cubicBezTo>
                  <a:cubicBezTo>
                    <a:pt x="29675" y="15712"/>
                    <a:pt x="25718" y="19707"/>
                    <a:pt x="20773" y="19745"/>
                  </a:cubicBezTo>
                  <a:cubicBezTo>
                    <a:pt x="18376" y="19745"/>
                    <a:pt x="16017" y="18756"/>
                    <a:pt x="14305" y="17006"/>
                  </a:cubicBezTo>
                  <a:lnTo>
                    <a:pt x="0" y="23283"/>
                  </a:lnTo>
                  <a:lnTo>
                    <a:pt x="0" y="25261"/>
                  </a:lnTo>
                  <a:cubicBezTo>
                    <a:pt x="4917" y="32309"/>
                    <a:pt x="12774" y="36085"/>
                    <a:pt x="20750" y="36085"/>
                  </a:cubicBezTo>
                  <a:cubicBezTo>
                    <a:pt x="25734" y="36085"/>
                    <a:pt x="30764" y="34611"/>
                    <a:pt x="35153" y="31539"/>
                  </a:cubicBezTo>
                  <a:cubicBezTo>
                    <a:pt x="45273" y="24500"/>
                    <a:pt x="48811" y="11147"/>
                    <a:pt x="4352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61"/>
            <p:cNvSpPr/>
            <p:nvPr/>
          </p:nvSpPr>
          <p:spPr>
            <a:xfrm>
              <a:off x="5748100" y="754725"/>
              <a:ext cx="1062298" cy="1592597"/>
            </a:xfrm>
            <a:custGeom>
              <a:rect b="b" l="l" r="r" t="t"/>
              <a:pathLst>
                <a:path extrusionOk="0" h="36561" w="24387">
                  <a:moveTo>
                    <a:pt x="24387" y="0"/>
                  </a:moveTo>
                  <a:cubicBezTo>
                    <a:pt x="10462" y="989"/>
                    <a:pt x="0" y="13087"/>
                    <a:pt x="989" y="26973"/>
                  </a:cubicBezTo>
                  <a:cubicBezTo>
                    <a:pt x="1218" y="30283"/>
                    <a:pt x="2131" y="33593"/>
                    <a:pt x="3653" y="36560"/>
                  </a:cubicBezTo>
                  <a:lnTo>
                    <a:pt x="17843" y="28343"/>
                  </a:lnTo>
                  <a:cubicBezTo>
                    <a:pt x="16055" y="23740"/>
                    <a:pt x="18414" y="18604"/>
                    <a:pt x="23017" y="16854"/>
                  </a:cubicBezTo>
                  <a:cubicBezTo>
                    <a:pt x="23435" y="16663"/>
                    <a:pt x="23930" y="16549"/>
                    <a:pt x="24387" y="16473"/>
                  </a:cubicBezTo>
                  <a:lnTo>
                    <a:pt x="2438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61"/>
            <p:cNvSpPr/>
            <p:nvPr/>
          </p:nvSpPr>
          <p:spPr>
            <a:xfrm>
              <a:off x="5983405" y="1381102"/>
              <a:ext cx="2127906" cy="1573997"/>
            </a:xfrm>
            <a:custGeom>
              <a:rect b="b" l="l" r="r" t="t"/>
              <a:pathLst>
                <a:path extrusionOk="0" h="36134" w="48850">
                  <a:moveTo>
                    <a:pt x="43523" y="1"/>
                  </a:moveTo>
                  <a:lnTo>
                    <a:pt x="29257" y="8218"/>
                  </a:lnTo>
                  <a:cubicBezTo>
                    <a:pt x="30702" y="12936"/>
                    <a:pt x="28077" y="17919"/>
                    <a:pt x="23360" y="19327"/>
                  </a:cubicBezTo>
                  <a:cubicBezTo>
                    <a:pt x="22478" y="19607"/>
                    <a:pt x="21579" y="19743"/>
                    <a:pt x="20691" y="19743"/>
                  </a:cubicBezTo>
                  <a:cubicBezTo>
                    <a:pt x="18322" y="19743"/>
                    <a:pt x="16031" y="18777"/>
                    <a:pt x="14343" y="17006"/>
                  </a:cubicBezTo>
                  <a:lnTo>
                    <a:pt x="1" y="25300"/>
                  </a:lnTo>
                  <a:cubicBezTo>
                    <a:pt x="4900" y="32356"/>
                    <a:pt x="12760" y="36133"/>
                    <a:pt x="20751" y="36133"/>
                  </a:cubicBezTo>
                  <a:cubicBezTo>
                    <a:pt x="25729" y="36133"/>
                    <a:pt x="30758" y="34667"/>
                    <a:pt x="35153" y="31615"/>
                  </a:cubicBezTo>
                  <a:cubicBezTo>
                    <a:pt x="45311" y="24577"/>
                    <a:pt x="48849" y="11148"/>
                    <a:pt x="435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61"/>
            <p:cNvSpPr/>
            <p:nvPr/>
          </p:nvSpPr>
          <p:spPr>
            <a:xfrm>
              <a:off x="5748100" y="754725"/>
              <a:ext cx="1062298" cy="1592597"/>
            </a:xfrm>
            <a:custGeom>
              <a:rect b="b" l="l" r="r" t="t"/>
              <a:pathLst>
                <a:path extrusionOk="0" h="36561" w="24387">
                  <a:moveTo>
                    <a:pt x="24387" y="0"/>
                  </a:moveTo>
                  <a:cubicBezTo>
                    <a:pt x="10462" y="989"/>
                    <a:pt x="0" y="13087"/>
                    <a:pt x="989" y="26973"/>
                  </a:cubicBezTo>
                  <a:cubicBezTo>
                    <a:pt x="1218" y="30283"/>
                    <a:pt x="2131" y="33593"/>
                    <a:pt x="3653" y="36560"/>
                  </a:cubicBezTo>
                  <a:lnTo>
                    <a:pt x="17843" y="28343"/>
                  </a:lnTo>
                  <a:cubicBezTo>
                    <a:pt x="16055" y="23740"/>
                    <a:pt x="18414" y="18604"/>
                    <a:pt x="23017" y="16854"/>
                  </a:cubicBezTo>
                  <a:cubicBezTo>
                    <a:pt x="23435" y="16663"/>
                    <a:pt x="23930" y="16549"/>
                    <a:pt x="24387" y="16473"/>
                  </a:cubicBezTo>
                  <a:lnTo>
                    <a:pt x="2438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61"/>
            <p:cNvSpPr/>
            <p:nvPr/>
          </p:nvSpPr>
          <p:spPr>
            <a:xfrm>
              <a:off x="5983405" y="1381102"/>
              <a:ext cx="2127906" cy="1573997"/>
            </a:xfrm>
            <a:custGeom>
              <a:rect b="b" l="l" r="r" t="t"/>
              <a:pathLst>
                <a:path extrusionOk="0" h="36134" w="48850">
                  <a:moveTo>
                    <a:pt x="43523" y="1"/>
                  </a:moveTo>
                  <a:lnTo>
                    <a:pt x="29257" y="8218"/>
                  </a:lnTo>
                  <a:cubicBezTo>
                    <a:pt x="30702" y="12936"/>
                    <a:pt x="28077" y="17919"/>
                    <a:pt x="23360" y="19327"/>
                  </a:cubicBezTo>
                  <a:cubicBezTo>
                    <a:pt x="22478" y="19607"/>
                    <a:pt x="21579" y="19743"/>
                    <a:pt x="20691" y="19743"/>
                  </a:cubicBezTo>
                  <a:cubicBezTo>
                    <a:pt x="18322" y="19743"/>
                    <a:pt x="16031" y="18777"/>
                    <a:pt x="14343" y="17006"/>
                  </a:cubicBezTo>
                  <a:lnTo>
                    <a:pt x="1" y="25300"/>
                  </a:lnTo>
                  <a:cubicBezTo>
                    <a:pt x="4900" y="32356"/>
                    <a:pt x="12760" y="36133"/>
                    <a:pt x="20751" y="36133"/>
                  </a:cubicBezTo>
                  <a:cubicBezTo>
                    <a:pt x="25729" y="36133"/>
                    <a:pt x="30758" y="34667"/>
                    <a:pt x="35153" y="31615"/>
                  </a:cubicBezTo>
                  <a:cubicBezTo>
                    <a:pt x="45311" y="24577"/>
                    <a:pt x="48849" y="11148"/>
                    <a:pt x="435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61"/>
            <p:cNvSpPr/>
            <p:nvPr/>
          </p:nvSpPr>
          <p:spPr>
            <a:xfrm>
              <a:off x="6717546" y="1715851"/>
              <a:ext cx="498849" cy="372917"/>
            </a:xfrm>
            <a:custGeom>
              <a:rect b="b" l="l" r="r" t="t"/>
              <a:pathLst>
                <a:path extrusionOk="0" h="8561" w="11452">
                  <a:moveTo>
                    <a:pt x="8218" y="3919"/>
                  </a:moveTo>
                  <a:lnTo>
                    <a:pt x="8941" y="4604"/>
                  </a:lnTo>
                  <a:lnTo>
                    <a:pt x="8142" y="5251"/>
                  </a:lnTo>
                  <a:lnTo>
                    <a:pt x="8218" y="3919"/>
                  </a:lnTo>
                  <a:close/>
                  <a:moveTo>
                    <a:pt x="3272" y="1"/>
                  </a:moveTo>
                  <a:cubicBezTo>
                    <a:pt x="2777" y="39"/>
                    <a:pt x="2435" y="381"/>
                    <a:pt x="2283" y="800"/>
                  </a:cubicBezTo>
                  <a:lnTo>
                    <a:pt x="0" y="4756"/>
                  </a:lnTo>
                  <a:lnTo>
                    <a:pt x="1826" y="5517"/>
                  </a:lnTo>
                  <a:lnTo>
                    <a:pt x="2511" y="4376"/>
                  </a:lnTo>
                  <a:lnTo>
                    <a:pt x="2853" y="8561"/>
                  </a:lnTo>
                  <a:lnTo>
                    <a:pt x="7837" y="8561"/>
                  </a:lnTo>
                  <a:lnTo>
                    <a:pt x="7951" y="7229"/>
                  </a:lnTo>
                  <a:lnTo>
                    <a:pt x="10995" y="5707"/>
                  </a:lnTo>
                  <a:cubicBezTo>
                    <a:pt x="11299" y="5631"/>
                    <a:pt x="11451" y="5251"/>
                    <a:pt x="11299" y="4908"/>
                  </a:cubicBezTo>
                  <a:lnTo>
                    <a:pt x="8370" y="609"/>
                  </a:lnTo>
                  <a:cubicBezTo>
                    <a:pt x="8180" y="229"/>
                    <a:pt x="7799" y="1"/>
                    <a:pt x="738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61"/>
            <p:cNvSpPr/>
            <p:nvPr/>
          </p:nvSpPr>
          <p:spPr>
            <a:xfrm>
              <a:off x="6667802" y="2065498"/>
              <a:ext cx="339768" cy="29882"/>
            </a:xfrm>
            <a:custGeom>
              <a:rect b="b" l="l" r="r" t="t"/>
              <a:pathLst>
                <a:path extrusionOk="0" h="686" w="7800">
                  <a:moveTo>
                    <a:pt x="1" y="1"/>
                  </a:moveTo>
                  <a:lnTo>
                    <a:pt x="1" y="686"/>
                  </a:lnTo>
                  <a:lnTo>
                    <a:pt x="7800" y="686"/>
                  </a:lnTo>
                  <a:lnTo>
                    <a:pt x="780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61"/>
            <p:cNvSpPr/>
            <p:nvPr/>
          </p:nvSpPr>
          <p:spPr>
            <a:xfrm>
              <a:off x="6909771" y="2029040"/>
              <a:ext cx="92826" cy="36503"/>
            </a:xfrm>
            <a:custGeom>
              <a:rect b="b" l="l" r="r" t="t"/>
              <a:pathLst>
                <a:path extrusionOk="0" h="838" w="2131">
                  <a:moveTo>
                    <a:pt x="0" y="1"/>
                  </a:moveTo>
                  <a:lnTo>
                    <a:pt x="152" y="838"/>
                  </a:lnTo>
                  <a:lnTo>
                    <a:pt x="2131" y="838"/>
                  </a:lnTo>
                  <a:lnTo>
                    <a:pt x="2093" y="457"/>
                  </a:lnTo>
                  <a:cubicBezTo>
                    <a:pt x="2055" y="191"/>
                    <a:pt x="1826" y="1"/>
                    <a:pt x="152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61"/>
            <p:cNvSpPr/>
            <p:nvPr/>
          </p:nvSpPr>
          <p:spPr>
            <a:xfrm>
              <a:off x="6629688" y="1898145"/>
              <a:ext cx="311628" cy="167401"/>
            </a:xfrm>
            <a:custGeom>
              <a:rect b="b" l="l" r="r" t="t"/>
              <a:pathLst>
                <a:path extrusionOk="0" h="3843" w="7154">
                  <a:moveTo>
                    <a:pt x="1" y="0"/>
                  </a:moveTo>
                  <a:lnTo>
                    <a:pt x="876" y="3843"/>
                  </a:lnTo>
                  <a:lnTo>
                    <a:pt x="7153" y="3843"/>
                  </a:lnTo>
                  <a:lnTo>
                    <a:pt x="627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61"/>
            <p:cNvSpPr/>
            <p:nvPr/>
          </p:nvSpPr>
          <p:spPr>
            <a:xfrm>
              <a:off x="6760626" y="1969408"/>
              <a:ext cx="36503" cy="36503"/>
            </a:xfrm>
            <a:custGeom>
              <a:rect b="b" l="l" r="r" t="t"/>
              <a:pathLst>
                <a:path extrusionOk="0" h="838" w="838">
                  <a:moveTo>
                    <a:pt x="419" y="0"/>
                  </a:moveTo>
                  <a:cubicBezTo>
                    <a:pt x="190" y="0"/>
                    <a:pt x="0" y="191"/>
                    <a:pt x="0" y="419"/>
                  </a:cubicBezTo>
                  <a:cubicBezTo>
                    <a:pt x="0" y="647"/>
                    <a:pt x="190" y="837"/>
                    <a:pt x="419" y="837"/>
                  </a:cubicBezTo>
                  <a:cubicBezTo>
                    <a:pt x="685" y="837"/>
                    <a:pt x="837" y="647"/>
                    <a:pt x="837" y="419"/>
                  </a:cubicBezTo>
                  <a:cubicBezTo>
                    <a:pt x="837" y="191"/>
                    <a:pt x="723" y="0"/>
                    <a:pt x="41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61"/>
            <p:cNvSpPr/>
            <p:nvPr/>
          </p:nvSpPr>
          <p:spPr>
            <a:xfrm>
              <a:off x="6669457" y="2131055"/>
              <a:ext cx="150543" cy="415083"/>
            </a:xfrm>
            <a:custGeom>
              <a:rect b="b" l="l" r="r" t="t"/>
              <a:pathLst>
                <a:path extrusionOk="0" h="9529" w="3456">
                  <a:moveTo>
                    <a:pt x="2326" y="0"/>
                  </a:moveTo>
                  <a:cubicBezTo>
                    <a:pt x="2209" y="0"/>
                    <a:pt x="2131" y="18"/>
                    <a:pt x="2131" y="18"/>
                  </a:cubicBezTo>
                  <a:lnTo>
                    <a:pt x="800" y="360"/>
                  </a:lnTo>
                  <a:lnTo>
                    <a:pt x="1" y="9529"/>
                  </a:lnTo>
                  <a:lnTo>
                    <a:pt x="1180" y="9529"/>
                  </a:lnTo>
                  <a:cubicBezTo>
                    <a:pt x="1180" y="9529"/>
                    <a:pt x="3120" y="3594"/>
                    <a:pt x="3311" y="1654"/>
                  </a:cubicBezTo>
                  <a:cubicBezTo>
                    <a:pt x="3455" y="177"/>
                    <a:pt x="2696" y="0"/>
                    <a:pt x="232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61"/>
            <p:cNvSpPr/>
            <p:nvPr/>
          </p:nvSpPr>
          <p:spPr>
            <a:xfrm>
              <a:off x="6835199" y="2131055"/>
              <a:ext cx="150500" cy="415083"/>
            </a:xfrm>
            <a:custGeom>
              <a:rect b="b" l="l" r="r" t="t"/>
              <a:pathLst>
                <a:path extrusionOk="0" h="9529" w="3455">
                  <a:moveTo>
                    <a:pt x="2325" y="0"/>
                  </a:moveTo>
                  <a:cubicBezTo>
                    <a:pt x="2209" y="0"/>
                    <a:pt x="2131" y="18"/>
                    <a:pt x="2131" y="18"/>
                  </a:cubicBezTo>
                  <a:lnTo>
                    <a:pt x="799" y="360"/>
                  </a:lnTo>
                  <a:lnTo>
                    <a:pt x="0" y="9529"/>
                  </a:lnTo>
                  <a:lnTo>
                    <a:pt x="1180" y="9529"/>
                  </a:lnTo>
                  <a:cubicBezTo>
                    <a:pt x="1180" y="9529"/>
                    <a:pt x="3120" y="3594"/>
                    <a:pt x="3310" y="1654"/>
                  </a:cubicBezTo>
                  <a:cubicBezTo>
                    <a:pt x="3455" y="177"/>
                    <a:pt x="2696" y="0"/>
                    <a:pt x="232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61"/>
            <p:cNvSpPr/>
            <p:nvPr/>
          </p:nvSpPr>
          <p:spPr>
            <a:xfrm>
              <a:off x="6770557" y="2546083"/>
              <a:ext cx="116044" cy="39814"/>
            </a:xfrm>
            <a:custGeom>
              <a:rect b="b" l="l" r="r" t="t"/>
              <a:pathLst>
                <a:path extrusionOk="0" h="914" w="2664">
                  <a:moveTo>
                    <a:pt x="1484" y="1"/>
                  </a:moveTo>
                  <a:lnTo>
                    <a:pt x="153" y="495"/>
                  </a:lnTo>
                  <a:cubicBezTo>
                    <a:pt x="1" y="533"/>
                    <a:pt x="115" y="914"/>
                    <a:pt x="267" y="914"/>
                  </a:cubicBezTo>
                  <a:lnTo>
                    <a:pt x="2664" y="914"/>
                  </a:lnTo>
                  <a:lnTo>
                    <a:pt x="266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61"/>
            <p:cNvSpPr/>
            <p:nvPr/>
          </p:nvSpPr>
          <p:spPr>
            <a:xfrm>
              <a:off x="6609825" y="2546083"/>
              <a:ext cx="114389" cy="39814"/>
            </a:xfrm>
            <a:custGeom>
              <a:rect b="b" l="l" r="r" t="t"/>
              <a:pathLst>
                <a:path extrusionOk="0" h="914" w="2626">
                  <a:moveTo>
                    <a:pt x="1408" y="1"/>
                  </a:moveTo>
                  <a:lnTo>
                    <a:pt x="152" y="495"/>
                  </a:lnTo>
                  <a:cubicBezTo>
                    <a:pt x="0" y="533"/>
                    <a:pt x="76" y="914"/>
                    <a:pt x="229" y="914"/>
                  </a:cubicBezTo>
                  <a:lnTo>
                    <a:pt x="2625" y="914"/>
                  </a:lnTo>
                  <a:lnTo>
                    <a:pt x="262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61"/>
            <p:cNvSpPr/>
            <p:nvPr/>
          </p:nvSpPr>
          <p:spPr>
            <a:xfrm>
              <a:off x="6674423" y="2092026"/>
              <a:ext cx="384548" cy="205560"/>
            </a:xfrm>
            <a:custGeom>
              <a:rect b="b" l="l" r="r" t="t"/>
              <a:pathLst>
                <a:path extrusionOk="0" h="4719" w="8828">
                  <a:moveTo>
                    <a:pt x="2169" y="1"/>
                  </a:moveTo>
                  <a:cubicBezTo>
                    <a:pt x="1371" y="1"/>
                    <a:pt x="762" y="647"/>
                    <a:pt x="610" y="1408"/>
                  </a:cubicBezTo>
                  <a:cubicBezTo>
                    <a:pt x="381" y="2321"/>
                    <a:pt x="1" y="4718"/>
                    <a:pt x="1" y="4718"/>
                  </a:cubicBezTo>
                  <a:lnTo>
                    <a:pt x="6773" y="4718"/>
                  </a:lnTo>
                  <a:lnTo>
                    <a:pt x="7115" y="3196"/>
                  </a:lnTo>
                  <a:lnTo>
                    <a:pt x="7267" y="3196"/>
                  </a:lnTo>
                  <a:cubicBezTo>
                    <a:pt x="8104" y="3196"/>
                    <a:pt x="8827" y="2512"/>
                    <a:pt x="8827" y="1637"/>
                  </a:cubicBezTo>
                  <a:lnTo>
                    <a:pt x="882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61"/>
            <p:cNvSpPr/>
            <p:nvPr/>
          </p:nvSpPr>
          <p:spPr>
            <a:xfrm>
              <a:off x="6911427" y="1654521"/>
              <a:ext cx="72963" cy="82938"/>
            </a:xfrm>
            <a:custGeom>
              <a:rect b="b" l="l" r="r" t="t"/>
              <a:pathLst>
                <a:path extrusionOk="0" h="1904" w="1675">
                  <a:moveTo>
                    <a:pt x="419" y="1"/>
                  </a:moveTo>
                  <a:cubicBezTo>
                    <a:pt x="191" y="1"/>
                    <a:pt x="0" y="229"/>
                    <a:pt x="0" y="457"/>
                  </a:cubicBezTo>
                  <a:lnTo>
                    <a:pt x="0" y="1409"/>
                  </a:lnTo>
                  <a:cubicBezTo>
                    <a:pt x="0" y="1637"/>
                    <a:pt x="191" y="1903"/>
                    <a:pt x="419" y="1903"/>
                  </a:cubicBezTo>
                  <a:lnTo>
                    <a:pt x="1180" y="1903"/>
                  </a:lnTo>
                  <a:cubicBezTo>
                    <a:pt x="1484" y="1903"/>
                    <a:pt x="1674" y="1637"/>
                    <a:pt x="1636" y="1409"/>
                  </a:cubicBezTo>
                  <a:lnTo>
                    <a:pt x="1636" y="457"/>
                  </a:lnTo>
                  <a:cubicBezTo>
                    <a:pt x="1636" y="229"/>
                    <a:pt x="1446" y="1"/>
                    <a:pt x="118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61"/>
            <p:cNvSpPr/>
            <p:nvPr/>
          </p:nvSpPr>
          <p:spPr>
            <a:xfrm>
              <a:off x="6853406" y="1508076"/>
              <a:ext cx="179032" cy="179162"/>
            </a:xfrm>
            <a:custGeom>
              <a:rect b="b" l="l" r="r" t="t"/>
              <a:pathLst>
                <a:path extrusionOk="0" h="4113" w="4110">
                  <a:moveTo>
                    <a:pt x="1867" y="1"/>
                  </a:moveTo>
                  <a:cubicBezTo>
                    <a:pt x="1716" y="1"/>
                    <a:pt x="1562" y="18"/>
                    <a:pt x="1408" y="53"/>
                  </a:cubicBezTo>
                  <a:cubicBezTo>
                    <a:pt x="381" y="396"/>
                    <a:pt x="1" y="2260"/>
                    <a:pt x="305" y="3287"/>
                  </a:cubicBezTo>
                  <a:cubicBezTo>
                    <a:pt x="503" y="3903"/>
                    <a:pt x="867" y="4112"/>
                    <a:pt x="1345" y="4112"/>
                  </a:cubicBezTo>
                  <a:cubicBezTo>
                    <a:pt x="1693" y="4112"/>
                    <a:pt x="2101" y="4002"/>
                    <a:pt x="2550" y="3858"/>
                  </a:cubicBezTo>
                  <a:cubicBezTo>
                    <a:pt x="3577" y="3477"/>
                    <a:pt x="4110" y="2336"/>
                    <a:pt x="3729" y="1309"/>
                  </a:cubicBezTo>
                  <a:cubicBezTo>
                    <a:pt x="3440" y="505"/>
                    <a:pt x="2689" y="1"/>
                    <a:pt x="186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61"/>
            <p:cNvSpPr/>
            <p:nvPr/>
          </p:nvSpPr>
          <p:spPr>
            <a:xfrm>
              <a:off x="6768902" y="1485469"/>
              <a:ext cx="286755" cy="174937"/>
            </a:xfrm>
            <a:custGeom>
              <a:rect b="b" l="l" r="r" t="t"/>
              <a:pathLst>
                <a:path extrusionOk="0" h="4016" w="6583">
                  <a:moveTo>
                    <a:pt x="4181" y="0"/>
                  </a:moveTo>
                  <a:cubicBezTo>
                    <a:pt x="4169" y="0"/>
                    <a:pt x="4158" y="0"/>
                    <a:pt x="4147" y="1"/>
                  </a:cubicBezTo>
                  <a:cubicBezTo>
                    <a:pt x="3729" y="78"/>
                    <a:pt x="0" y="1219"/>
                    <a:pt x="0" y="1219"/>
                  </a:cubicBezTo>
                  <a:lnTo>
                    <a:pt x="4414" y="1599"/>
                  </a:lnTo>
                  <a:cubicBezTo>
                    <a:pt x="4414" y="1599"/>
                    <a:pt x="4414" y="2284"/>
                    <a:pt x="4528" y="2284"/>
                  </a:cubicBezTo>
                  <a:cubicBezTo>
                    <a:pt x="4587" y="2264"/>
                    <a:pt x="4651" y="2255"/>
                    <a:pt x="4717" y="2255"/>
                  </a:cubicBezTo>
                  <a:cubicBezTo>
                    <a:pt x="4906" y="2255"/>
                    <a:pt x="5110" y="2333"/>
                    <a:pt x="5251" y="2474"/>
                  </a:cubicBezTo>
                  <a:cubicBezTo>
                    <a:pt x="5517" y="2817"/>
                    <a:pt x="5251" y="3159"/>
                    <a:pt x="4908" y="3235"/>
                  </a:cubicBezTo>
                  <a:cubicBezTo>
                    <a:pt x="4595" y="3339"/>
                    <a:pt x="4759" y="4015"/>
                    <a:pt x="5370" y="4015"/>
                  </a:cubicBezTo>
                  <a:cubicBezTo>
                    <a:pt x="5427" y="4015"/>
                    <a:pt x="5489" y="4009"/>
                    <a:pt x="5555" y="3996"/>
                  </a:cubicBezTo>
                  <a:cubicBezTo>
                    <a:pt x="6316" y="3882"/>
                    <a:pt x="6582" y="2094"/>
                    <a:pt x="6202" y="1409"/>
                  </a:cubicBezTo>
                  <a:cubicBezTo>
                    <a:pt x="5794" y="705"/>
                    <a:pt x="4627" y="0"/>
                    <a:pt x="418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3" name="Google Shape;2473;p61"/>
          <p:cNvGrpSpPr/>
          <p:nvPr/>
        </p:nvGrpSpPr>
        <p:grpSpPr>
          <a:xfrm>
            <a:off x="891882" y="2711850"/>
            <a:ext cx="3051104" cy="1117106"/>
            <a:chOff x="717104" y="770496"/>
            <a:chExt cx="2933754" cy="1074140"/>
          </a:xfrm>
        </p:grpSpPr>
        <p:sp>
          <p:nvSpPr>
            <p:cNvPr id="2474" name="Google Shape;2474;p61"/>
            <p:cNvSpPr/>
            <p:nvPr/>
          </p:nvSpPr>
          <p:spPr>
            <a:xfrm>
              <a:off x="717459" y="1000736"/>
              <a:ext cx="2933400" cy="8439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61"/>
            <p:cNvSpPr/>
            <p:nvPr/>
          </p:nvSpPr>
          <p:spPr>
            <a:xfrm>
              <a:off x="717104" y="770496"/>
              <a:ext cx="29334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76" name="Google Shape;2476;p6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477" name="Google Shape;2477;p6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478" name="Google Shape;2478;p6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479" name="Google Shape;2479;p6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80" name="Google Shape;2480;p6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481" name="Google Shape;2481;p6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6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6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84" name="Google Shape;2484;p6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85" name="Google Shape;2485;p61"/>
          <p:cNvSpPr txBox="1"/>
          <p:nvPr>
            <p:ph idx="1" type="subTitle"/>
          </p:nvPr>
        </p:nvSpPr>
        <p:spPr>
          <a:xfrm>
            <a:off x="982225" y="2929125"/>
            <a:ext cx="2870400" cy="8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M106020015 林猷盛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M104111001 游兆愷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D106050005 周鈴淨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86" name="Google Shape;2486;p61"/>
          <p:cNvSpPr txBox="1"/>
          <p:nvPr/>
        </p:nvSpPr>
        <p:spPr>
          <a:xfrm>
            <a:off x="1789275" y="3828950"/>
            <a:ext cx="22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社群媒體分析</a:t>
            </a: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期末</a:t>
            </a: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專案</a:t>
            </a:r>
            <a:endParaRPr/>
          </a:p>
        </p:txBody>
      </p:sp>
      <p:sp>
        <p:nvSpPr>
          <p:cNvPr id="2487" name="Google Shape;2487;p61"/>
          <p:cNvSpPr txBox="1"/>
          <p:nvPr/>
        </p:nvSpPr>
        <p:spPr>
          <a:xfrm>
            <a:off x="4656900" y="3588725"/>
            <a:ext cx="36774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基本薪資調漲討論分析 — 以PTT為例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8" name="Google Shape;2488;p61"/>
          <p:cNvSpPr txBox="1"/>
          <p:nvPr/>
        </p:nvSpPr>
        <p:spPr>
          <a:xfrm>
            <a:off x="5801700" y="4145175"/>
            <a:ext cx="246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2023.06.12</a:t>
            </a:r>
            <a:endParaRPr sz="1200"/>
          </a:p>
        </p:txBody>
      </p:sp>
      <p:sp>
        <p:nvSpPr>
          <p:cNvPr id="2489" name="Google Shape;2489;p61"/>
          <p:cNvSpPr txBox="1"/>
          <p:nvPr/>
        </p:nvSpPr>
        <p:spPr>
          <a:xfrm>
            <a:off x="4727025" y="3464250"/>
            <a:ext cx="309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 O P I C </a:t>
            </a: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——</a:t>
            </a:r>
            <a:endParaRPr/>
          </a:p>
        </p:txBody>
      </p:sp>
      <p:sp>
        <p:nvSpPr>
          <p:cNvPr id="2490" name="Google Shape;2490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1" name="Google Shape;1451;p42"/>
          <p:cNvGrpSpPr/>
          <p:nvPr/>
        </p:nvGrpSpPr>
        <p:grpSpPr>
          <a:xfrm>
            <a:off x="760444" y="540373"/>
            <a:ext cx="2318412" cy="2274680"/>
            <a:chOff x="760438" y="630575"/>
            <a:chExt cx="2318412" cy="2274680"/>
          </a:xfrm>
        </p:grpSpPr>
        <p:grpSp>
          <p:nvGrpSpPr>
            <p:cNvPr id="1452" name="Google Shape;1452;p42"/>
            <p:cNvGrpSpPr/>
            <p:nvPr/>
          </p:nvGrpSpPr>
          <p:grpSpPr>
            <a:xfrm>
              <a:off x="760438" y="630575"/>
              <a:ext cx="2318412" cy="2274680"/>
              <a:chOff x="760438" y="630575"/>
              <a:chExt cx="2318412" cy="2274680"/>
            </a:xfrm>
          </p:grpSpPr>
          <p:sp>
            <p:nvSpPr>
              <p:cNvPr id="1453" name="Google Shape;1453;p42"/>
              <p:cNvSpPr/>
              <p:nvPr/>
            </p:nvSpPr>
            <p:spPr>
              <a:xfrm>
                <a:off x="760438" y="868621"/>
                <a:ext cx="2318284" cy="2036634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42"/>
              <p:cNvSpPr/>
              <p:nvPr/>
            </p:nvSpPr>
            <p:spPr>
              <a:xfrm>
                <a:off x="760450" y="630575"/>
                <a:ext cx="2318400" cy="2382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5" name="Google Shape;1455;p42"/>
            <p:cNvGrpSpPr/>
            <p:nvPr/>
          </p:nvGrpSpPr>
          <p:grpSpPr>
            <a:xfrm>
              <a:off x="834526" y="698261"/>
              <a:ext cx="389064" cy="105144"/>
              <a:chOff x="965750" y="594475"/>
              <a:chExt cx="374100" cy="101100"/>
            </a:xfrm>
          </p:grpSpPr>
          <p:grpSp>
            <p:nvGrpSpPr>
              <p:cNvPr id="1456" name="Google Shape;1456;p42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457" name="Google Shape;1457;p42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458" name="Google Shape;1458;p42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59" name="Google Shape;1459;p42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460" name="Google Shape;1460;p42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42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42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63" name="Google Shape;1463;p42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64" name="Google Shape;1464;p42"/>
          <p:cNvGrpSpPr/>
          <p:nvPr/>
        </p:nvGrpSpPr>
        <p:grpSpPr>
          <a:xfrm>
            <a:off x="1171612" y="967364"/>
            <a:ext cx="1495682" cy="1657310"/>
            <a:chOff x="1076359" y="628972"/>
            <a:chExt cx="1629105" cy="1805152"/>
          </a:xfrm>
        </p:grpSpPr>
        <p:sp>
          <p:nvSpPr>
            <p:cNvPr id="1465" name="Google Shape;1465;p42"/>
            <p:cNvSpPr/>
            <p:nvPr/>
          </p:nvSpPr>
          <p:spPr>
            <a:xfrm>
              <a:off x="2248219" y="962660"/>
              <a:ext cx="339006" cy="253607"/>
            </a:xfrm>
            <a:custGeom>
              <a:rect b="b" l="l" r="r" t="t"/>
              <a:pathLst>
                <a:path extrusionOk="0" h="7344" w="9817">
                  <a:moveTo>
                    <a:pt x="2778" y="3311"/>
                  </a:moveTo>
                  <a:lnTo>
                    <a:pt x="2854" y="4452"/>
                  </a:lnTo>
                  <a:lnTo>
                    <a:pt x="2131" y="3919"/>
                  </a:lnTo>
                  <a:lnTo>
                    <a:pt x="2778" y="3311"/>
                  </a:lnTo>
                  <a:close/>
                  <a:moveTo>
                    <a:pt x="3539" y="1"/>
                  </a:moveTo>
                  <a:cubicBezTo>
                    <a:pt x="3235" y="1"/>
                    <a:pt x="2968" y="115"/>
                    <a:pt x="2816" y="305"/>
                  </a:cubicBezTo>
                  <a:lnTo>
                    <a:pt x="153" y="4186"/>
                  </a:lnTo>
                  <a:cubicBezTo>
                    <a:pt x="1" y="4452"/>
                    <a:pt x="115" y="4794"/>
                    <a:pt x="381" y="4947"/>
                  </a:cubicBezTo>
                  <a:lnTo>
                    <a:pt x="3006" y="6202"/>
                  </a:lnTo>
                  <a:lnTo>
                    <a:pt x="3082" y="7343"/>
                  </a:lnTo>
                  <a:lnTo>
                    <a:pt x="7381" y="7343"/>
                  </a:lnTo>
                  <a:lnTo>
                    <a:pt x="7648" y="3729"/>
                  </a:lnTo>
                  <a:lnTo>
                    <a:pt x="8218" y="4680"/>
                  </a:lnTo>
                  <a:lnTo>
                    <a:pt x="9816" y="4072"/>
                  </a:lnTo>
                  <a:lnTo>
                    <a:pt x="7838" y="686"/>
                  </a:lnTo>
                  <a:cubicBezTo>
                    <a:pt x="7762" y="305"/>
                    <a:pt x="7419" y="39"/>
                    <a:pt x="703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2"/>
            <p:cNvSpPr/>
            <p:nvPr/>
          </p:nvSpPr>
          <p:spPr>
            <a:xfrm>
              <a:off x="2197007" y="819972"/>
              <a:ext cx="194453" cy="200150"/>
            </a:xfrm>
            <a:custGeom>
              <a:rect b="b" l="l" r="r" t="t"/>
              <a:pathLst>
                <a:path extrusionOk="0" h="5796" w="5631">
                  <a:moveTo>
                    <a:pt x="3402" y="0"/>
                  </a:moveTo>
                  <a:cubicBezTo>
                    <a:pt x="2845" y="0"/>
                    <a:pt x="2236" y="198"/>
                    <a:pt x="1636" y="747"/>
                  </a:cubicBezTo>
                  <a:cubicBezTo>
                    <a:pt x="0" y="2117"/>
                    <a:pt x="951" y="3220"/>
                    <a:pt x="913" y="3600"/>
                  </a:cubicBezTo>
                  <a:cubicBezTo>
                    <a:pt x="875" y="3981"/>
                    <a:pt x="114" y="4475"/>
                    <a:pt x="76" y="5198"/>
                  </a:cubicBezTo>
                  <a:cubicBezTo>
                    <a:pt x="40" y="5539"/>
                    <a:pt x="419" y="5795"/>
                    <a:pt x="849" y="5795"/>
                  </a:cubicBezTo>
                  <a:cubicBezTo>
                    <a:pt x="1331" y="5795"/>
                    <a:pt x="1878" y="5474"/>
                    <a:pt x="1978" y="4589"/>
                  </a:cubicBezTo>
                  <a:cubicBezTo>
                    <a:pt x="2054" y="3867"/>
                    <a:pt x="3196" y="4019"/>
                    <a:pt x="4147" y="3220"/>
                  </a:cubicBezTo>
                  <a:cubicBezTo>
                    <a:pt x="4832" y="2573"/>
                    <a:pt x="5288" y="1888"/>
                    <a:pt x="5631" y="1127"/>
                  </a:cubicBezTo>
                  <a:cubicBezTo>
                    <a:pt x="5403" y="774"/>
                    <a:pt x="4504" y="0"/>
                    <a:pt x="340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2"/>
            <p:cNvSpPr/>
            <p:nvPr/>
          </p:nvSpPr>
          <p:spPr>
            <a:xfrm>
              <a:off x="1076359" y="1630070"/>
              <a:ext cx="461147" cy="667410"/>
            </a:xfrm>
            <a:custGeom>
              <a:rect b="b" l="l" r="r" t="t"/>
              <a:pathLst>
                <a:path extrusionOk="0" h="19327" w="13354">
                  <a:moveTo>
                    <a:pt x="0" y="0"/>
                  </a:moveTo>
                  <a:lnTo>
                    <a:pt x="0" y="19327"/>
                  </a:lnTo>
                  <a:lnTo>
                    <a:pt x="13354" y="19327"/>
                  </a:lnTo>
                  <a:lnTo>
                    <a:pt x="1335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2"/>
            <p:cNvSpPr/>
            <p:nvPr/>
          </p:nvSpPr>
          <p:spPr>
            <a:xfrm>
              <a:off x="1658335" y="628972"/>
              <a:ext cx="462494" cy="1669819"/>
            </a:xfrm>
            <a:custGeom>
              <a:rect b="b" l="l" r="r" t="t"/>
              <a:pathLst>
                <a:path extrusionOk="0" h="48355" w="13393">
                  <a:moveTo>
                    <a:pt x="1" y="1"/>
                  </a:moveTo>
                  <a:lnTo>
                    <a:pt x="1" y="48355"/>
                  </a:lnTo>
                  <a:lnTo>
                    <a:pt x="13392" y="48355"/>
                  </a:lnTo>
                  <a:lnTo>
                    <a:pt x="1339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2"/>
            <p:cNvSpPr/>
            <p:nvPr/>
          </p:nvSpPr>
          <p:spPr>
            <a:xfrm>
              <a:off x="2242970" y="1279288"/>
              <a:ext cx="462494" cy="1018191"/>
            </a:xfrm>
            <a:custGeom>
              <a:rect b="b" l="l" r="r" t="t"/>
              <a:pathLst>
                <a:path extrusionOk="0" h="29485" w="13393">
                  <a:moveTo>
                    <a:pt x="1" y="0"/>
                  </a:moveTo>
                  <a:lnTo>
                    <a:pt x="1" y="29485"/>
                  </a:lnTo>
                  <a:lnTo>
                    <a:pt x="13392" y="29485"/>
                  </a:lnTo>
                  <a:lnTo>
                    <a:pt x="1339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2"/>
            <p:cNvSpPr/>
            <p:nvPr/>
          </p:nvSpPr>
          <p:spPr>
            <a:xfrm>
              <a:off x="1102638" y="1314753"/>
              <a:ext cx="404652" cy="317975"/>
            </a:xfrm>
            <a:custGeom>
              <a:rect b="b" l="l" r="r" t="t"/>
              <a:pathLst>
                <a:path extrusionOk="0" h="9208" w="11718">
                  <a:moveTo>
                    <a:pt x="2777" y="4071"/>
                  </a:moveTo>
                  <a:cubicBezTo>
                    <a:pt x="2968" y="4908"/>
                    <a:pt x="3120" y="5707"/>
                    <a:pt x="3120" y="6202"/>
                  </a:cubicBezTo>
                  <a:cubicBezTo>
                    <a:pt x="2587" y="5898"/>
                    <a:pt x="2131" y="5517"/>
                    <a:pt x="2207" y="5251"/>
                  </a:cubicBezTo>
                  <a:cubicBezTo>
                    <a:pt x="2397" y="4870"/>
                    <a:pt x="2587" y="4490"/>
                    <a:pt x="2777" y="4071"/>
                  </a:cubicBezTo>
                  <a:close/>
                  <a:moveTo>
                    <a:pt x="8979" y="4186"/>
                  </a:moveTo>
                  <a:cubicBezTo>
                    <a:pt x="9169" y="4528"/>
                    <a:pt x="9321" y="4908"/>
                    <a:pt x="9511" y="5251"/>
                  </a:cubicBezTo>
                  <a:cubicBezTo>
                    <a:pt x="9549" y="5517"/>
                    <a:pt x="9169" y="5859"/>
                    <a:pt x="8674" y="6202"/>
                  </a:cubicBezTo>
                  <a:cubicBezTo>
                    <a:pt x="8674" y="5707"/>
                    <a:pt x="8826" y="4946"/>
                    <a:pt x="8979" y="4186"/>
                  </a:cubicBezTo>
                  <a:close/>
                  <a:moveTo>
                    <a:pt x="3424" y="1"/>
                  </a:moveTo>
                  <a:cubicBezTo>
                    <a:pt x="2930" y="1"/>
                    <a:pt x="2549" y="267"/>
                    <a:pt x="2321" y="647"/>
                  </a:cubicBezTo>
                  <a:cubicBezTo>
                    <a:pt x="1332" y="1903"/>
                    <a:pt x="0" y="5479"/>
                    <a:pt x="495" y="6430"/>
                  </a:cubicBezTo>
                  <a:cubicBezTo>
                    <a:pt x="837" y="7039"/>
                    <a:pt x="1979" y="7724"/>
                    <a:pt x="2968" y="8180"/>
                  </a:cubicBezTo>
                  <a:cubicBezTo>
                    <a:pt x="2930" y="8751"/>
                    <a:pt x="2892" y="9207"/>
                    <a:pt x="2892" y="9207"/>
                  </a:cubicBezTo>
                  <a:lnTo>
                    <a:pt x="8941" y="9207"/>
                  </a:lnTo>
                  <a:cubicBezTo>
                    <a:pt x="8941" y="9207"/>
                    <a:pt x="8865" y="8713"/>
                    <a:pt x="8826" y="8180"/>
                  </a:cubicBezTo>
                  <a:cubicBezTo>
                    <a:pt x="9816" y="7724"/>
                    <a:pt x="10919" y="7039"/>
                    <a:pt x="11261" y="6468"/>
                  </a:cubicBezTo>
                  <a:cubicBezTo>
                    <a:pt x="11718" y="5479"/>
                    <a:pt x="10462" y="2093"/>
                    <a:pt x="9511" y="724"/>
                  </a:cubicBezTo>
                  <a:cubicBezTo>
                    <a:pt x="9321" y="305"/>
                    <a:pt x="8826" y="1"/>
                    <a:pt x="837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2"/>
            <p:cNvSpPr/>
            <p:nvPr/>
          </p:nvSpPr>
          <p:spPr>
            <a:xfrm>
              <a:off x="1282621" y="1264819"/>
              <a:ext cx="44685" cy="98728"/>
            </a:xfrm>
            <a:custGeom>
              <a:rect b="b" l="l" r="r" t="t"/>
              <a:pathLst>
                <a:path extrusionOk="0" h="2859" w="1294">
                  <a:moveTo>
                    <a:pt x="0" y="1"/>
                  </a:moveTo>
                  <a:lnTo>
                    <a:pt x="0" y="2360"/>
                  </a:lnTo>
                  <a:cubicBezTo>
                    <a:pt x="0" y="2360"/>
                    <a:pt x="38" y="2778"/>
                    <a:pt x="685" y="2854"/>
                  </a:cubicBezTo>
                  <a:cubicBezTo>
                    <a:pt x="705" y="2857"/>
                    <a:pt x="724" y="2858"/>
                    <a:pt x="744" y="2858"/>
                  </a:cubicBezTo>
                  <a:cubicBezTo>
                    <a:pt x="995" y="2858"/>
                    <a:pt x="1259" y="2642"/>
                    <a:pt x="1294" y="2360"/>
                  </a:cubicBezTo>
                  <a:lnTo>
                    <a:pt x="125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2"/>
            <p:cNvSpPr/>
            <p:nvPr/>
          </p:nvSpPr>
          <p:spPr>
            <a:xfrm>
              <a:off x="1249781" y="1207046"/>
              <a:ext cx="109054" cy="127459"/>
            </a:xfrm>
            <a:custGeom>
              <a:rect b="b" l="l" r="r" t="t"/>
              <a:pathLst>
                <a:path extrusionOk="0" h="3691" w="3158">
                  <a:moveTo>
                    <a:pt x="1560" y="0"/>
                  </a:moveTo>
                  <a:cubicBezTo>
                    <a:pt x="723" y="0"/>
                    <a:pt x="0" y="723"/>
                    <a:pt x="0" y="1560"/>
                  </a:cubicBezTo>
                  <a:cubicBezTo>
                    <a:pt x="0" y="2435"/>
                    <a:pt x="723" y="3690"/>
                    <a:pt x="1560" y="3690"/>
                  </a:cubicBezTo>
                  <a:cubicBezTo>
                    <a:pt x="2435" y="3690"/>
                    <a:pt x="3158" y="2435"/>
                    <a:pt x="3158" y="1560"/>
                  </a:cubicBezTo>
                  <a:cubicBezTo>
                    <a:pt x="3158" y="723"/>
                    <a:pt x="2435" y="0"/>
                    <a:pt x="156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2"/>
            <p:cNvSpPr/>
            <p:nvPr/>
          </p:nvSpPr>
          <p:spPr>
            <a:xfrm>
              <a:off x="1163070" y="1478990"/>
              <a:ext cx="283788" cy="169486"/>
            </a:xfrm>
            <a:custGeom>
              <a:rect b="b" l="l" r="r" t="t"/>
              <a:pathLst>
                <a:path extrusionOk="0" h="4908" w="8218">
                  <a:moveTo>
                    <a:pt x="0" y="0"/>
                  </a:moveTo>
                  <a:lnTo>
                    <a:pt x="0" y="4908"/>
                  </a:lnTo>
                  <a:lnTo>
                    <a:pt x="8218" y="4908"/>
                  </a:lnTo>
                  <a:lnTo>
                    <a:pt x="821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2"/>
            <p:cNvSpPr/>
            <p:nvPr/>
          </p:nvSpPr>
          <p:spPr>
            <a:xfrm>
              <a:off x="1277372" y="1535485"/>
              <a:ext cx="52558" cy="52558"/>
            </a:xfrm>
            <a:custGeom>
              <a:rect b="b" l="l" r="r" t="t"/>
              <a:pathLst>
                <a:path extrusionOk="0" h="1522" w="1522">
                  <a:moveTo>
                    <a:pt x="761" y="0"/>
                  </a:moveTo>
                  <a:cubicBezTo>
                    <a:pt x="342" y="0"/>
                    <a:pt x="0" y="342"/>
                    <a:pt x="0" y="761"/>
                  </a:cubicBezTo>
                  <a:cubicBezTo>
                    <a:pt x="0" y="1179"/>
                    <a:pt x="342" y="1522"/>
                    <a:pt x="761" y="1522"/>
                  </a:cubicBezTo>
                  <a:cubicBezTo>
                    <a:pt x="1218" y="1522"/>
                    <a:pt x="1522" y="1179"/>
                    <a:pt x="1522" y="761"/>
                  </a:cubicBezTo>
                  <a:cubicBezTo>
                    <a:pt x="1522" y="342"/>
                    <a:pt x="1218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2"/>
            <p:cNvSpPr/>
            <p:nvPr/>
          </p:nvSpPr>
          <p:spPr>
            <a:xfrm>
              <a:off x="1220877" y="1739089"/>
              <a:ext cx="107741" cy="57324"/>
            </a:xfrm>
            <a:custGeom>
              <a:rect b="b" l="l" r="r" t="t"/>
              <a:pathLst>
                <a:path extrusionOk="0" h="1660" w="3120">
                  <a:moveTo>
                    <a:pt x="1902" y="1"/>
                  </a:moveTo>
                  <a:cubicBezTo>
                    <a:pt x="1712" y="153"/>
                    <a:pt x="1522" y="229"/>
                    <a:pt x="1332" y="305"/>
                  </a:cubicBezTo>
                  <a:cubicBezTo>
                    <a:pt x="875" y="534"/>
                    <a:pt x="0" y="838"/>
                    <a:pt x="114" y="1218"/>
                  </a:cubicBezTo>
                  <a:cubicBezTo>
                    <a:pt x="232" y="1549"/>
                    <a:pt x="526" y="1660"/>
                    <a:pt x="824" y="1660"/>
                  </a:cubicBezTo>
                  <a:cubicBezTo>
                    <a:pt x="1005" y="1660"/>
                    <a:pt x="1187" y="1618"/>
                    <a:pt x="1332" y="1561"/>
                  </a:cubicBezTo>
                  <a:cubicBezTo>
                    <a:pt x="1940" y="1332"/>
                    <a:pt x="2549" y="1028"/>
                    <a:pt x="3120" y="648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2"/>
            <p:cNvSpPr/>
            <p:nvPr/>
          </p:nvSpPr>
          <p:spPr>
            <a:xfrm>
              <a:off x="1275611" y="1584936"/>
              <a:ext cx="250084" cy="176875"/>
            </a:xfrm>
            <a:custGeom>
              <a:rect b="b" l="l" r="r" t="t"/>
              <a:pathLst>
                <a:path extrusionOk="0" h="5122" w="7242">
                  <a:moveTo>
                    <a:pt x="5946" y="0"/>
                  </a:moveTo>
                  <a:cubicBezTo>
                    <a:pt x="5698" y="0"/>
                    <a:pt x="5518" y="90"/>
                    <a:pt x="5301" y="242"/>
                  </a:cubicBezTo>
                  <a:cubicBezTo>
                    <a:pt x="3627" y="1231"/>
                    <a:pt x="2828" y="2030"/>
                    <a:pt x="1345" y="3133"/>
                  </a:cubicBezTo>
                  <a:cubicBezTo>
                    <a:pt x="1002" y="3362"/>
                    <a:pt x="736" y="3552"/>
                    <a:pt x="432" y="3780"/>
                  </a:cubicBezTo>
                  <a:cubicBezTo>
                    <a:pt x="0" y="4247"/>
                    <a:pt x="994" y="5121"/>
                    <a:pt x="1394" y="5121"/>
                  </a:cubicBezTo>
                  <a:cubicBezTo>
                    <a:pt x="1418" y="5121"/>
                    <a:pt x="1440" y="5118"/>
                    <a:pt x="1459" y="5112"/>
                  </a:cubicBezTo>
                  <a:cubicBezTo>
                    <a:pt x="2182" y="4845"/>
                    <a:pt x="5910" y="3133"/>
                    <a:pt x="6861" y="1840"/>
                  </a:cubicBezTo>
                  <a:cubicBezTo>
                    <a:pt x="7203" y="1421"/>
                    <a:pt x="7241" y="432"/>
                    <a:pt x="6671" y="166"/>
                  </a:cubicBezTo>
                  <a:cubicBezTo>
                    <a:pt x="6360" y="51"/>
                    <a:pt x="6134" y="0"/>
                    <a:pt x="594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2"/>
            <p:cNvSpPr/>
            <p:nvPr/>
          </p:nvSpPr>
          <p:spPr>
            <a:xfrm>
              <a:off x="1299680" y="1725966"/>
              <a:ext cx="91995" cy="81704"/>
            </a:xfrm>
            <a:custGeom>
              <a:rect b="b" l="l" r="r" t="t"/>
              <a:pathLst>
                <a:path extrusionOk="0" h="2366" w="2664">
                  <a:moveTo>
                    <a:pt x="457" y="0"/>
                  </a:moveTo>
                  <a:lnTo>
                    <a:pt x="1" y="1142"/>
                  </a:lnTo>
                  <a:cubicBezTo>
                    <a:pt x="229" y="1408"/>
                    <a:pt x="457" y="1712"/>
                    <a:pt x="800" y="1941"/>
                  </a:cubicBezTo>
                  <a:cubicBezTo>
                    <a:pt x="1177" y="2210"/>
                    <a:pt x="1440" y="2365"/>
                    <a:pt x="1723" y="2365"/>
                  </a:cubicBezTo>
                  <a:cubicBezTo>
                    <a:pt x="1840" y="2365"/>
                    <a:pt x="1960" y="2339"/>
                    <a:pt x="2093" y="2283"/>
                  </a:cubicBezTo>
                  <a:cubicBezTo>
                    <a:pt x="2664" y="1979"/>
                    <a:pt x="2131" y="1408"/>
                    <a:pt x="1637" y="952"/>
                  </a:cubicBezTo>
                  <a:cubicBezTo>
                    <a:pt x="1332" y="571"/>
                    <a:pt x="876" y="267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2"/>
            <p:cNvSpPr/>
            <p:nvPr/>
          </p:nvSpPr>
          <p:spPr>
            <a:xfrm>
              <a:off x="1244497" y="1191610"/>
              <a:ext cx="122245" cy="79839"/>
            </a:xfrm>
            <a:custGeom>
              <a:rect b="b" l="l" r="r" t="t"/>
              <a:pathLst>
                <a:path extrusionOk="0" h="2312" w="3540">
                  <a:moveTo>
                    <a:pt x="1674" y="0"/>
                  </a:moveTo>
                  <a:cubicBezTo>
                    <a:pt x="1047" y="0"/>
                    <a:pt x="437" y="363"/>
                    <a:pt x="153" y="1094"/>
                  </a:cubicBezTo>
                  <a:cubicBezTo>
                    <a:pt x="1" y="1474"/>
                    <a:pt x="77" y="1931"/>
                    <a:pt x="267" y="2311"/>
                  </a:cubicBezTo>
                  <a:cubicBezTo>
                    <a:pt x="534" y="1893"/>
                    <a:pt x="762" y="1474"/>
                    <a:pt x="952" y="1056"/>
                  </a:cubicBezTo>
                  <a:cubicBezTo>
                    <a:pt x="1006" y="905"/>
                    <a:pt x="1054" y="843"/>
                    <a:pt x="1111" y="843"/>
                  </a:cubicBezTo>
                  <a:cubicBezTo>
                    <a:pt x="1256" y="843"/>
                    <a:pt x="1461" y="1244"/>
                    <a:pt x="1979" y="1626"/>
                  </a:cubicBezTo>
                  <a:cubicBezTo>
                    <a:pt x="2398" y="1893"/>
                    <a:pt x="2816" y="2121"/>
                    <a:pt x="3311" y="2311"/>
                  </a:cubicBezTo>
                  <a:cubicBezTo>
                    <a:pt x="3311" y="2311"/>
                    <a:pt x="3539" y="1360"/>
                    <a:pt x="3159" y="827"/>
                  </a:cubicBezTo>
                  <a:cubicBezTo>
                    <a:pt x="2786" y="277"/>
                    <a:pt x="2223" y="0"/>
                    <a:pt x="167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2"/>
            <p:cNvSpPr/>
            <p:nvPr/>
          </p:nvSpPr>
          <p:spPr>
            <a:xfrm>
              <a:off x="1269464" y="1715468"/>
              <a:ext cx="69583" cy="61261"/>
            </a:xfrm>
            <a:custGeom>
              <a:rect b="b" l="l" r="r" t="t"/>
              <a:pathLst>
                <a:path extrusionOk="0" h="1774" w="2015">
                  <a:moveTo>
                    <a:pt x="914" y="0"/>
                  </a:moveTo>
                  <a:lnTo>
                    <a:pt x="1" y="685"/>
                  </a:lnTo>
                  <a:cubicBezTo>
                    <a:pt x="1" y="685"/>
                    <a:pt x="495" y="1141"/>
                    <a:pt x="914" y="1636"/>
                  </a:cubicBezTo>
                  <a:cubicBezTo>
                    <a:pt x="1002" y="1733"/>
                    <a:pt x="1105" y="1773"/>
                    <a:pt x="1209" y="1773"/>
                  </a:cubicBezTo>
                  <a:cubicBezTo>
                    <a:pt x="1598" y="1773"/>
                    <a:pt x="2015" y="1213"/>
                    <a:pt x="1865" y="913"/>
                  </a:cubicBezTo>
                  <a:cubicBezTo>
                    <a:pt x="1751" y="761"/>
                    <a:pt x="1675" y="647"/>
                    <a:pt x="1523" y="533"/>
                  </a:cubicBezTo>
                  <a:lnTo>
                    <a:pt x="91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2"/>
            <p:cNvSpPr/>
            <p:nvPr/>
          </p:nvSpPr>
          <p:spPr>
            <a:xfrm>
              <a:off x="1086856" y="1583382"/>
              <a:ext cx="235961" cy="177463"/>
            </a:xfrm>
            <a:custGeom>
              <a:rect b="b" l="l" r="r" t="t"/>
              <a:pathLst>
                <a:path extrusionOk="0" h="5139" w="6833">
                  <a:moveTo>
                    <a:pt x="1107" y="0"/>
                  </a:moveTo>
                  <a:cubicBezTo>
                    <a:pt x="615" y="0"/>
                    <a:pt x="235" y="253"/>
                    <a:pt x="115" y="553"/>
                  </a:cubicBezTo>
                  <a:cubicBezTo>
                    <a:pt x="1" y="1010"/>
                    <a:pt x="115" y="1504"/>
                    <a:pt x="381" y="1923"/>
                  </a:cubicBezTo>
                  <a:cubicBezTo>
                    <a:pt x="1484" y="3521"/>
                    <a:pt x="2588" y="3825"/>
                    <a:pt x="4300" y="4700"/>
                  </a:cubicBezTo>
                  <a:lnTo>
                    <a:pt x="5441" y="5119"/>
                  </a:lnTo>
                  <a:cubicBezTo>
                    <a:pt x="5488" y="5132"/>
                    <a:pt x="5535" y="5139"/>
                    <a:pt x="5582" y="5139"/>
                  </a:cubicBezTo>
                  <a:cubicBezTo>
                    <a:pt x="6192" y="5139"/>
                    <a:pt x="6832" y="4072"/>
                    <a:pt x="6620" y="3825"/>
                  </a:cubicBezTo>
                  <a:cubicBezTo>
                    <a:pt x="6012" y="3254"/>
                    <a:pt x="2093" y="211"/>
                    <a:pt x="1522" y="59"/>
                  </a:cubicBezTo>
                  <a:cubicBezTo>
                    <a:pt x="1378" y="19"/>
                    <a:pt x="1238" y="0"/>
                    <a:pt x="110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2"/>
            <p:cNvSpPr/>
            <p:nvPr/>
          </p:nvSpPr>
          <p:spPr>
            <a:xfrm>
              <a:off x="2405894" y="919322"/>
              <a:ext cx="49934" cy="57842"/>
            </a:xfrm>
            <a:custGeom>
              <a:rect b="b" l="l" r="r" t="t"/>
              <a:pathLst>
                <a:path extrusionOk="0" h="1675" w="1446">
                  <a:moveTo>
                    <a:pt x="381" y="0"/>
                  </a:moveTo>
                  <a:cubicBezTo>
                    <a:pt x="152" y="0"/>
                    <a:pt x="0" y="191"/>
                    <a:pt x="0" y="419"/>
                  </a:cubicBezTo>
                  <a:lnTo>
                    <a:pt x="0" y="1256"/>
                  </a:lnTo>
                  <a:cubicBezTo>
                    <a:pt x="0" y="1446"/>
                    <a:pt x="152" y="1598"/>
                    <a:pt x="381" y="1674"/>
                  </a:cubicBezTo>
                  <a:lnTo>
                    <a:pt x="1065" y="1674"/>
                  </a:lnTo>
                  <a:cubicBezTo>
                    <a:pt x="1294" y="1674"/>
                    <a:pt x="1446" y="1484"/>
                    <a:pt x="1446" y="1256"/>
                  </a:cubicBezTo>
                  <a:lnTo>
                    <a:pt x="1446" y="419"/>
                  </a:lnTo>
                  <a:cubicBezTo>
                    <a:pt x="1446" y="191"/>
                    <a:pt x="1294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2"/>
            <p:cNvSpPr/>
            <p:nvPr/>
          </p:nvSpPr>
          <p:spPr>
            <a:xfrm>
              <a:off x="2367770" y="820352"/>
              <a:ext cx="127494" cy="123143"/>
            </a:xfrm>
            <a:custGeom>
              <a:rect b="b" l="l" r="r" t="t"/>
              <a:pathLst>
                <a:path extrusionOk="0" h="3566" w="3692">
                  <a:moveTo>
                    <a:pt x="1892" y="1"/>
                  </a:moveTo>
                  <a:cubicBezTo>
                    <a:pt x="1151" y="1"/>
                    <a:pt x="461" y="530"/>
                    <a:pt x="267" y="1307"/>
                  </a:cubicBezTo>
                  <a:cubicBezTo>
                    <a:pt x="1" y="2220"/>
                    <a:pt x="571" y="3095"/>
                    <a:pt x="1485" y="3361"/>
                  </a:cubicBezTo>
                  <a:cubicBezTo>
                    <a:pt x="1870" y="3473"/>
                    <a:pt x="2222" y="3566"/>
                    <a:pt x="2520" y="3566"/>
                  </a:cubicBezTo>
                  <a:cubicBezTo>
                    <a:pt x="2927" y="3566"/>
                    <a:pt x="3233" y="3394"/>
                    <a:pt x="3387" y="2866"/>
                  </a:cubicBezTo>
                  <a:cubicBezTo>
                    <a:pt x="3691" y="1953"/>
                    <a:pt x="3349" y="355"/>
                    <a:pt x="2436" y="127"/>
                  </a:cubicBezTo>
                  <a:cubicBezTo>
                    <a:pt x="2398" y="51"/>
                    <a:pt x="2360" y="51"/>
                    <a:pt x="2283" y="51"/>
                  </a:cubicBezTo>
                  <a:cubicBezTo>
                    <a:pt x="2153" y="17"/>
                    <a:pt x="2021" y="1"/>
                    <a:pt x="189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2"/>
            <p:cNvSpPr/>
            <p:nvPr/>
          </p:nvSpPr>
          <p:spPr>
            <a:xfrm>
              <a:off x="2354648" y="806262"/>
              <a:ext cx="194453" cy="118550"/>
            </a:xfrm>
            <a:custGeom>
              <a:rect b="b" l="l" r="r" t="t"/>
              <a:pathLst>
                <a:path extrusionOk="0" h="3433" w="5631">
                  <a:moveTo>
                    <a:pt x="2057" y="1"/>
                  </a:moveTo>
                  <a:cubicBezTo>
                    <a:pt x="1652" y="1"/>
                    <a:pt x="675" y="591"/>
                    <a:pt x="343" y="1182"/>
                  </a:cubicBezTo>
                  <a:cubicBezTo>
                    <a:pt x="0" y="1791"/>
                    <a:pt x="191" y="3312"/>
                    <a:pt x="875" y="3427"/>
                  </a:cubicBezTo>
                  <a:cubicBezTo>
                    <a:pt x="911" y="3431"/>
                    <a:pt x="945" y="3433"/>
                    <a:pt x="978" y="3433"/>
                  </a:cubicBezTo>
                  <a:cubicBezTo>
                    <a:pt x="1542" y="3433"/>
                    <a:pt x="1698" y="2850"/>
                    <a:pt x="1446" y="2742"/>
                  </a:cubicBezTo>
                  <a:cubicBezTo>
                    <a:pt x="1142" y="2666"/>
                    <a:pt x="913" y="2361"/>
                    <a:pt x="1142" y="2095"/>
                  </a:cubicBezTo>
                  <a:cubicBezTo>
                    <a:pt x="1253" y="1984"/>
                    <a:pt x="1405" y="1913"/>
                    <a:pt x="1583" y="1913"/>
                  </a:cubicBezTo>
                  <a:cubicBezTo>
                    <a:pt x="1648" y="1913"/>
                    <a:pt x="1717" y="1922"/>
                    <a:pt x="1788" y="1943"/>
                  </a:cubicBezTo>
                  <a:cubicBezTo>
                    <a:pt x="1865" y="1943"/>
                    <a:pt x="1865" y="1334"/>
                    <a:pt x="1865" y="1334"/>
                  </a:cubicBezTo>
                  <a:lnTo>
                    <a:pt x="5631" y="992"/>
                  </a:lnTo>
                  <a:cubicBezTo>
                    <a:pt x="5631" y="992"/>
                    <a:pt x="2473" y="41"/>
                    <a:pt x="2093" y="3"/>
                  </a:cubicBezTo>
                  <a:cubicBezTo>
                    <a:pt x="2081" y="1"/>
                    <a:pt x="2069" y="1"/>
                    <a:pt x="20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2"/>
            <p:cNvSpPr/>
            <p:nvPr/>
          </p:nvSpPr>
          <p:spPr>
            <a:xfrm>
              <a:off x="2333618" y="1103242"/>
              <a:ext cx="81497" cy="78872"/>
            </a:xfrm>
            <a:custGeom>
              <a:rect b="b" l="l" r="r" t="t"/>
              <a:pathLst>
                <a:path extrusionOk="0" h="2284" w="2360">
                  <a:moveTo>
                    <a:pt x="77" y="1"/>
                  </a:moveTo>
                  <a:lnTo>
                    <a:pt x="1" y="39"/>
                  </a:lnTo>
                  <a:lnTo>
                    <a:pt x="2283" y="2283"/>
                  </a:lnTo>
                  <a:lnTo>
                    <a:pt x="2359" y="2207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2"/>
            <p:cNvSpPr/>
            <p:nvPr/>
          </p:nvSpPr>
          <p:spPr>
            <a:xfrm>
              <a:off x="2311275" y="1157112"/>
              <a:ext cx="90682" cy="49969"/>
            </a:xfrm>
            <a:custGeom>
              <a:rect b="b" l="l" r="r" t="t"/>
              <a:pathLst>
                <a:path extrusionOk="0" h="1447" w="2626">
                  <a:moveTo>
                    <a:pt x="39" y="0"/>
                  </a:moveTo>
                  <a:lnTo>
                    <a:pt x="1" y="76"/>
                  </a:lnTo>
                  <a:lnTo>
                    <a:pt x="2588" y="1446"/>
                  </a:lnTo>
                  <a:lnTo>
                    <a:pt x="2626" y="137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2"/>
            <p:cNvSpPr/>
            <p:nvPr/>
          </p:nvSpPr>
          <p:spPr>
            <a:xfrm>
              <a:off x="2390113" y="1200451"/>
              <a:ext cx="229952" cy="19753"/>
            </a:xfrm>
            <a:custGeom>
              <a:rect b="b" l="l" r="r" t="t"/>
              <a:pathLst>
                <a:path extrusionOk="0" h="572" w="6659">
                  <a:moveTo>
                    <a:pt x="1" y="1"/>
                  </a:moveTo>
                  <a:lnTo>
                    <a:pt x="1" y="571"/>
                  </a:lnTo>
                  <a:lnTo>
                    <a:pt x="6658" y="571"/>
                  </a:lnTo>
                  <a:lnTo>
                    <a:pt x="665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2"/>
            <p:cNvSpPr/>
            <p:nvPr/>
          </p:nvSpPr>
          <p:spPr>
            <a:xfrm>
              <a:off x="2392737" y="1174172"/>
              <a:ext cx="64403" cy="26314"/>
            </a:xfrm>
            <a:custGeom>
              <a:rect b="b" l="l" r="r" t="t"/>
              <a:pathLst>
                <a:path extrusionOk="0" h="762" w="1865">
                  <a:moveTo>
                    <a:pt x="571" y="1"/>
                  </a:moveTo>
                  <a:cubicBezTo>
                    <a:pt x="343" y="1"/>
                    <a:pt x="153" y="191"/>
                    <a:pt x="115" y="419"/>
                  </a:cubicBezTo>
                  <a:lnTo>
                    <a:pt x="1" y="762"/>
                  </a:lnTo>
                  <a:lnTo>
                    <a:pt x="1713" y="762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2436110" y="1084836"/>
              <a:ext cx="210234" cy="115649"/>
            </a:xfrm>
            <a:custGeom>
              <a:rect b="b" l="l" r="r" t="t"/>
              <a:pathLst>
                <a:path extrusionOk="0" h="3349" w="6088">
                  <a:moveTo>
                    <a:pt x="685" y="1"/>
                  </a:moveTo>
                  <a:lnTo>
                    <a:pt x="0" y="3349"/>
                  </a:lnTo>
                  <a:lnTo>
                    <a:pt x="5326" y="3349"/>
                  </a:lnTo>
                  <a:lnTo>
                    <a:pt x="608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2532007" y="1134770"/>
              <a:ext cx="25002" cy="25002"/>
            </a:xfrm>
            <a:custGeom>
              <a:rect b="b" l="l" r="r" t="t"/>
              <a:pathLst>
                <a:path extrusionOk="0" h="724" w="724">
                  <a:moveTo>
                    <a:pt x="381" y="1"/>
                  </a:moveTo>
                  <a:cubicBezTo>
                    <a:pt x="152" y="1"/>
                    <a:pt x="0" y="153"/>
                    <a:pt x="0" y="343"/>
                  </a:cubicBezTo>
                  <a:cubicBezTo>
                    <a:pt x="0" y="533"/>
                    <a:pt x="152" y="723"/>
                    <a:pt x="343" y="723"/>
                  </a:cubicBezTo>
                  <a:cubicBezTo>
                    <a:pt x="533" y="723"/>
                    <a:pt x="723" y="571"/>
                    <a:pt x="723" y="381"/>
                  </a:cubicBezTo>
                  <a:cubicBezTo>
                    <a:pt x="723" y="191"/>
                    <a:pt x="571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2517538" y="1244583"/>
              <a:ext cx="102527" cy="280404"/>
            </a:xfrm>
            <a:custGeom>
              <a:rect b="b" l="l" r="r" t="t"/>
              <a:pathLst>
                <a:path extrusionOk="0" h="8120" w="2969">
                  <a:moveTo>
                    <a:pt x="966" y="0"/>
                  </a:moveTo>
                  <a:cubicBezTo>
                    <a:pt x="643" y="0"/>
                    <a:pt x="0" y="152"/>
                    <a:pt x="115" y="1386"/>
                  </a:cubicBezTo>
                  <a:cubicBezTo>
                    <a:pt x="229" y="2984"/>
                    <a:pt x="1903" y="8120"/>
                    <a:pt x="1903" y="8120"/>
                  </a:cubicBezTo>
                  <a:lnTo>
                    <a:pt x="2968" y="8120"/>
                  </a:lnTo>
                  <a:lnTo>
                    <a:pt x="2245" y="283"/>
                  </a:lnTo>
                  <a:lnTo>
                    <a:pt x="1142" y="16"/>
                  </a:lnTo>
                  <a:cubicBezTo>
                    <a:pt x="1142" y="16"/>
                    <a:pt x="1071" y="0"/>
                    <a:pt x="96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2405860" y="1244583"/>
              <a:ext cx="102527" cy="280404"/>
            </a:xfrm>
            <a:custGeom>
              <a:rect b="b" l="l" r="r" t="t"/>
              <a:pathLst>
                <a:path extrusionOk="0" h="8120" w="2969">
                  <a:moveTo>
                    <a:pt x="966" y="0"/>
                  </a:moveTo>
                  <a:cubicBezTo>
                    <a:pt x="643" y="0"/>
                    <a:pt x="0" y="152"/>
                    <a:pt x="115" y="1386"/>
                  </a:cubicBezTo>
                  <a:cubicBezTo>
                    <a:pt x="229" y="2984"/>
                    <a:pt x="1903" y="8120"/>
                    <a:pt x="1903" y="8120"/>
                  </a:cubicBezTo>
                  <a:lnTo>
                    <a:pt x="2969" y="8120"/>
                  </a:lnTo>
                  <a:lnTo>
                    <a:pt x="2246" y="283"/>
                  </a:lnTo>
                  <a:lnTo>
                    <a:pt x="1142" y="16"/>
                  </a:lnTo>
                  <a:cubicBezTo>
                    <a:pt x="1142" y="16"/>
                    <a:pt x="1071" y="0"/>
                    <a:pt x="96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2471575" y="1524953"/>
              <a:ext cx="77525" cy="26314"/>
            </a:xfrm>
            <a:custGeom>
              <a:rect b="b" l="l" r="r" t="t"/>
              <a:pathLst>
                <a:path extrusionOk="0" h="762" w="2245">
                  <a:moveTo>
                    <a:pt x="0" y="1"/>
                  </a:moveTo>
                  <a:lnTo>
                    <a:pt x="0" y="762"/>
                  </a:lnTo>
                  <a:lnTo>
                    <a:pt x="2055" y="762"/>
                  </a:lnTo>
                  <a:cubicBezTo>
                    <a:pt x="2207" y="762"/>
                    <a:pt x="2245" y="495"/>
                    <a:pt x="2093" y="38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2583253" y="1524953"/>
              <a:ext cx="77525" cy="26314"/>
            </a:xfrm>
            <a:custGeom>
              <a:rect b="b" l="l" r="r" t="t"/>
              <a:pathLst>
                <a:path extrusionOk="0" h="762" w="2245">
                  <a:moveTo>
                    <a:pt x="0" y="1"/>
                  </a:moveTo>
                  <a:lnTo>
                    <a:pt x="0" y="762"/>
                  </a:lnTo>
                  <a:lnTo>
                    <a:pt x="2054" y="762"/>
                  </a:lnTo>
                  <a:cubicBezTo>
                    <a:pt x="2207" y="762"/>
                    <a:pt x="2245" y="495"/>
                    <a:pt x="2092" y="38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2354648" y="1218857"/>
              <a:ext cx="261480" cy="139304"/>
            </a:xfrm>
            <a:custGeom>
              <a:rect b="b" l="l" r="r" t="t"/>
              <a:pathLst>
                <a:path extrusionOk="0" h="4034" w="7572">
                  <a:moveTo>
                    <a:pt x="0" y="0"/>
                  </a:moveTo>
                  <a:lnTo>
                    <a:pt x="0" y="1370"/>
                  </a:lnTo>
                  <a:cubicBezTo>
                    <a:pt x="0" y="2131"/>
                    <a:pt x="647" y="2702"/>
                    <a:pt x="1332" y="2702"/>
                  </a:cubicBezTo>
                  <a:lnTo>
                    <a:pt x="1484" y="2702"/>
                  </a:lnTo>
                  <a:lnTo>
                    <a:pt x="1788" y="4033"/>
                  </a:lnTo>
                  <a:lnTo>
                    <a:pt x="7571" y="4033"/>
                  </a:lnTo>
                  <a:cubicBezTo>
                    <a:pt x="7571" y="4033"/>
                    <a:pt x="7229" y="2093"/>
                    <a:pt x="7039" y="1218"/>
                  </a:cubicBezTo>
                  <a:cubicBezTo>
                    <a:pt x="7000" y="495"/>
                    <a:pt x="6430" y="0"/>
                    <a:pt x="570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1839665" y="1988724"/>
              <a:ext cx="232542" cy="416496"/>
            </a:xfrm>
            <a:custGeom>
              <a:rect b="b" l="l" r="r" t="t"/>
              <a:pathLst>
                <a:path extrusionOk="0" h="12061" w="6734">
                  <a:moveTo>
                    <a:pt x="0" y="0"/>
                  </a:moveTo>
                  <a:lnTo>
                    <a:pt x="190" y="12060"/>
                  </a:lnTo>
                  <a:lnTo>
                    <a:pt x="1484" y="12060"/>
                  </a:lnTo>
                  <a:cubicBezTo>
                    <a:pt x="1484" y="12060"/>
                    <a:pt x="2435" y="5973"/>
                    <a:pt x="2815" y="2663"/>
                  </a:cubicBezTo>
                  <a:lnTo>
                    <a:pt x="3690" y="2663"/>
                  </a:lnTo>
                  <a:lnTo>
                    <a:pt x="3995" y="12060"/>
                  </a:lnTo>
                  <a:lnTo>
                    <a:pt x="5288" y="12060"/>
                  </a:lnTo>
                  <a:cubicBezTo>
                    <a:pt x="5288" y="12060"/>
                    <a:pt x="6734" y="2625"/>
                    <a:pt x="6734" y="799"/>
                  </a:cubicBezTo>
                  <a:cubicBezTo>
                    <a:pt x="6696" y="533"/>
                    <a:pt x="6696" y="267"/>
                    <a:pt x="665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1977588" y="2403874"/>
              <a:ext cx="82809" cy="30250"/>
            </a:xfrm>
            <a:custGeom>
              <a:rect b="b" l="l" r="r" t="t"/>
              <a:pathLst>
                <a:path extrusionOk="0" h="876" w="2398">
                  <a:moveTo>
                    <a:pt x="1" y="0"/>
                  </a:moveTo>
                  <a:lnTo>
                    <a:pt x="1" y="875"/>
                  </a:lnTo>
                  <a:lnTo>
                    <a:pt x="2245" y="875"/>
                  </a:lnTo>
                  <a:cubicBezTo>
                    <a:pt x="2359" y="875"/>
                    <a:pt x="2397" y="533"/>
                    <a:pt x="2283" y="495"/>
                  </a:cubicBezTo>
                  <a:lnTo>
                    <a:pt x="121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1806790" y="2403874"/>
              <a:ext cx="84121" cy="30250"/>
            </a:xfrm>
            <a:custGeom>
              <a:rect b="b" l="l" r="r" t="t"/>
              <a:pathLst>
                <a:path extrusionOk="0" h="876" w="2436">
                  <a:moveTo>
                    <a:pt x="1142" y="0"/>
                  </a:moveTo>
                  <a:lnTo>
                    <a:pt x="115" y="495"/>
                  </a:lnTo>
                  <a:cubicBezTo>
                    <a:pt x="1" y="533"/>
                    <a:pt x="39" y="875"/>
                    <a:pt x="191" y="875"/>
                  </a:cubicBezTo>
                  <a:lnTo>
                    <a:pt x="2436" y="875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1785794" y="1523640"/>
              <a:ext cx="69652" cy="67028"/>
            </a:xfrm>
            <a:custGeom>
              <a:rect b="b" l="l" r="r" t="t"/>
              <a:pathLst>
                <a:path extrusionOk="0" h="1941" w="2017">
                  <a:moveTo>
                    <a:pt x="1750" y="1"/>
                  </a:moveTo>
                  <a:lnTo>
                    <a:pt x="0" y="1294"/>
                  </a:lnTo>
                  <a:lnTo>
                    <a:pt x="875" y="1941"/>
                  </a:lnTo>
                  <a:lnTo>
                    <a:pt x="2017" y="305"/>
                  </a:lnTo>
                  <a:lnTo>
                    <a:pt x="175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1693834" y="1569638"/>
              <a:ext cx="483490" cy="426994"/>
            </a:xfrm>
            <a:custGeom>
              <a:rect b="b" l="l" r="r" t="t"/>
              <a:pathLst>
                <a:path extrusionOk="0" h="12365" w="14001">
                  <a:moveTo>
                    <a:pt x="11451" y="7457"/>
                  </a:moveTo>
                  <a:lnTo>
                    <a:pt x="11870" y="8180"/>
                  </a:lnTo>
                  <a:lnTo>
                    <a:pt x="11299" y="8560"/>
                  </a:lnTo>
                  <a:lnTo>
                    <a:pt x="11299" y="8560"/>
                  </a:lnTo>
                  <a:lnTo>
                    <a:pt x="11451" y="7457"/>
                  </a:lnTo>
                  <a:close/>
                  <a:moveTo>
                    <a:pt x="2701" y="0"/>
                  </a:moveTo>
                  <a:cubicBezTo>
                    <a:pt x="2701" y="0"/>
                    <a:pt x="381" y="2663"/>
                    <a:pt x="76" y="3462"/>
                  </a:cubicBezTo>
                  <a:cubicBezTo>
                    <a:pt x="0" y="3919"/>
                    <a:pt x="152" y="4375"/>
                    <a:pt x="609" y="4566"/>
                  </a:cubicBezTo>
                  <a:lnTo>
                    <a:pt x="3538" y="5631"/>
                  </a:lnTo>
                  <a:lnTo>
                    <a:pt x="4261" y="12174"/>
                  </a:lnTo>
                  <a:lnTo>
                    <a:pt x="8636" y="12174"/>
                  </a:lnTo>
                  <a:lnTo>
                    <a:pt x="8674" y="12365"/>
                  </a:lnTo>
                  <a:cubicBezTo>
                    <a:pt x="8674" y="12365"/>
                    <a:pt x="8826" y="12288"/>
                    <a:pt x="9055" y="12174"/>
                  </a:cubicBezTo>
                  <a:lnTo>
                    <a:pt x="10919" y="12174"/>
                  </a:lnTo>
                  <a:lnTo>
                    <a:pt x="11071" y="10995"/>
                  </a:lnTo>
                  <a:cubicBezTo>
                    <a:pt x="12403" y="10082"/>
                    <a:pt x="13886" y="9093"/>
                    <a:pt x="13962" y="8598"/>
                  </a:cubicBezTo>
                  <a:cubicBezTo>
                    <a:pt x="14000" y="8218"/>
                    <a:pt x="12935" y="6087"/>
                    <a:pt x="12212" y="4908"/>
                  </a:cubicBezTo>
                  <a:cubicBezTo>
                    <a:pt x="11642" y="3995"/>
                    <a:pt x="11451" y="3729"/>
                    <a:pt x="10881" y="3614"/>
                  </a:cubicBezTo>
                  <a:cubicBezTo>
                    <a:pt x="10691" y="3576"/>
                    <a:pt x="10462" y="3538"/>
                    <a:pt x="10272" y="3538"/>
                  </a:cubicBezTo>
                  <a:lnTo>
                    <a:pt x="4870" y="3538"/>
                  </a:lnTo>
                  <a:cubicBezTo>
                    <a:pt x="3805" y="3386"/>
                    <a:pt x="2016" y="3158"/>
                    <a:pt x="2016" y="3158"/>
                  </a:cubicBezTo>
                  <a:lnTo>
                    <a:pt x="3538" y="685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2002555" y="1858640"/>
              <a:ext cx="86746" cy="70999"/>
            </a:xfrm>
            <a:custGeom>
              <a:rect b="b" l="l" r="r" t="t"/>
              <a:pathLst>
                <a:path extrusionOk="0" h="2056" w="2512">
                  <a:moveTo>
                    <a:pt x="2473" y="1"/>
                  </a:moveTo>
                  <a:lnTo>
                    <a:pt x="0" y="1941"/>
                  </a:lnTo>
                  <a:lnTo>
                    <a:pt x="39" y="2055"/>
                  </a:lnTo>
                  <a:lnTo>
                    <a:pt x="2511" y="39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2"/>
            <p:cNvSpPr/>
            <p:nvPr/>
          </p:nvSpPr>
          <p:spPr>
            <a:xfrm>
              <a:off x="1999930" y="1934853"/>
              <a:ext cx="101180" cy="48656"/>
            </a:xfrm>
            <a:custGeom>
              <a:rect b="b" l="l" r="r" t="t"/>
              <a:pathLst>
                <a:path extrusionOk="0" h="1409" w="2930">
                  <a:moveTo>
                    <a:pt x="2892" y="0"/>
                  </a:moveTo>
                  <a:lnTo>
                    <a:pt x="0" y="1332"/>
                  </a:lnTo>
                  <a:lnTo>
                    <a:pt x="38" y="1408"/>
                  </a:lnTo>
                  <a:lnTo>
                    <a:pt x="2930" y="77"/>
                  </a:lnTo>
                  <a:lnTo>
                    <a:pt x="289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2"/>
            <p:cNvSpPr/>
            <p:nvPr/>
          </p:nvSpPr>
          <p:spPr>
            <a:xfrm>
              <a:off x="1885628" y="1833708"/>
              <a:ext cx="119586" cy="181330"/>
            </a:xfrm>
            <a:custGeom>
              <a:rect b="b" l="l" r="r" t="t"/>
              <a:pathLst>
                <a:path extrusionOk="0" h="5251" w="3463">
                  <a:moveTo>
                    <a:pt x="1" y="0"/>
                  </a:moveTo>
                  <a:lnTo>
                    <a:pt x="1" y="5250"/>
                  </a:lnTo>
                  <a:lnTo>
                    <a:pt x="3463" y="5250"/>
                  </a:lnTo>
                  <a:lnTo>
                    <a:pt x="346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2"/>
            <p:cNvSpPr/>
            <p:nvPr/>
          </p:nvSpPr>
          <p:spPr>
            <a:xfrm>
              <a:off x="1969714" y="1917760"/>
              <a:ext cx="39436" cy="63125"/>
            </a:xfrm>
            <a:custGeom>
              <a:rect b="b" l="l" r="r" t="t"/>
              <a:pathLst>
                <a:path extrusionOk="0" h="1828" w="1142">
                  <a:moveTo>
                    <a:pt x="76" y="1"/>
                  </a:moveTo>
                  <a:lnTo>
                    <a:pt x="0" y="1294"/>
                  </a:lnTo>
                  <a:lnTo>
                    <a:pt x="1142" y="1827"/>
                  </a:lnTo>
                  <a:lnTo>
                    <a:pt x="1066" y="191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2"/>
            <p:cNvSpPr/>
            <p:nvPr/>
          </p:nvSpPr>
          <p:spPr>
            <a:xfrm>
              <a:off x="1919780" y="1643192"/>
              <a:ext cx="67028" cy="76248"/>
            </a:xfrm>
            <a:custGeom>
              <a:rect b="b" l="l" r="r" t="t"/>
              <a:pathLst>
                <a:path extrusionOk="0" h="2208" w="1941">
                  <a:moveTo>
                    <a:pt x="571" y="1"/>
                  </a:moveTo>
                  <a:cubicBezTo>
                    <a:pt x="343" y="1"/>
                    <a:pt x="1" y="191"/>
                    <a:pt x="1" y="457"/>
                  </a:cubicBezTo>
                  <a:lnTo>
                    <a:pt x="1" y="1332"/>
                  </a:lnTo>
                  <a:cubicBezTo>
                    <a:pt x="1" y="1827"/>
                    <a:pt x="381" y="2207"/>
                    <a:pt x="876" y="2207"/>
                  </a:cubicBezTo>
                  <a:cubicBezTo>
                    <a:pt x="1941" y="2093"/>
                    <a:pt x="1865" y="1408"/>
                    <a:pt x="1865" y="1332"/>
                  </a:cubicBezTo>
                  <a:lnTo>
                    <a:pt x="1865" y="229"/>
                  </a:lnTo>
                  <a:cubicBezTo>
                    <a:pt x="1865" y="1"/>
                    <a:pt x="1484" y="1"/>
                    <a:pt x="129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2"/>
            <p:cNvSpPr/>
            <p:nvPr/>
          </p:nvSpPr>
          <p:spPr>
            <a:xfrm>
              <a:off x="1886940" y="1535830"/>
              <a:ext cx="135367" cy="131465"/>
            </a:xfrm>
            <a:custGeom>
              <a:rect b="b" l="l" r="r" t="t"/>
              <a:pathLst>
                <a:path extrusionOk="0" h="3807" w="3920">
                  <a:moveTo>
                    <a:pt x="1813" y="1"/>
                  </a:moveTo>
                  <a:cubicBezTo>
                    <a:pt x="1652" y="1"/>
                    <a:pt x="1491" y="22"/>
                    <a:pt x="1332" y="66"/>
                  </a:cubicBezTo>
                  <a:cubicBezTo>
                    <a:pt x="343" y="409"/>
                    <a:pt x="1" y="2121"/>
                    <a:pt x="305" y="3072"/>
                  </a:cubicBezTo>
                  <a:cubicBezTo>
                    <a:pt x="460" y="3627"/>
                    <a:pt x="797" y="3806"/>
                    <a:pt x="1255" y="3806"/>
                  </a:cubicBezTo>
                  <a:cubicBezTo>
                    <a:pt x="1582" y="3806"/>
                    <a:pt x="1970" y="3715"/>
                    <a:pt x="2397" y="3604"/>
                  </a:cubicBezTo>
                  <a:cubicBezTo>
                    <a:pt x="3348" y="3300"/>
                    <a:pt x="3919" y="2273"/>
                    <a:pt x="3615" y="1322"/>
                  </a:cubicBezTo>
                  <a:cubicBezTo>
                    <a:pt x="3393" y="529"/>
                    <a:pt x="2616" y="1"/>
                    <a:pt x="181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2"/>
            <p:cNvSpPr/>
            <p:nvPr/>
          </p:nvSpPr>
          <p:spPr>
            <a:xfrm>
              <a:off x="1852787" y="1523606"/>
              <a:ext cx="183955" cy="126631"/>
            </a:xfrm>
            <a:custGeom>
              <a:rect b="b" l="l" r="r" t="t"/>
              <a:pathLst>
                <a:path extrusionOk="0" h="3667" w="5327">
                  <a:moveTo>
                    <a:pt x="3077" y="0"/>
                  </a:moveTo>
                  <a:cubicBezTo>
                    <a:pt x="3066" y="0"/>
                    <a:pt x="3055" y="1"/>
                    <a:pt x="3044" y="2"/>
                  </a:cubicBezTo>
                  <a:cubicBezTo>
                    <a:pt x="2587" y="40"/>
                    <a:pt x="0" y="1485"/>
                    <a:pt x="0" y="1485"/>
                  </a:cubicBezTo>
                  <a:lnTo>
                    <a:pt x="3272" y="1371"/>
                  </a:lnTo>
                  <a:cubicBezTo>
                    <a:pt x="3272" y="1371"/>
                    <a:pt x="3272" y="2056"/>
                    <a:pt x="3386" y="2056"/>
                  </a:cubicBezTo>
                  <a:cubicBezTo>
                    <a:pt x="3449" y="2025"/>
                    <a:pt x="3515" y="2011"/>
                    <a:pt x="3580" y="2011"/>
                  </a:cubicBezTo>
                  <a:cubicBezTo>
                    <a:pt x="3753" y="2011"/>
                    <a:pt x="3923" y="2108"/>
                    <a:pt x="4033" y="2246"/>
                  </a:cubicBezTo>
                  <a:cubicBezTo>
                    <a:pt x="4261" y="2589"/>
                    <a:pt x="4033" y="2855"/>
                    <a:pt x="3729" y="2969"/>
                  </a:cubicBezTo>
                  <a:cubicBezTo>
                    <a:pt x="3482" y="3040"/>
                    <a:pt x="3627" y="3666"/>
                    <a:pt x="4226" y="3666"/>
                  </a:cubicBezTo>
                  <a:cubicBezTo>
                    <a:pt x="4273" y="3666"/>
                    <a:pt x="4323" y="3662"/>
                    <a:pt x="4376" y="3654"/>
                  </a:cubicBezTo>
                  <a:cubicBezTo>
                    <a:pt x="5060" y="3578"/>
                    <a:pt x="5327" y="1904"/>
                    <a:pt x="4946" y="1295"/>
                  </a:cubicBezTo>
                  <a:cubicBezTo>
                    <a:pt x="4575" y="702"/>
                    <a:pt x="3518" y="0"/>
                    <a:pt x="307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7" name="Google Shape;1507;p42"/>
          <p:cNvGrpSpPr/>
          <p:nvPr/>
        </p:nvGrpSpPr>
        <p:grpSpPr>
          <a:xfrm>
            <a:off x="1411002" y="2624682"/>
            <a:ext cx="6321998" cy="1225950"/>
            <a:chOff x="717125" y="770500"/>
            <a:chExt cx="6321998" cy="1225950"/>
          </a:xfrm>
        </p:grpSpPr>
        <p:sp>
          <p:nvSpPr>
            <p:cNvPr id="1508" name="Google Shape;1508;p42"/>
            <p:cNvSpPr/>
            <p:nvPr/>
          </p:nvSpPr>
          <p:spPr>
            <a:xfrm>
              <a:off x="717823" y="1000750"/>
              <a:ext cx="6321300" cy="995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2"/>
            <p:cNvSpPr/>
            <p:nvPr/>
          </p:nvSpPr>
          <p:spPr>
            <a:xfrm>
              <a:off x="717125" y="770500"/>
              <a:ext cx="63207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0" name="Google Shape;1510;p42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511" name="Google Shape;1511;p42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512" name="Google Shape;1512;p42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513" name="Google Shape;1513;p42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14" name="Google Shape;1514;p42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15" name="Google Shape;1515;p42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42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42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18" name="Google Shape;1518;p42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19" name="Google Shape;1519;p42"/>
          <p:cNvSpPr txBox="1"/>
          <p:nvPr>
            <p:ph type="title"/>
          </p:nvPr>
        </p:nvSpPr>
        <p:spPr>
          <a:xfrm>
            <a:off x="1648350" y="2902200"/>
            <a:ext cx="58473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動機</a:t>
            </a:r>
            <a:r>
              <a:rPr lang="en"/>
              <a:t> &amp; 分析目的</a:t>
            </a:r>
            <a:endParaRPr/>
          </a:p>
        </p:txBody>
      </p:sp>
      <p:grpSp>
        <p:nvGrpSpPr>
          <p:cNvPr id="1520" name="Google Shape;1520;p42"/>
          <p:cNvGrpSpPr/>
          <p:nvPr/>
        </p:nvGrpSpPr>
        <p:grpSpPr>
          <a:xfrm>
            <a:off x="2501537" y="3817379"/>
            <a:ext cx="4140915" cy="755785"/>
            <a:chOff x="717110" y="770508"/>
            <a:chExt cx="3981649" cy="726716"/>
          </a:xfrm>
        </p:grpSpPr>
        <p:sp>
          <p:nvSpPr>
            <p:cNvPr id="1521" name="Google Shape;1521;p42"/>
            <p:cNvSpPr/>
            <p:nvPr/>
          </p:nvSpPr>
          <p:spPr>
            <a:xfrm>
              <a:off x="717459" y="1000724"/>
              <a:ext cx="3981300" cy="4965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2"/>
            <p:cNvSpPr/>
            <p:nvPr/>
          </p:nvSpPr>
          <p:spPr>
            <a:xfrm>
              <a:off x="717110" y="770508"/>
              <a:ext cx="3981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3" name="Google Shape;1523;p42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524" name="Google Shape;1524;p42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525" name="Google Shape;1525;p42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526" name="Google Shape;1526;p42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27" name="Google Shape;1527;p42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28" name="Google Shape;1528;p42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42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42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31" name="Google Shape;1531;p42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32" name="Google Shape;1532;p42"/>
          <p:cNvSpPr txBox="1"/>
          <p:nvPr>
            <p:ph idx="1" type="subTitle"/>
          </p:nvPr>
        </p:nvSpPr>
        <p:spPr>
          <a:xfrm>
            <a:off x="2501525" y="4080204"/>
            <a:ext cx="41409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基本薪資調漲討論</a:t>
            </a:r>
            <a:endParaRPr/>
          </a:p>
        </p:txBody>
      </p:sp>
      <p:sp>
        <p:nvSpPr>
          <p:cNvPr id="1533" name="Google Shape;1533;p42"/>
          <p:cNvSpPr/>
          <p:nvPr/>
        </p:nvSpPr>
        <p:spPr>
          <a:xfrm>
            <a:off x="3470250" y="1036704"/>
            <a:ext cx="2203500" cy="169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34" name="Google Shape;1534;p42"/>
          <p:cNvSpPr txBox="1"/>
          <p:nvPr>
            <p:ph idx="2" type="title"/>
          </p:nvPr>
        </p:nvSpPr>
        <p:spPr>
          <a:xfrm>
            <a:off x="3642600" y="1377034"/>
            <a:ext cx="18588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535" name="Google Shape;1535;p42"/>
          <p:cNvGrpSpPr/>
          <p:nvPr/>
        </p:nvGrpSpPr>
        <p:grpSpPr>
          <a:xfrm>
            <a:off x="6065144" y="540340"/>
            <a:ext cx="2318412" cy="2274746"/>
            <a:chOff x="760438" y="630575"/>
            <a:chExt cx="2318412" cy="2274746"/>
          </a:xfrm>
        </p:grpSpPr>
        <p:grpSp>
          <p:nvGrpSpPr>
            <p:cNvPr id="1536" name="Google Shape;1536;p42"/>
            <p:cNvGrpSpPr/>
            <p:nvPr/>
          </p:nvGrpSpPr>
          <p:grpSpPr>
            <a:xfrm>
              <a:off x="760438" y="630575"/>
              <a:ext cx="2318412" cy="2274746"/>
              <a:chOff x="760438" y="630575"/>
              <a:chExt cx="2318412" cy="2274746"/>
            </a:xfrm>
          </p:grpSpPr>
          <p:sp>
            <p:nvSpPr>
              <p:cNvPr id="1537" name="Google Shape;1537;p42"/>
              <p:cNvSpPr/>
              <p:nvPr/>
            </p:nvSpPr>
            <p:spPr>
              <a:xfrm>
                <a:off x="760438" y="868621"/>
                <a:ext cx="2318400" cy="20367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42"/>
              <p:cNvSpPr/>
              <p:nvPr/>
            </p:nvSpPr>
            <p:spPr>
              <a:xfrm>
                <a:off x="760450" y="630575"/>
                <a:ext cx="2318400" cy="2382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9" name="Google Shape;1539;p42"/>
            <p:cNvGrpSpPr/>
            <p:nvPr/>
          </p:nvGrpSpPr>
          <p:grpSpPr>
            <a:xfrm>
              <a:off x="834526" y="698261"/>
              <a:ext cx="389064" cy="105144"/>
              <a:chOff x="965750" y="594475"/>
              <a:chExt cx="374100" cy="101100"/>
            </a:xfrm>
          </p:grpSpPr>
          <p:grpSp>
            <p:nvGrpSpPr>
              <p:cNvPr id="1540" name="Google Shape;1540;p42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541" name="Google Shape;1541;p42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542" name="Google Shape;1542;p42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43" name="Google Shape;1543;p42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44" name="Google Shape;1544;p42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42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42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47" name="Google Shape;1547;p42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48" name="Google Shape;1548;p42"/>
          <p:cNvGrpSpPr/>
          <p:nvPr/>
        </p:nvGrpSpPr>
        <p:grpSpPr>
          <a:xfrm>
            <a:off x="6429970" y="1038441"/>
            <a:ext cx="1589148" cy="1515157"/>
            <a:chOff x="342725" y="2223100"/>
            <a:chExt cx="1165150" cy="1110900"/>
          </a:xfrm>
        </p:grpSpPr>
        <p:sp>
          <p:nvSpPr>
            <p:cNvPr id="1549" name="Google Shape;1549;p42"/>
            <p:cNvSpPr/>
            <p:nvPr/>
          </p:nvSpPr>
          <p:spPr>
            <a:xfrm>
              <a:off x="918150" y="2992525"/>
              <a:ext cx="14300" cy="335775"/>
            </a:xfrm>
            <a:custGeom>
              <a:rect b="b" l="l" r="r" t="t"/>
              <a:pathLst>
                <a:path extrusionOk="0" h="13431" w="572">
                  <a:moveTo>
                    <a:pt x="1" y="1"/>
                  </a:moveTo>
                  <a:lnTo>
                    <a:pt x="1" y="13430"/>
                  </a:lnTo>
                  <a:lnTo>
                    <a:pt x="571" y="1343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2"/>
            <p:cNvSpPr/>
            <p:nvPr/>
          </p:nvSpPr>
          <p:spPr>
            <a:xfrm>
              <a:off x="670875" y="2992525"/>
              <a:ext cx="162650" cy="336725"/>
            </a:xfrm>
            <a:custGeom>
              <a:rect b="b" l="l" r="r" t="t"/>
              <a:pathLst>
                <a:path extrusionOk="0" h="13469" w="6506">
                  <a:moveTo>
                    <a:pt x="5935" y="1"/>
                  </a:moveTo>
                  <a:lnTo>
                    <a:pt x="0" y="13468"/>
                  </a:lnTo>
                  <a:lnTo>
                    <a:pt x="571" y="13468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2"/>
            <p:cNvSpPr/>
            <p:nvPr/>
          </p:nvSpPr>
          <p:spPr>
            <a:xfrm>
              <a:off x="1014225" y="2992525"/>
              <a:ext cx="163600" cy="336725"/>
            </a:xfrm>
            <a:custGeom>
              <a:rect b="b" l="l" r="r" t="t"/>
              <a:pathLst>
                <a:path extrusionOk="0" h="13469" w="6544">
                  <a:moveTo>
                    <a:pt x="0" y="1"/>
                  </a:moveTo>
                  <a:lnTo>
                    <a:pt x="5973" y="13468"/>
                  </a:lnTo>
                  <a:lnTo>
                    <a:pt x="6544" y="13468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2"/>
            <p:cNvSpPr/>
            <p:nvPr/>
          </p:nvSpPr>
          <p:spPr>
            <a:xfrm>
              <a:off x="342725" y="2223100"/>
              <a:ext cx="1165150" cy="785625"/>
            </a:xfrm>
            <a:custGeom>
              <a:rect b="b" l="l" r="r" t="t"/>
              <a:pathLst>
                <a:path extrusionOk="0" h="31425" w="46606">
                  <a:moveTo>
                    <a:pt x="1523" y="0"/>
                  </a:moveTo>
                  <a:cubicBezTo>
                    <a:pt x="648" y="0"/>
                    <a:pt x="1" y="647"/>
                    <a:pt x="1" y="1522"/>
                  </a:cubicBezTo>
                  <a:lnTo>
                    <a:pt x="1" y="29903"/>
                  </a:lnTo>
                  <a:cubicBezTo>
                    <a:pt x="1" y="30778"/>
                    <a:pt x="648" y="31425"/>
                    <a:pt x="1523" y="31425"/>
                  </a:cubicBezTo>
                  <a:lnTo>
                    <a:pt x="45083" y="31425"/>
                  </a:lnTo>
                  <a:cubicBezTo>
                    <a:pt x="45958" y="31425"/>
                    <a:pt x="46605" y="30778"/>
                    <a:pt x="46605" y="29903"/>
                  </a:cubicBezTo>
                  <a:lnTo>
                    <a:pt x="46605" y="1522"/>
                  </a:lnTo>
                  <a:cubicBezTo>
                    <a:pt x="46605" y="685"/>
                    <a:pt x="45958" y="0"/>
                    <a:pt x="4508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2"/>
            <p:cNvSpPr/>
            <p:nvPr/>
          </p:nvSpPr>
          <p:spPr>
            <a:xfrm>
              <a:off x="656600" y="2685325"/>
              <a:ext cx="100850" cy="88475"/>
            </a:xfrm>
            <a:custGeom>
              <a:rect b="b" l="l" r="r" t="t"/>
              <a:pathLst>
                <a:path extrusionOk="0" h="3539" w="4034">
                  <a:moveTo>
                    <a:pt x="0" y="1"/>
                  </a:moveTo>
                  <a:lnTo>
                    <a:pt x="0" y="3539"/>
                  </a:lnTo>
                  <a:lnTo>
                    <a:pt x="4033" y="3539"/>
                  </a:lnTo>
                  <a:lnTo>
                    <a:pt x="403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2"/>
            <p:cNvSpPr/>
            <p:nvPr/>
          </p:nvSpPr>
          <p:spPr>
            <a:xfrm>
              <a:off x="756475" y="2616850"/>
              <a:ext cx="100825" cy="155050"/>
            </a:xfrm>
            <a:custGeom>
              <a:rect b="b" l="l" r="r" t="t"/>
              <a:pathLst>
                <a:path extrusionOk="0" h="6202" w="4033">
                  <a:moveTo>
                    <a:pt x="0" y="0"/>
                  </a:moveTo>
                  <a:lnTo>
                    <a:pt x="0" y="6202"/>
                  </a:lnTo>
                  <a:lnTo>
                    <a:pt x="4033" y="6202"/>
                  </a:lnTo>
                  <a:lnTo>
                    <a:pt x="403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2"/>
            <p:cNvSpPr/>
            <p:nvPr/>
          </p:nvSpPr>
          <p:spPr>
            <a:xfrm>
              <a:off x="856325" y="2545525"/>
              <a:ext cx="100850" cy="228275"/>
            </a:xfrm>
            <a:custGeom>
              <a:rect b="b" l="l" r="r" t="t"/>
              <a:pathLst>
                <a:path extrusionOk="0" h="9131" w="4034">
                  <a:moveTo>
                    <a:pt x="1" y="0"/>
                  </a:moveTo>
                  <a:lnTo>
                    <a:pt x="1" y="9131"/>
                  </a:lnTo>
                  <a:lnTo>
                    <a:pt x="4033" y="9131"/>
                  </a:lnTo>
                  <a:lnTo>
                    <a:pt x="403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2"/>
            <p:cNvSpPr/>
            <p:nvPr/>
          </p:nvSpPr>
          <p:spPr>
            <a:xfrm>
              <a:off x="956200" y="2475125"/>
              <a:ext cx="100850" cy="298675"/>
            </a:xfrm>
            <a:custGeom>
              <a:rect b="b" l="l" r="r" t="t"/>
              <a:pathLst>
                <a:path extrusionOk="0" h="11947" w="4034">
                  <a:moveTo>
                    <a:pt x="0" y="1"/>
                  </a:moveTo>
                  <a:lnTo>
                    <a:pt x="0" y="11947"/>
                  </a:lnTo>
                  <a:lnTo>
                    <a:pt x="4033" y="11947"/>
                  </a:lnTo>
                  <a:lnTo>
                    <a:pt x="403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2"/>
            <p:cNvSpPr/>
            <p:nvPr/>
          </p:nvSpPr>
          <p:spPr>
            <a:xfrm>
              <a:off x="1056075" y="2403800"/>
              <a:ext cx="100825" cy="370000"/>
            </a:xfrm>
            <a:custGeom>
              <a:rect b="b" l="l" r="r" t="t"/>
              <a:pathLst>
                <a:path extrusionOk="0" h="14800" w="4033">
                  <a:moveTo>
                    <a:pt x="0" y="0"/>
                  </a:moveTo>
                  <a:lnTo>
                    <a:pt x="0" y="14800"/>
                  </a:lnTo>
                  <a:lnTo>
                    <a:pt x="4033" y="14800"/>
                  </a:lnTo>
                  <a:lnTo>
                    <a:pt x="403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2"/>
            <p:cNvSpPr/>
            <p:nvPr/>
          </p:nvSpPr>
          <p:spPr>
            <a:xfrm>
              <a:off x="1018975" y="2667250"/>
              <a:ext cx="69450" cy="131275"/>
            </a:xfrm>
            <a:custGeom>
              <a:rect b="b" l="l" r="r" t="t"/>
              <a:pathLst>
                <a:path extrusionOk="0" h="5251" w="2778">
                  <a:moveTo>
                    <a:pt x="343" y="1"/>
                  </a:moveTo>
                  <a:lnTo>
                    <a:pt x="0" y="153"/>
                  </a:lnTo>
                  <a:lnTo>
                    <a:pt x="2435" y="5251"/>
                  </a:lnTo>
                  <a:lnTo>
                    <a:pt x="2778" y="5099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2"/>
            <p:cNvSpPr/>
            <p:nvPr/>
          </p:nvSpPr>
          <p:spPr>
            <a:xfrm>
              <a:off x="1069375" y="2777350"/>
              <a:ext cx="54250" cy="48775"/>
            </a:xfrm>
            <a:custGeom>
              <a:rect b="b" l="l" r="r" t="t"/>
              <a:pathLst>
                <a:path extrusionOk="0" h="1951" w="2170">
                  <a:moveTo>
                    <a:pt x="998" y="1"/>
                  </a:moveTo>
                  <a:cubicBezTo>
                    <a:pt x="933" y="1"/>
                    <a:pt x="867" y="16"/>
                    <a:pt x="800" y="48"/>
                  </a:cubicBezTo>
                  <a:cubicBezTo>
                    <a:pt x="1" y="428"/>
                    <a:pt x="952" y="1722"/>
                    <a:pt x="1180" y="1950"/>
                  </a:cubicBezTo>
                  <a:lnTo>
                    <a:pt x="2169" y="1722"/>
                  </a:lnTo>
                  <a:cubicBezTo>
                    <a:pt x="2169" y="1722"/>
                    <a:pt x="1691" y="1"/>
                    <a:pt x="99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2"/>
            <p:cNvSpPr/>
            <p:nvPr/>
          </p:nvSpPr>
          <p:spPr>
            <a:xfrm>
              <a:off x="1232975" y="3005850"/>
              <a:ext cx="198800" cy="307225"/>
            </a:xfrm>
            <a:custGeom>
              <a:rect b="b" l="l" r="r" t="t"/>
              <a:pathLst>
                <a:path extrusionOk="0" h="12289" w="7952">
                  <a:moveTo>
                    <a:pt x="0" y="0"/>
                  </a:moveTo>
                  <a:lnTo>
                    <a:pt x="152" y="12289"/>
                  </a:lnTo>
                  <a:lnTo>
                    <a:pt x="1256" y="12289"/>
                  </a:lnTo>
                  <a:cubicBezTo>
                    <a:pt x="1256" y="12289"/>
                    <a:pt x="2055" y="6125"/>
                    <a:pt x="2397" y="2702"/>
                  </a:cubicBezTo>
                  <a:lnTo>
                    <a:pt x="3158" y="2702"/>
                  </a:lnTo>
                  <a:lnTo>
                    <a:pt x="3919" y="7153"/>
                  </a:lnTo>
                  <a:lnTo>
                    <a:pt x="7115" y="10577"/>
                  </a:lnTo>
                  <a:lnTo>
                    <a:pt x="7951" y="9892"/>
                  </a:lnTo>
                  <a:lnTo>
                    <a:pt x="5517" y="6164"/>
                  </a:lnTo>
                  <a:cubicBezTo>
                    <a:pt x="5517" y="6164"/>
                    <a:pt x="5783" y="1598"/>
                    <a:pt x="5707" y="799"/>
                  </a:cubicBezTo>
                  <a:cubicBezTo>
                    <a:pt x="5821" y="495"/>
                    <a:pt x="5821" y="267"/>
                    <a:pt x="578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2"/>
            <p:cNvSpPr/>
            <p:nvPr/>
          </p:nvSpPr>
          <p:spPr>
            <a:xfrm>
              <a:off x="1095400" y="2785100"/>
              <a:ext cx="391550" cy="220775"/>
            </a:xfrm>
            <a:custGeom>
              <a:rect b="b" l="l" r="r" t="t"/>
              <a:pathLst>
                <a:path extrusionOk="0" h="8831" w="15662">
                  <a:moveTo>
                    <a:pt x="11781" y="3618"/>
                  </a:moveTo>
                  <a:cubicBezTo>
                    <a:pt x="12389" y="4151"/>
                    <a:pt x="13112" y="4684"/>
                    <a:pt x="13112" y="4684"/>
                  </a:cubicBezTo>
                  <a:lnTo>
                    <a:pt x="11525" y="6535"/>
                  </a:lnTo>
                  <a:lnTo>
                    <a:pt x="11781" y="3618"/>
                  </a:lnTo>
                  <a:close/>
                  <a:moveTo>
                    <a:pt x="10821" y="0"/>
                  </a:moveTo>
                  <a:cubicBezTo>
                    <a:pt x="10786" y="0"/>
                    <a:pt x="10751" y="1"/>
                    <a:pt x="10715" y="4"/>
                  </a:cubicBezTo>
                  <a:lnTo>
                    <a:pt x="6036" y="4"/>
                  </a:lnTo>
                  <a:cubicBezTo>
                    <a:pt x="5693" y="4"/>
                    <a:pt x="5389" y="156"/>
                    <a:pt x="5123" y="385"/>
                  </a:cubicBezTo>
                  <a:cubicBezTo>
                    <a:pt x="5009" y="537"/>
                    <a:pt x="4856" y="841"/>
                    <a:pt x="4780" y="917"/>
                  </a:cubicBezTo>
                  <a:lnTo>
                    <a:pt x="3335" y="3732"/>
                  </a:lnTo>
                  <a:lnTo>
                    <a:pt x="1052" y="1107"/>
                  </a:lnTo>
                  <a:cubicBezTo>
                    <a:pt x="1052" y="1101"/>
                    <a:pt x="1044" y="1098"/>
                    <a:pt x="1029" y="1098"/>
                  </a:cubicBezTo>
                  <a:cubicBezTo>
                    <a:pt x="873" y="1098"/>
                    <a:pt x="0" y="1432"/>
                    <a:pt x="139" y="1640"/>
                  </a:cubicBezTo>
                  <a:cubicBezTo>
                    <a:pt x="367" y="2020"/>
                    <a:pt x="1813" y="4950"/>
                    <a:pt x="2992" y="6205"/>
                  </a:cubicBezTo>
                  <a:cubicBezTo>
                    <a:pt x="3068" y="6281"/>
                    <a:pt x="3161" y="6315"/>
                    <a:pt x="3267" y="6315"/>
                  </a:cubicBezTo>
                  <a:cubicBezTo>
                    <a:pt x="3792" y="6315"/>
                    <a:pt x="4622" y="5470"/>
                    <a:pt x="5161" y="4836"/>
                  </a:cubicBezTo>
                  <a:lnTo>
                    <a:pt x="5541" y="8830"/>
                  </a:lnTo>
                  <a:lnTo>
                    <a:pt x="11324" y="8830"/>
                  </a:lnTo>
                  <a:lnTo>
                    <a:pt x="11389" y="8089"/>
                  </a:lnTo>
                  <a:lnTo>
                    <a:pt x="11389" y="8089"/>
                  </a:lnTo>
                  <a:cubicBezTo>
                    <a:pt x="11670" y="7895"/>
                    <a:pt x="14072" y="6221"/>
                    <a:pt x="14824" y="5254"/>
                  </a:cubicBezTo>
                  <a:cubicBezTo>
                    <a:pt x="15166" y="4874"/>
                    <a:pt x="15661" y="4493"/>
                    <a:pt x="15166" y="3999"/>
                  </a:cubicBezTo>
                  <a:cubicBezTo>
                    <a:pt x="14444" y="3352"/>
                    <a:pt x="12656" y="1450"/>
                    <a:pt x="11895" y="651"/>
                  </a:cubicBezTo>
                  <a:cubicBezTo>
                    <a:pt x="11683" y="227"/>
                    <a:pt x="11274" y="0"/>
                    <a:pt x="1082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2"/>
            <p:cNvSpPr/>
            <p:nvPr/>
          </p:nvSpPr>
          <p:spPr>
            <a:xfrm>
              <a:off x="1204425" y="3312100"/>
              <a:ext cx="61850" cy="21900"/>
            </a:xfrm>
            <a:custGeom>
              <a:rect b="b" l="l" r="r" t="t"/>
              <a:pathLst>
                <a:path extrusionOk="0" h="876" w="2474">
                  <a:moveTo>
                    <a:pt x="1332" y="1"/>
                  </a:moveTo>
                  <a:lnTo>
                    <a:pt x="153" y="419"/>
                  </a:lnTo>
                  <a:cubicBezTo>
                    <a:pt x="1" y="533"/>
                    <a:pt x="77" y="876"/>
                    <a:pt x="191" y="876"/>
                  </a:cubicBezTo>
                  <a:lnTo>
                    <a:pt x="2474" y="876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2"/>
            <p:cNvSpPr/>
            <p:nvPr/>
          </p:nvSpPr>
          <p:spPr>
            <a:xfrm>
              <a:off x="1396700" y="3253125"/>
              <a:ext cx="52200" cy="53725"/>
            </a:xfrm>
            <a:custGeom>
              <a:rect b="b" l="l" r="r" t="t"/>
              <a:pathLst>
                <a:path extrusionOk="0" h="2149" w="2088">
                  <a:moveTo>
                    <a:pt x="1517" y="1"/>
                  </a:moveTo>
                  <a:lnTo>
                    <a:pt x="642" y="686"/>
                  </a:lnTo>
                  <a:lnTo>
                    <a:pt x="33" y="1903"/>
                  </a:lnTo>
                  <a:cubicBezTo>
                    <a:pt x="1" y="1999"/>
                    <a:pt x="184" y="2149"/>
                    <a:pt x="311" y="2149"/>
                  </a:cubicBezTo>
                  <a:cubicBezTo>
                    <a:pt x="335" y="2149"/>
                    <a:pt x="357" y="2143"/>
                    <a:pt x="375" y="2131"/>
                  </a:cubicBezTo>
                  <a:lnTo>
                    <a:pt x="2087" y="648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2"/>
            <p:cNvSpPr/>
            <p:nvPr/>
          </p:nvSpPr>
          <p:spPr>
            <a:xfrm>
              <a:off x="1282425" y="2750000"/>
              <a:ext cx="49475" cy="56150"/>
            </a:xfrm>
            <a:custGeom>
              <a:rect b="b" l="l" r="r" t="t"/>
              <a:pathLst>
                <a:path extrusionOk="0" h="2246" w="1979">
                  <a:moveTo>
                    <a:pt x="609" y="1"/>
                  </a:moveTo>
                  <a:cubicBezTo>
                    <a:pt x="381" y="1"/>
                    <a:pt x="1" y="191"/>
                    <a:pt x="1" y="457"/>
                  </a:cubicBezTo>
                  <a:lnTo>
                    <a:pt x="1" y="1370"/>
                  </a:lnTo>
                  <a:cubicBezTo>
                    <a:pt x="1" y="1865"/>
                    <a:pt x="419" y="2245"/>
                    <a:pt x="952" y="2245"/>
                  </a:cubicBezTo>
                  <a:cubicBezTo>
                    <a:pt x="1979" y="2245"/>
                    <a:pt x="1941" y="1560"/>
                    <a:pt x="1941" y="1370"/>
                  </a:cubicBezTo>
                  <a:lnTo>
                    <a:pt x="1941" y="229"/>
                  </a:lnTo>
                  <a:cubicBezTo>
                    <a:pt x="1941" y="1"/>
                    <a:pt x="1560" y="1"/>
                    <a:pt x="13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2"/>
            <p:cNvSpPr/>
            <p:nvPr/>
          </p:nvSpPr>
          <p:spPr>
            <a:xfrm>
              <a:off x="1258650" y="2670450"/>
              <a:ext cx="100850" cy="98625"/>
            </a:xfrm>
            <a:custGeom>
              <a:rect b="b" l="l" r="r" t="t"/>
              <a:pathLst>
                <a:path extrusionOk="0" h="3945" w="4034">
                  <a:moveTo>
                    <a:pt x="1934" y="0"/>
                  </a:moveTo>
                  <a:cubicBezTo>
                    <a:pt x="1773" y="0"/>
                    <a:pt x="1610" y="20"/>
                    <a:pt x="1446" y="63"/>
                  </a:cubicBezTo>
                  <a:cubicBezTo>
                    <a:pt x="1408" y="63"/>
                    <a:pt x="1370" y="63"/>
                    <a:pt x="1332" y="139"/>
                  </a:cubicBezTo>
                  <a:cubicBezTo>
                    <a:pt x="381" y="405"/>
                    <a:pt x="0" y="2193"/>
                    <a:pt x="305" y="3183"/>
                  </a:cubicBezTo>
                  <a:cubicBezTo>
                    <a:pt x="481" y="3754"/>
                    <a:pt x="835" y="3945"/>
                    <a:pt x="1286" y="3945"/>
                  </a:cubicBezTo>
                  <a:cubicBezTo>
                    <a:pt x="1615" y="3945"/>
                    <a:pt x="1996" y="3844"/>
                    <a:pt x="2397" y="3715"/>
                  </a:cubicBezTo>
                  <a:cubicBezTo>
                    <a:pt x="3424" y="3449"/>
                    <a:pt x="4033" y="2422"/>
                    <a:pt x="3729" y="1394"/>
                  </a:cubicBezTo>
                  <a:cubicBezTo>
                    <a:pt x="3537" y="563"/>
                    <a:pt x="2780" y="0"/>
                    <a:pt x="19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2"/>
            <p:cNvSpPr/>
            <p:nvPr/>
          </p:nvSpPr>
          <p:spPr>
            <a:xfrm>
              <a:off x="1256750" y="2656575"/>
              <a:ext cx="116050" cy="113250"/>
            </a:xfrm>
            <a:custGeom>
              <a:rect b="b" l="l" r="r" t="t"/>
              <a:pathLst>
                <a:path extrusionOk="0" h="4530" w="4642">
                  <a:moveTo>
                    <a:pt x="1264" y="0"/>
                  </a:moveTo>
                  <a:cubicBezTo>
                    <a:pt x="1161" y="0"/>
                    <a:pt x="1057" y="35"/>
                    <a:pt x="951" y="123"/>
                  </a:cubicBezTo>
                  <a:cubicBezTo>
                    <a:pt x="0" y="884"/>
                    <a:pt x="1256" y="1341"/>
                    <a:pt x="1218" y="2178"/>
                  </a:cubicBezTo>
                  <a:cubicBezTo>
                    <a:pt x="1180" y="2501"/>
                    <a:pt x="1284" y="2606"/>
                    <a:pt x="1432" y="2606"/>
                  </a:cubicBezTo>
                  <a:cubicBezTo>
                    <a:pt x="1579" y="2606"/>
                    <a:pt x="1769" y="2501"/>
                    <a:pt x="1903" y="2406"/>
                  </a:cubicBezTo>
                  <a:cubicBezTo>
                    <a:pt x="2054" y="2295"/>
                    <a:pt x="2174" y="2248"/>
                    <a:pt x="2265" y="2248"/>
                  </a:cubicBezTo>
                  <a:cubicBezTo>
                    <a:pt x="2518" y="2248"/>
                    <a:pt x="2557" y="2604"/>
                    <a:pt x="2473" y="2939"/>
                  </a:cubicBezTo>
                  <a:cubicBezTo>
                    <a:pt x="2397" y="3357"/>
                    <a:pt x="1788" y="4118"/>
                    <a:pt x="2245" y="4346"/>
                  </a:cubicBezTo>
                  <a:cubicBezTo>
                    <a:pt x="2451" y="4470"/>
                    <a:pt x="2682" y="4529"/>
                    <a:pt x="2911" y="4529"/>
                  </a:cubicBezTo>
                  <a:cubicBezTo>
                    <a:pt x="3316" y="4529"/>
                    <a:pt x="3714" y="4344"/>
                    <a:pt x="3957" y="4004"/>
                  </a:cubicBezTo>
                  <a:cubicBezTo>
                    <a:pt x="4261" y="3547"/>
                    <a:pt x="3957" y="2748"/>
                    <a:pt x="3995" y="2406"/>
                  </a:cubicBezTo>
                  <a:cubicBezTo>
                    <a:pt x="4071" y="2064"/>
                    <a:pt x="4642" y="1151"/>
                    <a:pt x="4147" y="694"/>
                  </a:cubicBezTo>
                  <a:cubicBezTo>
                    <a:pt x="3983" y="516"/>
                    <a:pt x="3765" y="466"/>
                    <a:pt x="3532" y="466"/>
                  </a:cubicBezTo>
                  <a:cubicBezTo>
                    <a:pt x="3231" y="466"/>
                    <a:pt x="2905" y="550"/>
                    <a:pt x="2637" y="550"/>
                  </a:cubicBezTo>
                  <a:cubicBezTo>
                    <a:pt x="2534" y="550"/>
                    <a:pt x="2440" y="537"/>
                    <a:pt x="2359" y="504"/>
                  </a:cubicBezTo>
                  <a:cubicBezTo>
                    <a:pt x="1950" y="387"/>
                    <a:pt x="1608" y="0"/>
                    <a:pt x="126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7" name="Google Shape;156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2" name="Google Shape;1572;p43"/>
          <p:cNvGrpSpPr/>
          <p:nvPr/>
        </p:nvGrpSpPr>
        <p:grpSpPr>
          <a:xfrm>
            <a:off x="1030130" y="783075"/>
            <a:ext cx="4731341" cy="1298065"/>
            <a:chOff x="717109" y="770510"/>
            <a:chExt cx="4549367" cy="1248140"/>
          </a:xfrm>
        </p:grpSpPr>
        <p:sp>
          <p:nvSpPr>
            <p:cNvPr id="1573" name="Google Shape;1573;p43"/>
            <p:cNvSpPr/>
            <p:nvPr/>
          </p:nvSpPr>
          <p:spPr>
            <a:xfrm>
              <a:off x="717576" y="1000750"/>
              <a:ext cx="4548900" cy="1017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3"/>
            <p:cNvSpPr/>
            <p:nvPr/>
          </p:nvSpPr>
          <p:spPr>
            <a:xfrm>
              <a:off x="717109" y="770510"/>
              <a:ext cx="45489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5" name="Google Shape;1575;p43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576" name="Google Shape;1576;p4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577" name="Google Shape;1577;p4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578" name="Google Shape;1578;p4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79" name="Google Shape;1579;p4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80" name="Google Shape;1580;p4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4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4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83" name="Google Shape;1583;p4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84" name="Google Shape;1584;p43"/>
          <p:cNvGrpSpPr/>
          <p:nvPr/>
        </p:nvGrpSpPr>
        <p:grpSpPr>
          <a:xfrm>
            <a:off x="2552423" y="2004025"/>
            <a:ext cx="5773681" cy="2702438"/>
            <a:chOff x="1531271" y="1726636"/>
            <a:chExt cx="5701275" cy="2668547"/>
          </a:xfrm>
        </p:grpSpPr>
        <p:sp>
          <p:nvSpPr>
            <p:cNvPr id="1585" name="Google Shape;1585;p43"/>
            <p:cNvSpPr/>
            <p:nvPr/>
          </p:nvSpPr>
          <p:spPr>
            <a:xfrm>
              <a:off x="1531346" y="1963083"/>
              <a:ext cx="5701200" cy="243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3"/>
            <p:cNvSpPr/>
            <p:nvPr/>
          </p:nvSpPr>
          <p:spPr>
            <a:xfrm>
              <a:off x="1531271" y="1726636"/>
              <a:ext cx="5701200" cy="2352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7" name="Google Shape;1587;p43"/>
            <p:cNvGrpSpPr/>
            <p:nvPr/>
          </p:nvGrpSpPr>
          <p:grpSpPr>
            <a:xfrm>
              <a:off x="1642801" y="1793492"/>
              <a:ext cx="384201" cy="103830"/>
              <a:chOff x="159822" y="594475"/>
              <a:chExt cx="374100" cy="101100"/>
            </a:xfrm>
          </p:grpSpPr>
          <p:grpSp>
            <p:nvGrpSpPr>
              <p:cNvPr id="1588" name="Google Shape;1588;p43"/>
              <p:cNvGrpSpPr/>
              <p:nvPr/>
            </p:nvGrpSpPr>
            <p:grpSpPr>
              <a:xfrm>
                <a:off x="159822" y="594475"/>
                <a:ext cx="101100" cy="101100"/>
                <a:chOff x="159822" y="594475"/>
                <a:chExt cx="101100" cy="101100"/>
              </a:xfrm>
            </p:grpSpPr>
            <p:sp>
              <p:nvSpPr>
                <p:cNvPr id="1589" name="Google Shape;1589;p43"/>
                <p:cNvSpPr/>
                <p:nvPr/>
              </p:nvSpPr>
              <p:spPr>
                <a:xfrm>
                  <a:off x="159822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590" name="Google Shape;1590;p43"/>
                <p:cNvCxnSpPr/>
                <p:nvPr/>
              </p:nvCxnSpPr>
              <p:spPr>
                <a:xfrm>
                  <a:off x="16304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91" name="Google Shape;1591;p43"/>
                <p:cNvCxnSpPr/>
                <p:nvPr/>
              </p:nvCxnSpPr>
              <p:spPr>
                <a:xfrm flipH="1">
                  <a:off x="163848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92" name="Google Shape;1592;p43"/>
              <p:cNvSpPr/>
              <p:nvPr/>
            </p:nvSpPr>
            <p:spPr>
              <a:xfrm>
                <a:off x="296322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43"/>
              <p:cNvSpPr/>
              <p:nvPr/>
            </p:nvSpPr>
            <p:spPr>
              <a:xfrm>
                <a:off x="320172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43"/>
              <p:cNvSpPr/>
              <p:nvPr/>
            </p:nvSpPr>
            <p:spPr>
              <a:xfrm>
                <a:off x="432822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95" name="Google Shape;1595;p43"/>
              <p:cNvCxnSpPr/>
              <p:nvPr/>
            </p:nvCxnSpPr>
            <p:spPr>
              <a:xfrm>
                <a:off x="450822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96" name="Google Shape;1596;p43"/>
          <p:cNvSpPr txBox="1"/>
          <p:nvPr>
            <p:ph type="title"/>
          </p:nvPr>
        </p:nvSpPr>
        <p:spPr>
          <a:xfrm>
            <a:off x="1221280" y="1119300"/>
            <a:ext cx="4289700" cy="8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動機＆分析目的</a:t>
            </a:r>
            <a:endParaRPr/>
          </a:p>
        </p:txBody>
      </p:sp>
      <p:sp>
        <p:nvSpPr>
          <p:cNvPr id="1597" name="Google Shape;1597;p43"/>
          <p:cNvSpPr txBox="1"/>
          <p:nvPr>
            <p:ph idx="1" type="subTitle"/>
          </p:nvPr>
        </p:nvSpPr>
        <p:spPr>
          <a:xfrm>
            <a:off x="2811424" y="2321975"/>
            <a:ext cx="5231700" cy="20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｜動 機</a:t>
            </a:r>
            <a:r>
              <a:rPr lang="en"/>
              <a:t>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基本薪資對生活品質和消費能力具有直接影響，對企業經濟效益產生影響。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有必要進行相關研究，以深入瞭解基本薪資調漲議題。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｜分析目的｜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進一步討論期中提及的議題，探索人民對基本薪資調漲的討論焦點。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確定在多個討論議題中，人們最關注的是哪一個因素。</a:t>
            </a:r>
            <a:endParaRPr/>
          </a:p>
        </p:txBody>
      </p:sp>
      <p:grpSp>
        <p:nvGrpSpPr>
          <p:cNvPr id="1598" name="Google Shape;1598;p43"/>
          <p:cNvGrpSpPr/>
          <p:nvPr/>
        </p:nvGrpSpPr>
        <p:grpSpPr>
          <a:xfrm>
            <a:off x="665521" y="2519209"/>
            <a:ext cx="2021480" cy="1804264"/>
            <a:chOff x="606600" y="2359850"/>
            <a:chExt cx="2752560" cy="2217903"/>
          </a:xfrm>
        </p:grpSpPr>
        <p:grpSp>
          <p:nvGrpSpPr>
            <p:cNvPr id="1599" name="Google Shape;1599;p43"/>
            <p:cNvGrpSpPr/>
            <p:nvPr/>
          </p:nvGrpSpPr>
          <p:grpSpPr>
            <a:xfrm>
              <a:off x="606600" y="2359850"/>
              <a:ext cx="2752560" cy="2217903"/>
              <a:chOff x="717136" y="770509"/>
              <a:chExt cx="2767227" cy="2229720"/>
            </a:xfrm>
          </p:grpSpPr>
          <p:sp>
            <p:nvSpPr>
              <p:cNvPr id="1600" name="Google Shape;1600;p43"/>
              <p:cNvSpPr/>
              <p:nvPr/>
            </p:nvSpPr>
            <p:spPr>
              <a:xfrm>
                <a:off x="717463" y="1000729"/>
                <a:ext cx="2766900" cy="19995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43"/>
              <p:cNvSpPr/>
              <p:nvPr/>
            </p:nvSpPr>
            <p:spPr>
              <a:xfrm>
                <a:off x="717136" y="770509"/>
                <a:ext cx="2766900" cy="2289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02" name="Google Shape;1602;p43"/>
              <p:cNvGrpSpPr/>
              <p:nvPr/>
            </p:nvGrpSpPr>
            <p:grpSpPr>
              <a:xfrm>
                <a:off x="788325" y="835591"/>
                <a:ext cx="374100" cy="101100"/>
                <a:chOff x="965750" y="594475"/>
                <a:chExt cx="374100" cy="101100"/>
              </a:xfrm>
            </p:grpSpPr>
            <p:grpSp>
              <p:nvGrpSpPr>
                <p:cNvPr id="1603" name="Google Shape;1603;p43"/>
                <p:cNvGrpSpPr/>
                <p:nvPr/>
              </p:nvGrpSpPr>
              <p:grpSpPr>
                <a:xfrm>
                  <a:off x="965750" y="594475"/>
                  <a:ext cx="101100" cy="101100"/>
                  <a:chOff x="965750" y="594475"/>
                  <a:chExt cx="101100" cy="101100"/>
                </a:xfrm>
              </p:grpSpPr>
              <p:sp>
                <p:nvSpPr>
                  <p:cNvPr id="1604" name="Google Shape;1604;p43"/>
                  <p:cNvSpPr/>
                  <p:nvPr/>
                </p:nvSpPr>
                <p:spPr>
                  <a:xfrm>
                    <a:off x="965750" y="594475"/>
                    <a:ext cx="101100" cy="1011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1155CC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605" name="Google Shape;1605;p43"/>
                  <p:cNvCxnSpPr/>
                  <p:nvPr/>
                </p:nvCxnSpPr>
                <p:spPr>
                  <a:xfrm>
                    <a:off x="968975" y="599325"/>
                    <a:ext cx="95400" cy="95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1155CC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606" name="Google Shape;1606;p43"/>
                  <p:cNvCxnSpPr/>
                  <p:nvPr/>
                </p:nvCxnSpPr>
                <p:spPr>
                  <a:xfrm flipH="1">
                    <a:off x="969777" y="599325"/>
                    <a:ext cx="95400" cy="95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1155CC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sp>
              <p:nvSpPr>
                <p:cNvPr id="1607" name="Google Shape;1607;p43"/>
                <p:cNvSpPr/>
                <p:nvPr/>
              </p:nvSpPr>
              <p:spPr>
                <a:xfrm>
                  <a:off x="11022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8" name="Google Shape;1608;p43"/>
                <p:cNvSpPr/>
                <p:nvPr/>
              </p:nvSpPr>
              <p:spPr>
                <a:xfrm>
                  <a:off x="1126100" y="618325"/>
                  <a:ext cx="53400" cy="534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9" name="Google Shape;1609;p43"/>
                <p:cNvSpPr/>
                <p:nvPr/>
              </p:nvSpPr>
              <p:spPr>
                <a:xfrm>
                  <a:off x="1238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610" name="Google Shape;1610;p43"/>
                <p:cNvCxnSpPr/>
                <p:nvPr/>
              </p:nvCxnSpPr>
              <p:spPr>
                <a:xfrm>
                  <a:off x="1256750" y="677400"/>
                  <a:ext cx="6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611" name="Google Shape;1611;p43"/>
            <p:cNvGrpSpPr/>
            <p:nvPr/>
          </p:nvGrpSpPr>
          <p:grpSpPr>
            <a:xfrm>
              <a:off x="956857" y="2754742"/>
              <a:ext cx="2052030" cy="1575169"/>
              <a:chOff x="5972325" y="2490350"/>
              <a:chExt cx="1268800" cy="973950"/>
            </a:xfrm>
          </p:grpSpPr>
          <p:sp>
            <p:nvSpPr>
              <p:cNvPr id="1612" name="Google Shape;1612;p43"/>
              <p:cNvSpPr/>
              <p:nvPr/>
            </p:nvSpPr>
            <p:spPr>
              <a:xfrm>
                <a:off x="5992300" y="2839400"/>
                <a:ext cx="319600" cy="624900"/>
              </a:xfrm>
              <a:custGeom>
                <a:rect b="b" l="l" r="r" t="t"/>
                <a:pathLst>
                  <a:path extrusionOk="0" h="24996" w="12784">
                    <a:moveTo>
                      <a:pt x="6392" y="1"/>
                    </a:moveTo>
                    <a:cubicBezTo>
                      <a:pt x="2816" y="1"/>
                      <a:pt x="0" y="3501"/>
                      <a:pt x="0" y="7838"/>
                    </a:cubicBezTo>
                    <a:cubicBezTo>
                      <a:pt x="0" y="9778"/>
                      <a:pt x="571" y="11528"/>
                      <a:pt x="1560" y="12936"/>
                    </a:cubicBezTo>
                    <a:cubicBezTo>
                      <a:pt x="1522" y="13050"/>
                      <a:pt x="1484" y="13202"/>
                      <a:pt x="1484" y="13392"/>
                    </a:cubicBezTo>
                    <a:lnTo>
                      <a:pt x="1484" y="15485"/>
                    </a:lnTo>
                    <a:cubicBezTo>
                      <a:pt x="1484" y="16093"/>
                      <a:pt x="2017" y="16626"/>
                      <a:pt x="2625" y="16626"/>
                    </a:cubicBezTo>
                    <a:lnTo>
                      <a:pt x="6316" y="16626"/>
                    </a:lnTo>
                    <a:lnTo>
                      <a:pt x="6316" y="22713"/>
                    </a:lnTo>
                    <a:cubicBezTo>
                      <a:pt x="5174" y="22751"/>
                      <a:pt x="4299" y="23702"/>
                      <a:pt x="4299" y="24843"/>
                    </a:cubicBezTo>
                    <a:lnTo>
                      <a:pt x="4299" y="24996"/>
                    </a:lnTo>
                    <a:lnTo>
                      <a:pt x="8560" y="24996"/>
                    </a:lnTo>
                    <a:lnTo>
                      <a:pt x="8560" y="24843"/>
                    </a:lnTo>
                    <a:cubicBezTo>
                      <a:pt x="8560" y="23778"/>
                      <a:pt x="7761" y="22903"/>
                      <a:pt x="6696" y="22751"/>
                    </a:cubicBezTo>
                    <a:lnTo>
                      <a:pt x="6696" y="16626"/>
                    </a:lnTo>
                    <a:lnTo>
                      <a:pt x="10234" y="16626"/>
                    </a:lnTo>
                    <a:cubicBezTo>
                      <a:pt x="10843" y="16626"/>
                      <a:pt x="11376" y="16093"/>
                      <a:pt x="11376" y="15485"/>
                    </a:cubicBezTo>
                    <a:lnTo>
                      <a:pt x="11376" y="13392"/>
                    </a:lnTo>
                    <a:cubicBezTo>
                      <a:pt x="11376" y="13240"/>
                      <a:pt x="11300" y="13050"/>
                      <a:pt x="11262" y="12974"/>
                    </a:cubicBezTo>
                    <a:cubicBezTo>
                      <a:pt x="12213" y="11528"/>
                      <a:pt x="12783" y="9778"/>
                      <a:pt x="12783" y="7838"/>
                    </a:cubicBezTo>
                    <a:cubicBezTo>
                      <a:pt x="12783" y="3501"/>
                      <a:pt x="9930" y="1"/>
                      <a:pt x="63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43"/>
              <p:cNvSpPr/>
              <p:nvPr/>
            </p:nvSpPr>
            <p:spPr>
              <a:xfrm>
                <a:off x="6066475" y="2916450"/>
                <a:ext cx="172175" cy="236850"/>
              </a:xfrm>
              <a:custGeom>
                <a:rect b="b" l="l" r="r" t="t"/>
                <a:pathLst>
                  <a:path extrusionOk="0" h="9474" w="6887">
                    <a:moveTo>
                      <a:pt x="1218" y="0"/>
                    </a:moveTo>
                    <a:cubicBezTo>
                      <a:pt x="572" y="0"/>
                      <a:pt x="1" y="571"/>
                      <a:pt x="1" y="1218"/>
                    </a:cubicBezTo>
                    <a:lnTo>
                      <a:pt x="1" y="1332"/>
                    </a:lnTo>
                    <a:lnTo>
                      <a:pt x="686" y="9473"/>
                    </a:lnTo>
                    <a:lnTo>
                      <a:pt x="6164" y="9473"/>
                    </a:lnTo>
                    <a:lnTo>
                      <a:pt x="6849" y="1332"/>
                    </a:lnTo>
                    <a:cubicBezTo>
                      <a:pt x="6887" y="647"/>
                      <a:pt x="6392" y="38"/>
                      <a:pt x="57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43"/>
              <p:cNvSpPr/>
              <p:nvPr/>
            </p:nvSpPr>
            <p:spPr>
              <a:xfrm>
                <a:off x="6083600" y="3153275"/>
                <a:ext cx="247325" cy="285350"/>
              </a:xfrm>
              <a:custGeom>
                <a:rect b="b" l="l" r="r" t="t"/>
                <a:pathLst>
                  <a:path extrusionOk="0" h="11414" w="9893">
                    <a:moveTo>
                      <a:pt x="1" y="0"/>
                    </a:moveTo>
                    <a:lnTo>
                      <a:pt x="1" y="1750"/>
                    </a:lnTo>
                    <a:cubicBezTo>
                      <a:pt x="1" y="2701"/>
                      <a:pt x="647" y="3120"/>
                      <a:pt x="1599" y="3120"/>
                    </a:cubicBezTo>
                    <a:lnTo>
                      <a:pt x="2245" y="3120"/>
                    </a:lnTo>
                    <a:cubicBezTo>
                      <a:pt x="2588" y="5517"/>
                      <a:pt x="4376" y="11413"/>
                      <a:pt x="4376" y="11413"/>
                    </a:cubicBezTo>
                    <a:lnTo>
                      <a:pt x="5707" y="11413"/>
                    </a:lnTo>
                    <a:lnTo>
                      <a:pt x="4946" y="3120"/>
                    </a:lnTo>
                    <a:lnTo>
                      <a:pt x="6468" y="3120"/>
                    </a:lnTo>
                    <a:lnTo>
                      <a:pt x="6468" y="3310"/>
                    </a:lnTo>
                    <a:cubicBezTo>
                      <a:pt x="6696" y="5402"/>
                      <a:pt x="8561" y="11413"/>
                      <a:pt x="8561" y="11413"/>
                    </a:cubicBezTo>
                    <a:lnTo>
                      <a:pt x="9892" y="11413"/>
                    </a:lnTo>
                    <a:lnTo>
                      <a:pt x="9055" y="1979"/>
                    </a:lnTo>
                    <a:cubicBezTo>
                      <a:pt x="9055" y="1902"/>
                      <a:pt x="9093" y="1826"/>
                      <a:pt x="9093" y="1750"/>
                    </a:cubicBezTo>
                    <a:lnTo>
                      <a:pt x="9093" y="1712"/>
                    </a:lnTo>
                    <a:cubicBezTo>
                      <a:pt x="9093" y="761"/>
                      <a:pt x="8332" y="0"/>
                      <a:pt x="7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43"/>
              <p:cNvSpPr/>
              <p:nvPr/>
            </p:nvSpPr>
            <p:spPr>
              <a:xfrm>
                <a:off x="6297600" y="3439550"/>
                <a:ext cx="72300" cy="24750"/>
              </a:xfrm>
              <a:custGeom>
                <a:rect b="b" l="l" r="r" t="t"/>
                <a:pathLst>
                  <a:path extrusionOk="0" h="990" w="2892">
                    <a:moveTo>
                      <a:pt x="1" y="1"/>
                    </a:moveTo>
                    <a:lnTo>
                      <a:pt x="1" y="990"/>
                    </a:lnTo>
                    <a:lnTo>
                      <a:pt x="2664" y="990"/>
                    </a:lnTo>
                    <a:cubicBezTo>
                      <a:pt x="2854" y="990"/>
                      <a:pt x="2892" y="609"/>
                      <a:pt x="2778" y="533"/>
                    </a:cubicBez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43"/>
              <p:cNvSpPr/>
              <p:nvPr/>
            </p:nvSpPr>
            <p:spPr>
              <a:xfrm>
                <a:off x="6192025" y="3439550"/>
                <a:ext cx="72325" cy="24750"/>
              </a:xfrm>
              <a:custGeom>
                <a:rect b="b" l="l" r="r" t="t"/>
                <a:pathLst>
                  <a:path extrusionOk="0" h="990" w="2893">
                    <a:moveTo>
                      <a:pt x="1" y="1"/>
                    </a:moveTo>
                    <a:lnTo>
                      <a:pt x="1" y="990"/>
                    </a:lnTo>
                    <a:lnTo>
                      <a:pt x="2664" y="990"/>
                    </a:lnTo>
                    <a:cubicBezTo>
                      <a:pt x="2854" y="990"/>
                      <a:pt x="2892" y="609"/>
                      <a:pt x="2778" y="533"/>
                    </a:cubicBezTo>
                    <a:lnTo>
                      <a:pt x="1332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43"/>
              <p:cNvSpPr/>
              <p:nvPr/>
            </p:nvSpPr>
            <p:spPr>
              <a:xfrm>
                <a:off x="6066475" y="3045800"/>
                <a:ext cx="83725" cy="31400"/>
              </a:xfrm>
              <a:custGeom>
                <a:rect b="b" l="l" r="r" t="t"/>
                <a:pathLst>
                  <a:path extrusionOk="0" h="1256" w="3349">
                    <a:moveTo>
                      <a:pt x="39" y="0"/>
                    </a:moveTo>
                    <a:lnTo>
                      <a:pt x="1" y="114"/>
                    </a:lnTo>
                    <a:lnTo>
                      <a:pt x="3311" y="1256"/>
                    </a:lnTo>
                    <a:lnTo>
                      <a:pt x="3349" y="1104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43"/>
              <p:cNvSpPr/>
              <p:nvPr/>
            </p:nvSpPr>
            <p:spPr>
              <a:xfrm>
                <a:off x="6045550" y="3089550"/>
                <a:ext cx="95150" cy="11425"/>
              </a:xfrm>
              <a:custGeom>
                <a:rect b="b" l="l" r="r" t="t"/>
                <a:pathLst>
                  <a:path extrusionOk="0" h="457" w="3806">
                    <a:moveTo>
                      <a:pt x="1" y="0"/>
                    </a:moveTo>
                    <a:lnTo>
                      <a:pt x="1" y="152"/>
                    </a:lnTo>
                    <a:lnTo>
                      <a:pt x="3805" y="457"/>
                    </a:lnTo>
                    <a:lnTo>
                      <a:pt x="3805" y="3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43"/>
              <p:cNvSpPr/>
              <p:nvPr/>
            </p:nvSpPr>
            <p:spPr>
              <a:xfrm>
                <a:off x="6118800" y="3097150"/>
                <a:ext cx="214025" cy="18100"/>
              </a:xfrm>
              <a:custGeom>
                <a:rect b="b" l="l" r="r" t="t"/>
                <a:pathLst>
                  <a:path extrusionOk="0" h="724" w="8561">
                    <a:moveTo>
                      <a:pt x="0" y="1"/>
                    </a:moveTo>
                    <a:lnTo>
                      <a:pt x="0" y="723"/>
                    </a:lnTo>
                    <a:lnTo>
                      <a:pt x="8560" y="723"/>
                    </a:lnTo>
                    <a:lnTo>
                      <a:pt x="856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43"/>
              <p:cNvSpPr/>
              <p:nvPr/>
            </p:nvSpPr>
            <p:spPr>
              <a:xfrm>
                <a:off x="5983750" y="2915500"/>
                <a:ext cx="299600" cy="237800"/>
              </a:xfrm>
              <a:custGeom>
                <a:rect b="b" l="l" r="r" t="t"/>
                <a:pathLst>
                  <a:path extrusionOk="0" h="9512" w="11984">
                    <a:moveTo>
                      <a:pt x="3538" y="4261"/>
                    </a:moveTo>
                    <a:lnTo>
                      <a:pt x="3614" y="5364"/>
                    </a:lnTo>
                    <a:lnTo>
                      <a:pt x="2777" y="5022"/>
                    </a:lnTo>
                    <a:lnTo>
                      <a:pt x="3538" y="4261"/>
                    </a:lnTo>
                    <a:close/>
                    <a:moveTo>
                      <a:pt x="4527" y="0"/>
                    </a:moveTo>
                    <a:cubicBezTo>
                      <a:pt x="4147" y="0"/>
                      <a:pt x="3804" y="114"/>
                      <a:pt x="3614" y="419"/>
                    </a:cubicBezTo>
                    <a:cubicBezTo>
                      <a:pt x="3576" y="457"/>
                      <a:pt x="3538" y="571"/>
                      <a:pt x="3500" y="647"/>
                    </a:cubicBezTo>
                    <a:lnTo>
                      <a:pt x="190" y="5364"/>
                    </a:lnTo>
                    <a:cubicBezTo>
                      <a:pt x="0" y="5745"/>
                      <a:pt x="152" y="6163"/>
                      <a:pt x="533" y="6354"/>
                    </a:cubicBezTo>
                    <a:lnTo>
                      <a:pt x="3804" y="7114"/>
                    </a:lnTo>
                    <a:lnTo>
                      <a:pt x="3995" y="9511"/>
                    </a:lnTo>
                    <a:lnTo>
                      <a:pt x="9473" y="9511"/>
                    </a:lnTo>
                    <a:lnTo>
                      <a:pt x="9892" y="4299"/>
                    </a:lnTo>
                    <a:lnTo>
                      <a:pt x="11984" y="4451"/>
                    </a:lnTo>
                    <a:lnTo>
                      <a:pt x="10082" y="875"/>
                    </a:lnTo>
                    <a:cubicBezTo>
                      <a:pt x="9968" y="419"/>
                      <a:pt x="9511" y="38"/>
                      <a:pt x="90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43"/>
              <p:cNvSpPr/>
              <p:nvPr/>
            </p:nvSpPr>
            <p:spPr>
              <a:xfrm>
                <a:off x="5972325" y="3113325"/>
                <a:ext cx="1266900" cy="14300"/>
              </a:xfrm>
              <a:custGeom>
                <a:rect b="b" l="l" r="r" t="t"/>
                <a:pathLst>
                  <a:path extrusionOk="0" h="572" w="50676">
                    <a:moveTo>
                      <a:pt x="1" y="0"/>
                    </a:moveTo>
                    <a:lnTo>
                      <a:pt x="1" y="571"/>
                    </a:lnTo>
                    <a:lnTo>
                      <a:pt x="50675" y="571"/>
                    </a:lnTo>
                    <a:lnTo>
                      <a:pt x="50675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43"/>
              <p:cNvSpPr/>
              <p:nvPr/>
            </p:nvSpPr>
            <p:spPr>
              <a:xfrm>
                <a:off x="7234450" y="3117125"/>
                <a:ext cx="6675" cy="346225"/>
              </a:xfrm>
              <a:custGeom>
                <a:rect b="b" l="l" r="r" t="t"/>
                <a:pathLst>
                  <a:path extrusionOk="0" h="13849" w="267">
                    <a:moveTo>
                      <a:pt x="0" y="1"/>
                    </a:moveTo>
                    <a:lnTo>
                      <a:pt x="0" y="13849"/>
                    </a:lnTo>
                    <a:lnTo>
                      <a:pt x="266" y="13849"/>
                    </a:lnTo>
                    <a:lnTo>
                      <a:pt x="266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43"/>
              <p:cNvSpPr/>
              <p:nvPr/>
            </p:nvSpPr>
            <p:spPr>
              <a:xfrm>
                <a:off x="5972325" y="3117125"/>
                <a:ext cx="5725" cy="346225"/>
              </a:xfrm>
              <a:custGeom>
                <a:rect b="b" l="l" r="r" t="t"/>
                <a:pathLst>
                  <a:path extrusionOk="0" h="13849" w="229">
                    <a:moveTo>
                      <a:pt x="1" y="1"/>
                    </a:moveTo>
                    <a:lnTo>
                      <a:pt x="1" y="13849"/>
                    </a:lnTo>
                    <a:lnTo>
                      <a:pt x="229" y="13849"/>
                    </a:lnTo>
                    <a:lnTo>
                      <a:pt x="229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43"/>
              <p:cNvSpPr/>
              <p:nvPr/>
            </p:nvSpPr>
            <p:spPr>
              <a:xfrm>
                <a:off x="6131150" y="3073375"/>
                <a:ext cx="59000" cy="23800"/>
              </a:xfrm>
              <a:custGeom>
                <a:rect b="b" l="l" r="r" t="t"/>
                <a:pathLst>
                  <a:path extrusionOk="0" h="952" w="2360">
                    <a:moveTo>
                      <a:pt x="686" y="1"/>
                    </a:moveTo>
                    <a:cubicBezTo>
                      <a:pt x="381" y="1"/>
                      <a:pt x="115" y="229"/>
                      <a:pt x="77" y="533"/>
                    </a:cubicBezTo>
                    <a:lnTo>
                      <a:pt x="1" y="952"/>
                    </a:lnTo>
                    <a:lnTo>
                      <a:pt x="2207" y="952"/>
                    </a:lnTo>
                    <a:lnTo>
                      <a:pt x="236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43"/>
              <p:cNvSpPr/>
              <p:nvPr/>
            </p:nvSpPr>
            <p:spPr>
              <a:xfrm>
                <a:off x="6159700" y="2991575"/>
                <a:ext cx="195000" cy="105600"/>
              </a:xfrm>
              <a:custGeom>
                <a:rect b="b" l="l" r="r" t="t"/>
                <a:pathLst>
                  <a:path extrusionOk="0" h="4224" w="7800">
                    <a:moveTo>
                      <a:pt x="951" y="1"/>
                    </a:moveTo>
                    <a:lnTo>
                      <a:pt x="0" y="4224"/>
                    </a:lnTo>
                    <a:lnTo>
                      <a:pt x="6924" y="4224"/>
                    </a:lnTo>
                    <a:lnTo>
                      <a:pt x="7799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43"/>
              <p:cNvSpPr/>
              <p:nvPr/>
            </p:nvSpPr>
            <p:spPr>
              <a:xfrm>
                <a:off x="6250050" y="3036175"/>
                <a:ext cx="22850" cy="22950"/>
              </a:xfrm>
              <a:custGeom>
                <a:rect b="b" l="l" r="r" t="t"/>
                <a:pathLst>
                  <a:path extrusionOk="0" h="918" w="914">
                    <a:moveTo>
                      <a:pt x="429" y="1"/>
                    </a:moveTo>
                    <a:cubicBezTo>
                      <a:pt x="163" y="1"/>
                      <a:pt x="0" y="212"/>
                      <a:pt x="0" y="423"/>
                    </a:cubicBezTo>
                    <a:cubicBezTo>
                      <a:pt x="0" y="728"/>
                      <a:pt x="191" y="918"/>
                      <a:pt x="457" y="918"/>
                    </a:cubicBezTo>
                    <a:cubicBezTo>
                      <a:pt x="723" y="918"/>
                      <a:pt x="913" y="728"/>
                      <a:pt x="913" y="499"/>
                    </a:cubicBezTo>
                    <a:cubicBezTo>
                      <a:pt x="913" y="233"/>
                      <a:pt x="723" y="5"/>
                      <a:pt x="495" y="5"/>
                    </a:cubicBezTo>
                    <a:cubicBezTo>
                      <a:pt x="472" y="2"/>
                      <a:pt x="450" y="1"/>
                      <a:pt x="4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43"/>
              <p:cNvSpPr/>
              <p:nvPr/>
            </p:nvSpPr>
            <p:spPr>
              <a:xfrm>
                <a:off x="6124500" y="2872700"/>
                <a:ext cx="46625" cy="52325"/>
              </a:xfrm>
              <a:custGeom>
                <a:rect b="b" l="l" r="r" t="t"/>
                <a:pathLst>
                  <a:path extrusionOk="0" h="2093" w="1865">
                    <a:moveTo>
                      <a:pt x="457" y="0"/>
                    </a:moveTo>
                    <a:cubicBezTo>
                      <a:pt x="191" y="0"/>
                      <a:pt x="1" y="228"/>
                      <a:pt x="1" y="495"/>
                    </a:cubicBezTo>
                    <a:lnTo>
                      <a:pt x="1" y="1560"/>
                    </a:lnTo>
                    <a:cubicBezTo>
                      <a:pt x="1" y="1788"/>
                      <a:pt x="191" y="2093"/>
                      <a:pt x="457" y="2093"/>
                    </a:cubicBezTo>
                    <a:lnTo>
                      <a:pt x="1332" y="2093"/>
                    </a:lnTo>
                    <a:cubicBezTo>
                      <a:pt x="1598" y="2017"/>
                      <a:pt x="1865" y="1788"/>
                      <a:pt x="1789" y="1560"/>
                    </a:cubicBezTo>
                    <a:lnTo>
                      <a:pt x="1789" y="495"/>
                    </a:lnTo>
                    <a:cubicBezTo>
                      <a:pt x="1789" y="267"/>
                      <a:pt x="1598" y="0"/>
                      <a:pt x="13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43"/>
              <p:cNvSpPr/>
              <p:nvPr/>
            </p:nvSpPr>
            <p:spPr>
              <a:xfrm>
                <a:off x="6086450" y="2778950"/>
                <a:ext cx="116075" cy="114675"/>
              </a:xfrm>
              <a:custGeom>
                <a:rect b="b" l="l" r="r" t="t"/>
                <a:pathLst>
                  <a:path extrusionOk="0" h="4587" w="4643">
                    <a:moveTo>
                      <a:pt x="2415" y="1"/>
                    </a:moveTo>
                    <a:cubicBezTo>
                      <a:pt x="1444" y="1"/>
                      <a:pt x="526" y="623"/>
                      <a:pt x="267" y="1658"/>
                    </a:cubicBezTo>
                    <a:cubicBezTo>
                      <a:pt x="1" y="2799"/>
                      <a:pt x="648" y="4017"/>
                      <a:pt x="1865" y="4321"/>
                    </a:cubicBezTo>
                    <a:cubicBezTo>
                      <a:pt x="2329" y="4476"/>
                      <a:pt x="2769" y="4586"/>
                      <a:pt x="3149" y="4586"/>
                    </a:cubicBezTo>
                    <a:cubicBezTo>
                      <a:pt x="3704" y="4586"/>
                      <a:pt x="4135" y="4351"/>
                      <a:pt x="4338" y="3674"/>
                    </a:cubicBezTo>
                    <a:cubicBezTo>
                      <a:pt x="4642" y="2533"/>
                      <a:pt x="4224" y="440"/>
                      <a:pt x="3082" y="136"/>
                    </a:cubicBezTo>
                    <a:cubicBezTo>
                      <a:pt x="3044" y="136"/>
                      <a:pt x="3006" y="60"/>
                      <a:pt x="2930" y="60"/>
                    </a:cubicBezTo>
                    <a:cubicBezTo>
                      <a:pt x="2759" y="20"/>
                      <a:pt x="2586" y="1"/>
                      <a:pt x="24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43"/>
              <p:cNvSpPr/>
              <p:nvPr/>
            </p:nvSpPr>
            <p:spPr>
              <a:xfrm>
                <a:off x="6118800" y="2757725"/>
                <a:ext cx="134125" cy="59300"/>
              </a:xfrm>
              <a:custGeom>
                <a:rect b="b" l="l" r="r" t="t"/>
                <a:pathLst>
                  <a:path extrusionOk="0" h="2372" w="5365">
                    <a:moveTo>
                      <a:pt x="3437" y="1"/>
                    </a:moveTo>
                    <a:cubicBezTo>
                      <a:pt x="2703" y="1"/>
                      <a:pt x="1869" y="389"/>
                      <a:pt x="1066" y="909"/>
                    </a:cubicBezTo>
                    <a:cubicBezTo>
                      <a:pt x="647" y="1289"/>
                      <a:pt x="267" y="1746"/>
                      <a:pt x="0" y="2202"/>
                    </a:cubicBezTo>
                    <a:cubicBezTo>
                      <a:pt x="0" y="2202"/>
                      <a:pt x="1404" y="2372"/>
                      <a:pt x="2621" y="2372"/>
                    </a:cubicBezTo>
                    <a:cubicBezTo>
                      <a:pt x="3230" y="2372"/>
                      <a:pt x="3792" y="2329"/>
                      <a:pt x="4109" y="2202"/>
                    </a:cubicBezTo>
                    <a:cubicBezTo>
                      <a:pt x="5060" y="1822"/>
                      <a:pt x="5365" y="1213"/>
                      <a:pt x="4642" y="490"/>
                    </a:cubicBezTo>
                    <a:cubicBezTo>
                      <a:pt x="4296" y="145"/>
                      <a:pt x="3885" y="1"/>
                      <a:pt x="34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43"/>
              <p:cNvSpPr/>
              <p:nvPr/>
            </p:nvSpPr>
            <p:spPr>
              <a:xfrm>
                <a:off x="6139725" y="2842250"/>
                <a:ext cx="76100" cy="76125"/>
              </a:xfrm>
              <a:custGeom>
                <a:rect b="b" l="l" r="r" t="t"/>
                <a:pathLst>
                  <a:path extrusionOk="0" h="3045" w="3044">
                    <a:moveTo>
                      <a:pt x="1522" y="1"/>
                    </a:moveTo>
                    <a:cubicBezTo>
                      <a:pt x="685" y="1"/>
                      <a:pt x="0" y="686"/>
                      <a:pt x="0" y="1523"/>
                    </a:cubicBezTo>
                    <a:cubicBezTo>
                      <a:pt x="0" y="2398"/>
                      <a:pt x="685" y="3044"/>
                      <a:pt x="1522" y="3044"/>
                    </a:cubicBezTo>
                    <a:cubicBezTo>
                      <a:pt x="2397" y="3044"/>
                      <a:pt x="3044" y="2398"/>
                      <a:pt x="3044" y="1523"/>
                    </a:cubicBezTo>
                    <a:cubicBezTo>
                      <a:pt x="3044" y="686"/>
                      <a:pt x="2321" y="1"/>
                      <a:pt x="15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43"/>
              <p:cNvSpPr/>
              <p:nvPr/>
            </p:nvSpPr>
            <p:spPr>
              <a:xfrm>
                <a:off x="6162550" y="2856525"/>
                <a:ext cx="28550" cy="14300"/>
              </a:xfrm>
              <a:custGeom>
                <a:rect b="b" l="l" r="r" t="t"/>
                <a:pathLst>
                  <a:path extrusionOk="0" h="572" w="1142">
                    <a:moveTo>
                      <a:pt x="229" y="0"/>
                    </a:moveTo>
                    <a:cubicBezTo>
                      <a:pt x="153" y="0"/>
                      <a:pt x="0" y="115"/>
                      <a:pt x="0" y="267"/>
                    </a:cubicBezTo>
                    <a:lnTo>
                      <a:pt x="0" y="343"/>
                    </a:lnTo>
                    <a:cubicBezTo>
                      <a:pt x="0" y="495"/>
                      <a:pt x="76" y="571"/>
                      <a:pt x="229" y="571"/>
                    </a:cubicBezTo>
                    <a:lnTo>
                      <a:pt x="913" y="571"/>
                    </a:lnTo>
                    <a:cubicBezTo>
                      <a:pt x="1028" y="571"/>
                      <a:pt x="1142" y="495"/>
                      <a:pt x="1142" y="343"/>
                    </a:cubicBezTo>
                    <a:lnTo>
                      <a:pt x="1142" y="267"/>
                    </a:lnTo>
                    <a:cubicBezTo>
                      <a:pt x="1142" y="115"/>
                      <a:pt x="1028" y="0"/>
                      <a:pt x="9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43"/>
              <p:cNvSpPr/>
              <p:nvPr/>
            </p:nvSpPr>
            <p:spPr>
              <a:xfrm>
                <a:off x="6376550" y="2912650"/>
                <a:ext cx="88475" cy="200700"/>
              </a:xfrm>
              <a:custGeom>
                <a:rect b="b" l="l" r="r" t="t"/>
                <a:pathLst>
                  <a:path extrusionOk="0" h="8028" w="3539">
                    <a:moveTo>
                      <a:pt x="0" y="0"/>
                    </a:moveTo>
                    <a:lnTo>
                      <a:pt x="0" y="8027"/>
                    </a:lnTo>
                    <a:lnTo>
                      <a:pt x="3538" y="8027"/>
                    </a:lnTo>
                    <a:lnTo>
                      <a:pt x="3538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43"/>
              <p:cNvSpPr/>
              <p:nvPr/>
            </p:nvSpPr>
            <p:spPr>
              <a:xfrm>
                <a:off x="6486875" y="2959250"/>
                <a:ext cx="89425" cy="153150"/>
              </a:xfrm>
              <a:custGeom>
                <a:rect b="b" l="l" r="r" t="t"/>
                <a:pathLst>
                  <a:path extrusionOk="0" h="6126" w="3577">
                    <a:moveTo>
                      <a:pt x="0" y="0"/>
                    </a:moveTo>
                    <a:lnTo>
                      <a:pt x="0" y="6125"/>
                    </a:lnTo>
                    <a:lnTo>
                      <a:pt x="3577" y="6125"/>
                    </a:lnTo>
                    <a:lnTo>
                      <a:pt x="357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43"/>
              <p:cNvSpPr/>
              <p:nvPr/>
            </p:nvSpPr>
            <p:spPr>
              <a:xfrm>
                <a:off x="6597200" y="2675825"/>
                <a:ext cx="89425" cy="437525"/>
              </a:xfrm>
              <a:custGeom>
                <a:rect b="b" l="l" r="r" t="t"/>
                <a:pathLst>
                  <a:path extrusionOk="0" h="17501" w="3577">
                    <a:moveTo>
                      <a:pt x="1" y="0"/>
                    </a:moveTo>
                    <a:lnTo>
                      <a:pt x="1" y="17500"/>
                    </a:lnTo>
                    <a:lnTo>
                      <a:pt x="3577" y="17500"/>
                    </a:lnTo>
                    <a:lnTo>
                      <a:pt x="357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43"/>
              <p:cNvSpPr/>
              <p:nvPr/>
            </p:nvSpPr>
            <p:spPr>
              <a:xfrm>
                <a:off x="6708475" y="2726225"/>
                <a:ext cx="88475" cy="386175"/>
              </a:xfrm>
              <a:custGeom>
                <a:rect b="b" l="l" r="r" t="t"/>
                <a:pathLst>
                  <a:path extrusionOk="0" h="15447" w="3539">
                    <a:moveTo>
                      <a:pt x="1" y="0"/>
                    </a:moveTo>
                    <a:lnTo>
                      <a:pt x="1" y="15446"/>
                    </a:lnTo>
                    <a:lnTo>
                      <a:pt x="3539" y="15446"/>
                    </a:lnTo>
                    <a:lnTo>
                      <a:pt x="3539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43"/>
              <p:cNvSpPr/>
              <p:nvPr/>
            </p:nvSpPr>
            <p:spPr>
              <a:xfrm>
                <a:off x="6817850" y="2850825"/>
                <a:ext cx="88475" cy="262525"/>
              </a:xfrm>
              <a:custGeom>
                <a:rect b="b" l="l" r="r" t="t"/>
                <a:pathLst>
                  <a:path extrusionOk="0" h="10501" w="3539">
                    <a:moveTo>
                      <a:pt x="1" y="0"/>
                    </a:moveTo>
                    <a:lnTo>
                      <a:pt x="1" y="10500"/>
                    </a:lnTo>
                    <a:lnTo>
                      <a:pt x="3539" y="10500"/>
                    </a:lnTo>
                    <a:lnTo>
                      <a:pt x="3539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43"/>
              <p:cNvSpPr/>
              <p:nvPr/>
            </p:nvSpPr>
            <p:spPr>
              <a:xfrm>
                <a:off x="6928175" y="2656800"/>
                <a:ext cx="89450" cy="455600"/>
              </a:xfrm>
              <a:custGeom>
                <a:rect b="b" l="l" r="r" t="t"/>
                <a:pathLst>
                  <a:path extrusionOk="0" h="18224" w="3578">
                    <a:moveTo>
                      <a:pt x="1" y="0"/>
                    </a:moveTo>
                    <a:lnTo>
                      <a:pt x="1" y="18223"/>
                    </a:lnTo>
                    <a:lnTo>
                      <a:pt x="3577" y="18223"/>
                    </a:lnTo>
                    <a:lnTo>
                      <a:pt x="357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43"/>
              <p:cNvSpPr/>
              <p:nvPr/>
            </p:nvSpPr>
            <p:spPr>
              <a:xfrm>
                <a:off x="7038525" y="2583550"/>
                <a:ext cx="89425" cy="528850"/>
              </a:xfrm>
              <a:custGeom>
                <a:rect b="b" l="l" r="r" t="t"/>
                <a:pathLst>
                  <a:path extrusionOk="0" h="21154" w="3577">
                    <a:moveTo>
                      <a:pt x="0" y="1"/>
                    </a:moveTo>
                    <a:lnTo>
                      <a:pt x="0" y="21153"/>
                    </a:lnTo>
                    <a:lnTo>
                      <a:pt x="3576" y="21153"/>
                    </a:lnTo>
                    <a:lnTo>
                      <a:pt x="3576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43"/>
              <p:cNvSpPr/>
              <p:nvPr/>
            </p:nvSpPr>
            <p:spPr>
              <a:xfrm>
                <a:off x="7148850" y="2490350"/>
                <a:ext cx="89425" cy="622050"/>
              </a:xfrm>
              <a:custGeom>
                <a:rect b="b" l="l" r="r" t="t"/>
                <a:pathLst>
                  <a:path extrusionOk="0" h="24882" w="3577">
                    <a:moveTo>
                      <a:pt x="0" y="0"/>
                    </a:moveTo>
                    <a:lnTo>
                      <a:pt x="0" y="24881"/>
                    </a:lnTo>
                    <a:lnTo>
                      <a:pt x="3576" y="24881"/>
                    </a:lnTo>
                    <a:lnTo>
                      <a:pt x="3576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43"/>
              <p:cNvSpPr/>
              <p:nvPr/>
            </p:nvSpPr>
            <p:spPr>
              <a:xfrm>
                <a:off x="6076000" y="2764150"/>
                <a:ext cx="83725" cy="110150"/>
              </a:xfrm>
              <a:custGeom>
                <a:rect b="b" l="l" r="r" t="t"/>
                <a:pathLst>
                  <a:path extrusionOk="0" h="4406" w="3349">
                    <a:moveTo>
                      <a:pt x="2595" y="0"/>
                    </a:moveTo>
                    <a:cubicBezTo>
                      <a:pt x="2051" y="0"/>
                      <a:pt x="745" y="799"/>
                      <a:pt x="381" y="1527"/>
                    </a:cubicBezTo>
                    <a:cubicBezTo>
                      <a:pt x="0" y="2288"/>
                      <a:pt x="267" y="4190"/>
                      <a:pt x="1066" y="4380"/>
                    </a:cubicBezTo>
                    <a:cubicBezTo>
                      <a:pt x="1142" y="4398"/>
                      <a:pt x="1213" y="4405"/>
                      <a:pt x="1279" y="4405"/>
                    </a:cubicBezTo>
                    <a:cubicBezTo>
                      <a:pt x="1946" y="4405"/>
                      <a:pt x="2134" y="3616"/>
                      <a:pt x="1788" y="3581"/>
                    </a:cubicBezTo>
                    <a:cubicBezTo>
                      <a:pt x="1408" y="3505"/>
                      <a:pt x="1142" y="3125"/>
                      <a:pt x="1408" y="2744"/>
                    </a:cubicBezTo>
                    <a:cubicBezTo>
                      <a:pt x="1549" y="2603"/>
                      <a:pt x="1774" y="2525"/>
                      <a:pt x="1989" y="2525"/>
                    </a:cubicBezTo>
                    <a:cubicBezTo>
                      <a:pt x="2064" y="2525"/>
                      <a:pt x="2138" y="2534"/>
                      <a:pt x="2207" y="2554"/>
                    </a:cubicBezTo>
                    <a:cubicBezTo>
                      <a:pt x="2321" y="2554"/>
                      <a:pt x="2321" y="1793"/>
                      <a:pt x="2321" y="1793"/>
                    </a:cubicBezTo>
                    <a:lnTo>
                      <a:pt x="3348" y="1185"/>
                    </a:lnTo>
                    <a:cubicBezTo>
                      <a:pt x="3348" y="1185"/>
                      <a:pt x="3120" y="43"/>
                      <a:pt x="2663" y="5"/>
                    </a:cubicBezTo>
                    <a:cubicBezTo>
                      <a:pt x="2642" y="2"/>
                      <a:pt x="2620" y="0"/>
                      <a:pt x="25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41" name="Google Shape;1641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6" name="Google Shape;164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01962" y="1267275"/>
            <a:ext cx="6761324" cy="38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7" name="Google Shape;1647;p44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資料分析｜</a:t>
            </a:r>
            <a:r>
              <a:rPr lang="en"/>
              <a:t>期中專案結果</a:t>
            </a:r>
            <a:endParaRPr/>
          </a:p>
        </p:txBody>
      </p:sp>
      <p:grpSp>
        <p:nvGrpSpPr>
          <p:cNvPr id="1648" name="Google Shape;1648;p44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1649" name="Google Shape;1649;p44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0" name="Google Shape;1650;p44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651" name="Google Shape;1651;p44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652" name="Google Shape;1652;p44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653" name="Google Shape;1653;p44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54" name="Google Shape;1654;p44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655" name="Google Shape;1655;p44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44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44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58" name="Google Shape;1658;p44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1659" name="Google Shape;165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4339" y="1264788"/>
            <a:ext cx="3720773" cy="379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0" name="Google Shape;1660;p44"/>
          <p:cNvSpPr/>
          <p:nvPr/>
        </p:nvSpPr>
        <p:spPr>
          <a:xfrm>
            <a:off x="6681725" y="2550063"/>
            <a:ext cx="1036500" cy="1046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44"/>
          <p:cNvSpPr/>
          <p:nvPr/>
        </p:nvSpPr>
        <p:spPr>
          <a:xfrm>
            <a:off x="6022500" y="3406513"/>
            <a:ext cx="600600" cy="600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44"/>
          <p:cNvSpPr/>
          <p:nvPr/>
        </p:nvSpPr>
        <p:spPr>
          <a:xfrm>
            <a:off x="6022500" y="1949463"/>
            <a:ext cx="708000" cy="717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44"/>
          <p:cNvSpPr/>
          <p:nvPr/>
        </p:nvSpPr>
        <p:spPr>
          <a:xfrm>
            <a:off x="7309225" y="1949463"/>
            <a:ext cx="600600" cy="600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44"/>
          <p:cNvSpPr/>
          <p:nvPr/>
        </p:nvSpPr>
        <p:spPr>
          <a:xfrm>
            <a:off x="7471375" y="3652638"/>
            <a:ext cx="600600" cy="600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44"/>
          <p:cNvSpPr/>
          <p:nvPr/>
        </p:nvSpPr>
        <p:spPr>
          <a:xfrm>
            <a:off x="6786063" y="3865113"/>
            <a:ext cx="600600" cy="600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44"/>
          <p:cNvSpPr/>
          <p:nvPr/>
        </p:nvSpPr>
        <p:spPr>
          <a:xfrm>
            <a:off x="7531224" y="2747938"/>
            <a:ext cx="525600" cy="12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67" name="Google Shape;1667;p44"/>
          <p:cNvSpPr txBox="1"/>
          <p:nvPr>
            <p:ph idx="4294967295" type="subTitle"/>
          </p:nvPr>
        </p:nvSpPr>
        <p:spPr>
          <a:xfrm>
            <a:off x="7531262" y="2760159"/>
            <a:ext cx="525600" cy="1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物 價</a:t>
            </a:r>
            <a:endParaRPr b="1" sz="1100">
              <a:solidFill>
                <a:schemeClr val="accent6"/>
              </a:solidFill>
            </a:endParaRPr>
          </a:p>
        </p:txBody>
      </p:sp>
      <p:sp>
        <p:nvSpPr>
          <p:cNvPr id="1668" name="Google Shape;1668;p44"/>
          <p:cNvSpPr/>
          <p:nvPr/>
        </p:nvSpPr>
        <p:spPr>
          <a:xfrm>
            <a:off x="7800949" y="2081275"/>
            <a:ext cx="525600" cy="12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69" name="Google Shape;1669;p44"/>
          <p:cNvSpPr txBox="1"/>
          <p:nvPr>
            <p:ph idx="4294967295" type="subTitle"/>
          </p:nvPr>
        </p:nvSpPr>
        <p:spPr>
          <a:xfrm>
            <a:off x="7800987" y="2093496"/>
            <a:ext cx="525600" cy="1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底 層</a:t>
            </a:r>
            <a:endParaRPr b="1" sz="1100">
              <a:solidFill>
                <a:schemeClr val="accent6"/>
              </a:solidFill>
            </a:endParaRPr>
          </a:p>
        </p:txBody>
      </p:sp>
      <p:sp>
        <p:nvSpPr>
          <p:cNvPr id="1670" name="Google Shape;1670;p44"/>
          <p:cNvSpPr/>
          <p:nvPr/>
        </p:nvSpPr>
        <p:spPr>
          <a:xfrm>
            <a:off x="7953374" y="4103163"/>
            <a:ext cx="525600" cy="12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71" name="Google Shape;1671;p44"/>
          <p:cNvSpPr txBox="1"/>
          <p:nvPr>
            <p:ph idx="4294967295" type="subTitle"/>
          </p:nvPr>
        </p:nvSpPr>
        <p:spPr>
          <a:xfrm>
            <a:off x="7953412" y="4115384"/>
            <a:ext cx="525600" cy="1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成 本</a:t>
            </a:r>
            <a:endParaRPr b="1" sz="1100">
              <a:solidFill>
                <a:schemeClr val="accent6"/>
              </a:solidFill>
            </a:endParaRPr>
          </a:p>
        </p:txBody>
      </p:sp>
      <p:sp>
        <p:nvSpPr>
          <p:cNvPr id="1672" name="Google Shape;1672;p44"/>
          <p:cNvSpPr/>
          <p:nvPr/>
        </p:nvSpPr>
        <p:spPr>
          <a:xfrm>
            <a:off x="6531424" y="4253238"/>
            <a:ext cx="525600" cy="12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73" name="Google Shape;1673;p44"/>
          <p:cNvSpPr txBox="1"/>
          <p:nvPr>
            <p:ph idx="4294967295" type="subTitle"/>
          </p:nvPr>
        </p:nvSpPr>
        <p:spPr>
          <a:xfrm>
            <a:off x="6531462" y="4265459"/>
            <a:ext cx="525600" cy="1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治 國</a:t>
            </a:r>
            <a:endParaRPr b="1" sz="1100">
              <a:solidFill>
                <a:schemeClr val="accent6"/>
              </a:solidFill>
            </a:endParaRPr>
          </a:p>
        </p:txBody>
      </p:sp>
      <p:sp>
        <p:nvSpPr>
          <p:cNvPr id="1674" name="Google Shape;1674;p44"/>
          <p:cNvSpPr/>
          <p:nvPr/>
        </p:nvSpPr>
        <p:spPr>
          <a:xfrm>
            <a:off x="5823324" y="3337988"/>
            <a:ext cx="525600" cy="12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75" name="Google Shape;1675;p44"/>
          <p:cNvSpPr txBox="1"/>
          <p:nvPr>
            <p:ph idx="4294967295" type="subTitle"/>
          </p:nvPr>
        </p:nvSpPr>
        <p:spPr>
          <a:xfrm>
            <a:off x="5823362" y="3350209"/>
            <a:ext cx="525600" cy="1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老 闆</a:t>
            </a:r>
            <a:endParaRPr b="1" sz="1100">
              <a:solidFill>
                <a:schemeClr val="accent6"/>
              </a:solidFill>
            </a:endParaRPr>
          </a:p>
        </p:txBody>
      </p:sp>
      <p:sp>
        <p:nvSpPr>
          <p:cNvPr id="1676" name="Google Shape;1676;p44"/>
          <p:cNvSpPr/>
          <p:nvPr/>
        </p:nvSpPr>
        <p:spPr>
          <a:xfrm>
            <a:off x="5594374" y="2187513"/>
            <a:ext cx="525600" cy="12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77" name="Google Shape;1677;p44"/>
          <p:cNvSpPr txBox="1"/>
          <p:nvPr>
            <p:ph idx="4294967295" type="subTitle"/>
          </p:nvPr>
        </p:nvSpPr>
        <p:spPr>
          <a:xfrm>
            <a:off x="5594412" y="2199734"/>
            <a:ext cx="525600" cy="1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經 濟</a:t>
            </a:r>
            <a:endParaRPr b="1" sz="1100">
              <a:solidFill>
                <a:schemeClr val="accent6"/>
              </a:solidFill>
            </a:endParaRPr>
          </a:p>
        </p:txBody>
      </p:sp>
      <p:sp>
        <p:nvSpPr>
          <p:cNvPr id="1678" name="Google Shape;1678;p44"/>
          <p:cNvSpPr txBox="1"/>
          <p:nvPr>
            <p:ph idx="12" type="sldNum"/>
          </p:nvPr>
        </p:nvSpPr>
        <p:spPr>
          <a:xfrm>
            <a:off x="8556959" y="47223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9" name="Google Shape;1679;p44"/>
          <p:cNvSpPr/>
          <p:nvPr/>
        </p:nvSpPr>
        <p:spPr>
          <a:xfrm>
            <a:off x="6178365" y="1449175"/>
            <a:ext cx="1893600" cy="309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44"/>
          <p:cNvSpPr txBox="1"/>
          <p:nvPr>
            <p:ph idx="4294967295" type="subTitle"/>
          </p:nvPr>
        </p:nvSpPr>
        <p:spPr>
          <a:xfrm>
            <a:off x="6178375" y="1479425"/>
            <a:ext cx="18936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字詞網路圖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1681" name="Google Shape;1681;p44"/>
          <p:cNvSpPr/>
          <p:nvPr/>
        </p:nvSpPr>
        <p:spPr>
          <a:xfrm>
            <a:off x="1818100" y="3706700"/>
            <a:ext cx="1329600" cy="1026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44"/>
          <p:cNvSpPr/>
          <p:nvPr/>
        </p:nvSpPr>
        <p:spPr>
          <a:xfrm>
            <a:off x="1632325" y="2455050"/>
            <a:ext cx="361500" cy="22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44"/>
          <p:cNvSpPr/>
          <p:nvPr/>
        </p:nvSpPr>
        <p:spPr>
          <a:xfrm>
            <a:off x="2557225" y="3233275"/>
            <a:ext cx="361500" cy="22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44"/>
          <p:cNvSpPr/>
          <p:nvPr/>
        </p:nvSpPr>
        <p:spPr>
          <a:xfrm>
            <a:off x="4010150" y="2153600"/>
            <a:ext cx="361500" cy="22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44"/>
          <p:cNvSpPr/>
          <p:nvPr/>
        </p:nvSpPr>
        <p:spPr>
          <a:xfrm>
            <a:off x="3419400" y="4369250"/>
            <a:ext cx="361500" cy="22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44"/>
          <p:cNvSpPr/>
          <p:nvPr/>
        </p:nvSpPr>
        <p:spPr>
          <a:xfrm>
            <a:off x="1019625" y="2888625"/>
            <a:ext cx="361500" cy="22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44"/>
          <p:cNvSpPr/>
          <p:nvPr/>
        </p:nvSpPr>
        <p:spPr>
          <a:xfrm>
            <a:off x="1201350" y="3813525"/>
            <a:ext cx="361500" cy="22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44"/>
          <p:cNvSpPr/>
          <p:nvPr/>
        </p:nvSpPr>
        <p:spPr>
          <a:xfrm>
            <a:off x="473700" y="1971125"/>
            <a:ext cx="361500" cy="22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44"/>
          <p:cNvSpPr/>
          <p:nvPr/>
        </p:nvSpPr>
        <p:spPr>
          <a:xfrm>
            <a:off x="473700" y="3004375"/>
            <a:ext cx="361500" cy="22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44"/>
          <p:cNvSpPr/>
          <p:nvPr/>
        </p:nvSpPr>
        <p:spPr>
          <a:xfrm>
            <a:off x="760774" y="1899975"/>
            <a:ext cx="525600" cy="12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91" name="Google Shape;1691;p44"/>
          <p:cNvSpPr txBox="1"/>
          <p:nvPr>
            <p:ph idx="4294967295" type="subTitle"/>
          </p:nvPr>
        </p:nvSpPr>
        <p:spPr>
          <a:xfrm>
            <a:off x="760812" y="1912196"/>
            <a:ext cx="525600" cy="1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漲 價</a:t>
            </a:r>
            <a:endParaRPr b="1" sz="1100">
              <a:solidFill>
                <a:schemeClr val="accent6"/>
              </a:solidFill>
            </a:endParaRPr>
          </a:p>
        </p:txBody>
      </p:sp>
      <p:sp>
        <p:nvSpPr>
          <p:cNvPr id="1692" name="Google Shape;1692;p44"/>
          <p:cNvSpPr/>
          <p:nvPr/>
        </p:nvSpPr>
        <p:spPr>
          <a:xfrm>
            <a:off x="1953074" y="2387788"/>
            <a:ext cx="525600" cy="12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93" name="Google Shape;1693;p44"/>
          <p:cNvSpPr txBox="1"/>
          <p:nvPr>
            <p:ph idx="4294967295" type="subTitle"/>
          </p:nvPr>
        </p:nvSpPr>
        <p:spPr>
          <a:xfrm>
            <a:off x="1953112" y="2400009"/>
            <a:ext cx="525600" cy="1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台 灣</a:t>
            </a:r>
            <a:endParaRPr b="1" sz="1100">
              <a:solidFill>
                <a:schemeClr val="accent6"/>
              </a:solidFill>
            </a:endParaRPr>
          </a:p>
        </p:txBody>
      </p:sp>
      <p:sp>
        <p:nvSpPr>
          <p:cNvPr id="1694" name="Google Shape;1694;p44"/>
          <p:cNvSpPr/>
          <p:nvPr/>
        </p:nvSpPr>
        <p:spPr>
          <a:xfrm>
            <a:off x="4272924" y="2075525"/>
            <a:ext cx="525600" cy="12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95" name="Google Shape;1695;p44"/>
          <p:cNvSpPr txBox="1"/>
          <p:nvPr>
            <p:ph idx="4294967295" type="subTitle"/>
          </p:nvPr>
        </p:nvSpPr>
        <p:spPr>
          <a:xfrm>
            <a:off x="4272962" y="2087746"/>
            <a:ext cx="525600" cy="1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外 勞</a:t>
            </a:r>
            <a:endParaRPr b="1" sz="1100">
              <a:solidFill>
                <a:schemeClr val="accent6"/>
              </a:solidFill>
            </a:endParaRPr>
          </a:p>
        </p:txBody>
      </p:sp>
      <p:sp>
        <p:nvSpPr>
          <p:cNvPr id="1696" name="Google Shape;1696;p44"/>
          <p:cNvSpPr/>
          <p:nvPr/>
        </p:nvSpPr>
        <p:spPr>
          <a:xfrm>
            <a:off x="3747299" y="4557350"/>
            <a:ext cx="525600" cy="12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97" name="Google Shape;1697;p44"/>
          <p:cNvSpPr txBox="1"/>
          <p:nvPr>
            <p:ph idx="4294967295" type="subTitle"/>
          </p:nvPr>
        </p:nvSpPr>
        <p:spPr>
          <a:xfrm>
            <a:off x="3747337" y="4569571"/>
            <a:ext cx="525600" cy="1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薪 水</a:t>
            </a:r>
            <a:endParaRPr b="1" sz="1100">
              <a:solidFill>
                <a:schemeClr val="accent6"/>
              </a:solidFill>
            </a:endParaRPr>
          </a:p>
        </p:txBody>
      </p:sp>
      <p:sp>
        <p:nvSpPr>
          <p:cNvPr id="1698" name="Google Shape;1698;p44"/>
          <p:cNvSpPr/>
          <p:nvPr/>
        </p:nvSpPr>
        <p:spPr>
          <a:xfrm>
            <a:off x="2846949" y="3174500"/>
            <a:ext cx="525600" cy="12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99" name="Google Shape;1699;p44"/>
          <p:cNvSpPr txBox="1"/>
          <p:nvPr>
            <p:ph idx="4294967295" type="subTitle"/>
          </p:nvPr>
        </p:nvSpPr>
        <p:spPr>
          <a:xfrm>
            <a:off x="2846987" y="3186721"/>
            <a:ext cx="525600" cy="1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政 府</a:t>
            </a:r>
            <a:endParaRPr b="1" sz="1100">
              <a:solidFill>
                <a:schemeClr val="accent6"/>
              </a:solidFill>
            </a:endParaRPr>
          </a:p>
        </p:txBody>
      </p:sp>
      <p:sp>
        <p:nvSpPr>
          <p:cNvPr id="1700" name="Google Shape;1700;p44"/>
          <p:cNvSpPr/>
          <p:nvPr/>
        </p:nvSpPr>
        <p:spPr>
          <a:xfrm>
            <a:off x="3038452" y="4157900"/>
            <a:ext cx="2498100" cy="12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01" name="Google Shape;1701;p44"/>
          <p:cNvSpPr txBox="1"/>
          <p:nvPr>
            <p:ph idx="4294967295" type="subTitle"/>
          </p:nvPr>
        </p:nvSpPr>
        <p:spPr>
          <a:xfrm>
            <a:off x="3038444" y="4170125"/>
            <a:ext cx="2498100" cy="1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物價／工資</a:t>
            </a:r>
            <a:r>
              <a:rPr b="1" lang="en" sz="1100">
                <a:solidFill>
                  <a:schemeClr val="dk2"/>
                </a:solidFill>
              </a:rPr>
              <a:t>／</a:t>
            </a:r>
            <a:r>
              <a:rPr b="1" lang="en" sz="1100">
                <a:solidFill>
                  <a:schemeClr val="accent6"/>
                </a:solidFill>
              </a:rPr>
              <a:t>薪資</a:t>
            </a:r>
            <a:r>
              <a:rPr b="1" lang="en" sz="1100">
                <a:solidFill>
                  <a:schemeClr val="dk2"/>
                </a:solidFill>
              </a:rPr>
              <a:t>／</a:t>
            </a:r>
            <a:r>
              <a:rPr b="1" lang="en" sz="1100">
                <a:solidFill>
                  <a:schemeClr val="accent6"/>
                </a:solidFill>
              </a:rPr>
              <a:t>老闆</a:t>
            </a:r>
            <a:r>
              <a:rPr b="1" lang="en" sz="1100">
                <a:solidFill>
                  <a:schemeClr val="dk2"/>
                </a:solidFill>
              </a:rPr>
              <a:t>／</a:t>
            </a:r>
            <a:r>
              <a:rPr b="1" lang="en" sz="1100">
                <a:solidFill>
                  <a:schemeClr val="accent6"/>
                </a:solidFill>
              </a:rPr>
              <a:t>房價</a:t>
            </a:r>
            <a:endParaRPr b="1" sz="1100">
              <a:solidFill>
                <a:schemeClr val="accent6"/>
              </a:solidFill>
            </a:endParaRPr>
          </a:p>
        </p:txBody>
      </p:sp>
      <p:sp>
        <p:nvSpPr>
          <p:cNvPr id="1702" name="Google Shape;1702;p44"/>
          <p:cNvSpPr/>
          <p:nvPr/>
        </p:nvSpPr>
        <p:spPr>
          <a:xfrm>
            <a:off x="42149" y="2940825"/>
            <a:ext cx="525600" cy="12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03" name="Google Shape;1703;p44"/>
          <p:cNvSpPr txBox="1"/>
          <p:nvPr>
            <p:ph idx="4294967295" type="subTitle"/>
          </p:nvPr>
        </p:nvSpPr>
        <p:spPr>
          <a:xfrm>
            <a:off x="42187" y="2953046"/>
            <a:ext cx="525600" cy="1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通 膨</a:t>
            </a:r>
            <a:endParaRPr b="1" sz="1100">
              <a:solidFill>
                <a:schemeClr val="accent6"/>
              </a:solidFill>
            </a:endParaRPr>
          </a:p>
        </p:txBody>
      </p:sp>
      <p:sp>
        <p:nvSpPr>
          <p:cNvPr id="1704" name="Google Shape;1704;p44"/>
          <p:cNvSpPr/>
          <p:nvPr/>
        </p:nvSpPr>
        <p:spPr>
          <a:xfrm>
            <a:off x="760762" y="2816325"/>
            <a:ext cx="525600" cy="12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05" name="Google Shape;1705;p44"/>
          <p:cNvSpPr txBox="1"/>
          <p:nvPr>
            <p:ph idx="4294967295" type="subTitle"/>
          </p:nvPr>
        </p:nvSpPr>
        <p:spPr>
          <a:xfrm>
            <a:off x="739775" y="2828550"/>
            <a:ext cx="586200" cy="1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accent6"/>
                </a:solidFill>
              </a:rPr>
              <a:t>民 進 黨</a:t>
            </a:r>
            <a:endParaRPr b="1" sz="800">
              <a:solidFill>
                <a:schemeClr val="accent6"/>
              </a:solidFill>
            </a:endParaRPr>
          </a:p>
        </p:txBody>
      </p:sp>
      <p:sp>
        <p:nvSpPr>
          <p:cNvPr id="1706" name="Google Shape;1706;p44"/>
          <p:cNvSpPr/>
          <p:nvPr/>
        </p:nvSpPr>
        <p:spPr>
          <a:xfrm>
            <a:off x="760737" y="3981675"/>
            <a:ext cx="525600" cy="12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07" name="Google Shape;1707;p44"/>
          <p:cNvSpPr txBox="1"/>
          <p:nvPr>
            <p:ph idx="4294967295" type="subTitle"/>
          </p:nvPr>
        </p:nvSpPr>
        <p:spPr>
          <a:xfrm>
            <a:off x="760775" y="3993896"/>
            <a:ext cx="525600" cy="1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經 濟</a:t>
            </a:r>
            <a:endParaRPr b="1" sz="1100">
              <a:solidFill>
                <a:schemeClr val="accent6"/>
              </a:solidFill>
            </a:endParaRPr>
          </a:p>
        </p:txBody>
      </p:sp>
      <p:sp>
        <p:nvSpPr>
          <p:cNvPr id="1708" name="Google Shape;1708;p44"/>
          <p:cNvSpPr/>
          <p:nvPr/>
        </p:nvSpPr>
        <p:spPr>
          <a:xfrm>
            <a:off x="1707165" y="1538138"/>
            <a:ext cx="1893600" cy="309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44"/>
          <p:cNvSpPr txBox="1"/>
          <p:nvPr>
            <p:ph idx="4294967295" type="subTitle"/>
          </p:nvPr>
        </p:nvSpPr>
        <p:spPr>
          <a:xfrm>
            <a:off x="1707175" y="1568388"/>
            <a:ext cx="18936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關鍵式文字雲</a:t>
            </a:r>
            <a:endParaRPr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4" name="Google Shape;1714;p45"/>
          <p:cNvGrpSpPr/>
          <p:nvPr/>
        </p:nvGrpSpPr>
        <p:grpSpPr>
          <a:xfrm>
            <a:off x="4295896" y="2221575"/>
            <a:ext cx="3873676" cy="1642650"/>
            <a:chOff x="717136" y="770510"/>
            <a:chExt cx="3873676" cy="1642650"/>
          </a:xfrm>
        </p:grpSpPr>
        <p:sp>
          <p:nvSpPr>
            <p:cNvPr id="1715" name="Google Shape;1715;p45"/>
            <p:cNvSpPr/>
            <p:nvPr/>
          </p:nvSpPr>
          <p:spPr>
            <a:xfrm>
              <a:off x="717812" y="1000760"/>
              <a:ext cx="3873000" cy="1412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45"/>
            <p:cNvSpPr/>
            <p:nvPr/>
          </p:nvSpPr>
          <p:spPr>
            <a:xfrm>
              <a:off x="717136" y="770510"/>
              <a:ext cx="38730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7" name="Google Shape;1717;p45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718" name="Google Shape;1718;p45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719" name="Google Shape;1719;p45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720" name="Google Shape;1720;p45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21" name="Google Shape;1721;p45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22" name="Google Shape;1722;p45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45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45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25" name="Google Shape;1725;p45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726" name="Google Shape;1726;p45"/>
          <p:cNvSpPr txBox="1"/>
          <p:nvPr>
            <p:ph type="title"/>
          </p:nvPr>
        </p:nvSpPr>
        <p:spPr>
          <a:xfrm>
            <a:off x="4427784" y="2558375"/>
            <a:ext cx="3609900" cy="12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取用資料集</a:t>
            </a:r>
            <a:endParaRPr/>
          </a:p>
        </p:txBody>
      </p:sp>
      <p:sp>
        <p:nvSpPr>
          <p:cNvPr id="1727" name="Google Shape;1727;p45"/>
          <p:cNvSpPr/>
          <p:nvPr/>
        </p:nvSpPr>
        <p:spPr>
          <a:xfrm>
            <a:off x="5130984" y="671925"/>
            <a:ext cx="2203500" cy="169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28" name="Google Shape;1728;p45"/>
          <p:cNvSpPr txBox="1"/>
          <p:nvPr>
            <p:ph idx="2" type="title"/>
          </p:nvPr>
        </p:nvSpPr>
        <p:spPr>
          <a:xfrm>
            <a:off x="5303334" y="1001620"/>
            <a:ext cx="18588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729" name="Google Shape;1729;p45"/>
          <p:cNvGrpSpPr/>
          <p:nvPr/>
        </p:nvGrpSpPr>
        <p:grpSpPr>
          <a:xfrm flipH="1">
            <a:off x="3518270" y="3806075"/>
            <a:ext cx="4140915" cy="755785"/>
            <a:chOff x="717110" y="770508"/>
            <a:chExt cx="3981649" cy="726716"/>
          </a:xfrm>
        </p:grpSpPr>
        <p:sp>
          <p:nvSpPr>
            <p:cNvPr id="1730" name="Google Shape;1730;p45"/>
            <p:cNvSpPr/>
            <p:nvPr/>
          </p:nvSpPr>
          <p:spPr>
            <a:xfrm>
              <a:off x="717459" y="1000724"/>
              <a:ext cx="3981300" cy="4965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45"/>
            <p:cNvSpPr/>
            <p:nvPr/>
          </p:nvSpPr>
          <p:spPr>
            <a:xfrm>
              <a:off x="717110" y="770508"/>
              <a:ext cx="3981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2" name="Google Shape;1732;p45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733" name="Google Shape;1733;p45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734" name="Google Shape;1734;p45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735" name="Google Shape;1735;p45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36" name="Google Shape;1736;p45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37" name="Google Shape;1737;p45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45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45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40" name="Google Shape;1740;p45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741" name="Google Shape;1741;p45"/>
          <p:cNvSpPr txBox="1"/>
          <p:nvPr>
            <p:ph idx="1" type="subTitle"/>
          </p:nvPr>
        </p:nvSpPr>
        <p:spPr>
          <a:xfrm>
            <a:off x="3584933" y="4092975"/>
            <a:ext cx="3971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PTT </a:t>
            </a:r>
            <a:r>
              <a:rPr lang="en"/>
              <a:t>選用的看板／搜尋之關鍵字</a:t>
            </a:r>
            <a:endParaRPr/>
          </a:p>
        </p:txBody>
      </p:sp>
      <p:grpSp>
        <p:nvGrpSpPr>
          <p:cNvPr id="1742" name="Google Shape;1742;p45"/>
          <p:cNvGrpSpPr/>
          <p:nvPr/>
        </p:nvGrpSpPr>
        <p:grpSpPr>
          <a:xfrm>
            <a:off x="974428" y="808047"/>
            <a:ext cx="3054588" cy="3139906"/>
            <a:chOff x="717126" y="770507"/>
            <a:chExt cx="2817626" cy="2896325"/>
          </a:xfrm>
        </p:grpSpPr>
        <p:sp>
          <p:nvSpPr>
            <p:cNvPr id="1743" name="Google Shape;1743;p45"/>
            <p:cNvSpPr/>
            <p:nvPr/>
          </p:nvSpPr>
          <p:spPr>
            <a:xfrm>
              <a:off x="717452" y="1000732"/>
              <a:ext cx="2817300" cy="2666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5"/>
            <p:cNvSpPr/>
            <p:nvPr/>
          </p:nvSpPr>
          <p:spPr>
            <a:xfrm>
              <a:off x="717126" y="770507"/>
              <a:ext cx="2817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5" name="Google Shape;1745;p45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746" name="Google Shape;1746;p45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747" name="Google Shape;1747;p45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748" name="Google Shape;1748;p45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49" name="Google Shape;1749;p45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50" name="Google Shape;1750;p45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45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45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53" name="Google Shape;1753;p45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54" name="Google Shape;1754;p45"/>
          <p:cNvGrpSpPr/>
          <p:nvPr/>
        </p:nvGrpSpPr>
        <p:grpSpPr>
          <a:xfrm>
            <a:off x="1353036" y="1297235"/>
            <a:ext cx="2356105" cy="2377028"/>
            <a:chOff x="1327990" y="1406622"/>
            <a:chExt cx="2221693" cy="2241422"/>
          </a:xfrm>
        </p:grpSpPr>
        <p:sp>
          <p:nvSpPr>
            <p:cNvPr id="1755" name="Google Shape;1755;p45"/>
            <p:cNvSpPr/>
            <p:nvPr/>
          </p:nvSpPr>
          <p:spPr>
            <a:xfrm>
              <a:off x="2443027" y="3604791"/>
              <a:ext cx="127593" cy="43254"/>
            </a:xfrm>
            <a:custGeom>
              <a:rect b="b" l="l" r="r" t="t"/>
              <a:pathLst>
                <a:path extrusionOk="0" h="800" w="2360">
                  <a:moveTo>
                    <a:pt x="0" y="0"/>
                  </a:moveTo>
                  <a:lnTo>
                    <a:pt x="0" y="799"/>
                  </a:lnTo>
                  <a:lnTo>
                    <a:pt x="2169" y="799"/>
                  </a:lnTo>
                  <a:cubicBezTo>
                    <a:pt x="2321" y="799"/>
                    <a:pt x="2359" y="457"/>
                    <a:pt x="2207" y="419"/>
                  </a:cubicBezTo>
                  <a:lnTo>
                    <a:pt x="106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5"/>
            <p:cNvSpPr/>
            <p:nvPr/>
          </p:nvSpPr>
          <p:spPr>
            <a:xfrm>
              <a:off x="2288780" y="3604791"/>
              <a:ext cx="127539" cy="43254"/>
            </a:xfrm>
            <a:custGeom>
              <a:rect b="b" l="l" r="r" t="t"/>
              <a:pathLst>
                <a:path extrusionOk="0" h="800" w="2359">
                  <a:moveTo>
                    <a:pt x="0" y="0"/>
                  </a:moveTo>
                  <a:lnTo>
                    <a:pt x="0" y="799"/>
                  </a:lnTo>
                  <a:lnTo>
                    <a:pt x="2169" y="799"/>
                  </a:lnTo>
                  <a:cubicBezTo>
                    <a:pt x="2321" y="799"/>
                    <a:pt x="2359" y="457"/>
                    <a:pt x="2207" y="419"/>
                  </a:cubicBezTo>
                  <a:lnTo>
                    <a:pt x="106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5"/>
            <p:cNvSpPr/>
            <p:nvPr/>
          </p:nvSpPr>
          <p:spPr>
            <a:xfrm>
              <a:off x="1327990" y="1599968"/>
              <a:ext cx="1170399" cy="1766980"/>
            </a:xfrm>
            <a:custGeom>
              <a:rect b="b" l="l" r="r" t="t"/>
              <a:pathLst>
                <a:path extrusionOk="0" h="32681" w="21648">
                  <a:moveTo>
                    <a:pt x="0" y="1"/>
                  </a:moveTo>
                  <a:lnTo>
                    <a:pt x="0" y="32681"/>
                  </a:lnTo>
                  <a:lnTo>
                    <a:pt x="21647" y="32681"/>
                  </a:lnTo>
                  <a:lnTo>
                    <a:pt x="21647" y="4718"/>
                  </a:lnTo>
                  <a:lnTo>
                    <a:pt x="1712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5"/>
            <p:cNvSpPr/>
            <p:nvPr/>
          </p:nvSpPr>
          <p:spPr>
            <a:xfrm>
              <a:off x="2253529" y="1599968"/>
              <a:ext cx="244860" cy="255145"/>
            </a:xfrm>
            <a:custGeom>
              <a:rect b="b" l="l" r="r" t="t"/>
              <a:pathLst>
                <a:path extrusionOk="0" h="4719" w="4529">
                  <a:moveTo>
                    <a:pt x="1" y="1"/>
                  </a:moveTo>
                  <a:lnTo>
                    <a:pt x="1" y="4718"/>
                  </a:lnTo>
                  <a:lnTo>
                    <a:pt x="4528" y="47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45"/>
            <p:cNvSpPr/>
            <p:nvPr/>
          </p:nvSpPr>
          <p:spPr>
            <a:xfrm>
              <a:off x="1774567" y="3133754"/>
              <a:ext cx="1688720" cy="160472"/>
            </a:xfrm>
            <a:custGeom>
              <a:rect b="b" l="l" r="r" t="t"/>
              <a:pathLst>
                <a:path extrusionOk="0" h="2968" w="31235">
                  <a:moveTo>
                    <a:pt x="3120" y="0"/>
                  </a:moveTo>
                  <a:lnTo>
                    <a:pt x="0" y="2968"/>
                  </a:lnTo>
                  <a:lnTo>
                    <a:pt x="31234" y="2968"/>
                  </a:lnTo>
                  <a:lnTo>
                    <a:pt x="2841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45"/>
            <p:cNvSpPr/>
            <p:nvPr/>
          </p:nvSpPr>
          <p:spPr>
            <a:xfrm>
              <a:off x="1904107" y="2228665"/>
              <a:ext cx="1427532" cy="923635"/>
            </a:xfrm>
            <a:custGeom>
              <a:rect b="b" l="l" r="r" t="t"/>
              <a:pathLst>
                <a:path extrusionOk="0" h="17083" w="26404">
                  <a:moveTo>
                    <a:pt x="762" y="1"/>
                  </a:moveTo>
                  <a:cubicBezTo>
                    <a:pt x="343" y="1"/>
                    <a:pt x="1" y="343"/>
                    <a:pt x="1" y="762"/>
                  </a:cubicBezTo>
                  <a:lnTo>
                    <a:pt x="1" y="16322"/>
                  </a:lnTo>
                  <a:cubicBezTo>
                    <a:pt x="1" y="16740"/>
                    <a:pt x="343" y="17083"/>
                    <a:pt x="762" y="17083"/>
                  </a:cubicBezTo>
                  <a:lnTo>
                    <a:pt x="25643" y="17083"/>
                  </a:lnTo>
                  <a:cubicBezTo>
                    <a:pt x="26061" y="17083"/>
                    <a:pt x="26404" y="16740"/>
                    <a:pt x="26404" y="16360"/>
                  </a:cubicBezTo>
                  <a:lnTo>
                    <a:pt x="26404" y="762"/>
                  </a:lnTo>
                  <a:cubicBezTo>
                    <a:pt x="26404" y="343"/>
                    <a:pt x="26061" y="1"/>
                    <a:pt x="2564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45"/>
            <p:cNvSpPr/>
            <p:nvPr/>
          </p:nvSpPr>
          <p:spPr>
            <a:xfrm>
              <a:off x="1961740" y="2292464"/>
              <a:ext cx="1310265" cy="822799"/>
            </a:xfrm>
            <a:custGeom>
              <a:rect b="b" l="l" r="r" t="t"/>
              <a:pathLst>
                <a:path extrusionOk="0" h="15218" w="24235">
                  <a:moveTo>
                    <a:pt x="647" y="0"/>
                  </a:moveTo>
                  <a:cubicBezTo>
                    <a:pt x="266" y="0"/>
                    <a:pt x="0" y="305"/>
                    <a:pt x="0" y="685"/>
                  </a:cubicBezTo>
                  <a:lnTo>
                    <a:pt x="0" y="14571"/>
                  </a:lnTo>
                  <a:cubicBezTo>
                    <a:pt x="0" y="14952"/>
                    <a:pt x="266" y="15218"/>
                    <a:pt x="647" y="15218"/>
                  </a:cubicBezTo>
                  <a:lnTo>
                    <a:pt x="23588" y="15218"/>
                  </a:lnTo>
                  <a:cubicBezTo>
                    <a:pt x="23968" y="15218"/>
                    <a:pt x="24234" y="14952"/>
                    <a:pt x="24234" y="14571"/>
                  </a:cubicBezTo>
                  <a:lnTo>
                    <a:pt x="24234" y="685"/>
                  </a:lnTo>
                  <a:cubicBezTo>
                    <a:pt x="24234" y="305"/>
                    <a:pt x="23968" y="0"/>
                    <a:pt x="2358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45"/>
            <p:cNvSpPr/>
            <p:nvPr/>
          </p:nvSpPr>
          <p:spPr>
            <a:xfrm>
              <a:off x="2601383" y="2238991"/>
              <a:ext cx="30925" cy="30873"/>
            </a:xfrm>
            <a:custGeom>
              <a:rect b="b" l="l" r="r" t="t"/>
              <a:pathLst>
                <a:path extrusionOk="0" h="571" w="572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19"/>
                    <a:pt x="153" y="571"/>
                    <a:pt x="305" y="571"/>
                  </a:cubicBezTo>
                  <a:cubicBezTo>
                    <a:pt x="419" y="571"/>
                    <a:pt x="572" y="419"/>
                    <a:pt x="572" y="304"/>
                  </a:cubicBezTo>
                  <a:cubicBezTo>
                    <a:pt x="572" y="152"/>
                    <a:pt x="495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45"/>
            <p:cNvSpPr/>
            <p:nvPr/>
          </p:nvSpPr>
          <p:spPr>
            <a:xfrm>
              <a:off x="1770404" y="3294173"/>
              <a:ext cx="1692883" cy="125545"/>
            </a:xfrm>
            <a:custGeom>
              <a:rect b="b" l="l" r="r" t="t"/>
              <a:pathLst>
                <a:path extrusionOk="0" h="2322" w="31312">
                  <a:moveTo>
                    <a:pt x="1" y="1"/>
                  </a:moveTo>
                  <a:lnTo>
                    <a:pt x="1" y="686"/>
                  </a:lnTo>
                  <a:cubicBezTo>
                    <a:pt x="1" y="1599"/>
                    <a:pt x="724" y="2321"/>
                    <a:pt x="1637" y="2321"/>
                  </a:cubicBezTo>
                  <a:lnTo>
                    <a:pt x="29675" y="2321"/>
                  </a:lnTo>
                  <a:cubicBezTo>
                    <a:pt x="30589" y="2321"/>
                    <a:pt x="31311" y="1599"/>
                    <a:pt x="31273" y="686"/>
                  </a:cubicBezTo>
                  <a:lnTo>
                    <a:pt x="3127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45"/>
            <p:cNvSpPr/>
            <p:nvPr/>
          </p:nvSpPr>
          <p:spPr>
            <a:xfrm>
              <a:off x="2126260" y="3135809"/>
              <a:ext cx="199554" cy="30927"/>
            </a:xfrm>
            <a:custGeom>
              <a:rect b="b" l="l" r="r" t="t"/>
              <a:pathLst>
                <a:path extrusionOk="0" h="572" w="3691">
                  <a:moveTo>
                    <a:pt x="267" y="0"/>
                  </a:moveTo>
                  <a:cubicBezTo>
                    <a:pt x="77" y="0"/>
                    <a:pt x="1" y="153"/>
                    <a:pt x="1" y="305"/>
                  </a:cubicBezTo>
                  <a:cubicBezTo>
                    <a:pt x="1" y="457"/>
                    <a:pt x="153" y="571"/>
                    <a:pt x="267" y="571"/>
                  </a:cubicBezTo>
                  <a:lnTo>
                    <a:pt x="3425" y="571"/>
                  </a:lnTo>
                  <a:cubicBezTo>
                    <a:pt x="3577" y="571"/>
                    <a:pt x="3691" y="457"/>
                    <a:pt x="3691" y="305"/>
                  </a:cubicBezTo>
                  <a:cubicBezTo>
                    <a:pt x="3691" y="153"/>
                    <a:pt x="3577" y="0"/>
                    <a:pt x="342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45"/>
            <p:cNvSpPr/>
            <p:nvPr/>
          </p:nvSpPr>
          <p:spPr>
            <a:xfrm>
              <a:off x="2932531" y="3135809"/>
              <a:ext cx="203717" cy="30927"/>
            </a:xfrm>
            <a:custGeom>
              <a:rect b="b" l="l" r="r" t="t"/>
              <a:pathLst>
                <a:path extrusionOk="0" h="572" w="3768">
                  <a:moveTo>
                    <a:pt x="305" y="0"/>
                  </a:moveTo>
                  <a:cubicBezTo>
                    <a:pt x="115" y="0"/>
                    <a:pt x="1" y="153"/>
                    <a:pt x="1" y="305"/>
                  </a:cubicBezTo>
                  <a:cubicBezTo>
                    <a:pt x="1" y="495"/>
                    <a:pt x="153" y="571"/>
                    <a:pt x="305" y="571"/>
                  </a:cubicBezTo>
                  <a:lnTo>
                    <a:pt x="3501" y="571"/>
                  </a:lnTo>
                  <a:cubicBezTo>
                    <a:pt x="3615" y="571"/>
                    <a:pt x="3767" y="457"/>
                    <a:pt x="3767" y="305"/>
                  </a:cubicBezTo>
                  <a:cubicBezTo>
                    <a:pt x="3767" y="153"/>
                    <a:pt x="3615" y="0"/>
                    <a:pt x="342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45"/>
            <p:cNvSpPr/>
            <p:nvPr/>
          </p:nvSpPr>
          <p:spPr>
            <a:xfrm>
              <a:off x="2418319" y="3218100"/>
              <a:ext cx="399108" cy="51472"/>
            </a:xfrm>
            <a:custGeom>
              <a:rect b="b" l="l" r="r" t="t"/>
              <a:pathLst>
                <a:path extrusionOk="0" h="952" w="7382">
                  <a:moveTo>
                    <a:pt x="1066" y="0"/>
                  </a:moveTo>
                  <a:lnTo>
                    <a:pt x="1" y="951"/>
                  </a:lnTo>
                  <a:lnTo>
                    <a:pt x="7381" y="95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45"/>
            <p:cNvSpPr/>
            <p:nvPr/>
          </p:nvSpPr>
          <p:spPr>
            <a:xfrm>
              <a:off x="2572621" y="3183118"/>
              <a:ext cx="96722" cy="10327"/>
            </a:xfrm>
            <a:custGeom>
              <a:rect b="b" l="l" r="r" t="t"/>
              <a:pathLst>
                <a:path extrusionOk="0" h="191" w="1789">
                  <a:moveTo>
                    <a:pt x="0" y="0"/>
                  </a:moveTo>
                  <a:lnTo>
                    <a:pt x="0" y="191"/>
                  </a:lnTo>
                  <a:lnTo>
                    <a:pt x="1788" y="191"/>
                  </a:lnTo>
                  <a:lnTo>
                    <a:pt x="178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45"/>
            <p:cNvSpPr/>
            <p:nvPr/>
          </p:nvSpPr>
          <p:spPr>
            <a:xfrm>
              <a:off x="1885617" y="3250973"/>
              <a:ext cx="106995" cy="10381"/>
            </a:xfrm>
            <a:custGeom>
              <a:rect b="b" l="l" r="r" t="t"/>
              <a:pathLst>
                <a:path extrusionOk="0" h="192" w="1979">
                  <a:moveTo>
                    <a:pt x="0" y="1"/>
                  </a:moveTo>
                  <a:lnTo>
                    <a:pt x="0" y="191"/>
                  </a:lnTo>
                  <a:lnTo>
                    <a:pt x="1979" y="191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45"/>
            <p:cNvSpPr/>
            <p:nvPr/>
          </p:nvSpPr>
          <p:spPr>
            <a:xfrm>
              <a:off x="1976122" y="3183118"/>
              <a:ext cx="94668" cy="10327"/>
            </a:xfrm>
            <a:custGeom>
              <a:rect b="b" l="l" r="r" t="t"/>
              <a:pathLst>
                <a:path extrusionOk="0" h="191" w="1751">
                  <a:moveTo>
                    <a:pt x="0" y="0"/>
                  </a:moveTo>
                  <a:lnTo>
                    <a:pt x="0" y="191"/>
                  </a:lnTo>
                  <a:lnTo>
                    <a:pt x="1750" y="191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45"/>
            <p:cNvSpPr/>
            <p:nvPr/>
          </p:nvSpPr>
          <p:spPr>
            <a:xfrm>
              <a:off x="1934978" y="3213991"/>
              <a:ext cx="96722" cy="10327"/>
            </a:xfrm>
            <a:custGeom>
              <a:rect b="b" l="l" r="r" t="t"/>
              <a:pathLst>
                <a:path extrusionOk="0" h="191" w="1789">
                  <a:moveTo>
                    <a:pt x="1" y="0"/>
                  </a:moveTo>
                  <a:lnTo>
                    <a:pt x="1" y="190"/>
                  </a:lnTo>
                  <a:lnTo>
                    <a:pt x="1789" y="190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45"/>
            <p:cNvSpPr/>
            <p:nvPr/>
          </p:nvSpPr>
          <p:spPr>
            <a:xfrm>
              <a:off x="2159186" y="3183118"/>
              <a:ext cx="94668" cy="10327"/>
            </a:xfrm>
            <a:custGeom>
              <a:rect b="b" l="l" r="r" t="t"/>
              <a:pathLst>
                <a:path extrusionOk="0" h="191" w="1751">
                  <a:moveTo>
                    <a:pt x="0" y="0"/>
                  </a:moveTo>
                  <a:lnTo>
                    <a:pt x="0" y="191"/>
                  </a:lnTo>
                  <a:lnTo>
                    <a:pt x="1750" y="191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45"/>
            <p:cNvSpPr/>
            <p:nvPr/>
          </p:nvSpPr>
          <p:spPr>
            <a:xfrm>
              <a:off x="2109824" y="3213991"/>
              <a:ext cx="96722" cy="10327"/>
            </a:xfrm>
            <a:custGeom>
              <a:rect b="b" l="l" r="r" t="t"/>
              <a:pathLst>
                <a:path extrusionOk="0" h="191" w="1789">
                  <a:moveTo>
                    <a:pt x="0" y="0"/>
                  </a:moveTo>
                  <a:lnTo>
                    <a:pt x="0" y="190"/>
                  </a:lnTo>
                  <a:lnTo>
                    <a:pt x="1788" y="190"/>
                  </a:lnTo>
                  <a:lnTo>
                    <a:pt x="178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5"/>
            <p:cNvSpPr/>
            <p:nvPr/>
          </p:nvSpPr>
          <p:spPr>
            <a:xfrm>
              <a:off x="2227037" y="3250973"/>
              <a:ext cx="104994" cy="10381"/>
            </a:xfrm>
            <a:custGeom>
              <a:rect b="b" l="l" r="r" t="t"/>
              <a:pathLst>
                <a:path extrusionOk="0" h="192" w="1942">
                  <a:moveTo>
                    <a:pt x="1" y="1"/>
                  </a:moveTo>
                  <a:lnTo>
                    <a:pt x="1" y="191"/>
                  </a:lnTo>
                  <a:lnTo>
                    <a:pt x="1941" y="191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45"/>
            <p:cNvSpPr/>
            <p:nvPr/>
          </p:nvSpPr>
          <p:spPr>
            <a:xfrm>
              <a:off x="2336086" y="3183118"/>
              <a:ext cx="94668" cy="10327"/>
            </a:xfrm>
            <a:custGeom>
              <a:rect b="b" l="l" r="r" t="t"/>
              <a:pathLst>
                <a:path extrusionOk="0" h="191" w="1751">
                  <a:moveTo>
                    <a:pt x="0" y="0"/>
                  </a:moveTo>
                  <a:lnTo>
                    <a:pt x="0" y="191"/>
                  </a:lnTo>
                  <a:lnTo>
                    <a:pt x="1750" y="191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5"/>
            <p:cNvSpPr/>
            <p:nvPr/>
          </p:nvSpPr>
          <p:spPr>
            <a:xfrm>
              <a:off x="2290834" y="3213991"/>
              <a:ext cx="94668" cy="10327"/>
            </a:xfrm>
            <a:custGeom>
              <a:rect b="b" l="l" r="r" t="t"/>
              <a:pathLst>
                <a:path extrusionOk="0" h="191" w="1751">
                  <a:moveTo>
                    <a:pt x="0" y="0"/>
                  </a:moveTo>
                  <a:lnTo>
                    <a:pt x="0" y="190"/>
                  </a:lnTo>
                  <a:lnTo>
                    <a:pt x="1750" y="19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5"/>
            <p:cNvSpPr/>
            <p:nvPr/>
          </p:nvSpPr>
          <p:spPr>
            <a:xfrm>
              <a:off x="2056354" y="3259245"/>
              <a:ext cx="104940" cy="10327"/>
            </a:xfrm>
            <a:custGeom>
              <a:rect b="b" l="l" r="r" t="t"/>
              <a:pathLst>
                <a:path extrusionOk="0" h="191" w="1941">
                  <a:moveTo>
                    <a:pt x="0" y="0"/>
                  </a:moveTo>
                  <a:lnTo>
                    <a:pt x="0" y="190"/>
                  </a:lnTo>
                  <a:lnTo>
                    <a:pt x="1940" y="190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5"/>
            <p:cNvSpPr/>
            <p:nvPr/>
          </p:nvSpPr>
          <p:spPr>
            <a:xfrm>
              <a:off x="3261679" y="3250973"/>
              <a:ext cx="104940" cy="10381"/>
            </a:xfrm>
            <a:custGeom>
              <a:rect b="b" l="l" r="r" t="t"/>
              <a:pathLst>
                <a:path extrusionOk="0" h="192" w="1941">
                  <a:moveTo>
                    <a:pt x="0" y="1"/>
                  </a:moveTo>
                  <a:lnTo>
                    <a:pt x="0" y="191"/>
                  </a:lnTo>
                  <a:lnTo>
                    <a:pt x="1940" y="191"/>
                  </a:lnTo>
                  <a:lnTo>
                    <a:pt x="194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5"/>
            <p:cNvSpPr/>
            <p:nvPr/>
          </p:nvSpPr>
          <p:spPr>
            <a:xfrm>
              <a:off x="3183501" y="3183118"/>
              <a:ext cx="94668" cy="10327"/>
            </a:xfrm>
            <a:custGeom>
              <a:rect b="b" l="l" r="r" t="t"/>
              <a:pathLst>
                <a:path extrusionOk="0" h="191" w="1751">
                  <a:moveTo>
                    <a:pt x="0" y="0"/>
                  </a:moveTo>
                  <a:lnTo>
                    <a:pt x="0" y="191"/>
                  </a:lnTo>
                  <a:lnTo>
                    <a:pt x="1750" y="191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5"/>
            <p:cNvSpPr/>
            <p:nvPr/>
          </p:nvSpPr>
          <p:spPr>
            <a:xfrm>
              <a:off x="3222590" y="3213991"/>
              <a:ext cx="96722" cy="10327"/>
            </a:xfrm>
            <a:custGeom>
              <a:rect b="b" l="l" r="r" t="t"/>
              <a:pathLst>
                <a:path extrusionOk="0" h="191" w="1789">
                  <a:moveTo>
                    <a:pt x="0" y="0"/>
                  </a:moveTo>
                  <a:lnTo>
                    <a:pt x="0" y="190"/>
                  </a:lnTo>
                  <a:lnTo>
                    <a:pt x="1788" y="190"/>
                  </a:lnTo>
                  <a:lnTo>
                    <a:pt x="178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5"/>
            <p:cNvSpPr/>
            <p:nvPr/>
          </p:nvSpPr>
          <p:spPr>
            <a:xfrm>
              <a:off x="3000437" y="3183118"/>
              <a:ext cx="94668" cy="10327"/>
            </a:xfrm>
            <a:custGeom>
              <a:rect b="b" l="l" r="r" t="t"/>
              <a:pathLst>
                <a:path extrusionOk="0" h="191" w="1751">
                  <a:moveTo>
                    <a:pt x="0" y="0"/>
                  </a:moveTo>
                  <a:lnTo>
                    <a:pt x="0" y="191"/>
                  </a:lnTo>
                  <a:lnTo>
                    <a:pt x="1750" y="191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5"/>
            <p:cNvSpPr/>
            <p:nvPr/>
          </p:nvSpPr>
          <p:spPr>
            <a:xfrm>
              <a:off x="3049798" y="3213991"/>
              <a:ext cx="94668" cy="10327"/>
            </a:xfrm>
            <a:custGeom>
              <a:rect b="b" l="l" r="r" t="t"/>
              <a:pathLst>
                <a:path extrusionOk="0" h="191" w="1751">
                  <a:moveTo>
                    <a:pt x="0" y="0"/>
                  </a:moveTo>
                  <a:lnTo>
                    <a:pt x="0" y="190"/>
                  </a:lnTo>
                  <a:lnTo>
                    <a:pt x="1751" y="190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5"/>
            <p:cNvSpPr/>
            <p:nvPr/>
          </p:nvSpPr>
          <p:spPr>
            <a:xfrm>
              <a:off x="2922259" y="3250973"/>
              <a:ext cx="104940" cy="10381"/>
            </a:xfrm>
            <a:custGeom>
              <a:rect b="b" l="l" r="r" t="t"/>
              <a:pathLst>
                <a:path extrusionOk="0" h="192" w="1941">
                  <a:moveTo>
                    <a:pt x="1" y="1"/>
                  </a:moveTo>
                  <a:lnTo>
                    <a:pt x="1" y="191"/>
                  </a:lnTo>
                  <a:lnTo>
                    <a:pt x="1941" y="191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2823536" y="3183118"/>
              <a:ext cx="94668" cy="10327"/>
            </a:xfrm>
            <a:custGeom>
              <a:rect b="b" l="l" r="r" t="t"/>
              <a:pathLst>
                <a:path extrusionOk="0" h="191" w="1751">
                  <a:moveTo>
                    <a:pt x="1" y="0"/>
                  </a:moveTo>
                  <a:lnTo>
                    <a:pt x="1" y="191"/>
                  </a:lnTo>
                  <a:lnTo>
                    <a:pt x="1751" y="19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2868789" y="3213991"/>
              <a:ext cx="94668" cy="10327"/>
            </a:xfrm>
            <a:custGeom>
              <a:rect b="b" l="l" r="r" t="t"/>
              <a:pathLst>
                <a:path extrusionOk="0" h="191" w="1751">
                  <a:moveTo>
                    <a:pt x="1" y="0"/>
                  </a:moveTo>
                  <a:lnTo>
                    <a:pt x="1" y="190"/>
                  </a:lnTo>
                  <a:lnTo>
                    <a:pt x="1751" y="190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5"/>
            <p:cNvSpPr/>
            <p:nvPr/>
          </p:nvSpPr>
          <p:spPr>
            <a:xfrm>
              <a:off x="3088887" y="3259245"/>
              <a:ext cx="106995" cy="10327"/>
            </a:xfrm>
            <a:custGeom>
              <a:rect b="b" l="l" r="r" t="t"/>
              <a:pathLst>
                <a:path extrusionOk="0" h="191" w="1979">
                  <a:moveTo>
                    <a:pt x="0" y="0"/>
                  </a:moveTo>
                  <a:lnTo>
                    <a:pt x="0" y="190"/>
                  </a:lnTo>
                  <a:lnTo>
                    <a:pt x="1979" y="190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5"/>
            <p:cNvSpPr/>
            <p:nvPr/>
          </p:nvSpPr>
          <p:spPr>
            <a:xfrm>
              <a:off x="2229092" y="3028864"/>
              <a:ext cx="271568" cy="578036"/>
            </a:xfrm>
            <a:custGeom>
              <a:rect b="b" l="l" r="r" t="t"/>
              <a:pathLst>
                <a:path extrusionOk="0" h="10691" w="5023">
                  <a:moveTo>
                    <a:pt x="39" y="0"/>
                  </a:moveTo>
                  <a:lnTo>
                    <a:pt x="39" y="723"/>
                  </a:lnTo>
                  <a:cubicBezTo>
                    <a:pt x="1" y="2321"/>
                    <a:pt x="1142" y="10690"/>
                    <a:pt x="1142" y="10690"/>
                  </a:cubicBezTo>
                  <a:lnTo>
                    <a:pt x="2093" y="10690"/>
                  </a:lnTo>
                  <a:lnTo>
                    <a:pt x="2284" y="2359"/>
                  </a:lnTo>
                  <a:lnTo>
                    <a:pt x="2930" y="2359"/>
                  </a:lnTo>
                  <a:cubicBezTo>
                    <a:pt x="3235" y="5326"/>
                    <a:pt x="3957" y="10690"/>
                    <a:pt x="3957" y="10690"/>
                  </a:cubicBezTo>
                  <a:lnTo>
                    <a:pt x="4909" y="10690"/>
                  </a:lnTo>
                  <a:lnTo>
                    <a:pt x="502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5"/>
            <p:cNvSpPr/>
            <p:nvPr/>
          </p:nvSpPr>
          <p:spPr>
            <a:xfrm>
              <a:off x="2321651" y="2420009"/>
              <a:ext cx="76178" cy="88454"/>
            </a:xfrm>
            <a:custGeom>
              <a:rect b="b" l="l" r="r" t="t"/>
              <a:pathLst>
                <a:path extrusionOk="0" h="1636" w="1409">
                  <a:moveTo>
                    <a:pt x="381" y="0"/>
                  </a:moveTo>
                  <a:cubicBezTo>
                    <a:pt x="153" y="38"/>
                    <a:pt x="1" y="228"/>
                    <a:pt x="1" y="419"/>
                  </a:cubicBezTo>
                  <a:lnTo>
                    <a:pt x="1" y="1217"/>
                  </a:lnTo>
                  <a:cubicBezTo>
                    <a:pt x="1" y="1446"/>
                    <a:pt x="191" y="1636"/>
                    <a:pt x="381" y="1636"/>
                  </a:cubicBezTo>
                  <a:lnTo>
                    <a:pt x="1028" y="1636"/>
                  </a:lnTo>
                  <a:cubicBezTo>
                    <a:pt x="1294" y="1636"/>
                    <a:pt x="1408" y="1446"/>
                    <a:pt x="1408" y="1217"/>
                  </a:cubicBezTo>
                  <a:lnTo>
                    <a:pt x="1408" y="419"/>
                  </a:lnTo>
                  <a:cubicBezTo>
                    <a:pt x="1408" y="190"/>
                    <a:pt x="1218" y="0"/>
                    <a:pt x="102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2262017" y="2276190"/>
              <a:ext cx="191336" cy="185127"/>
            </a:xfrm>
            <a:custGeom>
              <a:rect b="b" l="l" r="r" t="t"/>
              <a:pathLst>
                <a:path extrusionOk="0" h="3424" w="3539">
                  <a:moveTo>
                    <a:pt x="1858" y="1"/>
                  </a:moveTo>
                  <a:cubicBezTo>
                    <a:pt x="1171" y="1"/>
                    <a:pt x="522" y="462"/>
                    <a:pt x="305" y="1176"/>
                  </a:cubicBezTo>
                  <a:cubicBezTo>
                    <a:pt x="1" y="2013"/>
                    <a:pt x="533" y="2926"/>
                    <a:pt x="1370" y="3231"/>
                  </a:cubicBezTo>
                  <a:cubicBezTo>
                    <a:pt x="1730" y="3340"/>
                    <a:pt x="2063" y="3424"/>
                    <a:pt x="2350" y="3424"/>
                  </a:cubicBezTo>
                  <a:cubicBezTo>
                    <a:pt x="2762" y="3424"/>
                    <a:pt x="3077" y="3252"/>
                    <a:pt x="3234" y="2736"/>
                  </a:cubicBezTo>
                  <a:cubicBezTo>
                    <a:pt x="3539" y="1823"/>
                    <a:pt x="3196" y="301"/>
                    <a:pt x="2321" y="73"/>
                  </a:cubicBezTo>
                  <a:cubicBezTo>
                    <a:pt x="2168" y="24"/>
                    <a:pt x="2012" y="1"/>
                    <a:pt x="185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45"/>
            <p:cNvSpPr/>
            <p:nvPr/>
          </p:nvSpPr>
          <p:spPr>
            <a:xfrm>
              <a:off x="2165349" y="2841682"/>
              <a:ext cx="413489" cy="536890"/>
            </a:xfrm>
            <a:custGeom>
              <a:rect b="b" l="l" r="r" t="t"/>
              <a:pathLst>
                <a:path extrusionOk="0" h="9930" w="7648">
                  <a:moveTo>
                    <a:pt x="1370" y="0"/>
                  </a:moveTo>
                  <a:cubicBezTo>
                    <a:pt x="647" y="419"/>
                    <a:pt x="229" y="1217"/>
                    <a:pt x="229" y="2016"/>
                  </a:cubicBezTo>
                  <a:cubicBezTo>
                    <a:pt x="0" y="4870"/>
                    <a:pt x="1789" y="9930"/>
                    <a:pt x="1789" y="9930"/>
                  </a:cubicBezTo>
                  <a:lnTo>
                    <a:pt x="6164" y="9930"/>
                  </a:lnTo>
                  <a:cubicBezTo>
                    <a:pt x="6164" y="9930"/>
                    <a:pt x="7647" y="3919"/>
                    <a:pt x="7305" y="2016"/>
                  </a:cubicBezTo>
                  <a:cubicBezTo>
                    <a:pt x="7229" y="1179"/>
                    <a:pt x="6734" y="419"/>
                    <a:pt x="601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2262017" y="2276190"/>
              <a:ext cx="191336" cy="185127"/>
            </a:xfrm>
            <a:custGeom>
              <a:rect b="b" l="l" r="r" t="t"/>
              <a:pathLst>
                <a:path extrusionOk="0" h="3424" w="3539">
                  <a:moveTo>
                    <a:pt x="1858" y="1"/>
                  </a:moveTo>
                  <a:cubicBezTo>
                    <a:pt x="1171" y="1"/>
                    <a:pt x="522" y="462"/>
                    <a:pt x="305" y="1176"/>
                  </a:cubicBezTo>
                  <a:cubicBezTo>
                    <a:pt x="1" y="2013"/>
                    <a:pt x="533" y="2926"/>
                    <a:pt x="1370" y="3231"/>
                  </a:cubicBezTo>
                  <a:cubicBezTo>
                    <a:pt x="1730" y="3340"/>
                    <a:pt x="2063" y="3424"/>
                    <a:pt x="2350" y="3424"/>
                  </a:cubicBezTo>
                  <a:cubicBezTo>
                    <a:pt x="2762" y="3424"/>
                    <a:pt x="3077" y="3252"/>
                    <a:pt x="3234" y="2736"/>
                  </a:cubicBezTo>
                  <a:cubicBezTo>
                    <a:pt x="3539" y="1823"/>
                    <a:pt x="3196" y="301"/>
                    <a:pt x="2321" y="73"/>
                  </a:cubicBezTo>
                  <a:cubicBezTo>
                    <a:pt x="2168" y="24"/>
                    <a:pt x="2012" y="1"/>
                    <a:pt x="185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45"/>
            <p:cNvSpPr/>
            <p:nvPr/>
          </p:nvSpPr>
          <p:spPr>
            <a:xfrm>
              <a:off x="2068681" y="2487864"/>
              <a:ext cx="573900" cy="355926"/>
            </a:xfrm>
            <a:custGeom>
              <a:rect b="b" l="l" r="r" t="t"/>
              <a:pathLst>
                <a:path extrusionOk="0" h="6583" w="10615">
                  <a:moveTo>
                    <a:pt x="7990" y="3424"/>
                  </a:moveTo>
                  <a:lnTo>
                    <a:pt x="8560" y="4223"/>
                  </a:lnTo>
                  <a:lnTo>
                    <a:pt x="7952" y="4299"/>
                  </a:lnTo>
                  <a:lnTo>
                    <a:pt x="7952" y="4299"/>
                  </a:lnTo>
                  <a:lnTo>
                    <a:pt x="7990" y="3424"/>
                  </a:lnTo>
                  <a:close/>
                  <a:moveTo>
                    <a:pt x="2816" y="3501"/>
                  </a:moveTo>
                  <a:lnTo>
                    <a:pt x="2892" y="4452"/>
                  </a:lnTo>
                  <a:lnTo>
                    <a:pt x="2245" y="4338"/>
                  </a:lnTo>
                  <a:lnTo>
                    <a:pt x="2816" y="3501"/>
                  </a:lnTo>
                  <a:close/>
                  <a:moveTo>
                    <a:pt x="3539" y="0"/>
                  </a:moveTo>
                  <a:cubicBezTo>
                    <a:pt x="3310" y="0"/>
                    <a:pt x="3044" y="77"/>
                    <a:pt x="2854" y="267"/>
                  </a:cubicBezTo>
                  <a:cubicBezTo>
                    <a:pt x="1484" y="1066"/>
                    <a:pt x="0" y="4870"/>
                    <a:pt x="0" y="5213"/>
                  </a:cubicBezTo>
                  <a:cubicBezTo>
                    <a:pt x="76" y="5517"/>
                    <a:pt x="343" y="5821"/>
                    <a:pt x="685" y="5821"/>
                  </a:cubicBezTo>
                  <a:lnTo>
                    <a:pt x="3044" y="5821"/>
                  </a:lnTo>
                  <a:lnTo>
                    <a:pt x="3158" y="6582"/>
                  </a:lnTo>
                  <a:lnTo>
                    <a:pt x="7799" y="6582"/>
                  </a:lnTo>
                  <a:lnTo>
                    <a:pt x="7876" y="5821"/>
                  </a:lnTo>
                  <a:lnTo>
                    <a:pt x="9968" y="5821"/>
                  </a:lnTo>
                  <a:cubicBezTo>
                    <a:pt x="10272" y="5821"/>
                    <a:pt x="10577" y="5517"/>
                    <a:pt x="10615" y="5213"/>
                  </a:cubicBezTo>
                  <a:cubicBezTo>
                    <a:pt x="10615" y="4870"/>
                    <a:pt x="9207" y="571"/>
                    <a:pt x="7761" y="153"/>
                  </a:cubicBezTo>
                  <a:cubicBezTo>
                    <a:pt x="7609" y="77"/>
                    <a:pt x="7419" y="0"/>
                    <a:pt x="722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45"/>
            <p:cNvSpPr/>
            <p:nvPr/>
          </p:nvSpPr>
          <p:spPr>
            <a:xfrm>
              <a:off x="2237364" y="2732628"/>
              <a:ext cx="76124" cy="67963"/>
            </a:xfrm>
            <a:custGeom>
              <a:rect b="b" l="l" r="r" t="t"/>
              <a:pathLst>
                <a:path extrusionOk="0" h="1257" w="1408">
                  <a:moveTo>
                    <a:pt x="419" y="1"/>
                  </a:moveTo>
                  <a:cubicBezTo>
                    <a:pt x="190" y="1"/>
                    <a:pt x="0" y="191"/>
                    <a:pt x="0" y="419"/>
                  </a:cubicBezTo>
                  <a:lnTo>
                    <a:pt x="0" y="914"/>
                  </a:lnTo>
                  <a:cubicBezTo>
                    <a:pt x="0" y="1104"/>
                    <a:pt x="114" y="1256"/>
                    <a:pt x="304" y="1256"/>
                  </a:cubicBezTo>
                  <a:lnTo>
                    <a:pt x="1408" y="1256"/>
                  </a:lnTo>
                  <a:lnTo>
                    <a:pt x="1408" y="115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5"/>
            <p:cNvSpPr/>
            <p:nvPr/>
          </p:nvSpPr>
          <p:spPr>
            <a:xfrm>
              <a:off x="1949359" y="2253860"/>
              <a:ext cx="380618" cy="341004"/>
            </a:xfrm>
            <a:custGeom>
              <a:rect b="b" l="l" r="r" t="t"/>
              <a:pathLst>
                <a:path extrusionOk="0" h="6307" w="7040">
                  <a:moveTo>
                    <a:pt x="4580" y="0"/>
                  </a:moveTo>
                  <a:cubicBezTo>
                    <a:pt x="3923" y="0"/>
                    <a:pt x="3205" y="176"/>
                    <a:pt x="2512" y="638"/>
                  </a:cubicBezTo>
                  <a:cubicBezTo>
                    <a:pt x="1" y="2312"/>
                    <a:pt x="2512" y="6307"/>
                    <a:pt x="2512" y="6307"/>
                  </a:cubicBezTo>
                  <a:cubicBezTo>
                    <a:pt x="3311" y="5203"/>
                    <a:pt x="4034" y="4024"/>
                    <a:pt x="4642" y="2769"/>
                  </a:cubicBezTo>
                  <a:cubicBezTo>
                    <a:pt x="5412" y="1198"/>
                    <a:pt x="6506" y="1048"/>
                    <a:pt x="6895" y="1048"/>
                  </a:cubicBezTo>
                  <a:cubicBezTo>
                    <a:pt x="6987" y="1048"/>
                    <a:pt x="7039" y="1057"/>
                    <a:pt x="7039" y="1057"/>
                  </a:cubicBezTo>
                  <a:cubicBezTo>
                    <a:pt x="6746" y="568"/>
                    <a:pt x="5761" y="0"/>
                    <a:pt x="458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1496619" y="1768658"/>
              <a:ext cx="127593" cy="113163"/>
            </a:xfrm>
            <a:custGeom>
              <a:rect b="b" l="l" r="r" t="t"/>
              <a:pathLst>
                <a:path extrusionOk="0" h="2093" w="2360">
                  <a:moveTo>
                    <a:pt x="1" y="0"/>
                  </a:moveTo>
                  <a:lnTo>
                    <a:pt x="1" y="2093"/>
                  </a:lnTo>
                  <a:lnTo>
                    <a:pt x="2359" y="2093"/>
                  </a:lnTo>
                  <a:lnTo>
                    <a:pt x="235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1624158" y="1682258"/>
              <a:ext cx="129648" cy="199563"/>
            </a:xfrm>
            <a:custGeom>
              <a:rect b="b" l="l" r="r" t="t"/>
              <a:pathLst>
                <a:path extrusionOk="0" h="3691" w="2398">
                  <a:moveTo>
                    <a:pt x="0" y="1"/>
                  </a:moveTo>
                  <a:lnTo>
                    <a:pt x="0" y="3691"/>
                  </a:lnTo>
                  <a:lnTo>
                    <a:pt x="2397" y="369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5"/>
            <p:cNvSpPr/>
            <p:nvPr/>
          </p:nvSpPr>
          <p:spPr>
            <a:xfrm>
              <a:off x="1755807" y="1589695"/>
              <a:ext cx="127539" cy="292127"/>
            </a:xfrm>
            <a:custGeom>
              <a:rect b="b" l="l" r="r" t="t"/>
              <a:pathLst>
                <a:path extrusionOk="0" h="5403" w="2359">
                  <a:moveTo>
                    <a:pt x="0" y="1"/>
                  </a:moveTo>
                  <a:lnTo>
                    <a:pt x="0" y="5403"/>
                  </a:lnTo>
                  <a:lnTo>
                    <a:pt x="2359" y="5403"/>
                  </a:lnTo>
                  <a:lnTo>
                    <a:pt x="235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5"/>
            <p:cNvSpPr/>
            <p:nvPr/>
          </p:nvSpPr>
          <p:spPr>
            <a:xfrm>
              <a:off x="1883292" y="1499186"/>
              <a:ext cx="129648" cy="382636"/>
            </a:xfrm>
            <a:custGeom>
              <a:rect b="b" l="l" r="r" t="t"/>
              <a:pathLst>
                <a:path extrusionOk="0" h="7077" w="2398">
                  <a:moveTo>
                    <a:pt x="1" y="1"/>
                  </a:moveTo>
                  <a:lnTo>
                    <a:pt x="1" y="7077"/>
                  </a:lnTo>
                  <a:lnTo>
                    <a:pt x="2398" y="7077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5"/>
            <p:cNvSpPr/>
            <p:nvPr/>
          </p:nvSpPr>
          <p:spPr>
            <a:xfrm>
              <a:off x="2012886" y="1406622"/>
              <a:ext cx="127593" cy="475199"/>
            </a:xfrm>
            <a:custGeom>
              <a:rect b="b" l="l" r="r" t="t"/>
              <a:pathLst>
                <a:path extrusionOk="0" h="8789" w="2360">
                  <a:moveTo>
                    <a:pt x="1" y="1"/>
                  </a:moveTo>
                  <a:lnTo>
                    <a:pt x="1" y="8789"/>
                  </a:lnTo>
                  <a:lnTo>
                    <a:pt x="2359" y="8789"/>
                  </a:lnTo>
                  <a:lnTo>
                    <a:pt x="235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2981947" y="2425578"/>
              <a:ext cx="257133" cy="231030"/>
            </a:xfrm>
            <a:custGeom>
              <a:rect b="b" l="l" r="r" t="t"/>
              <a:pathLst>
                <a:path extrusionOk="0" h="4273" w="4756">
                  <a:moveTo>
                    <a:pt x="4418" y="1"/>
                  </a:moveTo>
                  <a:cubicBezTo>
                    <a:pt x="2677" y="1"/>
                    <a:pt x="1037" y="826"/>
                    <a:pt x="0" y="2256"/>
                  </a:cubicBezTo>
                  <a:lnTo>
                    <a:pt x="2967" y="4272"/>
                  </a:lnTo>
                  <a:cubicBezTo>
                    <a:pt x="3324" y="3809"/>
                    <a:pt x="3847" y="3546"/>
                    <a:pt x="4350" y="3546"/>
                  </a:cubicBezTo>
                  <a:cubicBezTo>
                    <a:pt x="4384" y="3546"/>
                    <a:pt x="4418" y="3547"/>
                    <a:pt x="4451" y="3549"/>
                  </a:cubicBezTo>
                  <a:lnTo>
                    <a:pt x="4756" y="11"/>
                  </a:lnTo>
                  <a:cubicBezTo>
                    <a:pt x="4643" y="4"/>
                    <a:pt x="4530" y="1"/>
                    <a:pt x="441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5"/>
            <p:cNvSpPr/>
            <p:nvPr/>
          </p:nvSpPr>
          <p:spPr>
            <a:xfrm>
              <a:off x="2889388" y="2555719"/>
              <a:ext cx="565682" cy="448003"/>
            </a:xfrm>
            <a:custGeom>
              <a:rect b="b" l="l" r="r" t="t"/>
              <a:pathLst>
                <a:path extrusionOk="0" h="8286" w="10463">
                  <a:moveTo>
                    <a:pt x="1636" y="1"/>
                  </a:moveTo>
                  <a:lnTo>
                    <a:pt x="1636" y="1"/>
                  </a:lnTo>
                  <a:cubicBezTo>
                    <a:pt x="0" y="2474"/>
                    <a:pt x="723" y="5784"/>
                    <a:pt x="3196" y="7420"/>
                  </a:cubicBezTo>
                  <a:cubicBezTo>
                    <a:pt x="4082" y="8006"/>
                    <a:pt x="5087" y="8286"/>
                    <a:pt x="6086" y="8286"/>
                  </a:cubicBezTo>
                  <a:cubicBezTo>
                    <a:pt x="7747" y="8286"/>
                    <a:pt x="9393" y="7513"/>
                    <a:pt x="10462" y="6088"/>
                  </a:cubicBezTo>
                  <a:lnTo>
                    <a:pt x="7533" y="4148"/>
                  </a:lnTo>
                  <a:cubicBezTo>
                    <a:pt x="7158" y="4564"/>
                    <a:pt x="6647" y="4775"/>
                    <a:pt x="6136" y="4775"/>
                  </a:cubicBezTo>
                  <a:cubicBezTo>
                    <a:pt x="5713" y="4775"/>
                    <a:pt x="5290" y="4631"/>
                    <a:pt x="4946" y="4338"/>
                  </a:cubicBezTo>
                  <a:cubicBezTo>
                    <a:pt x="4261" y="3767"/>
                    <a:pt x="4071" y="2740"/>
                    <a:pt x="4565" y="1979"/>
                  </a:cubicBezTo>
                  <a:lnTo>
                    <a:pt x="163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5"/>
            <p:cNvSpPr/>
            <p:nvPr/>
          </p:nvSpPr>
          <p:spPr>
            <a:xfrm>
              <a:off x="3234917" y="2424119"/>
              <a:ext cx="314766" cy="452545"/>
            </a:xfrm>
            <a:custGeom>
              <a:rect b="b" l="l" r="r" t="t"/>
              <a:pathLst>
                <a:path extrusionOk="0" h="8370" w="5822">
                  <a:moveTo>
                    <a:pt x="267" y="0"/>
                  </a:moveTo>
                  <a:lnTo>
                    <a:pt x="0" y="3576"/>
                  </a:lnTo>
                  <a:cubicBezTo>
                    <a:pt x="990" y="3728"/>
                    <a:pt x="1636" y="4680"/>
                    <a:pt x="1522" y="5669"/>
                  </a:cubicBezTo>
                  <a:cubicBezTo>
                    <a:pt x="1446" y="5897"/>
                    <a:pt x="1370" y="6201"/>
                    <a:pt x="1218" y="6392"/>
                  </a:cubicBezTo>
                  <a:lnTo>
                    <a:pt x="4185" y="8370"/>
                  </a:lnTo>
                  <a:cubicBezTo>
                    <a:pt x="5821" y="5897"/>
                    <a:pt x="5174" y="2587"/>
                    <a:pt x="2702" y="913"/>
                  </a:cubicBezTo>
                  <a:cubicBezTo>
                    <a:pt x="1979" y="419"/>
                    <a:pt x="1142" y="114"/>
                    <a:pt x="26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5"/>
            <p:cNvSpPr/>
            <p:nvPr/>
          </p:nvSpPr>
          <p:spPr>
            <a:xfrm>
              <a:off x="2229092" y="2230719"/>
              <a:ext cx="230425" cy="213242"/>
            </a:xfrm>
            <a:custGeom>
              <a:rect b="b" l="l" r="r" t="t"/>
              <a:pathLst>
                <a:path extrusionOk="0" h="3944" w="4262">
                  <a:moveTo>
                    <a:pt x="3044" y="1"/>
                  </a:moveTo>
                  <a:cubicBezTo>
                    <a:pt x="2892" y="1"/>
                    <a:pt x="1294" y="191"/>
                    <a:pt x="1142" y="191"/>
                  </a:cubicBezTo>
                  <a:cubicBezTo>
                    <a:pt x="990" y="191"/>
                    <a:pt x="1" y="1789"/>
                    <a:pt x="39" y="3044"/>
                  </a:cubicBezTo>
                  <a:cubicBezTo>
                    <a:pt x="57" y="3675"/>
                    <a:pt x="293" y="3944"/>
                    <a:pt x="560" y="3944"/>
                  </a:cubicBezTo>
                  <a:cubicBezTo>
                    <a:pt x="841" y="3944"/>
                    <a:pt x="1158" y="3646"/>
                    <a:pt x="1294" y="3159"/>
                  </a:cubicBezTo>
                  <a:cubicBezTo>
                    <a:pt x="1294" y="3006"/>
                    <a:pt x="800" y="2588"/>
                    <a:pt x="1142" y="2246"/>
                  </a:cubicBezTo>
                  <a:cubicBezTo>
                    <a:pt x="1221" y="2167"/>
                    <a:pt x="1292" y="2136"/>
                    <a:pt x="1354" y="2136"/>
                  </a:cubicBezTo>
                  <a:cubicBezTo>
                    <a:pt x="1562" y="2136"/>
                    <a:pt x="1675" y="2474"/>
                    <a:pt x="1675" y="2474"/>
                  </a:cubicBezTo>
                  <a:lnTo>
                    <a:pt x="4186" y="2284"/>
                  </a:lnTo>
                  <a:cubicBezTo>
                    <a:pt x="4186" y="2284"/>
                    <a:pt x="4262" y="1485"/>
                    <a:pt x="4148" y="1485"/>
                  </a:cubicBezTo>
                  <a:cubicBezTo>
                    <a:pt x="3995" y="1485"/>
                    <a:pt x="3197" y="1"/>
                    <a:pt x="304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3" name="Google Shape;1803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8" name="Google Shape;1808;p46"/>
          <p:cNvGrpSpPr/>
          <p:nvPr/>
        </p:nvGrpSpPr>
        <p:grpSpPr>
          <a:xfrm>
            <a:off x="869837" y="1689500"/>
            <a:ext cx="3743588" cy="1561950"/>
            <a:chOff x="717130" y="770497"/>
            <a:chExt cx="3743588" cy="1561950"/>
          </a:xfrm>
        </p:grpSpPr>
        <p:sp>
          <p:nvSpPr>
            <p:cNvPr id="1809" name="Google Shape;1809;p46"/>
            <p:cNvSpPr/>
            <p:nvPr/>
          </p:nvSpPr>
          <p:spPr>
            <a:xfrm>
              <a:off x="717318" y="1000747"/>
              <a:ext cx="3743400" cy="1331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6"/>
            <p:cNvSpPr/>
            <p:nvPr/>
          </p:nvSpPr>
          <p:spPr>
            <a:xfrm>
              <a:off x="717130" y="770497"/>
              <a:ext cx="37434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1" name="Google Shape;1811;p46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812" name="Google Shape;1812;p46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813" name="Google Shape;1813;p46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814" name="Google Shape;1814;p46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15" name="Google Shape;1815;p46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816" name="Google Shape;1816;p46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46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46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19" name="Google Shape;1819;p46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20" name="Google Shape;1820;p46"/>
          <p:cNvSpPr txBox="1"/>
          <p:nvPr/>
        </p:nvSpPr>
        <p:spPr>
          <a:xfrm>
            <a:off x="980125" y="1816675"/>
            <a:ext cx="3633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PTT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Gossiping 八卦版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Job 工作版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ＨatePolitics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政黑版</a:t>
            </a:r>
            <a:endParaRPr b="1">
              <a:solidFill>
                <a:schemeClr val="accent3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821" name="Google Shape;1821;p46"/>
          <p:cNvSpPr/>
          <p:nvPr/>
        </p:nvSpPr>
        <p:spPr>
          <a:xfrm>
            <a:off x="6473375" y="1918725"/>
            <a:ext cx="1957800" cy="2178572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46"/>
          <p:cNvSpPr/>
          <p:nvPr/>
        </p:nvSpPr>
        <p:spPr>
          <a:xfrm>
            <a:off x="6473049" y="1689500"/>
            <a:ext cx="1957800" cy="227893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3" name="Google Shape;1823;p46"/>
          <p:cNvGrpSpPr/>
          <p:nvPr/>
        </p:nvGrpSpPr>
        <p:grpSpPr>
          <a:xfrm>
            <a:off x="6523586" y="1754297"/>
            <a:ext cx="374100" cy="100655"/>
            <a:chOff x="965750" y="594475"/>
            <a:chExt cx="374100" cy="101100"/>
          </a:xfrm>
        </p:grpSpPr>
        <p:grpSp>
          <p:nvGrpSpPr>
            <p:cNvPr id="1824" name="Google Shape;1824;p46"/>
            <p:cNvGrpSpPr/>
            <p:nvPr/>
          </p:nvGrpSpPr>
          <p:grpSpPr>
            <a:xfrm>
              <a:off x="965750" y="594475"/>
              <a:ext cx="101100" cy="101100"/>
              <a:chOff x="965750" y="594475"/>
              <a:chExt cx="101100" cy="101100"/>
            </a:xfrm>
          </p:grpSpPr>
          <p:sp>
            <p:nvSpPr>
              <p:cNvPr id="1825" name="Google Shape;1825;p46"/>
              <p:cNvSpPr/>
              <p:nvPr/>
            </p:nvSpPr>
            <p:spPr>
              <a:xfrm>
                <a:off x="965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26" name="Google Shape;1826;p46"/>
              <p:cNvCxnSpPr/>
              <p:nvPr/>
            </p:nvCxnSpPr>
            <p:spPr>
              <a:xfrm>
                <a:off x="968975" y="599325"/>
                <a:ext cx="95400" cy="95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7" name="Google Shape;1827;p46"/>
              <p:cNvCxnSpPr/>
              <p:nvPr/>
            </p:nvCxnSpPr>
            <p:spPr>
              <a:xfrm flipH="1">
                <a:off x="969777" y="599325"/>
                <a:ext cx="95400" cy="95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828" name="Google Shape;1828;p46"/>
            <p:cNvSpPr/>
            <p:nvPr/>
          </p:nvSpPr>
          <p:spPr>
            <a:xfrm>
              <a:off x="1102250" y="594475"/>
              <a:ext cx="101100" cy="1011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6"/>
            <p:cNvSpPr/>
            <p:nvPr/>
          </p:nvSpPr>
          <p:spPr>
            <a:xfrm>
              <a:off x="1126100" y="618325"/>
              <a:ext cx="53400" cy="53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6"/>
            <p:cNvSpPr/>
            <p:nvPr/>
          </p:nvSpPr>
          <p:spPr>
            <a:xfrm>
              <a:off x="1238750" y="594475"/>
              <a:ext cx="101100" cy="1011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31" name="Google Shape;1831;p46"/>
            <p:cNvCxnSpPr/>
            <p:nvPr/>
          </p:nvCxnSpPr>
          <p:spPr>
            <a:xfrm>
              <a:off x="1256750" y="677400"/>
              <a:ext cx="65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32" name="Google Shape;1832;p46"/>
          <p:cNvSpPr txBox="1"/>
          <p:nvPr/>
        </p:nvSpPr>
        <p:spPr>
          <a:xfrm>
            <a:off x="6551600" y="1924800"/>
            <a:ext cx="1871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關鍵字</a:t>
            </a:r>
            <a:endParaRPr sz="1300">
              <a:solidFill>
                <a:schemeClr val="dk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基本薪資調漲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調漲基本薪資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基本工資調漲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調漲基本工資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最低時薪調漲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調漲最低時薪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3" name="Google Shape;1833;p46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取用資料集</a:t>
            </a:r>
            <a:endParaRPr/>
          </a:p>
        </p:txBody>
      </p:sp>
      <p:sp>
        <p:nvSpPr>
          <p:cNvPr id="1834" name="Google Shape;1834;p46"/>
          <p:cNvSpPr txBox="1"/>
          <p:nvPr/>
        </p:nvSpPr>
        <p:spPr>
          <a:xfrm>
            <a:off x="724325" y="1250550"/>
            <a:ext cx="7702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資料區間選用 PTT 版 2021 年 1 月 1 日至</a:t>
            </a: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2023 年 4 月 20 日</a:t>
            </a: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之間的資料，詳細資訊如下：</a:t>
            </a:r>
            <a:endParaRPr b="1"/>
          </a:p>
        </p:txBody>
      </p:sp>
      <p:grpSp>
        <p:nvGrpSpPr>
          <p:cNvPr id="1835" name="Google Shape;1835;p46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1836" name="Google Shape;1836;p46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7" name="Google Shape;1837;p46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838" name="Google Shape;1838;p46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839" name="Google Shape;1839;p46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840" name="Google Shape;1840;p46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41" name="Google Shape;1841;p46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842" name="Google Shape;1842;p46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46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46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45" name="Google Shape;1845;p46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1846" name="Google Shape;184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00" y="3501800"/>
            <a:ext cx="5824699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7" name="Google Shape;1847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2" name="Google Shape;1852;p47"/>
          <p:cNvGrpSpPr/>
          <p:nvPr/>
        </p:nvGrpSpPr>
        <p:grpSpPr>
          <a:xfrm>
            <a:off x="861411" y="2126325"/>
            <a:ext cx="3873682" cy="1927950"/>
            <a:chOff x="717136" y="770510"/>
            <a:chExt cx="3873682" cy="1927950"/>
          </a:xfrm>
        </p:grpSpPr>
        <p:sp>
          <p:nvSpPr>
            <p:cNvPr id="1853" name="Google Shape;1853;p47"/>
            <p:cNvSpPr/>
            <p:nvPr/>
          </p:nvSpPr>
          <p:spPr>
            <a:xfrm>
              <a:off x="717818" y="1000760"/>
              <a:ext cx="3873000" cy="1697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47"/>
            <p:cNvSpPr/>
            <p:nvPr/>
          </p:nvSpPr>
          <p:spPr>
            <a:xfrm>
              <a:off x="717136" y="770510"/>
              <a:ext cx="38730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5" name="Google Shape;1855;p47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856" name="Google Shape;1856;p47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857" name="Google Shape;1857;p47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858" name="Google Shape;1858;p47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59" name="Google Shape;1859;p47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860" name="Google Shape;1860;p47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47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47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63" name="Google Shape;1863;p47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864" name="Google Shape;1864;p47"/>
          <p:cNvGrpSpPr/>
          <p:nvPr/>
        </p:nvGrpSpPr>
        <p:grpSpPr>
          <a:xfrm>
            <a:off x="1705698" y="3931175"/>
            <a:ext cx="4140915" cy="755785"/>
            <a:chOff x="717110" y="770508"/>
            <a:chExt cx="3981649" cy="726716"/>
          </a:xfrm>
        </p:grpSpPr>
        <p:sp>
          <p:nvSpPr>
            <p:cNvPr id="1865" name="Google Shape;1865;p47"/>
            <p:cNvSpPr/>
            <p:nvPr/>
          </p:nvSpPr>
          <p:spPr>
            <a:xfrm>
              <a:off x="717459" y="1000724"/>
              <a:ext cx="3981300" cy="4965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47"/>
            <p:cNvSpPr/>
            <p:nvPr/>
          </p:nvSpPr>
          <p:spPr>
            <a:xfrm>
              <a:off x="717110" y="770508"/>
              <a:ext cx="3981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7" name="Google Shape;1867;p47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868" name="Google Shape;1868;p47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869" name="Google Shape;1869;p47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870" name="Google Shape;1870;p47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71" name="Google Shape;1871;p47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872" name="Google Shape;1872;p47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47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47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75" name="Google Shape;1875;p47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76" name="Google Shape;1876;p47"/>
          <p:cNvSpPr txBox="1"/>
          <p:nvPr>
            <p:ph idx="1" type="subTitle"/>
          </p:nvPr>
        </p:nvSpPr>
        <p:spPr>
          <a:xfrm>
            <a:off x="1753106" y="4221413"/>
            <a:ext cx="40461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LDA </a:t>
            </a:r>
            <a:r>
              <a:rPr lang="en"/>
              <a:t>主題模型／Gephi</a:t>
            </a:r>
            <a:endParaRPr/>
          </a:p>
        </p:txBody>
      </p:sp>
      <p:sp>
        <p:nvSpPr>
          <p:cNvPr id="1877" name="Google Shape;1877;p47"/>
          <p:cNvSpPr txBox="1"/>
          <p:nvPr>
            <p:ph type="title"/>
          </p:nvPr>
        </p:nvSpPr>
        <p:spPr>
          <a:xfrm>
            <a:off x="1136102" y="2597244"/>
            <a:ext cx="3324300" cy="11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資料分析</a:t>
            </a:r>
            <a:endParaRPr/>
          </a:p>
        </p:txBody>
      </p:sp>
      <p:sp>
        <p:nvSpPr>
          <p:cNvPr id="1878" name="Google Shape;1878;p47"/>
          <p:cNvSpPr/>
          <p:nvPr/>
        </p:nvSpPr>
        <p:spPr>
          <a:xfrm>
            <a:off x="1696502" y="550425"/>
            <a:ext cx="2203500" cy="169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79" name="Google Shape;1879;p47"/>
          <p:cNvSpPr txBox="1"/>
          <p:nvPr>
            <p:ph idx="2" type="title"/>
          </p:nvPr>
        </p:nvSpPr>
        <p:spPr>
          <a:xfrm>
            <a:off x="1868852" y="880125"/>
            <a:ext cx="18588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880" name="Google Shape;1880;p47"/>
          <p:cNvGrpSpPr/>
          <p:nvPr/>
        </p:nvGrpSpPr>
        <p:grpSpPr>
          <a:xfrm>
            <a:off x="5228001" y="880160"/>
            <a:ext cx="3054588" cy="3139906"/>
            <a:chOff x="717126" y="770507"/>
            <a:chExt cx="2817626" cy="2896325"/>
          </a:xfrm>
        </p:grpSpPr>
        <p:sp>
          <p:nvSpPr>
            <p:cNvPr id="1881" name="Google Shape;1881;p47"/>
            <p:cNvSpPr/>
            <p:nvPr/>
          </p:nvSpPr>
          <p:spPr>
            <a:xfrm>
              <a:off x="717452" y="1000732"/>
              <a:ext cx="2817300" cy="2666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7"/>
            <p:cNvSpPr/>
            <p:nvPr/>
          </p:nvSpPr>
          <p:spPr>
            <a:xfrm>
              <a:off x="717126" y="770507"/>
              <a:ext cx="2817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3" name="Google Shape;1883;p47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884" name="Google Shape;1884;p47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885" name="Google Shape;1885;p47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886" name="Google Shape;1886;p47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87" name="Google Shape;1887;p47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888" name="Google Shape;1888;p47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47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47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91" name="Google Shape;1891;p47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892" name="Google Shape;1892;p47"/>
          <p:cNvGrpSpPr/>
          <p:nvPr/>
        </p:nvGrpSpPr>
        <p:grpSpPr>
          <a:xfrm>
            <a:off x="5622793" y="1286272"/>
            <a:ext cx="2407596" cy="2625471"/>
            <a:chOff x="5507000" y="1057813"/>
            <a:chExt cx="2776607" cy="3027876"/>
          </a:xfrm>
        </p:grpSpPr>
        <p:sp>
          <p:nvSpPr>
            <p:cNvPr id="1893" name="Google Shape;1893;p47"/>
            <p:cNvSpPr/>
            <p:nvPr/>
          </p:nvSpPr>
          <p:spPr>
            <a:xfrm>
              <a:off x="7956196" y="2547061"/>
              <a:ext cx="184574" cy="149062"/>
            </a:xfrm>
            <a:custGeom>
              <a:rect b="b" l="l" r="r" t="t"/>
              <a:pathLst>
                <a:path extrusionOk="0" h="2741" w="3394">
                  <a:moveTo>
                    <a:pt x="1607" y="0"/>
                  </a:moveTo>
                  <a:cubicBezTo>
                    <a:pt x="569" y="0"/>
                    <a:pt x="0" y="1664"/>
                    <a:pt x="427" y="2233"/>
                  </a:cubicBezTo>
                  <a:cubicBezTo>
                    <a:pt x="683" y="2602"/>
                    <a:pt x="913" y="2741"/>
                    <a:pt x="1165" y="2741"/>
                  </a:cubicBezTo>
                  <a:cubicBezTo>
                    <a:pt x="1509" y="2741"/>
                    <a:pt x="1893" y="2481"/>
                    <a:pt x="2443" y="2195"/>
                  </a:cubicBezTo>
                  <a:cubicBezTo>
                    <a:pt x="3394" y="1738"/>
                    <a:pt x="3014" y="254"/>
                    <a:pt x="1834" y="26"/>
                  </a:cubicBezTo>
                  <a:cubicBezTo>
                    <a:pt x="1756" y="9"/>
                    <a:pt x="1681" y="0"/>
                    <a:pt x="160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47"/>
            <p:cNvSpPr/>
            <p:nvPr/>
          </p:nvSpPr>
          <p:spPr>
            <a:xfrm>
              <a:off x="6464937" y="2250516"/>
              <a:ext cx="726224" cy="1533151"/>
            </a:xfrm>
            <a:custGeom>
              <a:rect b="b" l="l" r="r" t="t"/>
              <a:pathLst>
                <a:path extrusionOk="0" h="28192" w="13354">
                  <a:moveTo>
                    <a:pt x="0" y="1"/>
                  </a:moveTo>
                  <a:lnTo>
                    <a:pt x="0" y="28192"/>
                  </a:lnTo>
                  <a:lnTo>
                    <a:pt x="13354" y="28192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7"/>
            <p:cNvSpPr/>
            <p:nvPr/>
          </p:nvSpPr>
          <p:spPr>
            <a:xfrm>
              <a:off x="5645619" y="3469106"/>
              <a:ext cx="726278" cy="312482"/>
            </a:xfrm>
            <a:custGeom>
              <a:rect b="b" l="l" r="r" t="t"/>
              <a:pathLst>
                <a:path extrusionOk="0" h="5746" w="13355">
                  <a:moveTo>
                    <a:pt x="1" y="1"/>
                  </a:moveTo>
                  <a:lnTo>
                    <a:pt x="1" y="5746"/>
                  </a:lnTo>
                  <a:lnTo>
                    <a:pt x="13354" y="5746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7"/>
            <p:cNvSpPr/>
            <p:nvPr/>
          </p:nvSpPr>
          <p:spPr>
            <a:xfrm>
              <a:off x="7288332" y="3030516"/>
              <a:ext cx="726278" cy="753143"/>
            </a:xfrm>
            <a:custGeom>
              <a:rect b="b" l="l" r="r" t="t"/>
              <a:pathLst>
                <a:path extrusionOk="0" h="13849" w="13355">
                  <a:moveTo>
                    <a:pt x="1" y="1"/>
                  </a:moveTo>
                  <a:lnTo>
                    <a:pt x="1" y="13849"/>
                  </a:lnTo>
                  <a:lnTo>
                    <a:pt x="13354" y="13849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7"/>
            <p:cNvSpPr/>
            <p:nvPr/>
          </p:nvSpPr>
          <p:spPr>
            <a:xfrm>
              <a:off x="5507000" y="1057813"/>
              <a:ext cx="2426928" cy="2232510"/>
            </a:xfrm>
            <a:custGeom>
              <a:rect b="b" l="l" r="r" t="t"/>
              <a:pathLst>
                <a:path extrusionOk="0" h="41052" w="44627">
                  <a:moveTo>
                    <a:pt x="23416" y="0"/>
                  </a:moveTo>
                  <a:cubicBezTo>
                    <a:pt x="20379" y="0"/>
                    <a:pt x="17294" y="679"/>
                    <a:pt x="14381" y="2112"/>
                  </a:cubicBezTo>
                  <a:cubicBezTo>
                    <a:pt x="4224" y="7058"/>
                    <a:pt x="1" y="19308"/>
                    <a:pt x="4984" y="29542"/>
                  </a:cubicBezTo>
                  <a:cubicBezTo>
                    <a:pt x="8511" y="36718"/>
                    <a:pt x="15759" y="41052"/>
                    <a:pt x="23437" y="41052"/>
                  </a:cubicBezTo>
                  <a:cubicBezTo>
                    <a:pt x="25203" y="41052"/>
                    <a:pt x="26991" y="40823"/>
                    <a:pt x="28762" y="40346"/>
                  </a:cubicBezTo>
                  <a:lnTo>
                    <a:pt x="28229" y="37873"/>
                  </a:lnTo>
                  <a:cubicBezTo>
                    <a:pt x="26619" y="38322"/>
                    <a:pt x="24998" y="38537"/>
                    <a:pt x="23403" y="38537"/>
                  </a:cubicBezTo>
                  <a:cubicBezTo>
                    <a:pt x="15537" y="38537"/>
                    <a:pt x="8295" y="33327"/>
                    <a:pt x="6050" y="25357"/>
                  </a:cubicBezTo>
                  <a:cubicBezTo>
                    <a:pt x="3387" y="15770"/>
                    <a:pt x="8979" y="5840"/>
                    <a:pt x="18566" y="3177"/>
                  </a:cubicBezTo>
                  <a:cubicBezTo>
                    <a:pt x="20172" y="2734"/>
                    <a:pt x="21792" y="2522"/>
                    <a:pt x="23389" y="2522"/>
                  </a:cubicBezTo>
                  <a:cubicBezTo>
                    <a:pt x="29475" y="2522"/>
                    <a:pt x="35225" y="5610"/>
                    <a:pt x="38539" y="10824"/>
                  </a:cubicBezTo>
                  <a:lnTo>
                    <a:pt x="35648" y="12232"/>
                  </a:lnTo>
                  <a:lnTo>
                    <a:pt x="44627" y="20601"/>
                  </a:lnTo>
                  <a:lnTo>
                    <a:pt x="43790" y="8389"/>
                  </a:lnTo>
                  <a:lnTo>
                    <a:pt x="40898" y="9759"/>
                  </a:lnTo>
                  <a:cubicBezTo>
                    <a:pt x="37084" y="3561"/>
                    <a:pt x="30376" y="0"/>
                    <a:pt x="2341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7"/>
            <p:cNvSpPr/>
            <p:nvPr/>
          </p:nvSpPr>
          <p:spPr>
            <a:xfrm>
              <a:off x="6351115" y="1849178"/>
              <a:ext cx="1075903" cy="432450"/>
            </a:xfrm>
            <a:custGeom>
              <a:rect b="b" l="l" r="r" t="t"/>
              <a:pathLst>
                <a:path extrusionOk="0" h="7952" w="19784">
                  <a:moveTo>
                    <a:pt x="19023" y="0"/>
                  </a:moveTo>
                  <a:lnTo>
                    <a:pt x="8256" y="6163"/>
                  </a:lnTo>
                  <a:lnTo>
                    <a:pt x="762" y="1864"/>
                  </a:lnTo>
                  <a:lnTo>
                    <a:pt x="1" y="3196"/>
                  </a:lnTo>
                  <a:lnTo>
                    <a:pt x="8256" y="7952"/>
                  </a:lnTo>
                  <a:lnTo>
                    <a:pt x="19784" y="1294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7"/>
            <p:cNvSpPr/>
            <p:nvPr/>
          </p:nvSpPr>
          <p:spPr>
            <a:xfrm>
              <a:off x="6688337" y="2087099"/>
              <a:ext cx="242165" cy="244177"/>
            </a:xfrm>
            <a:custGeom>
              <a:rect b="b" l="l" r="r" t="t"/>
              <a:pathLst>
                <a:path extrusionOk="0" h="4490" w="4453">
                  <a:moveTo>
                    <a:pt x="2246" y="0"/>
                  </a:moveTo>
                  <a:cubicBezTo>
                    <a:pt x="990" y="0"/>
                    <a:pt x="1" y="990"/>
                    <a:pt x="1" y="2245"/>
                  </a:cubicBezTo>
                  <a:cubicBezTo>
                    <a:pt x="1" y="3462"/>
                    <a:pt x="990" y="4490"/>
                    <a:pt x="2246" y="4490"/>
                  </a:cubicBezTo>
                  <a:cubicBezTo>
                    <a:pt x="3463" y="4490"/>
                    <a:pt x="4452" y="3462"/>
                    <a:pt x="4452" y="2245"/>
                  </a:cubicBezTo>
                  <a:cubicBezTo>
                    <a:pt x="4452" y="990"/>
                    <a:pt x="3463" y="0"/>
                    <a:pt x="224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7"/>
            <p:cNvSpPr/>
            <p:nvPr/>
          </p:nvSpPr>
          <p:spPr>
            <a:xfrm>
              <a:off x="6773173" y="1285890"/>
              <a:ext cx="74558" cy="67815"/>
            </a:xfrm>
            <a:custGeom>
              <a:rect b="b" l="l" r="r" t="t"/>
              <a:pathLst>
                <a:path extrusionOk="0" h="1247" w="1371">
                  <a:moveTo>
                    <a:pt x="700" y="1"/>
                  </a:moveTo>
                  <a:cubicBezTo>
                    <a:pt x="533" y="1"/>
                    <a:pt x="362" y="67"/>
                    <a:pt x="229" y="201"/>
                  </a:cubicBezTo>
                  <a:cubicBezTo>
                    <a:pt x="1" y="429"/>
                    <a:pt x="1" y="847"/>
                    <a:pt x="229" y="1076"/>
                  </a:cubicBezTo>
                  <a:cubicBezTo>
                    <a:pt x="362" y="1190"/>
                    <a:pt x="533" y="1247"/>
                    <a:pt x="700" y="1247"/>
                  </a:cubicBezTo>
                  <a:cubicBezTo>
                    <a:pt x="866" y="1247"/>
                    <a:pt x="1028" y="1190"/>
                    <a:pt x="1142" y="1076"/>
                  </a:cubicBezTo>
                  <a:cubicBezTo>
                    <a:pt x="1370" y="809"/>
                    <a:pt x="1370" y="429"/>
                    <a:pt x="1142" y="201"/>
                  </a:cubicBezTo>
                  <a:cubicBezTo>
                    <a:pt x="1028" y="67"/>
                    <a:pt x="866" y="1"/>
                    <a:pt x="70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7"/>
            <p:cNvSpPr/>
            <p:nvPr/>
          </p:nvSpPr>
          <p:spPr>
            <a:xfrm>
              <a:off x="6338716" y="1403464"/>
              <a:ext cx="74558" cy="65912"/>
            </a:xfrm>
            <a:custGeom>
              <a:rect b="b" l="l" r="r" t="t"/>
              <a:pathLst>
                <a:path extrusionOk="0" h="1212" w="1371">
                  <a:moveTo>
                    <a:pt x="649" y="0"/>
                  </a:moveTo>
                  <a:cubicBezTo>
                    <a:pt x="370" y="0"/>
                    <a:pt x="136" y="176"/>
                    <a:pt x="38" y="435"/>
                  </a:cubicBezTo>
                  <a:cubicBezTo>
                    <a:pt x="0" y="740"/>
                    <a:pt x="191" y="1082"/>
                    <a:pt x="457" y="1158"/>
                  </a:cubicBezTo>
                  <a:cubicBezTo>
                    <a:pt x="538" y="1194"/>
                    <a:pt x="620" y="1211"/>
                    <a:pt x="699" y="1211"/>
                  </a:cubicBezTo>
                  <a:cubicBezTo>
                    <a:pt x="952" y="1211"/>
                    <a:pt x="1178" y="1039"/>
                    <a:pt x="1294" y="778"/>
                  </a:cubicBezTo>
                  <a:cubicBezTo>
                    <a:pt x="1370" y="435"/>
                    <a:pt x="1180" y="55"/>
                    <a:pt x="799" y="17"/>
                  </a:cubicBezTo>
                  <a:cubicBezTo>
                    <a:pt x="748" y="5"/>
                    <a:pt x="698" y="0"/>
                    <a:pt x="64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7"/>
            <p:cNvSpPr/>
            <p:nvPr/>
          </p:nvSpPr>
          <p:spPr>
            <a:xfrm>
              <a:off x="6020093" y="1721163"/>
              <a:ext cx="76625" cy="67815"/>
            </a:xfrm>
            <a:custGeom>
              <a:rect b="b" l="l" r="r" t="t"/>
              <a:pathLst>
                <a:path extrusionOk="0" h="1247" w="1409">
                  <a:moveTo>
                    <a:pt x="719" y="0"/>
                  </a:moveTo>
                  <a:cubicBezTo>
                    <a:pt x="656" y="0"/>
                    <a:pt x="593" y="11"/>
                    <a:pt x="533" y="34"/>
                  </a:cubicBezTo>
                  <a:cubicBezTo>
                    <a:pt x="191" y="110"/>
                    <a:pt x="1" y="452"/>
                    <a:pt x="115" y="795"/>
                  </a:cubicBezTo>
                  <a:cubicBezTo>
                    <a:pt x="176" y="1069"/>
                    <a:pt x="409" y="1246"/>
                    <a:pt x="675" y="1246"/>
                  </a:cubicBezTo>
                  <a:cubicBezTo>
                    <a:pt x="741" y="1246"/>
                    <a:pt x="808" y="1235"/>
                    <a:pt x="876" y="1213"/>
                  </a:cubicBezTo>
                  <a:cubicBezTo>
                    <a:pt x="1218" y="1099"/>
                    <a:pt x="1408" y="795"/>
                    <a:pt x="1294" y="452"/>
                  </a:cubicBezTo>
                  <a:cubicBezTo>
                    <a:pt x="1233" y="177"/>
                    <a:pt x="976" y="0"/>
                    <a:pt x="71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47"/>
            <p:cNvSpPr/>
            <p:nvPr/>
          </p:nvSpPr>
          <p:spPr>
            <a:xfrm>
              <a:off x="5902193" y="2155348"/>
              <a:ext cx="74504" cy="70915"/>
            </a:xfrm>
            <a:custGeom>
              <a:rect b="b" l="l" r="r" t="t"/>
              <a:pathLst>
                <a:path extrusionOk="0" h="1304" w="1370">
                  <a:moveTo>
                    <a:pt x="685" y="1"/>
                  </a:moveTo>
                  <a:cubicBezTo>
                    <a:pt x="514" y="1"/>
                    <a:pt x="343" y="77"/>
                    <a:pt x="228" y="229"/>
                  </a:cubicBezTo>
                  <a:cubicBezTo>
                    <a:pt x="0" y="457"/>
                    <a:pt x="0" y="876"/>
                    <a:pt x="228" y="1104"/>
                  </a:cubicBezTo>
                  <a:cubicBezTo>
                    <a:pt x="343" y="1237"/>
                    <a:pt x="514" y="1304"/>
                    <a:pt x="685" y="1304"/>
                  </a:cubicBezTo>
                  <a:cubicBezTo>
                    <a:pt x="856" y="1304"/>
                    <a:pt x="1027" y="1237"/>
                    <a:pt x="1141" y="1104"/>
                  </a:cubicBezTo>
                  <a:cubicBezTo>
                    <a:pt x="1370" y="876"/>
                    <a:pt x="1370" y="457"/>
                    <a:pt x="1141" y="229"/>
                  </a:cubicBezTo>
                  <a:cubicBezTo>
                    <a:pt x="1027" y="77"/>
                    <a:pt x="856" y="1"/>
                    <a:pt x="68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47"/>
            <p:cNvSpPr/>
            <p:nvPr/>
          </p:nvSpPr>
          <p:spPr>
            <a:xfrm>
              <a:off x="6018026" y="2590457"/>
              <a:ext cx="74558" cy="67434"/>
            </a:xfrm>
            <a:custGeom>
              <a:rect b="b" l="l" r="r" t="t"/>
              <a:pathLst>
                <a:path extrusionOk="0" h="1240" w="1371">
                  <a:moveTo>
                    <a:pt x="709" y="0"/>
                  </a:moveTo>
                  <a:cubicBezTo>
                    <a:pt x="428" y="0"/>
                    <a:pt x="178" y="223"/>
                    <a:pt x="115" y="446"/>
                  </a:cubicBezTo>
                  <a:cubicBezTo>
                    <a:pt x="1" y="788"/>
                    <a:pt x="191" y="1130"/>
                    <a:pt x="533" y="1207"/>
                  </a:cubicBezTo>
                  <a:cubicBezTo>
                    <a:pt x="601" y="1229"/>
                    <a:pt x="667" y="1240"/>
                    <a:pt x="730" y="1240"/>
                  </a:cubicBezTo>
                  <a:cubicBezTo>
                    <a:pt x="988" y="1240"/>
                    <a:pt x="1202" y="1063"/>
                    <a:pt x="1294" y="788"/>
                  </a:cubicBezTo>
                  <a:cubicBezTo>
                    <a:pt x="1370" y="446"/>
                    <a:pt x="1180" y="103"/>
                    <a:pt x="876" y="27"/>
                  </a:cubicBezTo>
                  <a:cubicBezTo>
                    <a:pt x="820" y="9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47"/>
            <p:cNvSpPr/>
            <p:nvPr/>
          </p:nvSpPr>
          <p:spPr>
            <a:xfrm>
              <a:off x="6336650" y="2910767"/>
              <a:ext cx="76625" cy="67815"/>
            </a:xfrm>
            <a:custGeom>
              <a:rect b="b" l="l" r="r" t="t"/>
              <a:pathLst>
                <a:path extrusionOk="0" h="1247" w="1409">
                  <a:moveTo>
                    <a:pt x="768" y="1"/>
                  </a:moveTo>
                  <a:cubicBezTo>
                    <a:pt x="705" y="1"/>
                    <a:pt x="639" y="11"/>
                    <a:pt x="571" y="34"/>
                  </a:cubicBezTo>
                  <a:cubicBezTo>
                    <a:pt x="229" y="110"/>
                    <a:pt x="0" y="452"/>
                    <a:pt x="153" y="795"/>
                  </a:cubicBezTo>
                  <a:cubicBezTo>
                    <a:pt x="214" y="1070"/>
                    <a:pt x="446" y="1247"/>
                    <a:pt x="713" y="1247"/>
                  </a:cubicBezTo>
                  <a:cubicBezTo>
                    <a:pt x="778" y="1247"/>
                    <a:pt x="846" y="1236"/>
                    <a:pt x="913" y="1213"/>
                  </a:cubicBezTo>
                  <a:cubicBezTo>
                    <a:pt x="1218" y="1099"/>
                    <a:pt x="1408" y="795"/>
                    <a:pt x="1332" y="452"/>
                  </a:cubicBezTo>
                  <a:cubicBezTo>
                    <a:pt x="1240" y="178"/>
                    <a:pt x="1026" y="1"/>
                    <a:pt x="76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47"/>
            <p:cNvSpPr/>
            <p:nvPr/>
          </p:nvSpPr>
          <p:spPr>
            <a:xfrm>
              <a:off x="6773173" y="3027416"/>
              <a:ext cx="74558" cy="68304"/>
            </a:xfrm>
            <a:custGeom>
              <a:rect b="b" l="l" r="r" t="t"/>
              <a:pathLst>
                <a:path extrusionOk="0" h="1256" w="1371">
                  <a:moveTo>
                    <a:pt x="700" y="0"/>
                  </a:moveTo>
                  <a:cubicBezTo>
                    <a:pt x="533" y="0"/>
                    <a:pt x="362" y="58"/>
                    <a:pt x="229" y="172"/>
                  </a:cubicBezTo>
                  <a:cubicBezTo>
                    <a:pt x="1" y="400"/>
                    <a:pt x="1" y="818"/>
                    <a:pt x="229" y="1085"/>
                  </a:cubicBezTo>
                  <a:cubicBezTo>
                    <a:pt x="362" y="1199"/>
                    <a:pt x="533" y="1256"/>
                    <a:pt x="700" y="1256"/>
                  </a:cubicBezTo>
                  <a:cubicBezTo>
                    <a:pt x="866" y="1256"/>
                    <a:pt x="1028" y="1199"/>
                    <a:pt x="1142" y="1085"/>
                  </a:cubicBezTo>
                  <a:cubicBezTo>
                    <a:pt x="1370" y="818"/>
                    <a:pt x="1370" y="400"/>
                    <a:pt x="1142" y="172"/>
                  </a:cubicBezTo>
                  <a:cubicBezTo>
                    <a:pt x="1028" y="58"/>
                    <a:pt x="866" y="0"/>
                    <a:pt x="70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47"/>
            <p:cNvSpPr/>
            <p:nvPr/>
          </p:nvSpPr>
          <p:spPr>
            <a:xfrm>
              <a:off x="7207684" y="2910767"/>
              <a:ext cx="74504" cy="67815"/>
            </a:xfrm>
            <a:custGeom>
              <a:rect b="b" l="l" r="r" t="t"/>
              <a:pathLst>
                <a:path extrusionOk="0" h="1247" w="1370">
                  <a:moveTo>
                    <a:pt x="655" y="1"/>
                  </a:moveTo>
                  <a:cubicBezTo>
                    <a:pt x="408" y="1"/>
                    <a:pt x="175" y="178"/>
                    <a:pt x="114" y="452"/>
                  </a:cubicBezTo>
                  <a:cubicBezTo>
                    <a:pt x="0" y="795"/>
                    <a:pt x="190" y="1137"/>
                    <a:pt x="533" y="1213"/>
                  </a:cubicBezTo>
                  <a:cubicBezTo>
                    <a:pt x="593" y="1236"/>
                    <a:pt x="654" y="1247"/>
                    <a:pt x="715" y="1247"/>
                  </a:cubicBezTo>
                  <a:cubicBezTo>
                    <a:pt x="963" y="1247"/>
                    <a:pt x="1202" y="1070"/>
                    <a:pt x="1294" y="795"/>
                  </a:cubicBezTo>
                  <a:cubicBezTo>
                    <a:pt x="1370" y="452"/>
                    <a:pt x="1179" y="110"/>
                    <a:pt x="837" y="34"/>
                  </a:cubicBezTo>
                  <a:cubicBezTo>
                    <a:pt x="777" y="11"/>
                    <a:pt x="715" y="1"/>
                    <a:pt x="65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47"/>
            <p:cNvSpPr/>
            <p:nvPr/>
          </p:nvSpPr>
          <p:spPr>
            <a:xfrm>
              <a:off x="7526253" y="2593068"/>
              <a:ext cx="74558" cy="66890"/>
            </a:xfrm>
            <a:custGeom>
              <a:rect b="b" l="l" r="r" t="t"/>
              <a:pathLst>
                <a:path extrusionOk="0" h="1230" w="1371">
                  <a:moveTo>
                    <a:pt x="671" y="0"/>
                  </a:moveTo>
                  <a:cubicBezTo>
                    <a:pt x="625" y="0"/>
                    <a:pt x="579" y="6"/>
                    <a:pt x="533" y="17"/>
                  </a:cubicBezTo>
                  <a:cubicBezTo>
                    <a:pt x="191" y="131"/>
                    <a:pt x="1" y="436"/>
                    <a:pt x="77" y="778"/>
                  </a:cubicBezTo>
                  <a:cubicBezTo>
                    <a:pt x="169" y="1053"/>
                    <a:pt x="407" y="1230"/>
                    <a:pt x="655" y="1230"/>
                  </a:cubicBezTo>
                  <a:cubicBezTo>
                    <a:pt x="716" y="1230"/>
                    <a:pt x="778" y="1219"/>
                    <a:pt x="838" y="1197"/>
                  </a:cubicBezTo>
                  <a:cubicBezTo>
                    <a:pt x="1180" y="1120"/>
                    <a:pt x="1370" y="778"/>
                    <a:pt x="1294" y="436"/>
                  </a:cubicBezTo>
                  <a:cubicBezTo>
                    <a:pt x="1197" y="177"/>
                    <a:pt x="935" y="0"/>
                    <a:pt x="67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47"/>
            <p:cNvSpPr/>
            <p:nvPr/>
          </p:nvSpPr>
          <p:spPr>
            <a:xfrm>
              <a:off x="7644207" y="2154858"/>
              <a:ext cx="76571" cy="69338"/>
            </a:xfrm>
            <a:custGeom>
              <a:rect b="b" l="l" r="r" t="t"/>
              <a:pathLst>
                <a:path extrusionOk="0" h="1275" w="1408">
                  <a:moveTo>
                    <a:pt x="704" y="0"/>
                  </a:moveTo>
                  <a:cubicBezTo>
                    <a:pt x="542" y="0"/>
                    <a:pt x="381" y="67"/>
                    <a:pt x="267" y="200"/>
                  </a:cubicBezTo>
                  <a:cubicBezTo>
                    <a:pt x="0" y="428"/>
                    <a:pt x="0" y="847"/>
                    <a:pt x="267" y="1075"/>
                  </a:cubicBezTo>
                  <a:cubicBezTo>
                    <a:pt x="381" y="1208"/>
                    <a:pt x="533" y="1275"/>
                    <a:pt x="690" y="1275"/>
                  </a:cubicBezTo>
                  <a:cubicBezTo>
                    <a:pt x="847" y="1275"/>
                    <a:pt x="1009" y="1208"/>
                    <a:pt x="1142" y="1075"/>
                  </a:cubicBezTo>
                  <a:cubicBezTo>
                    <a:pt x="1408" y="847"/>
                    <a:pt x="1408" y="428"/>
                    <a:pt x="1142" y="200"/>
                  </a:cubicBezTo>
                  <a:cubicBezTo>
                    <a:pt x="1028" y="67"/>
                    <a:pt x="866" y="0"/>
                    <a:pt x="70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47"/>
            <p:cNvSpPr/>
            <p:nvPr/>
          </p:nvSpPr>
          <p:spPr>
            <a:xfrm>
              <a:off x="7207684" y="1403301"/>
              <a:ext cx="78637" cy="67054"/>
            </a:xfrm>
            <a:custGeom>
              <a:rect b="b" l="l" r="r" t="t"/>
              <a:pathLst>
                <a:path extrusionOk="0" h="1233" w="1446">
                  <a:moveTo>
                    <a:pt x="702" y="1"/>
                  </a:moveTo>
                  <a:cubicBezTo>
                    <a:pt x="647" y="1"/>
                    <a:pt x="591" y="7"/>
                    <a:pt x="533" y="20"/>
                  </a:cubicBezTo>
                  <a:cubicBezTo>
                    <a:pt x="190" y="134"/>
                    <a:pt x="0" y="438"/>
                    <a:pt x="114" y="781"/>
                  </a:cubicBezTo>
                  <a:cubicBezTo>
                    <a:pt x="175" y="1056"/>
                    <a:pt x="408" y="1232"/>
                    <a:pt x="655" y="1232"/>
                  </a:cubicBezTo>
                  <a:cubicBezTo>
                    <a:pt x="715" y="1232"/>
                    <a:pt x="777" y="1222"/>
                    <a:pt x="837" y="1199"/>
                  </a:cubicBezTo>
                  <a:cubicBezTo>
                    <a:pt x="1179" y="1123"/>
                    <a:pt x="1446" y="781"/>
                    <a:pt x="1294" y="438"/>
                  </a:cubicBezTo>
                  <a:cubicBezTo>
                    <a:pt x="1199" y="154"/>
                    <a:pt x="972" y="1"/>
                    <a:pt x="70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47"/>
            <p:cNvSpPr/>
            <p:nvPr/>
          </p:nvSpPr>
          <p:spPr>
            <a:xfrm>
              <a:off x="5554584" y="1414721"/>
              <a:ext cx="2729023" cy="1491712"/>
            </a:xfrm>
            <a:custGeom>
              <a:rect b="b" l="l" r="r" t="t"/>
              <a:pathLst>
                <a:path extrusionOk="0" h="27430" w="50182">
                  <a:moveTo>
                    <a:pt x="49078" y="0"/>
                  </a:moveTo>
                  <a:cubicBezTo>
                    <a:pt x="48469" y="0"/>
                    <a:pt x="48012" y="495"/>
                    <a:pt x="48012" y="1103"/>
                  </a:cubicBezTo>
                  <a:cubicBezTo>
                    <a:pt x="48012" y="1332"/>
                    <a:pt x="48089" y="1560"/>
                    <a:pt x="48241" y="1750"/>
                  </a:cubicBezTo>
                  <a:lnTo>
                    <a:pt x="40328" y="8940"/>
                  </a:lnTo>
                  <a:lnTo>
                    <a:pt x="34355" y="3234"/>
                  </a:lnTo>
                  <a:lnTo>
                    <a:pt x="34355" y="3044"/>
                  </a:lnTo>
                  <a:cubicBezTo>
                    <a:pt x="34355" y="2435"/>
                    <a:pt x="33860" y="1940"/>
                    <a:pt x="33251" y="1940"/>
                  </a:cubicBezTo>
                  <a:cubicBezTo>
                    <a:pt x="32643" y="1940"/>
                    <a:pt x="32148" y="2435"/>
                    <a:pt x="32148" y="3044"/>
                  </a:cubicBezTo>
                  <a:cubicBezTo>
                    <a:pt x="32148" y="3424"/>
                    <a:pt x="32338" y="3766"/>
                    <a:pt x="32643" y="3957"/>
                  </a:cubicBezTo>
                  <a:lnTo>
                    <a:pt x="22561" y="22941"/>
                  </a:lnTo>
                  <a:cubicBezTo>
                    <a:pt x="22447" y="22865"/>
                    <a:pt x="22371" y="22865"/>
                    <a:pt x="22219" y="22865"/>
                  </a:cubicBezTo>
                  <a:cubicBezTo>
                    <a:pt x="22066" y="22865"/>
                    <a:pt x="21914" y="22941"/>
                    <a:pt x="21838" y="22979"/>
                  </a:cubicBezTo>
                  <a:lnTo>
                    <a:pt x="13316" y="13315"/>
                  </a:lnTo>
                  <a:cubicBezTo>
                    <a:pt x="13430" y="13163"/>
                    <a:pt x="13468" y="12973"/>
                    <a:pt x="13468" y="12783"/>
                  </a:cubicBezTo>
                  <a:cubicBezTo>
                    <a:pt x="13468" y="12174"/>
                    <a:pt x="12974" y="11680"/>
                    <a:pt x="12365" y="11680"/>
                  </a:cubicBezTo>
                  <a:cubicBezTo>
                    <a:pt x="11756" y="11680"/>
                    <a:pt x="11262" y="12174"/>
                    <a:pt x="11262" y="12783"/>
                  </a:cubicBezTo>
                  <a:cubicBezTo>
                    <a:pt x="11262" y="13011"/>
                    <a:pt x="11376" y="13277"/>
                    <a:pt x="11452" y="13392"/>
                  </a:cubicBezTo>
                  <a:lnTo>
                    <a:pt x="1446" y="25299"/>
                  </a:lnTo>
                  <a:cubicBezTo>
                    <a:pt x="1332" y="25261"/>
                    <a:pt x="1218" y="25261"/>
                    <a:pt x="1104" y="25261"/>
                  </a:cubicBezTo>
                  <a:cubicBezTo>
                    <a:pt x="495" y="25261"/>
                    <a:pt x="1" y="25718"/>
                    <a:pt x="1" y="26365"/>
                  </a:cubicBezTo>
                  <a:cubicBezTo>
                    <a:pt x="1" y="26973"/>
                    <a:pt x="495" y="27430"/>
                    <a:pt x="1104" y="27430"/>
                  </a:cubicBezTo>
                  <a:cubicBezTo>
                    <a:pt x="1713" y="27430"/>
                    <a:pt x="2207" y="26973"/>
                    <a:pt x="2207" y="26365"/>
                  </a:cubicBezTo>
                  <a:cubicBezTo>
                    <a:pt x="2207" y="25984"/>
                    <a:pt x="2017" y="25680"/>
                    <a:pt x="1789" y="25490"/>
                  </a:cubicBezTo>
                  <a:lnTo>
                    <a:pt x="11756" y="13734"/>
                  </a:lnTo>
                  <a:cubicBezTo>
                    <a:pt x="11947" y="13886"/>
                    <a:pt x="12175" y="14000"/>
                    <a:pt x="12441" y="14000"/>
                  </a:cubicBezTo>
                  <a:cubicBezTo>
                    <a:pt x="12707" y="14000"/>
                    <a:pt x="13012" y="13848"/>
                    <a:pt x="13202" y="13658"/>
                  </a:cubicBezTo>
                  <a:lnTo>
                    <a:pt x="21610" y="23207"/>
                  </a:lnTo>
                  <a:cubicBezTo>
                    <a:pt x="21382" y="23397"/>
                    <a:pt x="21191" y="23740"/>
                    <a:pt x="21191" y="24082"/>
                  </a:cubicBezTo>
                  <a:cubicBezTo>
                    <a:pt x="21191" y="24691"/>
                    <a:pt x="21648" y="25147"/>
                    <a:pt x="22257" y="25147"/>
                  </a:cubicBezTo>
                  <a:cubicBezTo>
                    <a:pt x="22865" y="25147"/>
                    <a:pt x="23360" y="24691"/>
                    <a:pt x="23360" y="24082"/>
                  </a:cubicBezTo>
                  <a:cubicBezTo>
                    <a:pt x="23360" y="23702"/>
                    <a:pt x="23170" y="23359"/>
                    <a:pt x="22865" y="23169"/>
                  </a:cubicBezTo>
                  <a:lnTo>
                    <a:pt x="32947" y="4185"/>
                  </a:lnTo>
                  <a:cubicBezTo>
                    <a:pt x="33061" y="4223"/>
                    <a:pt x="33213" y="4223"/>
                    <a:pt x="33289" y="4223"/>
                  </a:cubicBezTo>
                  <a:cubicBezTo>
                    <a:pt x="33746" y="4223"/>
                    <a:pt x="34050" y="3995"/>
                    <a:pt x="34240" y="3652"/>
                  </a:cubicBezTo>
                  <a:lnTo>
                    <a:pt x="40328" y="9473"/>
                  </a:lnTo>
                  <a:lnTo>
                    <a:pt x="48469" y="2054"/>
                  </a:lnTo>
                  <a:cubicBezTo>
                    <a:pt x="48659" y="2131"/>
                    <a:pt x="48849" y="2245"/>
                    <a:pt x="49078" y="2245"/>
                  </a:cubicBezTo>
                  <a:cubicBezTo>
                    <a:pt x="49686" y="2245"/>
                    <a:pt x="50181" y="1750"/>
                    <a:pt x="50181" y="1141"/>
                  </a:cubicBezTo>
                  <a:cubicBezTo>
                    <a:pt x="50181" y="533"/>
                    <a:pt x="49648" y="0"/>
                    <a:pt x="4907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7"/>
            <p:cNvSpPr/>
            <p:nvPr/>
          </p:nvSpPr>
          <p:spPr>
            <a:xfrm>
              <a:off x="7803492" y="3429842"/>
              <a:ext cx="285563" cy="610389"/>
            </a:xfrm>
            <a:custGeom>
              <a:rect b="b" l="l" r="r" t="t"/>
              <a:pathLst>
                <a:path extrusionOk="0" h="11224" w="5251">
                  <a:moveTo>
                    <a:pt x="1" y="0"/>
                  </a:moveTo>
                  <a:lnTo>
                    <a:pt x="115" y="11223"/>
                  </a:lnTo>
                  <a:lnTo>
                    <a:pt x="1104" y="11223"/>
                  </a:lnTo>
                  <a:cubicBezTo>
                    <a:pt x="1104" y="11223"/>
                    <a:pt x="1865" y="5554"/>
                    <a:pt x="2169" y="2435"/>
                  </a:cubicBezTo>
                  <a:lnTo>
                    <a:pt x="2892" y="2435"/>
                  </a:lnTo>
                  <a:lnTo>
                    <a:pt x="3082" y="11223"/>
                  </a:lnTo>
                  <a:lnTo>
                    <a:pt x="4071" y="11223"/>
                  </a:lnTo>
                  <a:cubicBezTo>
                    <a:pt x="4071" y="11223"/>
                    <a:pt x="5251" y="2435"/>
                    <a:pt x="5213" y="723"/>
                  </a:cubicBezTo>
                  <a:cubicBezTo>
                    <a:pt x="5251" y="609"/>
                    <a:pt x="5251" y="0"/>
                    <a:pt x="525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7"/>
            <p:cNvSpPr/>
            <p:nvPr/>
          </p:nvSpPr>
          <p:spPr>
            <a:xfrm>
              <a:off x="7731110" y="4040170"/>
              <a:ext cx="134542" cy="45518"/>
            </a:xfrm>
            <a:custGeom>
              <a:rect b="b" l="l" r="r" t="t"/>
              <a:pathLst>
                <a:path extrusionOk="0" h="837" w="2474">
                  <a:moveTo>
                    <a:pt x="1332" y="0"/>
                  </a:moveTo>
                  <a:lnTo>
                    <a:pt x="114" y="419"/>
                  </a:lnTo>
                  <a:cubicBezTo>
                    <a:pt x="0" y="533"/>
                    <a:pt x="38" y="837"/>
                    <a:pt x="190" y="837"/>
                  </a:cubicBezTo>
                  <a:lnTo>
                    <a:pt x="2473" y="837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47"/>
            <p:cNvSpPr/>
            <p:nvPr/>
          </p:nvSpPr>
          <p:spPr>
            <a:xfrm>
              <a:off x="7890394" y="4040170"/>
              <a:ext cx="136609" cy="45518"/>
            </a:xfrm>
            <a:custGeom>
              <a:rect b="b" l="l" r="r" t="t"/>
              <a:pathLst>
                <a:path extrusionOk="0" h="837" w="2512">
                  <a:moveTo>
                    <a:pt x="1370" y="0"/>
                  </a:moveTo>
                  <a:lnTo>
                    <a:pt x="153" y="419"/>
                  </a:lnTo>
                  <a:cubicBezTo>
                    <a:pt x="1" y="533"/>
                    <a:pt x="39" y="837"/>
                    <a:pt x="191" y="837"/>
                  </a:cubicBezTo>
                  <a:lnTo>
                    <a:pt x="2512" y="837"/>
                  </a:lnTo>
                  <a:lnTo>
                    <a:pt x="251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47"/>
            <p:cNvSpPr/>
            <p:nvPr/>
          </p:nvSpPr>
          <p:spPr>
            <a:xfrm>
              <a:off x="7722844" y="3231185"/>
              <a:ext cx="436583" cy="564871"/>
            </a:xfrm>
            <a:custGeom>
              <a:rect b="b" l="l" r="r" t="t"/>
              <a:pathLst>
                <a:path extrusionOk="0" h="10387" w="8028">
                  <a:moveTo>
                    <a:pt x="1674" y="1"/>
                  </a:moveTo>
                  <a:cubicBezTo>
                    <a:pt x="951" y="457"/>
                    <a:pt x="419" y="1256"/>
                    <a:pt x="342" y="2131"/>
                  </a:cubicBezTo>
                  <a:cubicBezTo>
                    <a:pt x="0" y="4072"/>
                    <a:pt x="1522" y="10387"/>
                    <a:pt x="1522" y="10387"/>
                  </a:cubicBezTo>
                  <a:lnTo>
                    <a:pt x="6125" y="10387"/>
                  </a:lnTo>
                  <a:cubicBezTo>
                    <a:pt x="6125" y="10387"/>
                    <a:pt x="8027" y="5137"/>
                    <a:pt x="7799" y="2131"/>
                  </a:cubicBezTo>
                  <a:cubicBezTo>
                    <a:pt x="7647" y="495"/>
                    <a:pt x="6544" y="1"/>
                    <a:pt x="654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47"/>
            <p:cNvSpPr/>
            <p:nvPr/>
          </p:nvSpPr>
          <p:spPr>
            <a:xfrm>
              <a:off x="7652473" y="2858778"/>
              <a:ext cx="610389" cy="370399"/>
            </a:xfrm>
            <a:custGeom>
              <a:rect b="b" l="l" r="r" t="t"/>
              <a:pathLst>
                <a:path extrusionOk="0" h="6811" w="11224">
                  <a:moveTo>
                    <a:pt x="2816" y="3653"/>
                  </a:moveTo>
                  <a:lnTo>
                    <a:pt x="2854" y="4566"/>
                  </a:lnTo>
                  <a:lnTo>
                    <a:pt x="2207" y="4452"/>
                  </a:lnTo>
                  <a:lnTo>
                    <a:pt x="2816" y="3653"/>
                  </a:lnTo>
                  <a:close/>
                  <a:moveTo>
                    <a:pt x="8218" y="3729"/>
                  </a:moveTo>
                  <a:lnTo>
                    <a:pt x="8751" y="4604"/>
                  </a:lnTo>
                  <a:lnTo>
                    <a:pt x="8142" y="4642"/>
                  </a:lnTo>
                  <a:lnTo>
                    <a:pt x="8142" y="4642"/>
                  </a:lnTo>
                  <a:lnTo>
                    <a:pt x="8218" y="3729"/>
                  </a:lnTo>
                  <a:close/>
                  <a:moveTo>
                    <a:pt x="3615" y="1"/>
                  </a:moveTo>
                  <a:cubicBezTo>
                    <a:pt x="3424" y="1"/>
                    <a:pt x="3272" y="39"/>
                    <a:pt x="3158" y="77"/>
                  </a:cubicBezTo>
                  <a:cubicBezTo>
                    <a:pt x="1560" y="381"/>
                    <a:pt x="1" y="5023"/>
                    <a:pt x="1" y="5365"/>
                  </a:cubicBezTo>
                  <a:cubicBezTo>
                    <a:pt x="1" y="5746"/>
                    <a:pt x="381" y="5974"/>
                    <a:pt x="723" y="6012"/>
                  </a:cubicBezTo>
                  <a:lnTo>
                    <a:pt x="2968" y="6012"/>
                  </a:lnTo>
                  <a:lnTo>
                    <a:pt x="3006" y="6811"/>
                  </a:lnTo>
                  <a:lnTo>
                    <a:pt x="7914" y="6811"/>
                  </a:lnTo>
                  <a:lnTo>
                    <a:pt x="7990" y="6012"/>
                  </a:lnTo>
                  <a:lnTo>
                    <a:pt x="10501" y="6012"/>
                  </a:lnTo>
                  <a:cubicBezTo>
                    <a:pt x="10843" y="5974"/>
                    <a:pt x="11224" y="5746"/>
                    <a:pt x="11224" y="5365"/>
                  </a:cubicBezTo>
                  <a:cubicBezTo>
                    <a:pt x="11186" y="5061"/>
                    <a:pt x="9664" y="1142"/>
                    <a:pt x="8218" y="229"/>
                  </a:cubicBezTo>
                  <a:cubicBezTo>
                    <a:pt x="8028" y="39"/>
                    <a:pt x="7800" y="1"/>
                    <a:pt x="753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7"/>
            <p:cNvSpPr/>
            <p:nvPr/>
          </p:nvSpPr>
          <p:spPr>
            <a:xfrm>
              <a:off x="8000028" y="3119484"/>
              <a:ext cx="82825" cy="70371"/>
            </a:xfrm>
            <a:custGeom>
              <a:rect b="b" l="l" r="r" t="t"/>
              <a:pathLst>
                <a:path extrusionOk="0" h="1294" w="1523">
                  <a:moveTo>
                    <a:pt x="1028" y="0"/>
                  </a:moveTo>
                  <a:lnTo>
                    <a:pt x="1" y="76"/>
                  </a:lnTo>
                  <a:lnTo>
                    <a:pt x="39" y="1294"/>
                  </a:lnTo>
                  <a:lnTo>
                    <a:pt x="1180" y="1294"/>
                  </a:lnTo>
                  <a:cubicBezTo>
                    <a:pt x="1371" y="1294"/>
                    <a:pt x="1523" y="1142"/>
                    <a:pt x="1523" y="952"/>
                  </a:cubicBezTo>
                  <a:lnTo>
                    <a:pt x="1523" y="419"/>
                  </a:lnTo>
                  <a:cubicBezTo>
                    <a:pt x="1523" y="191"/>
                    <a:pt x="1332" y="0"/>
                    <a:pt x="102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7"/>
            <p:cNvSpPr/>
            <p:nvPr/>
          </p:nvSpPr>
          <p:spPr>
            <a:xfrm>
              <a:off x="7911114" y="2788462"/>
              <a:ext cx="78637" cy="93157"/>
            </a:xfrm>
            <a:custGeom>
              <a:rect b="b" l="l" r="r" t="t"/>
              <a:pathLst>
                <a:path extrusionOk="0" h="1713" w="1446">
                  <a:moveTo>
                    <a:pt x="380" y="0"/>
                  </a:moveTo>
                  <a:cubicBezTo>
                    <a:pt x="152" y="0"/>
                    <a:pt x="0" y="191"/>
                    <a:pt x="0" y="419"/>
                  </a:cubicBezTo>
                  <a:lnTo>
                    <a:pt x="0" y="1294"/>
                  </a:lnTo>
                  <a:cubicBezTo>
                    <a:pt x="0" y="1522"/>
                    <a:pt x="190" y="1712"/>
                    <a:pt x="380" y="1712"/>
                  </a:cubicBezTo>
                  <a:lnTo>
                    <a:pt x="1065" y="1712"/>
                  </a:lnTo>
                  <a:cubicBezTo>
                    <a:pt x="1294" y="1712"/>
                    <a:pt x="1446" y="1522"/>
                    <a:pt x="1446" y="1294"/>
                  </a:cubicBezTo>
                  <a:lnTo>
                    <a:pt x="1446" y="419"/>
                  </a:lnTo>
                  <a:cubicBezTo>
                    <a:pt x="1446" y="191"/>
                    <a:pt x="1294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7"/>
            <p:cNvSpPr/>
            <p:nvPr/>
          </p:nvSpPr>
          <p:spPr>
            <a:xfrm>
              <a:off x="7855209" y="2631788"/>
              <a:ext cx="200780" cy="195179"/>
            </a:xfrm>
            <a:custGeom>
              <a:rect b="b" l="l" r="r" t="t"/>
              <a:pathLst>
                <a:path extrusionOk="0" h="3589" w="3692">
                  <a:moveTo>
                    <a:pt x="1717" y="0"/>
                  </a:moveTo>
                  <a:cubicBezTo>
                    <a:pt x="1564" y="0"/>
                    <a:pt x="1410" y="21"/>
                    <a:pt x="1256" y="66"/>
                  </a:cubicBezTo>
                  <a:lnTo>
                    <a:pt x="1218" y="66"/>
                  </a:lnTo>
                  <a:cubicBezTo>
                    <a:pt x="381" y="370"/>
                    <a:pt x="1" y="1968"/>
                    <a:pt x="267" y="2881"/>
                  </a:cubicBezTo>
                  <a:cubicBezTo>
                    <a:pt x="447" y="3420"/>
                    <a:pt x="786" y="3588"/>
                    <a:pt x="1213" y="3588"/>
                  </a:cubicBezTo>
                  <a:cubicBezTo>
                    <a:pt x="1510" y="3588"/>
                    <a:pt x="1849" y="3507"/>
                    <a:pt x="2207" y="3414"/>
                  </a:cubicBezTo>
                  <a:cubicBezTo>
                    <a:pt x="3120" y="3110"/>
                    <a:pt x="3691" y="2159"/>
                    <a:pt x="3425" y="1245"/>
                  </a:cubicBezTo>
                  <a:cubicBezTo>
                    <a:pt x="3172" y="518"/>
                    <a:pt x="2471" y="0"/>
                    <a:pt x="171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7"/>
            <p:cNvSpPr/>
            <p:nvPr/>
          </p:nvSpPr>
          <p:spPr>
            <a:xfrm>
              <a:off x="7855209" y="2631788"/>
              <a:ext cx="200780" cy="195179"/>
            </a:xfrm>
            <a:custGeom>
              <a:rect b="b" l="l" r="r" t="t"/>
              <a:pathLst>
                <a:path extrusionOk="0" h="3589" w="3692">
                  <a:moveTo>
                    <a:pt x="1717" y="0"/>
                  </a:moveTo>
                  <a:cubicBezTo>
                    <a:pt x="1564" y="0"/>
                    <a:pt x="1410" y="21"/>
                    <a:pt x="1256" y="66"/>
                  </a:cubicBezTo>
                  <a:lnTo>
                    <a:pt x="1218" y="66"/>
                  </a:lnTo>
                  <a:cubicBezTo>
                    <a:pt x="381" y="370"/>
                    <a:pt x="1" y="1968"/>
                    <a:pt x="267" y="2881"/>
                  </a:cubicBezTo>
                  <a:cubicBezTo>
                    <a:pt x="447" y="3420"/>
                    <a:pt x="786" y="3588"/>
                    <a:pt x="1213" y="3588"/>
                  </a:cubicBezTo>
                  <a:cubicBezTo>
                    <a:pt x="1510" y="3588"/>
                    <a:pt x="1849" y="3507"/>
                    <a:pt x="2207" y="3414"/>
                  </a:cubicBezTo>
                  <a:cubicBezTo>
                    <a:pt x="3120" y="3110"/>
                    <a:pt x="3691" y="2159"/>
                    <a:pt x="3425" y="1245"/>
                  </a:cubicBezTo>
                  <a:cubicBezTo>
                    <a:pt x="3172" y="518"/>
                    <a:pt x="2471" y="0"/>
                    <a:pt x="171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7"/>
            <p:cNvSpPr/>
            <p:nvPr/>
          </p:nvSpPr>
          <p:spPr>
            <a:xfrm>
              <a:off x="7846943" y="2583605"/>
              <a:ext cx="242111" cy="226177"/>
            </a:xfrm>
            <a:custGeom>
              <a:rect b="b" l="l" r="r" t="t"/>
              <a:pathLst>
                <a:path extrusionOk="0" h="4159" w="4452">
                  <a:moveTo>
                    <a:pt x="1294" y="1"/>
                  </a:moveTo>
                  <a:cubicBezTo>
                    <a:pt x="1142" y="1"/>
                    <a:pt x="267" y="1561"/>
                    <a:pt x="153" y="1561"/>
                  </a:cubicBezTo>
                  <a:cubicBezTo>
                    <a:pt x="1" y="1561"/>
                    <a:pt x="77" y="2474"/>
                    <a:pt x="77" y="2474"/>
                  </a:cubicBezTo>
                  <a:lnTo>
                    <a:pt x="2702" y="2664"/>
                  </a:lnTo>
                  <a:cubicBezTo>
                    <a:pt x="2702" y="2664"/>
                    <a:pt x="2824" y="2274"/>
                    <a:pt x="3067" y="2274"/>
                  </a:cubicBezTo>
                  <a:cubicBezTo>
                    <a:pt x="3128" y="2274"/>
                    <a:pt x="3196" y="2299"/>
                    <a:pt x="3272" y="2360"/>
                  </a:cubicBezTo>
                  <a:cubicBezTo>
                    <a:pt x="3653" y="2778"/>
                    <a:pt x="3082" y="3197"/>
                    <a:pt x="3120" y="3311"/>
                  </a:cubicBezTo>
                  <a:cubicBezTo>
                    <a:pt x="3258" y="3841"/>
                    <a:pt x="3588" y="4158"/>
                    <a:pt x="3880" y="4158"/>
                  </a:cubicBezTo>
                  <a:cubicBezTo>
                    <a:pt x="4154" y="4158"/>
                    <a:pt x="4395" y="3879"/>
                    <a:pt x="4414" y="3235"/>
                  </a:cubicBezTo>
                  <a:cubicBezTo>
                    <a:pt x="4452" y="1903"/>
                    <a:pt x="3425" y="229"/>
                    <a:pt x="3272" y="229"/>
                  </a:cubicBezTo>
                  <a:cubicBezTo>
                    <a:pt x="3120" y="229"/>
                    <a:pt x="1408" y="1"/>
                    <a:pt x="129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2" name="Google Shape;1922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7" name="Google Shape;192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0825"/>
            <a:ext cx="8839204" cy="2058740"/>
          </a:xfrm>
          <a:prstGeom prst="rect">
            <a:avLst/>
          </a:prstGeom>
          <a:noFill/>
          <a:ln>
            <a:noFill/>
          </a:ln>
        </p:spPr>
      </p:pic>
      <p:sp>
        <p:nvSpPr>
          <p:cNvPr id="1928" name="Google Shape;1928;p48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文字分析工作流程畫面</a:t>
            </a:r>
            <a:endParaRPr/>
          </a:p>
        </p:txBody>
      </p:sp>
      <p:grpSp>
        <p:nvGrpSpPr>
          <p:cNvPr id="1929" name="Google Shape;1929;p48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1930" name="Google Shape;1930;p48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1" name="Google Shape;1931;p48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932" name="Google Shape;1932;p48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933" name="Google Shape;1933;p48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34" name="Google Shape;1934;p48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35" name="Google Shape;1935;p48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36" name="Google Shape;1936;p48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48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48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39" name="Google Shape;1939;p48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940" name="Google Shape;1940;p48"/>
          <p:cNvGrpSpPr/>
          <p:nvPr/>
        </p:nvGrpSpPr>
        <p:grpSpPr>
          <a:xfrm>
            <a:off x="6315900" y="3516950"/>
            <a:ext cx="2379300" cy="713025"/>
            <a:chOff x="6315900" y="3669350"/>
            <a:chExt cx="2379300" cy="713025"/>
          </a:xfrm>
        </p:grpSpPr>
        <p:sp>
          <p:nvSpPr>
            <p:cNvPr id="1941" name="Google Shape;1941;p48"/>
            <p:cNvSpPr/>
            <p:nvPr/>
          </p:nvSpPr>
          <p:spPr>
            <a:xfrm>
              <a:off x="6315900" y="3669350"/>
              <a:ext cx="2379300" cy="705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8"/>
            <p:cNvSpPr txBox="1"/>
            <p:nvPr/>
          </p:nvSpPr>
          <p:spPr>
            <a:xfrm>
              <a:off x="6563400" y="3770355"/>
              <a:ext cx="18843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資料區間</a:t>
              </a:r>
              <a:endPara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943" name="Google Shape;1943;p48"/>
            <p:cNvSpPr txBox="1"/>
            <p:nvPr/>
          </p:nvSpPr>
          <p:spPr>
            <a:xfrm>
              <a:off x="6315900" y="4027775"/>
              <a:ext cx="23793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2021.01.01 - 2023.04.20</a:t>
              </a: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944" name="Google Shape;1944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s Planning Process by Slidesgo">
  <a:themeElements>
    <a:clrScheme name="Simple Light">
      <a:dk1>
        <a:srgbClr val="1155CC"/>
      </a:dk1>
      <a:lt1>
        <a:srgbClr val="EEDCCE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55C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