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666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336699"/>
    <a:srgbClr val="006600"/>
    <a:srgbClr val="800000"/>
    <a:srgbClr val="808080"/>
    <a:srgbClr val="404040"/>
    <a:srgbClr val="0033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334" autoAdjust="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4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48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886"/>
        <p:guide pos="216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B02C78E-0274-4A0C-A294-91A0C535B0F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931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330039-C041-4DDA-AFD0-1C663E1F2AAA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019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  <a:t>1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655" indent="-287655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3918BB4-D321-4424-A622-B27A36F7E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BE19C-1C45-4567-8A8A-9406161F96F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CA9B4-CDCB-4566-88E2-BDA381D854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09F6-2AF1-4E63-8445-75C2F9CD3C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6C91B-8A2E-4DF2-9C18-E127D8444E7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F9A0-70B0-4791-B467-8E47A7F477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40661-D891-4990-A192-6FDE239059C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34018-9196-49BC-87BF-0FCEC58AA8F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50D51-26C4-4C76-A245-B6BDADD0CF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DB58-0D7F-4789-941E-576CF38E305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1C427-30A2-45F2-8A1C-C067F59A104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134754-8255-4B59-BF87-5324199B066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233680" indent="-23368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880" indent="-23368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5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7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7C3F4-D18D-4ABD-9DAD-5682F3DA4882}" type="slidenum">
              <a:rPr lang="en-US" altLang="zh-CN" sz="1400" smtClean="0">
                <a:solidFill>
                  <a:schemeClr val="bg1"/>
                </a:solidFill>
                <a:latin typeface="Tahoma" panose="020B0604030504040204" pitchFamily="34" charset="0"/>
              </a:rPr>
              <a:t>1</a:t>
            </a:fld>
            <a:endParaRPr lang="en-US" altLang="zh-CN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交互式</a:t>
            </a:r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en-US" dirty="0">
                <a:ea typeface="宋体" panose="02010600030101010101" pitchFamily="2" charset="-122"/>
              </a:rPr>
              <a:t>编程入门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 smtClean="0">
                <a:ea typeface="宋体" panose="02010600030101010101" pitchFamily="2" charset="-122"/>
              </a:rPr>
              <a:t>作业及上机（</a:t>
            </a:r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zh-CN" altLang="en-US" dirty="0" smtClean="0">
                <a:ea typeface="宋体" panose="02010600030101010101" pitchFamily="2" charset="-122"/>
              </a:rPr>
              <a:t>讲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2240505" y="4724400"/>
            <a:ext cx="4615367" cy="110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200" dirty="0" smtClean="0">
                <a:sym typeface="+mn-ea"/>
              </a:rPr>
              <a:t>北京师范大学</a:t>
            </a:r>
            <a:r>
              <a:rPr lang="zh-CN" altLang="en-US" sz="2200" dirty="0"/>
              <a:t>信息科学与技术学院  </a:t>
            </a:r>
            <a:endParaRPr lang="zh-CN" altLang="en-US" sz="2200" dirty="0" smtClean="0"/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en-US" altLang="zh-CN" sz="2200" dirty="0" smtClean="0"/>
              <a:t>2016</a:t>
            </a:r>
            <a:r>
              <a:rPr lang="zh-CN" altLang="en-US" sz="2200" dirty="0"/>
              <a:t>年秋季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14</a:t>
            </a:r>
            <a:r>
              <a:rPr lang="zh-CN" altLang="en-US" dirty="0" smtClean="0">
                <a:ea typeface="宋体" panose="02010600030101010101" pitchFamily="2" charset="-122"/>
              </a:rPr>
              <a:t>周 </a:t>
            </a:r>
            <a:r>
              <a:rPr lang="zh-CN" altLang="en-US" dirty="0" smtClean="0">
                <a:ea typeface="宋体" panose="02010600030101010101" pitchFamily="2" charset="-122"/>
              </a:rPr>
              <a:t>作业及</a:t>
            </a:r>
            <a:r>
              <a:rPr lang="zh-CN" dirty="0" smtClean="0">
                <a:ea typeface="宋体" panose="02010600030101010101" pitchFamily="2" charset="-122"/>
              </a:rPr>
              <a:t>上机</a:t>
            </a:r>
            <a:r>
              <a:rPr lang="zh-CN" altLang="en-US" dirty="0">
                <a:ea typeface="宋体" panose="02010600030101010101" pitchFamily="2" charset="-122"/>
              </a:rPr>
              <a:t>实践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309F6-2AF1-4E63-8445-75C2F9CD3C08}" type="slidenum">
              <a:rPr lang="en-US" altLang="zh-CN" smtClean="0"/>
              <a:t>2</a:t>
            </a:fld>
            <a:endParaRPr lang="en-US" altLang="zh-CN" dirty="0"/>
          </a:p>
        </p:txBody>
      </p:sp>
      <p:sp>
        <p:nvSpPr>
          <p:cNvPr id="11" name="Rectangle 3"/>
          <p:cNvSpPr>
            <a:spLocks noGrp="1"/>
          </p:cNvSpPr>
          <p:nvPr/>
        </p:nvSpPr>
        <p:spPr>
          <a:xfrm>
            <a:off x="350044" y="1018540"/>
            <a:ext cx="8793956" cy="538226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要求</a:t>
            </a:r>
            <a:r>
              <a:rPr lang="zh-CN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：</a:t>
            </a:r>
            <a:r>
              <a:rPr 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完成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编程思路步骤（或者流程图）</a:t>
            </a:r>
            <a:r>
              <a:rPr 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、</a:t>
            </a:r>
            <a:r>
              <a:rPr 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代码并提交；</a:t>
            </a:r>
            <a:endParaRPr lang="zh-CN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2800" dirty="0"/>
              <a:t>（</a:t>
            </a:r>
            <a:r>
              <a:rPr lang="zh-CN" sz="2800" dirty="0"/>
              <a:t>1</a:t>
            </a:r>
            <a:r>
              <a:rPr lang="zh-CN" sz="2800" dirty="0" smtClean="0"/>
              <a:t>）</a:t>
            </a:r>
            <a:r>
              <a:rPr lang="zh-CN" altLang="en-US" sz="2800" dirty="0" smtClean="0">
                <a:sym typeface="Wingdings" panose="05000000000000000000" pitchFamily="2" charset="2"/>
              </a:rPr>
              <a:t>编写程序，使用</a:t>
            </a:r>
            <a:r>
              <a:rPr lang="en-US" altLang="zh-CN" sz="2800" dirty="0" smtClean="0">
                <a:sym typeface="Wingdings" panose="05000000000000000000" pitchFamily="2" charset="2"/>
              </a:rPr>
              <a:t>while</a:t>
            </a:r>
            <a:r>
              <a:rPr lang="zh-CN" altLang="en-US" sz="2800" dirty="0" smtClean="0">
                <a:sym typeface="Wingdings" panose="05000000000000000000" pitchFamily="2" charset="2"/>
              </a:rPr>
              <a:t>循环以及内置函数</a:t>
            </a:r>
            <a:r>
              <a:rPr lang="en-US" altLang="zh-CN" sz="2800" dirty="0" err="1" smtClean="0">
                <a:sym typeface="Wingdings" panose="05000000000000000000" pitchFamily="2" charset="2"/>
              </a:rPr>
              <a:t>iter</a:t>
            </a:r>
            <a:r>
              <a:rPr lang="en-US" altLang="zh-CN" sz="2800" dirty="0" smtClean="0">
                <a:sym typeface="Wingdings" panose="05000000000000000000" pitchFamily="2" charset="2"/>
              </a:rPr>
              <a:t>()</a:t>
            </a:r>
            <a:r>
              <a:rPr lang="zh-CN" altLang="en-US" sz="2800" dirty="0" smtClean="0">
                <a:sym typeface="Wingdings" panose="05000000000000000000" pitchFamily="2" charset="2"/>
              </a:rPr>
              <a:t>和</a:t>
            </a:r>
            <a:r>
              <a:rPr lang="en-US" altLang="zh-CN" sz="2800" dirty="0" smtClean="0">
                <a:sym typeface="Wingdings" panose="05000000000000000000" pitchFamily="2" charset="2"/>
              </a:rPr>
              <a:t>next()</a:t>
            </a:r>
            <a:r>
              <a:rPr lang="zh-CN" altLang="en-US" sz="2800" dirty="0" smtClean="0">
                <a:sym typeface="Wingdings" panose="05000000000000000000" pitchFamily="2" charset="2"/>
              </a:rPr>
              <a:t>迭代</a:t>
            </a:r>
            <a:r>
              <a:rPr lang="en-US" altLang="zh-CN" sz="2800" dirty="0" smtClean="0">
                <a:sym typeface="Wingdings" panose="05000000000000000000" pitchFamily="2" charset="2"/>
              </a:rPr>
              <a:t>1-10</a:t>
            </a:r>
            <a:r>
              <a:rPr lang="zh-CN" altLang="en-US" sz="2800" dirty="0" smtClean="0">
                <a:sym typeface="Wingdings" panose="05000000000000000000" pitchFamily="2" charset="2"/>
              </a:rPr>
              <a:t>中的偶数。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参考例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11-1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</a:t>
            </a:r>
            <a:r>
              <a:rPr lang="zh-CN" altLang="en-US" sz="2800" dirty="0">
                <a:sym typeface="Wingdings" panose="05000000000000000000" pitchFamily="2" charset="2"/>
              </a:rPr>
              <a:t>编写多线程程序，指定</a:t>
            </a:r>
            <a:r>
              <a:rPr lang="en-US" altLang="zh-CN" sz="2800" dirty="0">
                <a:sym typeface="Wingdings" panose="05000000000000000000" pitchFamily="2" charset="2"/>
              </a:rPr>
              <a:t>3</a:t>
            </a:r>
            <a:r>
              <a:rPr lang="zh-CN" altLang="en-US" sz="2800" dirty="0">
                <a:sym typeface="Wingdings" panose="05000000000000000000" pitchFamily="2" charset="2"/>
              </a:rPr>
              <a:t>个线程，分别计算</a:t>
            </a:r>
            <a:r>
              <a:rPr lang="en-US" altLang="zh-CN" sz="2800" dirty="0">
                <a:sym typeface="Wingdings" panose="05000000000000000000" pitchFamily="2" charset="2"/>
              </a:rPr>
              <a:t>5</a:t>
            </a:r>
            <a:r>
              <a:rPr lang="en-US" altLang="zh-CN" sz="2800" dirty="0" smtClean="0">
                <a:sym typeface="Wingdings" panose="05000000000000000000" pitchFamily="2" charset="2"/>
              </a:rPr>
              <a:t>!, 8!, 20</a:t>
            </a:r>
            <a:r>
              <a:rPr lang="en-US" altLang="zh-CN" sz="2800" dirty="0">
                <a:sym typeface="Wingdings" panose="05000000000000000000" pitchFamily="2" charset="2"/>
              </a:rPr>
              <a:t>!</a:t>
            </a:r>
            <a:r>
              <a:rPr lang="zh-CN" altLang="en-US" sz="2800" dirty="0">
                <a:sym typeface="Wingdings" panose="05000000000000000000" pitchFamily="2" charset="2"/>
              </a:rPr>
              <a:t>。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zh-CN" sz="2800" dirty="0"/>
              <a:t>）</a:t>
            </a:r>
            <a:r>
              <a:rPr lang="zh-CN" altLang="en-US" sz="2800" dirty="0">
                <a:sym typeface="Wingdings" panose="05000000000000000000" pitchFamily="2" charset="2"/>
              </a:rPr>
              <a:t>编写网络通信程序，要求客户端发送信息，服务器端返回信息的长度和信息内容。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</a:pPr>
            <a:endParaRPr lang="en-US" altLang="zh-CN" sz="2400" dirty="0"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2521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49</TotalTime>
  <Words>107</Words>
  <Application>Microsoft Office PowerPoint</Application>
  <PresentationFormat>全屏显示(4:3)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楷体_GB2312</vt:lpstr>
      <vt:lpstr>宋体</vt:lpstr>
      <vt:lpstr>Arial</vt:lpstr>
      <vt:lpstr>Tahoma</vt:lpstr>
      <vt:lpstr>Times New Roman</vt:lpstr>
      <vt:lpstr>Verdana</vt:lpstr>
      <vt:lpstr>Wingdings</vt:lpstr>
      <vt:lpstr>Blends</vt:lpstr>
      <vt:lpstr>交互式Python编程入门 作业及上机（第10讲）</vt:lpstr>
      <vt:lpstr>第14周 作业及上机实践</vt:lpstr>
    </vt:vector>
  </TitlesOfParts>
  <Company>University of Washington, CS 4 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hanon</cp:lastModifiedBy>
  <cp:revision>1780</cp:revision>
  <cp:lastPrinted>2009-04-22T19:24:00Z</cp:lastPrinted>
  <dcterms:created xsi:type="dcterms:W3CDTF">2009-04-22T19:24:00Z</dcterms:created>
  <dcterms:modified xsi:type="dcterms:W3CDTF">2016-12-08T05:01:32Z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