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66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336699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34" autoAdjust="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4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6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交互式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en-US" dirty="0">
                <a:ea typeface="宋体" panose="02010600030101010101" pitchFamily="2" charset="-122"/>
              </a:rPr>
              <a:t>编程入门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作业及上机（第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讲）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2462213" y="4724400"/>
            <a:ext cx="4171950" cy="15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sym typeface="+mn-ea"/>
              </a:rPr>
              <a:t>北京师范大学</a:t>
            </a:r>
            <a:r>
              <a:rPr lang="zh-CN" altLang="en-US" dirty="0"/>
              <a:t>信息科学与技术学院  </a:t>
            </a:r>
            <a:endParaRPr lang="zh-CN" altLang="en-US" dirty="0" smtClean="0"/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dirty="0"/>
              <a:t>2016</a:t>
            </a:r>
            <a:r>
              <a:rPr lang="zh-CN" altLang="en-US" dirty="0"/>
              <a:t>年秋季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上机实践作业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715375" cy="5219700"/>
          </a:xfrm>
        </p:spPr>
        <p:txBody>
          <a:bodyPr/>
          <a:lstStyle/>
          <a:p>
            <a:pPr marL="0" indent="0" latinLnBrk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（1） 编写程序，将列表s=[9,7,8,3,2,1,5,6]中的偶数变成它的平方，奇数保持不变，并打印输出；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思路：循环遍历，判断奇偶，修改回存，循环打印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latinLnBrk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（2）输入一个字符串，统计该字符串中字母、数字、空格和其他字符出现的次数，以及is在字符串中的所有位置，并输出显示。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思路：请输入字符串：this is  a test. 123  45678~ end!</a:t>
            </a:r>
            <a:endPara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字符总个数：33   字母出现的次数：14    数字出现的次数：8</a:t>
            </a:r>
            <a:endPara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空格出现的次数：8  其他字符出现的次数：3  is 出现位置2，5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latinLnBrk="0">
              <a:spcBef>
                <a:spcPts val="1200"/>
              </a:spcBef>
              <a:spcAft>
                <a:spcPts val="1200"/>
              </a:spcAft>
              <a:buFont typeface="+mj-lt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（3）利用字典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构造一个通讯录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，保存你3位舍友的学号、姓名等信息，同时可以输入舍友的学号或者姓名可以打印输出舍友信息。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algn="l">
              <a:spcBef>
                <a:spcPct val="20000"/>
              </a:spcBef>
              <a:buFont typeface="+mj-lt"/>
              <a:buNone/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思路：d={1001:'张三',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1002:'李四',1003:'赵五'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spcBef>
                <a:spcPct val="20000"/>
              </a:spcBef>
              <a:buFont typeface="+mj-lt"/>
              <a:buNone/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输入学号直接用：d.get(1001)获取</a:t>
            </a:r>
            <a:endPara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spcBef>
                <a:spcPct val="20000"/>
              </a:spcBef>
              <a:buFont typeface="+mj-lt"/>
              <a:buNone/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输入姓名，需要遍历d.item()比较判断相等；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0</TotalTime>
  <Words>494</Words>
  <Application>WPS 演示</Application>
  <PresentationFormat>全屏显示(4:3)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Verdana</vt:lpstr>
      <vt:lpstr>Times New Roman</vt:lpstr>
      <vt:lpstr>Tahoma</vt:lpstr>
      <vt:lpstr>楷体_GB2312</vt:lpstr>
      <vt:lpstr>新宋体</vt:lpstr>
      <vt:lpstr>微软雅黑</vt:lpstr>
      <vt:lpstr>黑体</vt:lpstr>
      <vt:lpstr>Blends</vt:lpstr>
      <vt:lpstr>交互式Python编程入门 作业及上机（第4讲）</vt:lpstr>
      <vt:lpstr>上机实践作业</vt:lpstr>
    </vt:vector>
  </TitlesOfParts>
  <Company>University of Washington, CS 4 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hanon</cp:lastModifiedBy>
  <cp:revision>1756</cp:revision>
  <cp:lastPrinted>2009-04-22T19:24:00Z</cp:lastPrinted>
  <dcterms:created xsi:type="dcterms:W3CDTF">2009-04-22T19:24:00Z</dcterms:created>
  <dcterms:modified xsi:type="dcterms:W3CDTF">2016-11-03T02:57:17Z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