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57" r:id="rId9"/>
    <p:sldId id="274" r:id="rId10"/>
    <p:sldId id="266" r:id="rId11"/>
    <p:sldId id="275" r:id="rId12"/>
    <p:sldId id="276" r:id="rId13"/>
    <p:sldId id="267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5" autoAdjust="0"/>
  </p:normalViewPr>
  <p:slideViewPr>
    <p:cSldViewPr>
      <p:cViewPr>
        <p:scale>
          <a:sx n="100" d="100"/>
          <a:sy n="100" d="100"/>
        </p:scale>
        <p:origin x="-86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E187-1922-4870-B417-60D51328D2D5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B1E25-9749-475D-9CC1-085007105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9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6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5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5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1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1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2E00-A053-4D71-81FF-4F68E100A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F90F7-ACE0-42ED-8F1D-D6F7019F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B793A-A0F1-4667-9265-1AA482B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5C07E-E2F6-4848-8203-B9C83BC5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A9A89-AC12-4FF3-948C-4433F2A2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1D13-1031-402D-9134-77D4393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5485C-8566-4BDD-8465-90538C78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01684-5541-49E2-B078-1EF99334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4B5E7-7403-4706-A5E9-6A937B0C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B347-2DD1-4532-B050-B05BA2BB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596F1A-3F05-4A0A-BDCD-FCE8F64D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22764-B2F2-4420-B9ED-B1048034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2619D-B6BE-424A-8E66-6843FCEC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FA7E-13D0-409E-B94D-5C2CE889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26159-E256-43B4-A435-3AA69B38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4243-D992-43F8-B87B-6FE8AC2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9796F-9507-4B77-BFD3-DBBE7002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B44DB-5FA0-4086-9842-C55996AF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36B9-1830-4177-93ED-4E85EF2E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433EA-F301-41FF-8A13-A4A3AA5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347E-70B2-409F-9630-71853A08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67255-6B3D-4C30-8884-D6CD48B8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ED35D-2A70-43F1-85E5-2947A03B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E6C39-16BA-4016-8F07-7321FFE0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B408A-02F8-4FCD-BD13-F7CF802D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C4E0-82B7-428C-A579-47D1838C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EEDCF-BEF8-481B-BAE4-A229BE56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566B3-7564-4FB3-999D-A16F314E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5C404-AD33-4B5B-BB1B-D33A313A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D6D7E-C866-4C3D-89AA-3EA162B9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C7755-BE75-433A-A23B-12288DF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04FE-71A1-470A-989D-CDD32EC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453C-C841-45F0-9BC2-412C6B2C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B3E74-586A-454B-B8F1-157BE63E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95E69-141A-49C6-B718-C329BEF6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C74C9-5067-4428-A7A7-5561AC0A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F0A38-752A-43EE-B8B2-B81C6EF7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8B6CC-7C53-4BAB-AF60-A4B2731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DDBF1-A5EA-4141-8482-7E7DDC7A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49B6-E619-4822-926C-EC7E1FD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7C892-4C63-4427-B761-C343EC3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AFC3C-439D-4E13-B2E7-219FAFFE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20F28-DB15-476F-AEAA-7ABEDE7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9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8E6D18-B031-4DEF-A216-F66B7BA9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1EA98-8763-4966-8FFA-A18CD85A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5A776-1178-452E-8D16-07508FD8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8B8F-FBCB-41CC-BFD6-B591F683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4C25-8179-4C81-AC24-723BAB76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3666E-E7BA-4B46-877F-ACDCF3C0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389DD-F0A5-47EC-ADBA-9113A61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6654A-D4B3-4523-A43D-70D3207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48184-9676-448C-91CD-792BC694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0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FE06-EBA1-445D-883C-7A41F70E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96765-FF9D-4384-B94D-671A0D03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09B9D-B888-4D36-B643-935F935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1884-0AE0-45A9-8548-70F632F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0C29E-CA46-43A0-A873-094AFC3E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54C09-8896-4641-AD67-D287BF56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0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D8FBA-190B-4957-814D-FA3A125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381CF-F160-4E98-9D62-2BF9F42A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26915-29FF-4C98-8F1B-E2FAD12A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64720-D020-43A5-84AF-F789221E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EBF70-3454-4824-9CCB-D317D4C69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8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79.png"/><Relationship Id="rId21" Type="http://schemas.openxmlformats.org/officeDocument/2006/relationships/image" Target="../media/image67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48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8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7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4" Type="http://schemas.openxmlformats.org/officeDocument/2006/relationships/image" Target="../media/image77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6.png"/><Relationship Id="rId18" Type="http://schemas.openxmlformats.org/officeDocument/2006/relationships/image" Target="../media/image99.png"/><Relationship Id="rId26" Type="http://schemas.openxmlformats.org/officeDocument/2006/relationships/image" Target="../media/image66.png"/><Relationship Id="rId39" Type="http://schemas.openxmlformats.org/officeDocument/2006/relationships/image" Target="../media/image116.png"/><Relationship Id="rId3" Type="http://schemas.openxmlformats.org/officeDocument/2006/relationships/image" Target="../media/image70.png"/><Relationship Id="rId21" Type="http://schemas.openxmlformats.org/officeDocument/2006/relationships/image" Target="../media/image101.png"/><Relationship Id="rId34" Type="http://schemas.openxmlformats.org/officeDocument/2006/relationships/image" Target="../media/image111.png"/><Relationship Id="rId42" Type="http://schemas.openxmlformats.org/officeDocument/2006/relationships/image" Target="../media/image119.png"/><Relationship Id="rId7" Type="http://schemas.openxmlformats.org/officeDocument/2006/relationships/image" Target="../media/image74.png"/><Relationship Id="rId12" Type="http://schemas.openxmlformats.org/officeDocument/2006/relationships/image" Target="../media/image57.png"/><Relationship Id="rId17" Type="http://schemas.openxmlformats.org/officeDocument/2006/relationships/image" Target="../media/image37.png"/><Relationship Id="rId25" Type="http://schemas.openxmlformats.org/officeDocument/2006/relationships/image" Target="../media/image65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2" Type="http://schemas.openxmlformats.org/officeDocument/2006/relationships/image" Target="../media/image69.png"/><Relationship Id="rId16" Type="http://schemas.openxmlformats.org/officeDocument/2006/relationships/image" Target="../media/image96.png"/><Relationship Id="rId20" Type="http://schemas.openxmlformats.org/officeDocument/2006/relationships/image" Target="../media/image63.png"/><Relationship Id="rId29" Type="http://schemas.openxmlformats.org/officeDocument/2006/relationships/image" Target="../media/image106.png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34.png"/><Relationship Id="rId24" Type="http://schemas.openxmlformats.org/officeDocument/2006/relationships/image" Target="../media/image64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45" Type="http://schemas.openxmlformats.org/officeDocument/2006/relationships/image" Target="../media/image122.png"/><Relationship Id="rId5" Type="http://schemas.openxmlformats.org/officeDocument/2006/relationships/image" Target="../media/image72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10" Type="http://schemas.openxmlformats.org/officeDocument/2006/relationships/image" Target="../media/image55.png"/><Relationship Id="rId19" Type="http://schemas.openxmlformats.org/officeDocument/2006/relationships/image" Target="../media/image100.png"/><Relationship Id="rId31" Type="http://schemas.openxmlformats.org/officeDocument/2006/relationships/image" Target="../media/image108.png"/><Relationship Id="rId44" Type="http://schemas.openxmlformats.org/officeDocument/2006/relationships/image" Target="../media/image121.png"/><Relationship Id="rId4" Type="http://schemas.openxmlformats.org/officeDocument/2006/relationships/image" Target="../media/image71.png"/><Relationship Id="rId9" Type="http://schemas.openxmlformats.org/officeDocument/2006/relationships/image" Target="../media/image54.png"/><Relationship Id="rId14" Type="http://schemas.openxmlformats.org/officeDocument/2006/relationships/image" Target="../media/image78.png"/><Relationship Id="rId22" Type="http://schemas.openxmlformats.org/officeDocument/2006/relationships/image" Target="../media/image102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43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3" Type="http://schemas.openxmlformats.org/officeDocument/2006/relationships/image" Target="../media/image124.wmf"/><Relationship Id="rId21" Type="http://schemas.openxmlformats.org/officeDocument/2006/relationships/image" Target="../media/image142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" Type="http://schemas.openxmlformats.org/officeDocument/2006/relationships/image" Target="../media/image123.png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00.png"/><Relationship Id="rId24" Type="http://schemas.openxmlformats.org/officeDocument/2006/relationships/image" Target="../media/image37.png"/><Relationship Id="rId5" Type="http://schemas.openxmlformats.org/officeDocument/2006/relationships/image" Target="../media/image7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70.png"/><Relationship Id="rId9" Type="http://schemas.openxmlformats.org/officeDocument/2006/relationships/image" Target="../media/image1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39.png"/><Relationship Id="rId30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37.png"/><Relationship Id="rId3" Type="http://schemas.openxmlformats.org/officeDocument/2006/relationships/image" Target="../media/image38.png"/><Relationship Id="rId21" Type="http://schemas.openxmlformats.org/officeDocument/2006/relationships/image" Target="../media/image63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6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image" Target="../media/image61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3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6DB727-F516-4915-8FED-25693C7B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-7716"/>
            <a:ext cx="8423039" cy="329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3728A-CA93-4B0F-BB65-C9D35095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148422"/>
            <a:ext cx="8769476" cy="36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3730836" y="242391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035092" y="270551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467140" y="249592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611156" y="342372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195332" y="299997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F8BC27DD-635C-4D7A-AA04-71D543639575}"/>
              </a:ext>
            </a:extLst>
          </p:cNvPr>
          <p:cNvCxnSpPr>
            <a:cxnSpLocks/>
            <a:stCxn id="8" idx="5"/>
            <a:endCxn id="9" idx="6"/>
          </p:cNvCxnSpPr>
          <p:nvPr/>
        </p:nvCxnSpPr>
        <p:spPr>
          <a:xfrm rot="16200000" flipH="1">
            <a:off x="6234176" y="2974733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0D0AA37-2581-4170-9CC8-65F129BE5F0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874852" y="2495920"/>
            <a:ext cx="2613379" cy="21091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8D2EAC2-48BB-48D2-9895-CE4FF7688D2A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3158480" y="3211406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32208F1-6F70-4836-888D-6CF3E9A79E80}"/>
              </a:ext>
            </a:extLst>
          </p:cNvPr>
          <p:cNvCxnSpPr/>
          <p:nvPr/>
        </p:nvCxnSpPr>
        <p:spPr>
          <a:xfrm flipV="1">
            <a:off x="4450916" y="4431834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C86B410A-3C46-4FEC-B6AF-75D933F23195}"/>
              </a:ext>
            </a:extLst>
          </p:cNvPr>
          <p:cNvCxnSpPr>
            <a:cxnSpLocks/>
            <a:endCxn id="9" idx="4"/>
          </p:cNvCxnSpPr>
          <p:nvPr/>
        </p:nvCxnSpPr>
        <p:spPr>
          <a:xfrm rot="5400000" flipH="1" flipV="1">
            <a:off x="5819067" y="3567740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112028A8-A05D-421A-83B8-B7DBEC9DFD42}"/>
              </a:ext>
            </a:extLst>
          </p:cNvPr>
          <p:cNvCxnSpPr>
            <a:cxnSpLocks/>
          </p:cNvCxnSpPr>
          <p:nvPr/>
        </p:nvCxnSpPr>
        <p:spPr>
          <a:xfrm>
            <a:off x="6755172" y="3495730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82452B1-B40F-4DA8-9909-CC8712E791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1979" y="3154399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B2DD94B-CF19-4E73-87D5-B6EEC7FA46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9069" y="3822748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FF3C6D15-14CB-4570-BC66-80D496523F6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611156" y="2567928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C5A35F8-F516-4789-9E99-0B2E00567E6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6611156" y="2567928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711B595F-56D8-4A70-8241-A1FC6E3E6FB6}"/>
              </a:ext>
            </a:extLst>
          </p:cNvPr>
          <p:cNvCxnSpPr>
            <a:stCxn id="8" idx="2"/>
            <a:endCxn id="7" idx="7"/>
          </p:cNvCxnSpPr>
          <p:nvPr/>
        </p:nvCxnSpPr>
        <p:spPr>
          <a:xfrm rot="10800000" flipV="1">
            <a:off x="6158018" y="2567928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6E294822-BF71-4147-B3F9-2685662BC8C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6222928" y="2963486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6DE50C9B-E57F-49C7-B3D0-9B3A01A5709B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6107100" y="2849530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/>
              <p:nvPr/>
            </p:nvSpPr>
            <p:spPr>
              <a:xfrm>
                <a:off x="7574811" y="3854884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11" y="3854884"/>
                <a:ext cx="75661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/>
              <p:nvPr/>
            </p:nvSpPr>
            <p:spPr>
              <a:xfrm>
                <a:off x="5561942" y="4431834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42" y="4431834"/>
                <a:ext cx="522579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/>
              <p:nvPr/>
            </p:nvSpPr>
            <p:spPr>
              <a:xfrm>
                <a:off x="4189556" y="4503842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56" y="4503842"/>
                <a:ext cx="5874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E703E96-ED62-489B-AB1C-66B32F46CFEE}"/>
              </a:ext>
            </a:extLst>
          </p:cNvPr>
          <p:cNvSpPr/>
          <p:nvPr/>
        </p:nvSpPr>
        <p:spPr>
          <a:xfrm>
            <a:off x="2088066" y="2496441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0A1ABD-7DDA-4C91-84C1-7A700F769F23}"/>
                  </a:ext>
                </a:extLst>
              </p:cNvPr>
              <p:cNvSpPr/>
              <p:nvPr/>
            </p:nvSpPr>
            <p:spPr>
              <a:xfrm>
                <a:off x="7386577" y="2471516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1.9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0A1ABD-7DDA-4C91-84C1-7A700F769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77" y="2471516"/>
                <a:ext cx="65114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E300CB5-F94E-4015-9367-FFAB7E99570F}"/>
                  </a:ext>
                </a:extLst>
              </p:cNvPr>
              <p:cNvSpPr/>
              <p:nvPr/>
            </p:nvSpPr>
            <p:spPr>
              <a:xfrm>
                <a:off x="4833866" y="4130298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E300CB5-F94E-4015-9367-FFAB7E99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66" y="4130298"/>
                <a:ext cx="65114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4F3B0BE-76F4-4AF5-BCF9-2FA9633FDEBF}"/>
                  </a:ext>
                </a:extLst>
              </p:cNvPr>
              <p:cNvSpPr/>
              <p:nvPr/>
            </p:nvSpPr>
            <p:spPr>
              <a:xfrm>
                <a:off x="7775235" y="3440780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6.5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4F3B0BE-76F4-4AF5-BCF9-2FA9633F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235" y="3440780"/>
                <a:ext cx="651140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1A0760-C8F0-4D72-A690-5316D54D2BE9}"/>
                  </a:ext>
                </a:extLst>
              </p:cNvPr>
              <p:cNvSpPr/>
              <p:nvPr/>
            </p:nvSpPr>
            <p:spPr>
              <a:xfrm>
                <a:off x="7241023" y="2846968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7.1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1A0760-C8F0-4D72-A690-5316D54D2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023" y="2846968"/>
                <a:ext cx="6511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D4FD37-A9AD-4DDC-9E5F-D8275C836A5C}"/>
                  </a:ext>
                </a:extLst>
              </p:cNvPr>
              <p:cNvSpPr/>
              <p:nvPr/>
            </p:nvSpPr>
            <p:spPr>
              <a:xfrm>
                <a:off x="6596318" y="3107045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1D4FD37-A9AD-4DDC-9E5F-D8275C836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18" y="3107045"/>
                <a:ext cx="651140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F3CA81F-B6FD-4914-BA22-E87A80AC1318}"/>
                  </a:ext>
                </a:extLst>
              </p:cNvPr>
              <p:cNvSpPr/>
              <p:nvPr/>
            </p:nvSpPr>
            <p:spPr>
              <a:xfrm>
                <a:off x="6239474" y="2953782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F3CA81F-B6FD-4914-BA22-E87A80AC1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74" y="2953782"/>
                <a:ext cx="65114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8E5337D-A08C-49D5-A2B7-1698AE805ECB}"/>
                  </a:ext>
                </a:extLst>
              </p:cNvPr>
              <p:cNvSpPr/>
              <p:nvPr/>
            </p:nvSpPr>
            <p:spPr>
              <a:xfrm>
                <a:off x="6733598" y="3557848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8E5337D-A08C-49D5-A2B7-1698AE805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98" y="3557848"/>
                <a:ext cx="65114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91BD21-8B57-4F8A-B339-E9E7C7AA7586}"/>
                  </a:ext>
                </a:extLst>
              </p:cNvPr>
              <p:cNvSpPr/>
              <p:nvPr/>
            </p:nvSpPr>
            <p:spPr>
              <a:xfrm>
                <a:off x="8267338" y="2878315"/>
                <a:ext cx="3489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91BD21-8B57-4F8A-B339-E9E7C7AA7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338" y="2878315"/>
                <a:ext cx="348942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3A71722-D6A6-4E69-A50E-DD1D2B3D170B}"/>
                  </a:ext>
                </a:extLst>
              </p:cNvPr>
              <p:cNvSpPr/>
              <p:nvPr/>
            </p:nvSpPr>
            <p:spPr>
              <a:xfrm>
                <a:off x="3466814" y="2509762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3A71722-D6A6-4E69-A50E-DD1D2B3D1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14" y="2509762"/>
                <a:ext cx="352084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F47B995-431A-4C0E-BECC-B9555E4B06CE}"/>
                  </a:ext>
                </a:extLst>
              </p:cNvPr>
              <p:cNvSpPr/>
              <p:nvPr/>
            </p:nvSpPr>
            <p:spPr>
              <a:xfrm>
                <a:off x="5789929" y="2778615"/>
                <a:ext cx="34631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F47B995-431A-4C0E-BECC-B9555E4B0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29" y="2778615"/>
                <a:ext cx="346312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B7D87DB-0838-4E2B-BA14-CC695780BFFA}"/>
                  </a:ext>
                </a:extLst>
              </p:cNvPr>
              <p:cNvSpPr/>
              <p:nvPr/>
            </p:nvSpPr>
            <p:spPr>
              <a:xfrm>
                <a:off x="6414023" y="2276872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B7D87DB-0838-4E2B-BA14-CC695780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23" y="2276872"/>
                <a:ext cx="352084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C74B9BB-E115-4E34-A45F-EE79DD5E90C1}"/>
                  </a:ext>
                </a:extLst>
              </p:cNvPr>
              <p:cNvSpPr/>
              <p:nvPr/>
            </p:nvSpPr>
            <p:spPr>
              <a:xfrm>
                <a:off x="6400615" y="3493411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C74B9BB-E115-4E34-A45F-EE79DD5E9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15" y="3493411"/>
                <a:ext cx="352084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7CD8EE5-4D93-41E7-8B41-FC6CD051BE49}"/>
                  </a:ext>
                </a:extLst>
              </p:cNvPr>
              <p:cNvSpPr/>
              <p:nvPr/>
            </p:nvSpPr>
            <p:spPr>
              <a:xfrm>
                <a:off x="2073592" y="3219209"/>
                <a:ext cx="72648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7CD8EE5-4D93-41E7-8B41-FC6CD051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92" y="3219209"/>
                <a:ext cx="726481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F9CF7D5-3E5F-4CD1-B265-649630EA741F}"/>
                  </a:ext>
                </a:extLst>
              </p:cNvPr>
              <p:cNvSpPr/>
              <p:nvPr/>
            </p:nvSpPr>
            <p:spPr>
              <a:xfrm>
                <a:off x="6846705" y="4304878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.1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F9CF7D5-3E5F-4CD1-B265-649630EA7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05" y="4304878"/>
                <a:ext cx="651140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1ABF71B-C170-45BD-8BFD-195AA6277D84}"/>
                  </a:ext>
                </a:extLst>
              </p:cNvPr>
              <p:cNvSpPr/>
              <p:nvPr/>
            </p:nvSpPr>
            <p:spPr>
              <a:xfrm>
                <a:off x="5785972" y="3745871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1ABF71B-C170-45BD-8BFD-195AA6277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972" y="3745871"/>
                <a:ext cx="651140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9D9C7BB-2895-427D-BA54-7263AB196A1D}"/>
                  </a:ext>
                </a:extLst>
              </p:cNvPr>
              <p:cNvSpPr/>
              <p:nvPr/>
            </p:nvSpPr>
            <p:spPr>
              <a:xfrm>
                <a:off x="5867815" y="2521972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9D9C7BB-2895-427D-BA54-7263AB196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815" y="2521972"/>
                <a:ext cx="651140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1CFE063-D8BB-4113-A759-59FB1C6F0551}"/>
                  </a:ext>
                </a:extLst>
              </p:cNvPr>
              <p:cNvSpPr/>
              <p:nvPr/>
            </p:nvSpPr>
            <p:spPr>
              <a:xfrm>
                <a:off x="5686555" y="3131914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1CFE063-D8BB-4113-A759-59FB1C6F0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55" y="3131914"/>
                <a:ext cx="651140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310B88-F245-4E44-B2BF-97E6900E1D25}"/>
                  </a:ext>
                </a:extLst>
              </p:cNvPr>
              <p:cNvSpPr/>
              <p:nvPr/>
            </p:nvSpPr>
            <p:spPr>
              <a:xfrm>
                <a:off x="3870776" y="3311093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310B88-F245-4E44-B2BF-97E6900E1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76" y="3311093"/>
                <a:ext cx="651140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47B7BF1-F116-4097-AE9F-8BC1847E5100}"/>
                  </a:ext>
                </a:extLst>
              </p:cNvPr>
              <p:cNvSpPr/>
              <p:nvPr/>
            </p:nvSpPr>
            <p:spPr>
              <a:xfrm>
                <a:off x="4650273" y="2227091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47B7BF1-F116-4097-AE9F-8BC1847E5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73" y="2227091"/>
                <a:ext cx="651140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34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9C4E4E9-4DF0-4550-94CA-A17843E50FF6}"/>
              </a:ext>
            </a:extLst>
          </p:cNvPr>
          <p:cNvSpPr/>
          <p:nvPr/>
        </p:nvSpPr>
        <p:spPr>
          <a:xfrm>
            <a:off x="4181280" y="34906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1ADE3C-84C4-401A-A87C-83E7021B08FD}"/>
              </a:ext>
            </a:extLst>
          </p:cNvPr>
          <p:cNvSpPr/>
          <p:nvPr/>
        </p:nvSpPr>
        <p:spPr>
          <a:xfrm>
            <a:off x="6485536" y="63066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8EBD9FF-950F-4885-A37E-4CFB5B81379D}"/>
              </a:ext>
            </a:extLst>
          </p:cNvPr>
          <p:cNvSpPr/>
          <p:nvPr/>
        </p:nvSpPr>
        <p:spPr>
          <a:xfrm>
            <a:off x="6917584" y="42107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84F61BE-EA2A-4189-83DE-85CBBCDC296D}"/>
              </a:ext>
            </a:extLst>
          </p:cNvPr>
          <p:cNvSpPr/>
          <p:nvPr/>
        </p:nvSpPr>
        <p:spPr>
          <a:xfrm>
            <a:off x="7061600" y="134887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D351DC83-AFAC-44B3-995A-EC58632F2310}"/>
              </a:ext>
            </a:extLst>
          </p:cNvPr>
          <p:cNvSpPr/>
          <p:nvPr/>
        </p:nvSpPr>
        <p:spPr>
          <a:xfrm>
            <a:off x="8645776" y="925131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26D1CD-EA9C-4121-A941-3DF97A9C3711}"/>
                  </a:ext>
                </a:extLst>
              </p:cNvPr>
              <p:cNvSpPr/>
              <p:nvPr/>
            </p:nvSpPr>
            <p:spPr>
              <a:xfrm>
                <a:off x="8157539" y="704868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26D1CD-EA9C-4121-A941-3DF97A9C3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39" y="704868"/>
                <a:ext cx="1092416" cy="253916"/>
              </a:xfrm>
              <a:prstGeom prst="rect">
                <a:avLst/>
              </a:prstGeom>
              <a:blipFill>
                <a:blip r:embed="rId2"/>
                <a:stretch>
                  <a:fillRect t="-102439" r="-40223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EB3041-2FDF-4879-BAD1-832DAD3017BC}"/>
                  </a:ext>
                </a:extLst>
              </p:cNvPr>
              <p:cNvSpPr/>
              <p:nvPr/>
            </p:nvSpPr>
            <p:spPr>
              <a:xfrm>
                <a:off x="6470698" y="14208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EB3041-2FDF-4879-BAD1-832DAD301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98" y="1420885"/>
                <a:ext cx="1272015" cy="253916"/>
              </a:xfrm>
              <a:prstGeom prst="rect">
                <a:avLst/>
              </a:prstGeom>
              <a:blipFill>
                <a:blip r:embed="rId3"/>
                <a:stretch>
                  <a:fillRect t="-100000" r="-22488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04CE05-4A64-473A-BEF1-7E9A9D0192CD}"/>
                  </a:ext>
                </a:extLst>
              </p:cNvPr>
              <p:cNvSpPr/>
              <p:nvPr/>
            </p:nvSpPr>
            <p:spPr>
              <a:xfrm>
                <a:off x="6917584" y="18900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04CE05-4A64-473A-BEF1-7E9A9D019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84" y="189000"/>
                <a:ext cx="1272015" cy="253916"/>
              </a:xfrm>
              <a:prstGeom prst="rect">
                <a:avLst/>
              </a:prstGeom>
              <a:blipFill>
                <a:blip r:embed="rId4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F35029-1F87-408D-B113-73BA6EAA5C76}"/>
                  </a:ext>
                </a:extLst>
              </p:cNvPr>
              <p:cNvSpPr/>
              <p:nvPr/>
            </p:nvSpPr>
            <p:spPr>
              <a:xfrm>
                <a:off x="5310633" y="710250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F35029-1F87-408D-B113-73BA6EAA5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33" y="710250"/>
                <a:ext cx="1266244" cy="253916"/>
              </a:xfrm>
              <a:prstGeom prst="rect">
                <a:avLst/>
              </a:prstGeom>
              <a:blipFill>
                <a:blip r:embed="rId5"/>
                <a:stretch>
                  <a:fillRect t="-102439" r="-22596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9E3681-1153-483E-8CFF-ABF5D43CC751}"/>
                  </a:ext>
                </a:extLst>
              </p:cNvPr>
              <p:cNvSpPr/>
              <p:nvPr/>
            </p:nvSpPr>
            <p:spPr>
              <a:xfrm>
                <a:off x="3822594" y="50371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9E3681-1153-483E-8CFF-ABF5D43CC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94" y="503710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292977-6F12-4A07-90CF-602DA5EA5BEF}"/>
              </a:ext>
            </a:extLst>
          </p:cNvPr>
          <p:cNvCxnSpPr>
            <a:cxnSpLocks/>
            <a:stCxn id="6" idx="5"/>
            <a:endCxn id="7" idx="6"/>
          </p:cNvCxnSpPr>
          <p:nvPr/>
        </p:nvCxnSpPr>
        <p:spPr>
          <a:xfrm rot="16200000" flipH="1">
            <a:off x="6684620" y="899888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47701B9-80AE-4D41-B625-279EEAD8C12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325296" y="421075"/>
            <a:ext cx="2592288" cy="7200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AABD9B91-8A26-46ED-B244-790D21D13F2E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3608924" y="1136561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212B7AA1-65D6-4F87-9EC3-14777A110314}"/>
              </a:ext>
            </a:extLst>
          </p:cNvPr>
          <p:cNvCxnSpPr/>
          <p:nvPr/>
        </p:nvCxnSpPr>
        <p:spPr>
          <a:xfrm flipV="1">
            <a:off x="4901360" y="2356989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D11C614-2BC3-4B30-9743-A87CA1E2BFDF}"/>
              </a:ext>
            </a:extLst>
          </p:cNvPr>
          <p:cNvCxnSpPr>
            <a:cxnSpLocks/>
            <a:endCxn id="7" idx="4"/>
          </p:cNvCxnSpPr>
          <p:nvPr/>
        </p:nvCxnSpPr>
        <p:spPr>
          <a:xfrm rot="5400000" flipH="1" flipV="1">
            <a:off x="6269511" y="1492895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2905781-E4BF-48B5-91DF-F0E925FAD357}"/>
              </a:ext>
            </a:extLst>
          </p:cNvPr>
          <p:cNvCxnSpPr>
            <a:cxnSpLocks/>
          </p:cNvCxnSpPr>
          <p:nvPr/>
        </p:nvCxnSpPr>
        <p:spPr>
          <a:xfrm>
            <a:off x="7205616" y="1420885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ACF9B26-7A5F-4B33-B7F0-4B609D186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2423" y="1079554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9FE6552-B53F-4695-93A2-C11061826E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9513" y="1747903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042DB2D-2264-4A4F-87D7-FA27C7C1126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7061600" y="493083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F627374-6768-47B9-9EE4-BEE83B0ED373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>
            <a:off x="7061600" y="493083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8A1AB952-4607-43C8-93E6-C438A780B6DD}"/>
              </a:ext>
            </a:extLst>
          </p:cNvPr>
          <p:cNvCxnSpPr>
            <a:stCxn id="6" idx="2"/>
            <a:endCxn id="5" idx="7"/>
          </p:cNvCxnSpPr>
          <p:nvPr/>
        </p:nvCxnSpPr>
        <p:spPr>
          <a:xfrm rot="10800000" flipV="1">
            <a:off x="6608462" y="493083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89ABB8BD-F7D4-4F32-9439-50AA7A026CB2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6673372" y="888641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8CF433-4AE8-4CD6-93E5-2A1FE1086AE9}"/>
                  </a:ext>
                </a:extLst>
              </p:cNvPr>
              <p:cNvSpPr/>
              <p:nvPr/>
            </p:nvSpPr>
            <p:spPr>
              <a:xfrm>
                <a:off x="7688626" y="436728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8CF433-4AE8-4CD6-93E5-2A1FE108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26" y="436728"/>
                <a:ext cx="48680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446A317-181F-41B5-AF98-22813B3AC8E2}"/>
                  </a:ext>
                </a:extLst>
              </p:cNvPr>
              <p:cNvSpPr/>
              <p:nvPr/>
            </p:nvSpPr>
            <p:spPr>
              <a:xfrm>
                <a:off x="8302992" y="1296971"/>
                <a:ext cx="48365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446A317-181F-41B5-AF98-22813B3AC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992" y="1296971"/>
                <a:ext cx="483659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F21DEF-538A-45C3-9CFA-A47D487CD2CB}"/>
                  </a:ext>
                </a:extLst>
              </p:cNvPr>
              <p:cNvSpPr/>
              <p:nvPr/>
            </p:nvSpPr>
            <p:spPr>
              <a:xfrm>
                <a:off x="6343938" y="181504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F21DEF-538A-45C3-9CFA-A47D487CD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938" y="1815041"/>
                <a:ext cx="48680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5098A6A-26ED-472D-9358-4913DC592DB1}"/>
                  </a:ext>
                </a:extLst>
              </p:cNvPr>
              <p:cNvSpPr/>
              <p:nvPr/>
            </p:nvSpPr>
            <p:spPr>
              <a:xfrm>
                <a:off x="7170488" y="892109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5098A6A-26ED-472D-9358-4913DC592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88" y="892109"/>
                <a:ext cx="486800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6AB8C96-3D95-460A-B43F-2D8D1FB8C6BD}"/>
                  </a:ext>
                </a:extLst>
              </p:cNvPr>
              <p:cNvSpPr/>
              <p:nvPr/>
            </p:nvSpPr>
            <p:spPr>
              <a:xfrm>
                <a:off x="5273505" y="434917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6AB8C96-3D95-460A-B43F-2D8D1FB8C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05" y="434917"/>
                <a:ext cx="48680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982B30-4662-471D-A247-BF436D271714}"/>
                  </a:ext>
                </a:extLst>
              </p:cNvPr>
              <p:cNvSpPr/>
              <p:nvPr/>
            </p:nvSpPr>
            <p:spPr>
              <a:xfrm>
                <a:off x="5405415" y="223003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982B30-4662-471D-A247-BF436D271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15" y="2230031"/>
                <a:ext cx="4868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C2DC5D4-339B-43CB-AE6A-15CD1C46EC3D}"/>
                  </a:ext>
                </a:extLst>
              </p:cNvPr>
              <p:cNvSpPr/>
              <p:nvPr/>
            </p:nvSpPr>
            <p:spPr>
              <a:xfrm>
                <a:off x="2569353" y="114308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C2DC5D4-339B-43CB-AE6A-15CD1C46E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53" y="1143086"/>
                <a:ext cx="48680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1452ED-1F33-472C-83CD-E7737AF7F23F}"/>
                  </a:ext>
                </a:extLst>
              </p:cNvPr>
              <p:cNvSpPr/>
              <p:nvPr/>
            </p:nvSpPr>
            <p:spPr>
              <a:xfrm>
                <a:off x="7623764" y="819264"/>
                <a:ext cx="5583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1452ED-1F33-472C-83CD-E7737AF7F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764" y="819264"/>
                <a:ext cx="558358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4D0B9B-5370-46EF-B78F-EEFBF4E7D90E}"/>
                  </a:ext>
                </a:extLst>
              </p:cNvPr>
              <p:cNvSpPr/>
              <p:nvPr/>
            </p:nvSpPr>
            <p:spPr>
              <a:xfrm>
                <a:off x="6752148" y="86528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4D0B9B-5370-46EF-B78F-EEFBF4E7D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48" y="865287"/>
                <a:ext cx="561499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709171-D60B-4333-A7EE-F2A9E878F484}"/>
                  </a:ext>
                </a:extLst>
              </p:cNvPr>
              <p:cNvSpPr/>
              <p:nvPr/>
            </p:nvSpPr>
            <p:spPr>
              <a:xfrm>
                <a:off x="6352822" y="1016128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709171-D60B-4333-A7EE-F2A9E878F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22" y="1016128"/>
                <a:ext cx="561499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59CEC8-4964-402C-A991-FFDE9B5AD7AE}"/>
                  </a:ext>
                </a:extLst>
              </p:cNvPr>
              <p:cNvSpPr/>
              <p:nvPr/>
            </p:nvSpPr>
            <p:spPr>
              <a:xfrm>
                <a:off x="6471398" y="46541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59CEC8-4964-402C-A991-FFDE9B5AD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98" y="465417"/>
                <a:ext cx="561499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DD59141-6209-42B1-A9B5-FEA2801E1447}"/>
                  </a:ext>
                </a:extLst>
              </p:cNvPr>
              <p:cNvSpPr/>
              <p:nvPr/>
            </p:nvSpPr>
            <p:spPr>
              <a:xfrm>
                <a:off x="7004294" y="2079978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DD59141-6209-42B1-A9B5-FEA2801E1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94" y="2079978"/>
                <a:ext cx="561499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C22B05C-62E8-4407-AFFE-4FCFFCA92E0F}"/>
                  </a:ext>
                </a:extLst>
              </p:cNvPr>
              <p:cNvSpPr/>
              <p:nvPr/>
            </p:nvSpPr>
            <p:spPr>
              <a:xfrm>
                <a:off x="7386420" y="1583847"/>
                <a:ext cx="5332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𝑁𝐼𝑆𝑅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C22B05C-62E8-4407-AFFE-4FCFFCA92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20" y="1583847"/>
                <a:ext cx="533288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C362D0B-3ED5-4AFA-BA48-6F74352406F7}"/>
              </a:ext>
            </a:extLst>
          </p:cNvPr>
          <p:cNvCxnSpPr>
            <a:stCxn id="7" idx="2"/>
            <a:endCxn id="5" idx="4"/>
          </p:cNvCxnSpPr>
          <p:nvPr/>
        </p:nvCxnSpPr>
        <p:spPr>
          <a:xfrm rot="10800000">
            <a:off x="6557544" y="774685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A3D4265-D1F6-4FC5-8947-6859E4542074}"/>
                  </a:ext>
                </a:extLst>
              </p:cNvPr>
              <p:cNvSpPr/>
              <p:nvPr/>
            </p:nvSpPr>
            <p:spPr>
              <a:xfrm>
                <a:off x="4306984" y="1270044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A3D4265-D1F6-4FC5-8947-6859E4542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84" y="1270044"/>
                <a:ext cx="561499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FA766E-521A-4650-8A32-7F9ACB734BB2}"/>
                  </a:ext>
                </a:extLst>
              </p:cNvPr>
              <p:cNvSpPr/>
              <p:nvPr/>
            </p:nvSpPr>
            <p:spPr>
              <a:xfrm>
                <a:off x="8025255" y="1780039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FA766E-521A-4650-8A32-7F9ACB734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55" y="1780039"/>
                <a:ext cx="756617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E660F20-BCAC-4772-9051-0C6696445A11}"/>
                  </a:ext>
                </a:extLst>
              </p:cNvPr>
              <p:cNvSpPr/>
              <p:nvPr/>
            </p:nvSpPr>
            <p:spPr>
              <a:xfrm>
                <a:off x="6012386" y="2356989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E660F20-BCAC-4772-9051-0C669644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86" y="2356989"/>
                <a:ext cx="52257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7320D1-7146-40F8-B6D8-AF17F46E7B68}"/>
                  </a:ext>
                </a:extLst>
              </p:cNvPr>
              <p:cNvSpPr/>
              <p:nvPr/>
            </p:nvSpPr>
            <p:spPr>
              <a:xfrm>
                <a:off x="4640000" y="2428997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7320D1-7146-40F8-B6D8-AF17F46E7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00" y="2428997"/>
                <a:ext cx="58746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7338898-5A21-40D4-B770-0AF31399F41F}"/>
              </a:ext>
            </a:extLst>
          </p:cNvPr>
          <p:cNvSpPr/>
          <p:nvPr/>
        </p:nvSpPr>
        <p:spPr>
          <a:xfrm>
            <a:off x="2538510" y="421596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9AA729AC-B4CF-4900-907E-C885F29F6B74}"/>
              </a:ext>
            </a:extLst>
          </p:cNvPr>
          <p:cNvSpPr/>
          <p:nvPr/>
        </p:nvSpPr>
        <p:spPr>
          <a:xfrm>
            <a:off x="4153244" y="32551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33968F1-5241-4C18-B137-7B21AC12F27B}"/>
              </a:ext>
            </a:extLst>
          </p:cNvPr>
          <p:cNvSpPr/>
          <p:nvPr/>
        </p:nvSpPr>
        <p:spPr>
          <a:xfrm>
            <a:off x="6457500" y="353675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8376D906-FD4E-43A5-A88C-1F7A0E608F09}"/>
              </a:ext>
            </a:extLst>
          </p:cNvPr>
          <p:cNvSpPr/>
          <p:nvPr/>
        </p:nvSpPr>
        <p:spPr>
          <a:xfrm>
            <a:off x="6889548" y="332716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91852435-D9D1-403C-AA8B-18ED60107867}"/>
              </a:ext>
            </a:extLst>
          </p:cNvPr>
          <p:cNvSpPr/>
          <p:nvPr/>
        </p:nvSpPr>
        <p:spPr>
          <a:xfrm>
            <a:off x="7033564" y="425496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A3197676-05F9-4192-9D96-9F66478B279D}"/>
              </a:ext>
            </a:extLst>
          </p:cNvPr>
          <p:cNvSpPr/>
          <p:nvPr/>
        </p:nvSpPr>
        <p:spPr>
          <a:xfrm>
            <a:off x="8617740" y="383121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B4E52B9-6795-4EF1-89DD-35A73629AE93}"/>
              </a:ext>
            </a:extLst>
          </p:cNvPr>
          <p:cNvCxnSpPr>
            <a:cxnSpLocks/>
            <a:stCxn id="47" idx="5"/>
            <a:endCxn id="48" idx="6"/>
          </p:cNvCxnSpPr>
          <p:nvPr/>
        </p:nvCxnSpPr>
        <p:spPr>
          <a:xfrm rot="16200000" flipH="1">
            <a:off x="6656584" y="3805975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82DDF8C-FDF7-40D5-8725-5378FA2A99B1}"/>
              </a:ext>
            </a:extLst>
          </p:cNvPr>
          <p:cNvCxnSpPr>
            <a:cxnSpLocks/>
            <a:stCxn id="45" idx="6"/>
            <a:endCxn id="47" idx="1"/>
          </p:cNvCxnSpPr>
          <p:nvPr/>
        </p:nvCxnSpPr>
        <p:spPr>
          <a:xfrm>
            <a:off x="4297260" y="3327162"/>
            <a:ext cx="2613379" cy="21091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1C81B6A-9E16-412D-98CB-52870DCAE3E1}"/>
              </a:ext>
            </a:extLst>
          </p:cNvPr>
          <p:cNvCxnSpPr>
            <a:stCxn id="45" idx="4"/>
          </p:cNvCxnSpPr>
          <p:nvPr/>
        </p:nvCxnSpPr>
        <p:spPr>
          <a:xfrm rot="16200000" flipH="1">
            <a:off x="3580888" y="4042648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04D41FE-A994-41B0-B094-4FA54BDF3770}"/>
              </a:ext>
            </a:extLst>
          </p:cNvPr>
          <p:cNvCxnSpPr/>
          <p:nvPr/>
        </p:nvCxnSpPr>
        <p:spPr>
          <a:xfrm flipV="1">
            <a:off x="4873324" y="5263076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7D9B6509-B42E-4C78-80F4-6FD05ADE4A22}"/>
              </a:ext>
            </a:extLst>
          </p:cNvPr>
          <p:cNvCxnSpPr>
            <a:cxnSpLocks/>
            <a:endCxn id="48" idx="4"/>
          </p:cNvCxnSpPr>
          <p:nvPr/>
        </p:nvCxnSpPr>
        <p:spPr>
          <a:xfrm rot="5400000" flipH="1" flipV="1">
            <a:off x="6241475" y="4398982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82A184-A641-49B4-A1C1-3CF7FB96D400}"/>
              </a:ext>
            </a:extLst>
          </p:cNvPr>
          <p:cNvCxnSpPr>
            <a:cxnSpLocks/>
          </p:cNvCxnSpPr>
          <p:nvPr/>
        </p:nvCxnSpPr>
        <p:spPr>
          <a:xfrm>
            <a:off x="7177580" y="4326972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2C279078-5BD1-4D0F-92FA-7FC8111D52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387" y="3985641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07C7EB59-3236-46FA-8B41-F397AA6627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1477" y="4653990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F8387E07-C6F0-4D97-8EB0-3CECD8370B7A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7033564" y="3399170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A48C046-3112-4C0C-81CF-265995F5062A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>
            <a:off x="7033564" y="3399170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26C4BEF-20C4-462C-9B5C-FDE415F80F36}"/>
              </a:ext>
            </a:extLst>
          </p:cNvPr>
          <p:cNvCxnSpPr>
            <a:stCxn id="47" idx="2"/>
            <a:endCxn id="46" idx="7"/>
          </p:cNvCxnSpPr>
          <p:nvPr/>
        </p:nvCxnSpPr>
        <p:spPr>
          <a:xfrm rot="10800000" flipV="1">
            <a:off x="6580426" y="3399170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01F2373B-1C6F-4999-96ED-5969504D7696}"/>
              </a:ext>
            </a:extLst>
          </p:cNvPr>
          <p:cNvCxnSpPr>
            <a:stCxn id="48" idx="0"/>
          </p:cNvCxnSpPr>
          <p:nvPr/>
        </p:nvCxnSpPr>
        <p:spPr>
          <a:xfrm rot="16200000" flipV="1">
            <a:off x="6645336" y="3794728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C9A06EBB-1866-4524-8B61-D75A2E756AD0}"/>
              </a:ext>
            </a:extLst>
          </p:cNvPr>
          <p:cNvCxnSpPr>
            <a:stCxn id="48" idx="2"/>
            <a:endCxn id="46" idx="4"/>
          </p:cNvCxnSpPr>
          <p:nvPr/>
        </p:nvCxnSpPr>
        <p:spPr>
          <a:xfrm rot="10800000">
            <a:off x="6529508" y="3680772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CF10615-0993-4B9E-A905-A618B6EAD611}"/>
                  </a:ext>
                </a:extLst>
              </p:cNvPr>
              <p:cNvSpPr/>
              <p:nvPr/>
            </p:nvSpPr>
            <p:spPr>
              <a:xfrm>
                <a:off x="7997219" y="4686126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CF10615-0993-4B9E-A905-A618B6EAD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219" y="4686126"/>
                <a:ext cx="756617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7229AB5-DED5-4B00-8504-85A63216399A}"/>
                  </a:ext>
                </a:extLst>
              </p:cNvPr>
              <p:cNvSpPr/>
              <p:nvPr/>
            </p:nvSpPr>
            <p:spPr>
              <a:xfrm>
                <a:off x="5984350" y="5263076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7229AB5-DED5-4B00-8504-85A632163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350" y="5263076"/>
                <a:ext cx="522579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87A1758-4296-43B7-AA07-21A4CF476135}"/>
                  </a:ext>
                </a:extLst>
              </p:cNvPr>
              <p:cNvSpPr/>
              <p:nvPr/>
            </p:nvSpPr>
            <p:spPr>
              <a:xfrm>
                <a:off x="4611964" y="5335084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87A1758-4296-43B7-AA07-21A4CF476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964" y="5335084"/>
                <a:ext cx="587469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E24709C9-603D-40A8-8E9C-7743F33AAC6D}"/>
              </a:ext>
            </a:extLst>
          </p:cNvPr>
          <p:cNvSpPr/>
          <p:nvPr/>
        </p:nvSpPr>
        <p:spPr>
          <a:xfrm>
            <a:off x="2510474" y="3327683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469964F-B8A2-4EEE-A16A-A3897D8931CE}"/>
                  </a:ext>
                </a:extLst>
              </p:cNvPr>
              <p:cNvSpPr/>
              <p:nvPr/>
            </p:nvSpPr>
            <p:spPr>
              <a:xfrm>
                <a:off x="7808985" y="3302758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1.9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469964F-B8A2-4EEE-A16A-A3897D893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985" y="3302758"/>
                <a:ext cx="651140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1F5C889-311B-4BAF-80C7-18A8CEA954DA}"/>
                  </a:ext>
                </a:extLst>
              </p:cNvPr>
              <p:cNvSpPr/>
              <p:nvPr/>
            </p:nvSpPr>
            <p:spPr>
              <a:xfrm>
                <a:off x="5256274" y="4961540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1F5C889-311B-4BAF-80C7-18A8CEA95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74" y="4961540"/>
                <a:ext cx="651140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72FB6B0-4E46-4FD6-8C70-48471560C455}"/>
                  </a:ext>
                </a:extLst>
              </p:cNvPr>
              <p:cNvSpPr/>
              <p:nvPr/>
            </p:nvSpPr>
            <p:spPr>
              <a:xfrm>
                <a:off x="8197643" y="4272022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6.5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72FB6B0-4E46-4FD6-8C70-48471560C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643" y="4272022"/>
                <a:ext cx="651140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8414E64-D6D2-4BB9-B621-103AD84F89AA}"/>
                  </a:ext>
                </a:extLst>
              </p:cNvPr>
              <p:cNvSpPr/>
              <p:nvPr/>
            </p:nvSpPr>
            <p:spPr>
              <a:xfrm>
                <a:off x="7663431" y="3678210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7.1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8414E64-D6D2-4BB9-B621-103AD84F8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31" y="3678210"/>
                <a:ext cx="651140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1BECDAC-AF42-4F7E-ADE4-6A693FCB1C37}"/>
                  </a:ext>
                </a:extLst>
              </p:cNvPr>
              <p:cNvSpPr/>
              <p:nvPr/>
            </p:nvSpPr>
            <p:spPr>
              <a:xfrm>
                <a:off x="7018726" y="3938287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1BECDAC-AF42-4F7E-ADE4-6A693FCB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26" y="3938287"/>
                <a:ext cx="651140" cy="25391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6FE679B-3E01-4152-86C0-BB355D616557}"/>
                  </a:ext>
                </a:extLst>
              </p:cNvPr>
              <p:cNvSpPr/>
              <p:nvPr/>
            </p:nvSpPr>
            <p:spPr>
              <a:xfrm>
                <a:off x="6661882" y="3785024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6FE679B-3E01-4152-86C0-BB355D616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82" y="3785024"/>
                <a:ext cx="651140" cy="25391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E6CC4C4-3104-4A8A-AB28-4542932FC603}"/>
                  </a:ext>
                </a:extLst>
              </p:cNvPr>
              <p:cNvSpPr/>
              <p:nvPr/>
            </p:nvSpPr>
            <p:spPr>
              <a:xfrm>
                <a:off x="7156006" y="4389090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E6CC4C4-3104-4A8A-AB28-4542932FC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06" y="4389090"/>
                <a:ext cx="651140" cy="2539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DF155CA-028C-4A9B-9DB8-BB8657109ECA}"/>
                  </a:ext>
                </a:extLst>
              </p:cNvPr>
              <p:cNvSpPr/>
              <p:nvPr/>
            </p:nvSpPr>
            <p:spPr>
              <a:xfrm>
                <a:off x="8689746" y="3709557"/>
                <a:ext cx="3489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DF155CA-028C-4A9B-9DB8-BB8657109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46" y="3709557"/>
                <a:ext cx="348942" cy="2539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B9C15A2-91C0-4DEC-A896-02FB0B728E2C}"/>
                  </a:ext>
                </a:extLst>
              </p:cNvPr>
              <p:cNvSpPr/>
              <p:nvPr/>
            </p:nvSpPr>
            <p:spPr>
              <a:xfrm>
                <a:off x="3889222" y="3341004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B9C15A2-91C0-4DEC-A896-02FB0B728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22" y="3341004"/>
                <a:ext cx="35208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FB387D9-1F30-43A7-A97F-BB08D410CB01}"/>
                  </a:ext>
                </a:extLst>
              </p:cNvPr>
              <p:cNvSpPr/>
              <p:nvPr/>
            </p:nvSpPr>
            <p:spPr>
              <a:xfrm>
                <a:off x="6212337" y="3609857"/>
                <a:ext cx="34631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FB387D9-1F30-43A7-A97F-BB08D410C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37" y="3609857"/>
                <a:ext cx="346312" cy="2539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1A69D61-8157-4C43-89D5-D0369EE6BE20}"/>
                  </a:ext>
                </a:extLst>
              </p:cNvPr>
              <p:cNvSpPr/>
              <p:nvPr/>
            </p:nvSpPr>
            <p:spPr>
              <a:xfrm>
                <a:off x="6836431" y="3108114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1A69D61-8157-4C43-89D5-D0369EE6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1" y="3108114"/>
                <a:ext cx="352084" cy="25391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098C3E-BC78-4DB9-98AB-0DFCA131548F}"/>
                  </a:ext>
                </a:extLst>
              </p:cNvPr>
              <p:cNvSpPr/>
              <p:nvPr/>
            </p:nvSpPr>
            <p:spPr>
              <a:xfrm>
                <a:off x="6823023" y="4324653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098C3E-BC78-4DB9-98AB-0DFCA1315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23" y="4324653"/>
                <a:ext cx="352084" cy="25391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D5FB25-4490-4DC9-AFFF-0C63625729BC}"/>
                  </a:ext>
                </a:extLst>
              </p:cNvPr>
              <p:cNvSpPr/>
              <p:nvPr/>
            </p:nvSpPr>
            <p:spPr>
              <a:xfrm>
                <a:off x="2496000" y="4050451"/>
                <a:ext cx="72648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D5FB25-4490-4DC9-AFFF-0C6362572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0" y="4050451"/>
                <a:ext cx="726481" cy="25391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905F416-7D72-4FDC-8732-99FA1EF2F96F}"/>
                  </a:ext>
                </a:extLst>
              </p:cNvPr>
              <p:cNvSpPr/>
              <p:nvPr/>
            </p:nvSpPr>
            <p:spPr>
              <a:xfrm>
                <a:off x="7269113" y="5136120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.1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905F416-7D72-4FDC-8732-99FA1EF2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13" y="5136120"/>
                <a:ext cx="651140" cy="25391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BD2E1A7-2F02-44A3-A9DC-58B242B69B6F}"/>
                  </a:ext>
                </a:extLst>
              </p:cNvPr>
              <p:cNvSpPr/>
              <p:nvPr/>
            </p:nvSpPr>
            <p:spPr>
              <a:xfrm>
                <a:off x="6208380" y="4577113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BD2E1A7-2F02-44A3-A9DC-58B242B69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80" y="4577113"/>
                <a:ext cx="651140" cy="25391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8A80B42-9C9A-4680-8495-9AB8E72C6CB6}"/>
                  </a:ext>
                </a:extLst>
              </p:cNvPr>
              <p:cNvSpPr/>
              <p:nvPr/>
            </p:nvSpPr>
            <p:spPr>
              <a:xfrm>
                <a:off x="6290223" y="3353214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8A80B42-9C9A-4680-8495-9AB8E72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3" y="3353214"/>
                <a:ext cx="651140" cy="25391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18101A6-EAA6-4FE1-B2C1-C7A0F72025E2}"/>
                  </a:ext>
                </a:extLst>
              </p:cNvPr>
              <p:cNvSpPr/>
              <p:nvPr/>
            </p:nvSpPr>
            <p:spPr>
              <a:xfrm>
                <a:off x="6108963" y="3963156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18101A6-EAA6-4FE1-B2C1-C7A0F7202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63" y="3963156"/>
                <a:ext cx="651140" cy="25391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9226879-029C-42F4-9E59-EE83100A3216}"/>
                  </a:ext>
                </a:extLst>
              </p:cNvPr>
              <p:cNvSpPr/>
              <p:nvPr/>
            </p:nvSpPr>
            <p:spPr>
              <a:xfrm>
                <a:off x="4293184" y="4142335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05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9226879-029C-42F4-9E59-EE83100A3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84" y="4142335"/>
                <a:ext cx="651140" cy="25391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A89C9B2-F064-4D1D-AEAB-2EBF0CCB117F}"/>
                  </a:ext>
                </a:extLst>
              </p:cNvPr>
              <p:cNvSpPr/>
              <p:nvPr/>
            </p:nvSpPr>
            <p:spPr>
              <a:xfrm>
                <a:off x="5072681" y="3058333"/>
                <a:ext cx="6511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1050" i="1"/>
                        <m:t>km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A89C9B2-F064-4D1D-AEAB-2EBF0CCB1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81" y="3058333"/>
                <a:ext cx="651140" cy="25391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1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F953113A-9EB7-4E0C-B5FC-839A7F44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1269000"/>
            <a:ext cx="5797050" cy="3837936"/>
          </a:xfrm>
          <a:prstGeom prst="rect">
            <a:avLst/>
          </a:prstGeom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90970CEE-4F62-4867-97D5-BD03E535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>
            <a:extLst>
              <a:ext uri="{FF2B5EF4-FFF2-40B4-BE49-F238E27FC236}">
                <a16:creationId xmlns:a16="http://schemas.microsoft.com/office/drawing/2014/main" id="{91D0597A-42F8-409D-A1AC-67669F79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53EC5AEE-DEE1-4C10-83E9-DCCFFBBF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>
            <a:extLst>
              <a:ext uri="{FF2B5EF4-FFF2-40B4-BE49-F238E27FC236}">
                <a16:creationId xmlns:a16="http://schemas.microsoft.com/office/drawing/2014/main" id="{21F91316-B589-4F8A-B3F6-DA13856E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18D2498-3A46-4CA2-BF04-6862ADC4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A656C706-3055-4A26-89F1-D60B430C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85C2ECC-AB04-424E-B0F6-1DEDE698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02294F68-6069-4E56-920A-835F3E607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3BFC2573-17FE-46FE-97AF-7FF38581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0A270236-99BF-4ACA-B377-907DC8BC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EFCB883-E470-4B38-A268-5C503DD1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E1DD076A-0081-42D8-BF4F-72CF829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60A034B-134B-44EC-90A7-198C1D9E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A54D52BC-DC25-4DAB-98D7-B8182C16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9C9C90-45B5-4011-BFF9-AD898829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AC5320E4-8FEB-4E0F-9431-DCBAB57F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3A3CB60-FD33-40BA-8335-2E1A241D1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262BCCCD-214D-4F2E-B2CA-B544D22C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130C70C-403E-42FE-BEE7-ED21E82F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D0AD30C5-B305-4809-BCC8-E0929D85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3D25679-7D33-42B9-8C80-CB53CA59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34DF1BDB-1578-4E90-8544-1C9A1B85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0EB370-0033-4373-B27E-96C66C4A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6635B538-80C6-40A1-84DD-75C1CB6D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CF205D9-486F-4367-B021-14233021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F18869F5-888D-422C-8096-64094533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F9DF7E-273D-43FF-A0DC-CC1328FD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CC911D4B-A4FF-4314-9001-7FA8AD4A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C72524-D6AA-43A2-951C-140C0FD3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2EAD2AC-26D7-4615-844E-63B72142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3197D2-4A85-496B-A5B0-64976FAD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F68DC18-B8AE-4469-A810-9EFE69A5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27FCF8-C3B9-4F32-B79E-D6785052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BC755C2-F251-42D2-8A8E-522CECA2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6F10-7E39-4701-9089-137225F9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FA7E968-E3F0-4808-A989-72682A3E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26BEDC1C-A87A-4057-B092-BAD63ECB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>
            <a:extLst>
              <a:ext uri="{FF2B5EF4-FFF2-40B4-BE49-F238E27FC236}">
                <a16:creationId xmlns:a16="http://schemas.microsoft.com/office/drawing/2014/main" id="{1D71DAA2-D3FC-4ADF-8BE1-BCB03E0F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2AECC1FA-FB32-4108-8D84-1724298FB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>
            <a:extLst>
              <a:ext uri="{FF2B5EF4-FFF2-40B4-BE49-F238E27FC236}">
                <a16:creationId xmlns:a16="http://schemas.microsoft.com/office/drawing/2014/main" id="{A3151EFF-C734-4440-AD31-6C02CA74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A0E26543-2C6E-4006-B900-503532A2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F7AD0BFA-2BA8-4267-A4FA-5165A77C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A6EA8583-9E51-4327-ACEC-F1AFF1A8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0FF9F43D-9AD5-4232-B2FF-82A56F13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FBB0A7AC-39F5-414A-A676-3E4196A5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0EF92E0B-120A-4E14-8575-F01E4D0D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31681BD8-CBB8-4D50-AB1A-5F8297A1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0773E018-CA25-4644-91BC-8390687F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D4FCEC96-841B-45D7-B043-9352467D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0C503015-2249-4333-AEF5-F968082E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9FBCA6E4-16A2-4EB8-A4B5-42F01FF8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C715258B-9021-4B60-BE14-7B72A390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E4747A56-0DE3-4BD0-95C9-3F7CFFC7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347E1BF1-947D-465D-8481-945B3C82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F1A4FCA-D1AD-4E75-8910-6A968934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DAB2E4D9-537D-48D3-B67F-EF780670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49B09C00-D931-47B6-8687-16C5987F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935A0F88-532B-4028-8D1C-8DCDFE7F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9D587BED-4986-4CC3-A80B-5054429F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E54E994-F66E-435E-A2BA-EB39DD9D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7103DA2-C87A-4453-90E5-C6BCBBAE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B702252-A109-4911-BA2E-9680585B9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B0712D9D-4F3E-4230-A392-37BC882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9DAA7AA3-0204-45D3-B737-D8B62F99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61F89BA0-46F2-44D3-9C16-581AFC52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46071002-109E-4B4E-983E-EF0A933C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792BB001-8F1E-4D9C-8727-FD400780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920D96A2-DC49-4E77-89D9-84AF533F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688A3232-D880-481E-AB25-3DFF4DAD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2B9BE588-EAE5-4BF4-B9E6-5FFE7F9D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59D5C48-6C70-445D-B5AB-FDC8A632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>
            <a:extLst>
              <a:ext uri="{FF2B5EF4-FFF2-40B4-BE49-F238E27FC236}">
                <a16:creationId xmlns:a16="http://schemas.microsoft.com/office/drawing/2014/main" id="{26597048-B2C6-4763-8D28-06B69381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D5238BD-8103-431A-91FB-435E9BC3B633}"/>
                  </a:ext>
                </a:extLst>
              </p:cNvPr>
              <p:cNvSpPr/>
              <p:nvPr/>
            </p:nvSpPr>
            <p:spPr>
              <a:xfrm>
                <a:off x="5577918" y="4670194"/>
                <a:ext cx="3520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D5238BD-8103-431A-91FB-435E9BC3B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18" y="4670194"/>
                <a:ext cx="3520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>
            <a:extLst>
              <a:ext uri="{FF2B5EF4-FFF2-40B4-BE49-F238E27FC236}">
                <a16:creationId xmlns:a16="http://schemas.microsoft.com/office/drawing/2014/main" id="{B8418E63-4566-4DFA-90C3-7185FFE2F6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49000"/>
            <a:ext cx="5760000" cy="57600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16B193-B446-4112-8112-599CCB6FE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505"/>
              </p:ext>
            </p:extLst>
          </p:nvPr>
        </p:nvGraphicFramePr>
        <p:xfrm>
          <a:off x="1776000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96519387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53204055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5275053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64500637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84170374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31637937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981471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24988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99872566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29352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841216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421306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05797443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949754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520874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0698118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64390585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52541724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81135408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727531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0402699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13046201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5148523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1208199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3305191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13620060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8287848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3822583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8975903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874779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9415929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4357017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7082552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108564136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103708299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8646976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9690157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1875776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5730181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934055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18437550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4019834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131571653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70482223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3267548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8097002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8841606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7233197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88910597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4438785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7611567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4624317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6013981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849227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9009072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2697923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142321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3345753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8056442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4463439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1213205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294671737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5114205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5" marB="5"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5" marB="5"/>
                </a:tc>
                <a:extLst>
                  <a:ext uri="{0D108BD9-81ED-4DB2-BD59-A6C34878D82A}">
                    <a16:rowId xmlns:a16="http://schemas.microsoft.com/office/drawing/2014/main" val="56207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4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F88261-CDBD-471F-A9FB-CDD0C6E8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0"/>
            <a:ext cx="6248400" cy="624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CA8291-4595-44B0-AED2-01A9CAA2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0" y="6248400"/>
            <a:ext cx="10496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E8BFA0-4764-42A6-9A34-2CC19C95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525"/>
            <a:ext cx="79152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B69709-5B6A-4742-8289-64CF9E468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53068"/>
              </p:ext>
            </p:extLst>
          </p:nvPr>
        </p:nvGraphicFramePr>
        <p:xfrm>
          <a:off x="3036000" y="189000"/>
          <a:ext cx="5715000" cy="571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194382116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70187499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29838446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51853267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91964688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6980761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4475781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72189542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30437374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9745088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394097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07892033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63824753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73200696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78494257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649665107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19216265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041719247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90547478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52920216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04650834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48997981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88892154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72945711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8977356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14826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11037056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73452628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94335546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61651217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432534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66263967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23217860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1477725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90604303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920174115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8320667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35135867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54339859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39196531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58143866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2330948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04568084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7415492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243437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422332198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55672504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54139922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3165190299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598748456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45785056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11086572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93357219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9661631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6804809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63739208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08518253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9833627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2759431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41011743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07252389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21944073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56697584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741201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88867862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20938888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4919605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26603613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77697438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88615308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1007902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3490225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10102709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14387726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03181336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26802385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34768579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7340109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63269701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s11122</a:t>
                      </a:r>
                      <a:endParaRPr lang="zh-CN" altLang="en-US" sz="100" dirty="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27949895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11749127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10818251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77975862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87307688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84521516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30146095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48624466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31220583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59495006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69537480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82310346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76981107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94254935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25518944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26015247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91800692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182051514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4398663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232144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41" marR="941" marT="481" marB="481"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41" marR="941" marT="481" marB="481"/>
                </a:tc>
                <a:extLst>
                  <a:ext uri="{0D108BD9-81ED-4DB2-BD59-A6C34878D82A}">
                    <a16:rowId xmlns:a16="http://schemas.microsoft.com/office/drawing/2014/main" val="398811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3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E51138A-57B2-4393-AE6B-FE99C47F4806}"/>
              </a:ext>
            </a:extLst>
          </p:cNvPr>
          <p:cNvSpPr/>
          <p:nvPr/>
        </p:nvSpPr>
        <p:spPr>
          <a:xfrm>
            <a:off x="5736000" y="1967826"/>
            <a:ext cx="216000" cy="216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1CFA1BA-9CD5-4CB9-90C3-FEB66D545FBA}"/>
              </a:ext>
            </a:extLst>
          </p:cNvPr>
          <p:cNvSpPr/>
          <p:nvPr/>
        </p:nvSpPr>
        <p:spPr>
          <a:xfrm>
            <a:off x="6096000" y="5049000"/>
            <a:ext cx="216000" cy="216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E1FCC6F0-02D3-44E8-AEA8-C48CE27467DB}"/>
              </a:ext>
            </a:extLst>
          </p:cNvPr>
          <p:cNvSpPr/>
          <p:nvPr/>
        </p:nvSpPr>
        <p:spPr>
          <a:xfrm>
            <a:off x="4656000" y="2349000"/>
            <a:ext cx="216000" cy="216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889785-B886-47BE-8C61-C85626CB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6" y="0"/>
            <a:ext cx="786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BEC331-4352-41DF-93CF-8B349A6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47637"/>
            <a:ext cx="8601075" cy="6562725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422108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50268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42930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522920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5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5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7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8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9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>
            <a:extLst>
              <a:ext uri="{FF2B5EF4-FFF2-40B4-BE49-F238E27FC236}">
                <a16:creationId xmlns:a16="http://schemas.microsoft.com/office/drawing/2014/main" id="{739E0D11-D2F3-452C-95B0-47100F23AF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424" y="-27384"/>
            <a:ext cx="9063528" cy="35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>
            <a:extLst>
              <a:ext uri="{FF2B5EF4-FFF2-40B4-BE49-F238E27FC236}">
                <a16:creationId xmlns:a16="http://schemas.microsoft.com/office/drawing/2014/main" id="{739E0D11-D2F3-452C-95B0-47100F23AF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424" y="-27384"/>
            <a:ext cx="9063528" cy="35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2A7C-C6AA-41AB-BADA-D946A508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68760"/>
            <a:ext cx="1873424" cy="759619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直线距离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C5995-E813-486A-854A-B0EF8B45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6232"/>
            <a:ext cx="7687748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2782278" y="258274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5086534" y="286434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5518582" y="265475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5662598" y="359085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246774" y="3158811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926294" y="2654755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5209459" y="2726763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662598" y="2726763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5158542" y="3008364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785523" y="3281736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6844582" y="2849688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582" y="2849688"/>
                <a:ext cx="1092416" cy="253916"/>
              </a:xfrm>
              <a:prstGeom prst="rect">
                <a:avLst/>
              </a:prstGeom>
              <a:blipFill>
                <a:blip r:embed="rId2"/>
                <a:stretch>
                  <a:fillRect t="-100000" r="-3966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5098598" y="3751148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98" y="3751148"/>
                <a:ext cx="1272015" cy="253916"/>
              </a:xfrm>
              <a:prstGeom prst="rect">
                <a:avLst/>
              </a:prstGeom>
              <a:blipFill>
                <a:blip r:embed="rId3"/>
                <a:stretch>
                  <a:fillRect t="-100000" r="-22488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5518582" y="242268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82" y="2422680"/>
                <a:ext cx="1272015" cy="253916"/>
              </a:xfrm>
              <a:prstGeom prst="rect">
                <a:avLst/>
              </a:prstGeom>
              <a:blipFill>
                <a:blip r:embed="rId4"/>
                <a:stretch>
                  <a:fillRect t="-100000" r="-22488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3911631" y="2943930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31" y="2943930"/>
                <a:ext cx="1266244" cy="253916"/>
              </a:xfrm>
              <a:prstGeom prst="rect">
                <a:avLst/>
              </a:prstGeom>
              <a:blipFill>
                <a:blip r:embed="rId5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2423592" y="273739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737390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6157490" y="273739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90" y="2737390"/>
                <a:ext cx="73840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6052190" y="3243059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90" y="3243059"/>
                <a:ext cx="73840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4717330" y="2584801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30" y="2584801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4780175" y="3229898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75" y="3229898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3692863" y="2598987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63" y="2598987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5590590" y="2798771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5458501" y="302581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01" y="3025815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0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" y="3429000"/>
            <a:ext cx="8591550" cy="3021818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2582446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4886702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5318750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5462766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046942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40223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11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6DDAF340-5E3F-4697-8FAB-6969B6979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13" y="175492"/>
            <a:ext cx="8683715" cy="3394602"/>
          </a:xfrm>
          <a:prstGeom prst="rect">
            <a:avLst/>
          </a:prstGeom>
        </p:spPr>
      </p:pic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F8BC27DD-635C-4D7A-AA04-71D543639575}"/>
              </a:ext>
            </a:extLst>
          </p:cNvPr>
          <p:cNvCxnSpPr>
            <a:cxnSpLocks/>
            <a:stCxn id="8" idx="5"/>
            <a:endCxn id="9" idx="6"/>
          </p:cNvCxnSpPr>
          <p:nvPr/>
        </p:nvCxnSpPr>
        <p:spPr>
          <a:xfrm rot="16200000" flipH="1">
            <a:off x="5085786" y="4348163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0D0AA37-2581-4170-9CC8-65F129BE5F0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726462" y="3869350"/>
            <a:ext cx="2592288" cy="7200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8D2EAC2-48BB-48D2-9895-CE4FF7688D2A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2010090" y="4584836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32208F1-6F70-4836-888D-6CF3E9A79E80}"/>
              </a:ext>
            </a:extLst>
          </p:cNvPr>
          <p:cNvCxnSpPr/>
          <p:nvPr/>
        </p:nvCxnSpPr>
        <p:spPr>
          <a:xfrm flipV="1">
            <a:off x="3302526" y="5805264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C86B410A-3C46-4FEC-B6AF-75D933F23195}"/>
              </a:ext>
            </a:extLst>
          </p:cNvPr>
          <p:cNvCxnSpPr>
            <a:cxnSpLocks/>
            <a:endCxn id="9" idx="4"/>
          </p:cNvCxnSpPr>
          <p:nvPr/>
        </p:nvCxnSpPr>
        <p:spPr>
          <a:xfrm rot="5400000" flipH="1" flipV="1">
            <a:off x="4670677" y="4941170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112028A8-A05D-421A-83B8-B7DBEC9DFD42}"/>
              </a:ext>
            </a:extLst>
          </p:cNvPr>
          <p:cNvCxnSpPr>
            <a:cxnSpLocks/>
          </p:cNvCxnSpPr>
          <p:nvPr/>
        </p:nvCxnSpPr>
        <p:spPr>
          <a:xfrm>
            <a:off x="5606782" y="4869160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82452B1-B40F-4DA8-9909-CC8712E791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3589" y="4527829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B2DD94B-CF19-4E73-87D5-B6EEC7FA46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0679" y="5196178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FF3C6D15-14CB-4570-BC66-80D496523F6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5462766" y="3941358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C5A35F8-F516-4789-9E99-0B2E00567E6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5462766" y="3941358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711B595F-56D8-4A70-8241-A1FC6E3E6FB6}"/>
              </a:ext>
            </a:extLst>
          </p:cNvPr>
          <p:cNvCxnSpPr>
            <a:stCxn id="8" idx="2"/>
            <a:endCxn id="7" idx="7"/>
          </p:cNvCxnSpPr>
          <p:nvPr/>
        </p:nvCxnSpPr>
        <p:spPr>
          <a:xfrm rot="10800000" flipV="1">
            <a:off x="5009628" y="3941358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6E294822-BF71-4147-B3F9-2685662BC8C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074538" y="4336916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9" name="图片 198">
            <a:extLst>
              <a:ext uri="{FF2B5EF4-FFF2-40B4-BE49-F238E27FC236}">
                <a16:creationId xmlns:a16="http://schemas.microsoft.com/office/drawing/2014/main" id="{0A0DBB10-307B-42B4-A6F8-1D68B5628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765" y="2947260"/>
            <a:ext cx="2352244" cy="625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/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/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/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/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/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/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/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/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/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/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/>
              <p:nvPr/>
            </p:nvSpPr>
            <p:spPr>
              <a:xfrm>
                <a:off x="4872564" y="3913692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64" y="3913692"/>
                <a:ext cx="561499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/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/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𝑁𝐼𝑆𝑅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6DE50C9B-E57F-49C7-B3D0-9B3A01A5709B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4958710" y="4222960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/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/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/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/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E703E96-ED62-489B-AB1C-66B32F46CFEE}"/>
              </a:ext>
            </a:extLst>
          </p:cNvPr>
          <p:cNvSpPr/>
          <p:nvPr/>
        </p:nvSpPr>
        <p:spPr>
          <a:xfrm>
            <a:off x="939676" y="3869871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3641280" y="232906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5945536" y="261066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377584" y="240107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521600" y="332887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105776" y="2905131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7703584" y="2596008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84" y="2596008"/>
                <a:ext cx="1092416" cy="253916"/>
              </a:xfrm>
              <a:prstGeom prst="rect">
                <a:avLst/>
              </a:prstGeom>
              <a:blipFill>
                <a:blip r:embed="rId3"/>
                <a:stretch>
                  <a:fillRect t="-100000" r="-3966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5930698" y="34008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98" y="3400885"/>
                <a:ext cx="1272015" cy="253916"/>
              </a:xfrm>
              <a:prstGeom prst="rect">
                <a:avLst/>
              </a:prstGeom>
              <a:blipFill>
                <a:blip r:embed="rId4"/>
                <a:stretch>
                  <a:fillRect t="-100000" r="-22010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377584" y="216900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84" y="2169000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4770633" y="2690250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33" y="2690250"/>
                <a:ext cx="1266244" cy="253916"/>
              </a:xfrm>
              <a:prstGeom prst="rect">
                <a:avLst/>
              </a:prstGeom>
              <a:blipFill>
                <a:blip r:embed="rId6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282594" y="248371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594" y="2483710"/>
                <a:ext cx="1272015" cy="253916"/>
              </a:xfrm>
              <a:prstGeom prst="rect">
                <a:avLst/>
              </a:prstGeom>
              <a:blipFill>
                <a:blip r:embed="rId7"/>
                <a:stretch>
                  <a:fillRect t="-100000" r="-22488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F8BC27DD-635C-4D7A-AA04-71D543639575}"/>
              </a:ext>
            </a:extLst>
          </p:cNvPr>
          <p:cNvCxnSpPr>
            <a:cxnSpLocks/>
            <a:stCxn id="8" idx="5"/>
            <a:endCxn id="9" idx="6"/>
          </p:cNvCxnSpPr>
          <p:nvPr/>
        </p:nvCxnSpPr>
        <p:spPr>
          <a:xfrm rot="16200000" flipH="1">
            <a:off x="6144620" y="2879888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0D0AA37-2581-4170-9CC8-65F129BE5F0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785296" y="2401075"/>
            <a:ext cx="2592288" cy="7200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8D2EAC2-48BB-48D2-9895-CE4FF7688D2A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3068924" y="3116561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32208F1-6F70-4836-888D-6CF3E9A79E80}"/>
              </a:ext>
            </a:extLst>
          </p:cNvPr>
          <p:cNvCxnSpPr/>
          <p:nvPr/>
        </p:nvCxnSpPr>
        <p:spPr>
          <a:xfrm flipV="1">
            <a:off x="4361360" y="4336989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C86B410A-3C46-4FEC-B6AF-75D933F23195}"/>
              </a:ext>
            </a:extLst>
          </p:cNvPr>
          <p:cNvCxnSpPr>
            <a:cxnSpLocks/>
            <a:endCxn id="9" idx="4"/>
          </p:cNvCxnSpPr>
          <p:nvPr/>
        </p:nvCxnSpPr>
        <p:spPr>
          <a:xfrm rot="5400000" flipH="1" flipV="1">
            <a:off x="5729511" y="3472895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112028A8-A05D-421A-83B8-B7DBEC9DFD42}"/>
              </a:ext>
            </a:extLst>
          </p:cNvPr>
          <p:cNvCxnSpPr>
            <a:cxnSpLocks/>
          </p:cNvCxnSpPr>
          <p:nvPr/>
        </p:nvCxnSpPr>
        <p:spPr>
          <a:xfrm>
            <a:off x="6665616" y="3400885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82452B1-B40F-4DA8-9909-CC8712E791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2423" y="3059554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B2DD94B-CF19-4E73-87D5-B6EEC7FA46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9513" y="3727903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FF3C6D15-14CB-4570-BC66-80D496523F6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521600" y="2473083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C5A35F8-F516-4789-9E99-0B2E00567E6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6521600" y="2473083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711B595F-56D8-4A70-8241-A1FC6E3E6FB6}"/>
              </a:ext>
            </a:extLst>
          </p:cNvPr>
          <p:cNvCxnSpPr>
            <a:stCxn id="8" idx="2"/>
            <a:endCxn id="7" idx="7"/>
          </p:cNvCxnSpPr>
          <p:nvPr/>
        </p:nvCxnSpPr>
        <p:spPr>
          <a:xfrm rot="10800000" flipV="1">
            <a:off x="6068462" y="2473083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6E294822-BF71-4147-B3F9-2685662BC8C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6133372" y="2868641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/>
              <p:nvPr/>
            </p:nvSpPr>
            <p:spPr>
              <a:xfrm>
                <a:off x="7148626" y="2416728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626" y="2416728"/>
                <a:ext cx="486800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/>
              <p:nvPr/>
            </p:nvSpPr>
            <p:spPr>
              <a:xfrm>
                <a:off x="7762992" y="3276971"/>
                <a:ext cx="48365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992" y="3276971"/>
                <a:ext cx="48365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/>
              <p:nvPr/>
            </p:nvSpPr>
            <p:spPr>
              <a:xfrm>
                <a:off x="5803938" y="379504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38" y="3795041"/>
                <a:ext cx="486800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/>
              <p:nvPr/>
            </p:nvSpPr>
            <p:spPr>
              <a:xfrm>
                <a:off x="6630488" y="2872109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488" y="2872109"/>
                <a:ext cx="48680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/>
              <p:nvPr/>
            </p:nvSpPr>
            <p:spPr>
              <a:xfrm>
                <a:off x="4733505" y="2414917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05" y="2414917"/>
                <a:ext cx="4868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/>
              <p:nvPr/>
            </p:nvSpPr>
            <p:spPr>
              <a:xfrm>
                <a:off x="4865415" y="421003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15" y="4210031"/>
                <a:ext cx="48680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/>
              <p:nvPr/>
            </p:nvSpPr>
            <p:spPr>
              <a:xfrm>
                <a:off x="2029353" y="312308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53" y="3123086"/>
                <a:ext cx="48680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/>
              <p:nvPr/>
            </p:nvSpPr>
            <p:spPr>
              <a:xfrm>
                <a:off x="7083764" y="2799264"/>
                <a:ext cx="5583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64" y="2799264"/>
                <a:ext cx="558358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/>
              <p:nvPr/>
            </p:nvSpPr>
            <p:spPr>
              <a:xfrm>
                <a:off x="6212148" y="284528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48" y="2845287"/>
                <a:ext cx="561499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/>
              <p:nvPr/>
            </p:nvSpPr>
            <p:spPr>
              <a:xfrm>
                <a:off x="5812822" y="2996128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22" y="2996128"/>
                <a:ext cx="561499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/>
              <p:nvPr/>
            </p:nvSpPr>
            <p:spPr>
              <a:xfrm>
                <a:off x="5931398" y="244541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98" y="2445417"/>
                <a:ext cx="561499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/>
              <p:nvPr/>
            </p:nvSpPr>
            <p:spPr>
              <a:xfrm>
                <a:off x="6464294" y="4059978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94" y="4059978"/>
                <a:ext cx="561499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/>
              <p:nvPr/>
            </p:nvSpPr>
            <p:spPr>
              <a:xfrm>
                <a:off x="6846420" y="3563847"/>
                <a:ext cx="5332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𝑁𝐼𝑆𝑅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20" y="3563847"/>
                <a:ext cx="533288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6DE50C9B-E57F-49C7-B3D0-9B3A01A5709B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6017544" y="2754685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/>
              <p:nvPr/>
            </p:nvSpPr>
            <p:spPr>
              <a:xfrm>
                <a:off x="3766984" y="3250044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84" y="3250044"/>
                <a:ext cx="5614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/>
              <p:nvPr/>
            </p:nvSpPr>
            <p:spPr>
              <a:xfrm>
                <a:off x="7485255" y="3760039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255" y="3760039"/>
                <a:ext cx="756617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/>
              <p:nvPr/>
            </p:nvSpPr>
            <p:spPr>
              <a:xfrm>
                <a:off x="5472386" y="4336989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86" y="4336989"/>
                <a:ext cx="52257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/>
              <p:nvPr/>
            </p:nvSpPr>
            <p:spPr>
              <a:xfrm>
                <a:off x="4100000" y="4408997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000" y="4408997"/>
                <a:ext cx="587469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E703E96-ED62-489B-AB1C-66B32F46CFEE}"/>
              </a:ext>
            </a:extLst>
          </p:cNvPr>
          <p:cNvSpPr/>
          <p:nvPr/>
        </p:nvSpPr>
        <p:spPr>
          <a:xfrm>
            <a:off x="1998510" y="2401596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303</Words>
  <Application>Microsoft Office PowerPoint</Application>
  <PresentationFormat>宽屏</PresentationFormat>
  <Paragraphs>163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直线距离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Songzheng</dc:creator>
  <cp:lastModifiedBy>澜 江</cp:lastModifiedBy>
  <cp:revision>47</cp:revision>
  <dcterms:created xsi:type="dcterms:W3CDTF">2019-01-26T09:15:07Z</dcterms:created>
  <dcterms:modified xsi:type="dcterms:W3CDTF">2019-01-28T04:58:58Z</dcterms:modified>
</cp:coreProperties>
</file>