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76" r:id="rId3"/>
    <p:sldId id="268" r:id="rId4"/>
    <p:sldId id="277" r:id="rId5"/>
    <p:sldId id="269" r:id="rId6"/>
    <p:sldId id="270" r:id="rId7"/>
    <p:sldId id="278" r:id="rId8"/>
    <p:sldId id="274" r:id="rId9"/>
    <p:sldId id="279" r:id="rId10"/>
    <p:sldId id="271" r:id="rId11"/>
    <p:sldId id="273" r:id="rId12"/>
    <p:sldId id="280" r:id="rId13"/>
    <p:sldId id="275" r:id="rId14"/>
  </p:sldIdLst>
  <p:sldSz cx="35999738" cy="21599525"/>
  <p:notesSz cx="6858000" cy="9144000"/>
  <p:defaultTextStyle>
    <a:defPPr>
      <a:defRPr lang="zh-CN"/>
    </a:defPPr>
    <a:lvl1pPr marL="0" algn="l" defTabSz="2764546" rtl="0" eaLnBrk="1" latinLnBrk="0" hangingPunct="1">
      <a:defRPr sz="5443" kern="1200">
        <a:solidFill>
          <a:schemeClr val="tx1"/>
        </a:solidFill>
        <a:latin typeface="+mn-lt"/>
        <a:ea typeface="+mn-ea"/>
        <a:cs typeface="+mn-cs"/>
      </a:defRPr>
    </a:lvl1pPr>
    <a:lvl2pPr marL="1382271" algn="l" defTabSz="2764546" rtl="0" eaLnBrk="1" latinLnBrk="0" hangingPunct="1">
      <a:defRPr sz="5443" kern="1200">
        <a:solidFill>
          <a:schemeClr val="tx1"/>
        </a:solidFill>
        <a:latin typeface="+mn-lt"/>
        <a:ea typeface="+mn-ea"/>
        <a:cs typeface="+mn-cs"/>
      </a:defRPr>
    </a:lvl2pPr>
    <a:lvl3pPr marL="2764546" algn="l" defTabSz="2764546" rtl="0" eaLnBrk="1" latinLnBrk="0" hangingPunct="1">
      <a:defRPr sz="5443" kern="1200">
        <a:solidFill>
          <a:schemeClr val="tx1"/>
        </a:solidFill>
        <a:latin typeface="+mn-lt"/>
        <a:ea typeface="+mn-ea"/>
        <a:cs typeface="+mn-cs"/>
      </a:defRPr>
    </a:lvl3pPr>
    <a:lvl4pPr marL="4146817" algn="l" defTabSz="2764546" rtl="0" eaLnBrk="1" latinLnBrk="0" hangingPunct="1">
      <a:defRPr sz="5443" kern="1200">
        <a:solidFill>
          <a:schemeClr val="tx1"/>
        </a:solidFill>
        <a:latin typeface="+mn-lt"/>
        <a:ea typeface="+mn-ea"/>
        <a:cs typeface="+mn-cs"/>
      </a:defRPr>
    </a:lvl4pPr>
    <a:lvl5pPr marL="5529089" algn="l" defTabSz="2764546" rtl="0" eaLnBrk="1" latinLnBrk="0" hangingPunct="1">
      <a:defRPr sz="5443" kern="1200">
        <a:solidFill>
          <a:schemeClr val="tx1"/>
        </a:solidFill>
        <a:latin typeface="+mn-lt"/>
        <a:ea typeface="+mn-ea"/>
        <a:cs typeface="+mn-cs"/>
      </a:defRPr>
    </a:lvl5pPr>
    <a:lvl6pPr marL="6911363" algn="l" defTabSz="2764546" rtl="0" eaLnBrk="1" latinLnBrk="0" hangingPunct="1">
      <a:defRPr sz="5443" kern="1200">
        <a:solidFill>
          <a:schemeClr val="tx1"/>
        </a:solidFill>
        <a:latin typeface="+mn-lt"/>
        <a:ea typeface="+mn-ea"/>
        <a:cs typeface="+mn-cs"/>
      </a:defRPr>
    </a:lvl6pPr>
    <a:lvl7pPr marL="8293634" algn="l" defTabSz="2764546" rtl="0" eaLnBrk="1" latinLnBrk="0" hangingPunct="1">
      <a:defRPr sz="5443" kern="1200">
        <a:solidFill>
          <a:schemeClr val="tx1"/>
        </a:solidFill>
        <a:latin typeface="+mn-lt"/>
        <a:ea typeface="+mn-ea"/>
        <a:cs typeface="+mn-cs"/>
      </a:defRPr>
    </a:lvl7pPr>
    <a:lvl8pPr marL="9675908" algn="l" defTabSz="2764546" rtl="0" eaLnBrk="1" latinLnBrk="0" hangingPunct="1">
      <a:defRPr sz="5443" kern="1200">
        <a:solidFill>
          <a:schemeClr val="tx1"/>
        </a:solidFill>
        <a:latin typeface="+mn-lt"/>
        <a:ea typeface="+mn-ea"/>
        <a:cs typeface="+mn-cs"/>
      </a:defRPr>
    </a:lvl8pPr>
    <a:lvl9pPr marL="11058180" algn="l" defTabSz="2764546" rtl="0" eaLnBrk="1" latinLnBrk="0" hangingPunct="1">
      <a:defRPr sz="54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22" userDrawn="1">
          <p15:clr>
            <a:srgbClr val="A4A3A4"/>
          </p15:clr>
        </p15:guide>
        <p15:guide id="2" pos="113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35" d="100"/>
          <a:sy n="35" d="100"/>
        </p:scale>
        <p:origin x="900" y="126"/>
      </p:cViewPr>
      <p:guideLst>
        <p:guide orient="horz" pos="6622"/>
        <p:guide pos="113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48B18-0101-45D0-8216-26A46FB96F07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9DA48-92CA-4055-A6F0-848640CE7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00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DA48-92CA-4055-A6F0-848640CE75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882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DA48-92CA-4055-A6F0-848640CE75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47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DA48-92CA-4055-A6F0-848640CE75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716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DA48-92CA-4055-A6F0-848640CE75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078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DA48-92CA-4055-A6F0-848640CE75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236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DA48-92CA-4055-A6F0-848640CE75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13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3534924"/>
            <a:ext cx="26999804" cy="7519835"/>
          </a:xfrm>
        </p:spPr>
        <p:txBody>
          <a:bodyPr anchor="b"/>
          <a:lstStyle>
            <a:lvl1pPr algn="ctr">
              <a:defRPr sz="1771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1344752"/>
            <a:ext cx="26999804" cy="5214884"/>
          </a:xfrm>
        </p:spPr>
        <p:txBody>
          <a:bodyPr/>
          <a:lstStyle>
            <a:lvl1pPr marL="0" indent="0" algn="ctr">
              <a:buNone/>
              <a:defRPr sz="7086"/>
            </a:lvl1pPr>
            <a:lvl2pPr marL="1349974" indent="0" algn="ctr">
              <a:buNone/>
              <a:defRPr sz="5905"/>
            </a:lvl2pPr>
            <a:lvl3pPr marL="2699949" indent="0" algn="ctr">
              <a:buNone/>
              <a:defRPr sz="5315"/>
            </a:lvl3pPr>
            <a:lvl4pPr marL="4049923" indent="0" algn="ctr">
              <a:buNone/>
              <a:defRPr sz="4724"/>
            </a:lvl4pPr>
            <a:lvl5pPr marL="5399898" indent="0" algn="ctr">
              <a:buNone/>
              <a:defRPr sz="4724"/>
            </a:lvl5pPr>
            <a:lvl6pPr marL="6749872" indent="0" algn="ctr">
              <a:buNone/>
              <a:defRPr sz="4724"/>
            </a:lvl6pPr>
            <a:lvl7pPr marL="8099847" indent="0" algn="ctr">
              <a:buNone/>
              <a:defRPr sz="4724"/>
            </a:lvl7pPr>
            <a:lvl8pPr marL="9449821" indent="0" algn="ctr">
              <a:buNone/>
              <a:defRPr sz="4724"/>
            </a:lvl8pPr>
            <a:lvl9pPr marL="10799796" indent="0" algn="ctr">
              <a:buNone/>
              <a:defRPr sz="4724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8DD0-488E-4D75-ABAD-69E7F43C8EF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6BBA-6C6B-40DC-8B3B-828E5849D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52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8DD0-488E-4D75-ABAD-69E7F43C8EF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6BBA-6C6B-40DC-8B3B-828E5849D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02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1149975"/>
            <a:ext cx="7762444" cy="183045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1149975"/>
            <a:ext cx="22837334" cy="18304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8DD0-488E-4D75-ABAD-69E7F43C8EF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6BBA-6C6B-40DC-8B3B-828E5849D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84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8DD0-488E-4D75-ABAD-69E7F43C8EF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6BBA-6C6B-40DC-8B3B-828E5849D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0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5384885"/>
            <a:ext cx="31049774" cy="8984801"/>
          </a:xfrm>
        </p:spPr>
        <p:txBody>
          <a:bodyPr anchor="b"/>
          <a:lstStyle>
            <a:lvl1pPr>
              <a:defRPr sz="1771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4454685"/>
            <a:ext cx="31049774" cy="4724895"/>
          </a:xfrm>
        </p:spPr>
        <p:txBody>
          <a:bodyPr/>
          <a:lstStyle>
            <a:lvl1pPr marL="0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1pPr>
            <a:lvl2pPr marL="1349974" indent="0">
              <a:buNone/>
              <a:defRPr sz="5905">
                <a:solidFill>
                  <a:schemeClr val="tx1">
                    <a:tint val="75000"/>
                  </a:schemeClr>
                </a:solidFill>
              </a:defRPr>
            </a:lvl2pPr>
            <a:lvl3pPr marL="2699949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49923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3998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49872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099847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498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799796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8DD0-488E-4D75-ABAD-69E7F43C8EF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6BBA-6C6B-40DC-8B3B-828E5849D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79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5749874"/>
            <a:ext cx="15299889" cy="13704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5749874"/>
            <a:ext cx="15299889" cy="13704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8DD0-488E-4D75-ABAD-69E7F43C8EF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6BBA-6C6B-40DC-8B3B-828E5849D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3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149976"/>
            <a:ext cx="31049774" cy="417491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5294885"/>
            <a:ext cx="15229575" cy="2594941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7889827"/>
            <a:ext cx="15229575" cy="116047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5294885"/>
            <a:ext cx="15304578" cy="2594941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7889827"/>
            <a:ext cx="15304578" cy="116047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8DD0-488E-4D75-ABAD-69E7F43C8EF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6BBA-6C6B-40DC-8B3B-828E5849D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20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8DD0-488E-4D75-ABAD-69E7F43C8EF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6BBA-6C6B-40DC-8B3B-828E5849D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5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8DD0-488E-4D75-ABAD-69E7F43C8EF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6BBA-6C6B-40DC-8B3B-828E5849D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81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439968"/>
            <a:ext cx="11610852" cy="5039889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109933"/>
            <a:ext cx="18224867" cy="15349662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6"/>
            </a:lvl3pPr>
            <a:lvl4pPr>
              <a:defRPr sz="5905"/>
            </a:lvl4pPr>
            <a:lvl5pPr>
              <a:defRPr sz="5905"/>
            </a:lvl5pPr>
            <a:lvl6pPr>
              <a:defRPr sz="5905"/>
            </a:lvl6pPr>
            <a:lvl7pPr>
              <a:defRPr sz="5905"/>
            </a:lvl7pPr>
            <a:lvl8pPr>
              <a:defRPr sz="5905"/>
            </a:lvl8pPr>
            <a:lvl9pPr>
              <a:defRPr sz="590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479857"/>
            <a:ext cx="11610852" cy="12004738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8DD0-488E-4D75-ABAD-69E7F43C8EF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6BBA-6C6B-40DC-8B3B-828E5849D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6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439968"/>
            <a:ext cx="11610852" cy="5039889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109933"/>
            <a:ext cx="18224867" cy="15349662"/>
          </a:xfrm>
        </p:spPr>
        <p:txBody>
          <a:bodyPr anchor="t"/>
          <a:lstStyle>
            <a:lvl1pPr marL="0" indent="0">
              <a:buNone/>
              <a:defRPr sz="9449"/>
            </a:lvl1pPr>
            <a:lvl2pPr marL="1349974" indent="0">
              <a:buNone/>
              <a:defRPr sz="8268"/>
            </a:lvl2pPr>
            <a:lvl3pPr marL="2699949" indent="0">
              <a:buNone/>
              <a:defRPr sz="7086"/>
            </a:lvl3pPr>
            <a:lvl4pPr marL="4049923" indent="0">
              <a:buNone/>
              <a:defRPr sz="5905"/>
            </a:lvl4pPr>
            <a:lvl5pPr marL="5399898" indent="0">
              <a:buNone/>
              <a:defRPr sz="5905"/>
            </a:lvl5pPr>
            <a:lvl6pPr marL="6749872" indent="0">
              <a:buNone/>
              <a:defRPr sz="5905"/>
            </a:lvl6pPr>
            <a:lvl7pPr marL="8099847" indent="0">
              <a:buNone/>
              <a:defRPr sz="5905"/>
            </a:lvl7pPr>
            <a:lvl8pPr marL="9449821" indent="0">
              <a:buNone/>
              <a:defRPr sz="5905"/>
            </a:lvl8pPr>
            <a:lvl9pPr marL="10799796" indent="0">
              <a:buNone/>
              <a:defRPr sz="590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479857"/>
            <a:ext cx="11610852" cy="12004738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8DD0-488E-4D75-ABAD-69E7F43C8EF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6BBA-6C6B-40DC-8B3B-828E5849D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66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149976"/>
            <a:ext cx="31049774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5749874"/>
            <a:ext cx="31049774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0019561"/>
            <a:ext cx="8099941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A8DD0-488E-4D75-ABAD-69E7F43C8EF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0019561"/>
            <a:ext cx="1214991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0019561"/>
            <a:ext cx="8099941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E6BBA-6C6B-40DC-8B3B-828E5849D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76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699949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4987" indent="-674987" algn="l" defTabSz="2699949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4962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2pPr>
      <a:lvl3pPr marL="3374936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3pPr>
      <a:lvl4pPr marL="4724911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4885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4859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4834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4808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4783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49974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699949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49923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399898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49872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099847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49821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799796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>
            <a:off x="8382000" y="6234125"/>
            <a:ext cx="13976983" cy="12114529"/>
          </a:xfrm>
          <a:prstGeom prst="roundRect">
            <a:avLst>
              <a:gd name="adj" fmla="val 911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双括号 3"/>
          <p:cNvSpPr/>
          <p:nvPr/>
        </p:nvSpPr>
        <p:spPr>
          <a:xfrm>
            <a:off x="236226" y="2411978"/>
            <a:ext cx="3359816" cy="214914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9250" y="2180105"/>
            <a:ext cx="2924583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utterance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29248" y="2709201"/>
            <a:ext cx="1782860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audio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67720" y="3296326"/>
            <a:ext cx="1744388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77598" y="3873239"/>
            <a:ext cx="1790427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10" name="双括号 9"/>
          <p:cNvSpPr/>
          <p:nvPr/>
        </p:nvSpPr>
        <p:spPr>
          <a:xfrm>
            <a:off x="236226" y="17682712"/>
            <a:ext cx="3359816" cy="214914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13136" y="17723372"/>
            <a:ext cx="2924583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utterance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13137" y="18332969"/>
            <a:ext cx="2589170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emotion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38784" y="18942565"/>
            <a:ext cx="1790427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390533" y="2478659"/>
            <a:ext cx="720069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In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24537" y="18614667"/>
            <a:ext cx="1234633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Out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057924" y="2570959"/>
            <a:ext cx="9376" cy="18231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246222" y="2193528"/>
            <a:ext cx="4251887" cy="2238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Pre-process</a:t>
            </a:r>
          </a:p>
        </p:txBody>
      </p:sp>
      <p:sp>
        <p:nvSpPr>
          <p:cNvPr id="33" name="矩形 32"/>
          <p:cNvSpPr/>
          <p:nvPr/>
        </p:nvSpPr>
        <p:spPr>
          <a:xfrm>
            <a:off x="6093822" y="10721785"/>
            <a:ext cx="4251887" cy="2238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Management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010722" y="2194587"/>
            <a:ext cx="4251887" cy="2238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Bot Activation Decision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010866" y="6707082"/>
            <a:ext cx="2436461" cy="22380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 1</a:t>
            </a:r>
          </a:p>
        </p:txBody>
      </p:sp>
      <p:sp>
        <p:nvSpPr>
          <p:cNvPr id="39" name="矩形 38"/>
          <p:cNvSpPr/>
          <p:nvPr/>
        </p:nvSpPr>
        <p:spPr>
          <a:xfrm>
            <a:off x="28826148" y="6707082"/>
            <a:ext cx="2436461" cy="22380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 2</a:t>
            </a:r>
          </a:p>
        </p:txBody>
      </p:sp>
      <p:sp>
        <p:nvSpPr>
          <p:cNvPr id="40" name="矩形 39"/>
          <p:cNvSpPr/>
          <p:nvPr/>
        </p:nvSpPr>
        <p:spPr>
          <a:xfrm>
            <a:off x="33093348" y="6707082"/>
            <a:ext cx="2436461" cy="22380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 N</a:t>
            </a:r>
          </a:p>
        </p:txBody>
      </p:sp>
      <p:sp>
        <p:nvSpPr>
          <p:cNvPr id="41" name="矩形 40"/>
          <p:cNvSpPr/>
          <p:nvPr/>
        </p:nvSpPr>
        <p:spPr>
          <a:xfrm>
            <a:off x="23157546" y="6707082"/>
            <a:ext cx="2436461" cy="22380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llegal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1844393" y="7361153"/>
            <a:ext cx="667170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endCxn id="41" idx="0"/>
          </p:cNvCxnSpPr>
          <p:nvPr/>
        </p:nvCxnSpPr>
        <p:spPr>
          <a:xfrm flipH="1">
            <a:off x="24375777" y="4516376"/>
            <a:ext cx="3555486" cy="219070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38" idx="0"/>
          </p:cNvCxnSpPr>
          <p:nvPr/>
        </p:nvCxnSpPr>
        <p:spPr>
          <a:xfrm flipH="1">
            <a:off x="27229097" y="4516376"/>
            <a:ext cx="1309766" cy="219070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39" idx="0"/>
          </p:cNvCxnSpPr>
          <p:nvPr/>
        </p:nvCxnSpPr>
        <p:spPr>
          <a:xfrm>
            <a:off x="29566353" y="4516376"/>
            <a:ext cx="478026" cy="219070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40" idx="0"/>
          </p:cNvCxnSpPr>
          <p:nvPr/>
        </p:nvCxnSpPr>
        <p:spPr>
          <a:xfrm>
            <a:off x="30173953" y="4516376"/>
            <a:ext cx="4137626" cy="219070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956078" y="3313626"/>
            <a:ext cx="2290144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14985002" y="588225"/>
            <a:ext cx="8459368" cy="54619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5789028" y="1488127"/>
            <a:ext cx="6874694" cy="9136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Emotion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Classification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5789028" y="2524979"/>
            <a:ext cx="6895723" cy="9196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Domain Classification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137681" y="515774"/>
            <a:ext cx="5993949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Process Module Link</a:t>
            </a:r>
            <a:endParaRPr lang="en-US" altLang="zh-CN" dirty="0"/>
          </a:p>
        </p:txBody>
      </p:sp>
      <p:cxnSp>
        <p:nvCxnSpPr>
          <p:cNvPr id="180" name="直接箭头连接符 179"/>
          <p:cNvCxnSpPr>
            <a:stCxn id="31" idx="3"/>
            <a:endCxn id="177" idx="1"/>
          </p:cNvCxnSpPr>
          <p:nvPr/>
        </p:nvCxnSpPr>
        <p:spPr>
          <a:xfrm>
            <a:off x="10498109" y="3312567"/>
            <a:ext cx="4486893" cy="6632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77" idx="3"/>
            <a:endCxn id="37" idx="1"/>
          </p:cNvCxnSpPr>
          <p:nvPr/>
        </p:nvCxnSpPr>
        <p:spPr>
          <a:xfrm flipV="1">
            <a:off x="23444370" y="3313626"/>
            <a:ext cx="3566352" cy="557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26974537" y="11505611"/>
            <a:ext cx="4251887" cy="2238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Re-rank</a:t>
            </a:r>
          </a:p>
        </p:txBody>
      </p:sp>
      <p:cxnSp>
        <p:nvCxnSpPr>
          <p:cNvPr id="186" name="肘形连接符 185"/>
          <p:cNvCxnSpPr>
            <a:stCxn id="38" idx="2"/>
            <a:endCxn id="184" idx="0"/>
          </p:cNvCxnSpPr>
          <p:nvPr/>
        </p:nvCxnSpPr>
        <p:spPr>
          <a:xfrm rot="16200000" flipH="1">
            <a:off x="26884564" y="9289693"/>
            <a:ext cx="2560451" cy="1871384"/>
          </a:xfrm>
          <a:prstGeom prst="bentConnector3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肘形连接符 187"/>
          <p:cNvCxnSpPr>
            <a:stCxn id="39" idx="2"/>
            <a:endCxn id="184" idx="0"/>
          </p:cNvCxnSpPr>
          <p:nvPr/>
        </p:nvCxnSpPr>
        <p:spPr>
          <a:xfrm rot="5400000">
            <a:off x="28292205" y="9753436"/>
            <a:ext cx="2560451" cy="943898"/>
          </a:xfrm>
          <a:prstGeom prst="bentConnector3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189"/>
          <p:cNvCxnSpPr>
            <a:stCxn id="40" idx="2"/>
            <a:endCxn id="184" idx="0"/>
          </p:cNvCxnSpPr>
          <p:nvPr/>
        </p:nvCxnSpPr>
        <p:spPr>
          <a:xfrm rot="5400000">
            <a:off x="30425805" y="7619836"/>
            <a:ext cx="2560451" cy="5211098"/>
          </a:xfrm>
          <a:prstGeom prst="bentConnector3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/>
          <p:cNvSpPr/>
          <p:nvPr/>
        </p:nvSpPr>
        <p:spPr>
          <a:xfrm>
            <a:off x="26974536" y="15099397"/>
            <a:ext cx="4251887" cy="2238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Correction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93" name="直接箭头连接符 192"/>
          <p:cNvCxnSpPr>
            <a:stCxn id="184" idx="2"/>
            <a:endCxn id="191" idx="0"/>
          </p:cNvCxnSpPr>
          <p:nvPr/>
        </p:nvCxnSpPr>
        <p:spPr>
          <a:xfrm flipH="1">
            <a:off x="29100480" y="13743689"/>
            <a:ext cx="1" cy="1355708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 336"/>
          <p:cNvSpPr/>
          <p:nvPr/>
        </p:nvSpPr>
        <p:spPr>
          <a:xfrm>
            <a:off x="15789028" y="3596708"/>
            <a:ext cx="6895723" cy="9196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5300" dirty="0" err="1" smtClean="0">
                <a:solidFill>
                  <a:schemeClr val="tx1"/>
                </a:solidFill>
              </a:rPr>
              <a:t>IntentType</a:t>
            </a:r>
            <a:r>
              <a:rPr lang="en-US" altLang="zh-CN" sz="5300" dirty="0" smtClean="0">
                <a:solidFill>
                  <a:schemeClr val="tx1"/>
                </a:solidFill>
              </a:rPr>
              <a:t> </a:t>
            </a:r>
            <a:r>
              <a:rPr lang="en-US" altLang="zh-CN" sz="5300" dirty="0">
                <a:solidFill>
                  <a:schemeClr val="tx1"/>
                </a:solidFill>
              </a:rPr>
              <a:t>Classification</a:t>
            </a:r>
          </a:p>
        </p:txBody>
      </p:sp>
      <p:sp>
        <p:nvSpPr>
          <p:cNvPr id="338" name="矩形 337"/>
          <p:cNvSpPr/>
          <p:nvPr/>
        </p:nvSpPr>
        <p:spPr>
          <a:xfrm>
            <a:off x="15789028" y="4663968"/>
            <a:ext cx="6895723" cy="9196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Topic </a:t>
            </a:r>
            <a:r>
              <a:rPr lang="en-US" altLang="zh-CN" dirty="0" smtClean="0">
                <a:solidFill>
                  <a:schemeClr val="tx1"/>
                </a:solidFill>
              </a:rPr>
              <a:t>Recognition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41" idx="2"/>
            <a:endCxn id="184" idx="0"/>
          </p:cNvCxnSpPr>
          <p:nvPr/>
        </p:nvCxnSpPr>
        <p:spPr>
          <a:xfrm rot="16200000" flipH="1">
            <a:off x="25457904" y="7863033"/>
            <a:ext cx="2560451" cy="4724704"/>
          </a:xfrm>
          <a:prstGeom prst="bentConnector3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9" name="组合 338"/>
          <p:cNvGrpSpPr/>
          <p:nvPr/>
        </p:nvGrpSpPr>
        <p:grpSpPr>
          <a:xfrm>
            <a:off x="10742951" y="6446088"/>
            <a:ext cx="11000715" cy="11719519"/>
            <a:chOff x="5809129" y="3021247"/>
            <a:chExt cx="11000715" cy="11719519"/>
          </a:xfrm>
        </p:grpSpPr>
        <p:sp>
          <p:nvSpPr>
            <p:cNvPr id="340" name="圆角矩形 339"/>
            <p:cNvSpPr/>
            <p:nvPr/>
          </p:nvSpPr>
          <p:spPr>
            <a:xfrm>
              <a:off x="5809129" y="3021247"/>
              <a:ext cx="11000715" cy="11719519"/>
            </a:xfrm>
            <a:prstGeom prst="roundRect">
              <a:avLst>
                <a:gd name="adj" fmla="val 334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6179805" y="3075648"/>
              <a:ext cx="3977449" cy="579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Session </a:t>
              </a:r>
              <a:r>
                <a:rPr lang="en-US" altLang="zh-CN" dirty="0" smtClean="0"/>
                <a:t>Block</a:t>
              </a:r>
              <a:endParaRPr lang="zh-CN" altLang="en-US" dirty="0"/>
            </a:p>
          </p:txBody>
        </p:sp>
      </p:grpSp>
      <p:sp>
        <p:nvSpPr>
          <p:cNvPr id="342" name="文本框 341"/>
          <p:cNvSpPr txBox="1"/>
          <p:nvPr/>
        </p:nvSpPr>
        <p:spPr>
          <a:xfrm>
            <a:off x="15683832" y="6530252"/>
            <a:ext cx="1435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T</a:t>
            </a:r>
            <a:r>
              <a:rPr lang="en-US" altLang="zh-CN" sz="4000" b="1" dirty="0" smtClean="0"/>
              <a:t>oken</a:t>
            </a:r>
            <a:endParaRPr lang="zh-CN" altLang="en-US" sz="4000" b="1" dirty="0"/>
          </a:p>
        </p:txBody>
      </p:sp>
      <p:sp>
        <p:nvSpPr>
          <p:cNvPr id="343" name="矩形 342"/>
          <p:cNvSpPr/>
          <p:nvPr/>
        </p:nvSpPr>
        <p:spPr>
          <a:xfrm>
            <a:off x="11166775" y="7334272"/>
            <a:ext cx="10218385" cy="3086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 smtClean="0">
                <a:solidFill>
                  <a:schemeClr val="tx1"/>
                </a:solidFill>
              </a:rPr>
              <a:t>XXX-XXX-XXXX-XXX</a:t>
            </a:r>
            <a:endParaRPr lang="zh-CN" altLang="en-US" sz="2500" dirty="0">
              <a:solidFill>
                <a:schemeClr val="tx1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15191037" y="7628136"/>
            <a:ext cx="2421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Public info</a:t>
            </a:r>
            <a:endParaRPr lang="zh-CN" altLang="en-US" sz="4000" b="1" dirty="0"/>
          </a:p>
        </p:txBody>
      </p:sp>
      <p:sp>
        <p:nvSpPr>
          <p:cNvPr id="345" name="文本框 344"/>
          <p:cNvSpPr txBox="1"/>
          <p:nvPr/>
        </p:nvSpPr>
        <p:spPr>
          <a:xfrm>
            <a:off x="12038067" y="15723916"/>
            <a:ext cx="10178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i="1" dirty="0" smtClean="0"/>
              <a:t>Turn 1</a:t>
            </a:r>
            <a:endParaRPr lang="zh-CN" altLang="en-US" sz="2500" b="1" i="1" dirty="0"/>
          </a:p>
        </p:txBody>
      </p:sp>
      <p:sp>
        <p:nvSpPr>
          <p:cNvPr id="346" name="文本框 345"/>
          <p:cNvSpPr txBox="1"/>
          <p:nvPr/>
        </p:nvSpPr>
        <p:spPr>
          <a:xfrm>
            <a:off x="15206309" y="15723916"/>
            <a:ext cx="10151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i="1" dirty="0" smtClean="0"/>
              <a:t>Turn 2</a:t>
            </a:r>
            <a:endParaRPr lang="zh-CN" altLang="en-US" sz="2500" b="1" i="1" dirty="0"/>
          </a:p>
        </p:txBody>
      </p:sp>
      <p:sp>
        <p:nvSpPr>
          <p:cNvPr id="347" name="文本框 346"/>
          <p:cNvSpPr txBox="1"/>
          <p:nvPr/>
        </p:nvSpPr>
        <p:spPr>
          <a:xfrm>
            <a:off x="19262863" y="15723916"/>
            <a:ext cx="13928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i="1" dirty="0" smtClean="0"/>
              <a:t>Last Turn</a:t>
            </a:r>
            <a:endParaRPr lang="zh-CN" altLang="en-US" sz="2500" b="1" i="1" dirty="0"/>
          </a:p>
        </p:txBody>
      </p:sp>
      <p:sp>
        <p:nvSpPr>
          <p:cNvPr id="348" name="文本框 347"/>
          <p:cNvSpPr txBox="1"/>
          <p:nvPr/>
        </p:nvSpPr>
        <p:spPr>
          <a:xfrm>
            <a:off x="14738058" y="16112728"/>
            <a:ext cx="3249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err="1"/>
              <a:t>S</a:t>
            </a:r>
            <a:r>
              <a:rPr lang="en-US" altLang="zh-CN" sz="4000" b="1" dirty="0" err="1" smtClean="0"/>
              <a:t>ub_logicform</a:t>
            </a:r>
            <a:endParaRPr lang="zh-CN" altLang="en-US" sz="4000" b="1" dirty="0"/>
          </a:p>
        </p:txBody>
      </p:sp>
      <p:sp>
        <p:nvSpPr>
          <p:cNvPr id="349" name="矩形 348"/>
          <p:cNvSpPr/>
          <p:nvPr/>
        </p:nvSpPr>
        <p:spPr>
          <a:xfrm>
            <a:off x="12362633" y="16785310"/>
            <a:ext cx="8730098" cy="4458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0" name="文本框 349"/>
          <p:cNvSpPr txBox="1"/>
          <p:nvPr/>
        </p:nvSpPr>
        <p:spPr>
          <a:xfrm>
            <a:off x="11485470" y="16752051"/>
            <a:ext cx="8771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i="1" dirty="0" smtClean="0"/>
              <a:t>Bot 1</a:t>
            </a:r>
            <a:endParaRPr lang="zh-CN" altLang="en-US" sz="2500" b="1" i="1" dirty="0"/>
          </a:p>
        </p:txBody>
      </p:sp>
      <p:sp>
        <p:nvSpPr>
          <p:cNvPr id="351" name="文本框 350"/>
          <p:cNvSpPr txBox="1"/>
          <p:nvPr/>
        </p:nvSpPr>
        <p:spPr>
          <a:xfrm>
            <a:off x="11485470" y="17245320"/>
            <a:ext cx="8771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i="1" dirty="0" smtClean="0"/>
              <a:t>Bot 2</a:t>
            </a:r>
            <a:endParaRPr lang="zh-CN" altLang="en-US" sz="2500" b="1" i="1" dirty="0"/>
          </a:p>
        </p:txBody>
      </p:sp>
      <p:sp>
        <p:nvSpPr>
          <p:cNvPr id="352" name="文本框 351"/>
          <p:cNvSpPr txBox="1"/>
          <p:nvPr/>
        </p:nvSpPr>
        <p:spPr>
          <a:xfrm>
            <a:off x="15774656" y="17216530"/>
            <a:ext cx="1149674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53" name="矩形 352"/>
          <p:cNvSpPr/>
          <p:nvPr/>
        </p:nvSpPr>
        <p:spPr>
          <a:xfrm>
            <a:off x="12362633" y="17279410"/>
            <a:ext cx="8730098" cy="4458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4" name="组合 353"/>
          <p:cNvGrpSpPr/>
          <p:nvPr/>
        </p:nvGrpSpPr>
        <p:grpSpPr>
          <a:xfrm>
            <a:off x="11110737" y="8299830"/>
            <a:ext cx="2872505" cy="7419563"/>
            <a:chOff x="25216261" y="8463018"/>
            <a:chExt cx="2872505" cy="7419563"/>
          </a:xfrm>
        </p:grpSpPr>
        <p:sp>
          <p:nvSpPr>
            <p:cNvPr id="355" name="矩形 354"/>
            <p:cNvSpPr/>
            <p:nvPr/>
          </p:nvSpPr>
          <p:spPr>
            <a:xfrm>
              <a:off x="25216261" y="8463018"/>
              <a:ext cx="2872505" cy="74195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6" name="组合 355"/>
            <p:cNvGrpSpPr/>
            <p:nvPr/>
          </p:nvGrpSpPr>
          <p:grpSpPr>
            <a:xfrm>
              <a:off x="25444336" y="8744419"/>
              <a:ext cx="2361396" cy="4034321"/>
              <a:chOff x="24613404" y="6204791"/>
              <a:chExt cx="2361396" cy="4034321"/>
            </a:xfrm>
          </p:grpSpPr>
          <p:sp>
            <p:nvSpPr>
              <p:cNvPr id="364" name="矩形 363"/>
              <p:cNvSpPr/>
              <p:nvPr/>
            </p:nvSpPr>
            <p:spPr>
              <a:xfrm>
                <a:off x="24613405" y="6204791"/>
                <a:ext cx="2361395" cy="403432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5" name="矩形 364"/>
              <p:cNvSpPr/>
              <p:nvPr/>
            </p:nvSpPr>
            <p:spPr>
              <a:xfrm>
                <a:off x="24613404" y="6204791"/>
                <a:ext cx="2361396" cy="4857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POST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矩形 365"/>
              <p:cNvSpPr/>
              <p:nvPr/>
            </p:nvSpPr>
            <p:spPr>
              <a:xfrm>
                <a:off x="24842004" y="6793974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矩形 366"/>
              <p:cNvSpPr/>
              <p:nvPr/>
            </p:nvSpPr>
            <p:spPr>
              <a:xfrm>
                <a:off x="24842004" y="7234765"/>
                <a:ext cx="1896782" cy="44079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audio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矩形 367"/>
              <p:cNvSpPr/>
              <p:nvPr/>
            </p:nvSpPr>
            <p:spPr>
              <a:xfrm>
                <a:off x="24842004" y="7675556"/>
                <a:ext cx="1896782" cy="44079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video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矩形 368"/>
              <p:cNvSpPr/>
              <p:nvPr/>
            </p:nvSpPr>
            <p:spPr>
              <a:xfrm>
                <a:off x="24842004" y="8320657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矩形 369"/>
              <p:cNvSpPr/>
              <p:nvPr/>
            </p:nvSpPr>
            <p:spPr>
              <a:xfrm>
                <a:off x="24842004" y="8761448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domain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矩形 370"/>
              <p:cNvSpPr/>
              <p:nvPr/>
            </p:nvSpPr>
            <p:spPr>
              <a:xfrm>
                <a:off x="24842004" y="9202239"/>
                <a:ext cx="1896782" cy="44079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intent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矩形 371"/>
              <p:cNvSpPr/>
              <p:nvPr/>
            </p:nvSpPr>
            <p:spPr>
              <a:xfrm>
                <a:off x="24842004" y="9643030"/>
                <a:ext cx="1896782" cy="44079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topic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组合 356"/>
            <p:cNvGrpSpPr/>
            <p:nvPr/>
          </p:nvGrpSpPr>
          <p:grpSpPr>
            <a:xfrm>
              <a:off x="25452856" y="13046328"/>
              <a:ext cx="2361396" cy="2511689"/>
              <a:chOff x="22314672" y="13158564"/>
              <a:chExt cx="2361396" cy="2511689"/>
            </a:xfrm>
          </p:grpSpPr>
          <p:sp>
            <p:nvSpPr>
              <p:cNvPr id="358" name="矩形 357"/>
              <p:cNvSpPr/>
              <p:nvPr/>
            </p:nvSpPr>
            <p:spPr>
              <a:xfrm>
                <a:off x="22314673" y="13158565"/>
                <a:ext cx="2361395" cy="251168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9" name="矩形 358"/>
              <p:cNvSpPr/>
              <p:nvPr/>
            </p:nvSpPr>
            <p:spPr>
              <a:xfrm>
                <a:off x="22314672" y="13158564"/>
                <a:ext cx="2361396" cy="48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RESPONSE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矩形 359"/>
              <p:cNvSpPr/>
              <p:nvPr/>
            </p:nvSpPr>
            <p:spPr>
              <a:xfrm>
                <a:off x="22543272" y="13747747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矩形 360"/>
              <p:cNvSpPr/>
              <p:nvPr/>
            </p:nvSpPr>
            <p:spPr>
              <a:xfrm>
                <a:off x="22543272" y="14154730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矩形 361"/>
              <p:cNvSpPr/>
              <p:nvPr/>
            </p:nvSpPr>
            <p:spPr>
              <a:xfrm>
                <a:off x="22543272" y="14595521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bot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矩形 362"/>
              <p:cNvSpPr/>
              <p:nvPr/>
            </p:nvSpPr>
            <p:spPr>
              <a:xfrm>
                <a:off x="22543272" y="15015415"/>
                <a:ext cx="1900962" cy="44079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err="1" smtClean="0">
                    <a:solidFill>
                      <a:schemeClr val="tx1"/>
                    </a:solidFill>
                  </a:rPr>
                  <a:t>probabilit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73" name="组合 372"/>
          <p:cNvGrpSpPr/>
          <p:nvPr/>
        </p:nvGrpSpPr>
        <p:grpSpPr>
          <a:xfrm>
            <a:off x="14300298" y="8285995"/>
            <a:ext cx="2872505" cy="7419563"/>
            <a:chOff x="25216261" y="8463018"/>
            <a:chExt cx="2872505" cy="7419563"/>
          </a:xfrm>
        </p:grpSpPr>
        <p:sp>
          <p:nvSpPr>
            <p:cNvPr id="374" name="矩形 373"/>
            <p:cNvSpPr/>
            <p:nvPr/>
          </p:nvSpPr>
          <p:spPr>
            <a:xfrm>
              <a:off x="25216261" y="8463018"/>
              <a:ext cx="2872505" cy="74195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5" name="组合 374"/>
            <p:cNvGrpSpPr/>
            <p:nvPr/>
          </p:nvGrpSpPr>
          <p:grpSpPr>
            <a:xfrm>
              <a:off x="25444336" y="8744419"/>
              <a:ext cx="2361396" cy="4034321"/>
              <a:chOff x="24613404" y="6204791"/>
              <a:chExt cx="2361396" cy="4034321"/>
            </a:xfrm>
          </p:grpSpPr>
          <p:sp>
            <p:nvSpPr>
              <p:cNvPr id="383" name="矩形 382"/>
              <p:cNvSpPr/>
              <p:nvPr/>
            </p:nvSpPr>
            <p:spPr>
              <a:xfrm>
                <a:off x="24613405" y="6204791"/>
                <a:ext cx="2361395" cy="403432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4" name="矩形 383"/>
              <p:cNvSpPr/>
              <p:nvPr/>
            </p:nvSpPr>
            <p:spPr>
              <a:xfrm>
                <a:off x="24613404" y="6204791"/>
                <a:ext cx="2361396" cy="4857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POST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矩形 384"/>
              <p:cNvSpPr/>
              <p:nvPr/>
            </p:nvSpPr>
            <p:spPr>
              <a:xfrm>
                <a:off x="24842004" y="6793974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矩形 385"/>
              <p:cNvSpPr/>
              <p:nvPr/>
            </p:nvSpPr>
            <p:spPr>
              <a:xfrm>
                <a:off x="24842004" y="7234765"/>
                <a:ext cx="1896782" cy="44079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audio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矩形 386"/>
              <p:cNvSpPr/>
              <p:nvPr/>
            </p:nvSpPr>
            <p:spPr>
              <a:xfrm>
                <a:off x="24842004" y="7675556"/>
                <a:ext cx="1896782" cy="44079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video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矩形 387"/>
              <p:cNvSpPr/>
              <p:nvPr/>
            </p:nvSpPr>
            <p:spPr>
              <a:xfrm>
                <a:off x="24842004" y="8320657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矩形 388"/>
              <p:cNvSpPr/>
              <p:nvPr/>
            </p:nvSpPr>
            <p:spPr>
              <a:xfrm>
                <a:off x="24842004" y="8761448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domain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矩形 389"/>
              <p:cNvSpPr/>
              <p:nvPr/>
            </p:nvSpPr>
            <p:spPr>
              <a:xfrm>
                <a:off x="24842004" y="9202239"/>
                <a:ext cx="1896782" cy="44079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intent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矩形 390"/>
              <p:cNvSpPr/>
              <p:nvPr/>
            </p:nvSpPr>
            <p:spPr>
              <a:xfrm>
                <a:off x="24842004" y="9643030"/>
                <a:ext cx="1896782" cy="44079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topic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6" name="组合 375"/>
            <p:cNvGrpSpPr/>
            <p:nvPr/>
          </p:nvGrpSpPr>
          <p:grpSpPr>
            <a:xfrm>
              <a:off x="25452856" y="13046328"/>
              <a:ext cx="2361396" cy="2511689"/>
              <a:chOff x="22314672" y="13158564"/>
              <a:chExt cx="2361396" cy="2511689"/>
            </a:xfrm>
          </p:grpSpPr>
          <p:sp>
            <p:nvSpPr>
              <p:cNvPr id="377" name="矩形 376"/>
              <p:cNvSpPr/>
              <p:nvPr/>
            </p:nvSpPr>
            <p:spPr>
              <a:xfrm>
                <a:off x="22314673" y="13158565"/>
                <a:ext cx="2361395" cy="251168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8" name="矩形 377"/>
              <p:cNvSpPr/>
              <p:nvPr/>
            </p:nvSpPr>
            <p:spPr>
              <a:xfrm>
                <a:off x="22314672" y="13158564"/>
                <a:ext cx="2361396" cy="48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RESPONSE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矩形 378"/>
              <p:cNvSpPr/>
              <p:nvPr/>
            </p:nvSpPr>
            <p:spPr>
              <a:xfrm>
                <a:off x="22543272" y="13747747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矩形 379"/>
              <p:cNvSpPr/>
              <p:nvPr/>
            </p:nvSpPr>
            <p:spPr>
              <a:xfrm>
                <a:off x="22543272" y="14154730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矩形 380"/>
              <p:cNvSpPr/>
              <p:nvPr/>
            </p:nvSpPr>
            <p:spPr>
              <a:xfrm>
                <a:off x="22543272" y="14595521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bot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矩形 381"/>
              <p:cNvSpPr/>
              <p:nvPr/>
            </p:nvSpPr>
            <p:spPr>
              <a:xfrm>
                <a:off x="22541102" y="15009065"/>
                <a:ext cx="1896782" cy="44079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err="1" smtClean="0">
                    <a:solidFill>
                      <a:schemeClr val="tx1"/>
                    </a:solidFill>
                  </a:rPr>
                  <a:t>probabilit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92" name="组合 391"/>
          <p:cNvGrpSpPr/>
          <p:nvPr/>
        </p:nvGrpSpPr>
        <p:grpSpPr>
          <a:xfrm>
            <a:off x="18523052" y="8285994"/>
            <a:ext cx="2872505" cy="7419563"/>
            <a:chOff x="25216261" y="8463018"/>
            <a:chExt cx="2872505" cy="7419563"/>
          </a:xfrm>
        </p:grpSpPr>
        <p:sp>
          <p:nvSpPr>
            <p:cNvPr id="393" name="矩形 392"/>
            <p:cNvSpPr/>
            <p:nvPr/>
          </p:nvSpPr>
          <p:spPr>
            <a:xfrm>
              <a:off x="25216261" y="8463018"/>
              <a:ext cx="2872505" cy="74195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4" name="组合 393"/>
            <p:cNvGrpSpPr/>
            <p:nvPr/>
          </p:nvGrpSpPr>
          <p:grpSpPr>
            <a:xfrm>
              <a:off x="25444336" y="8744419"/>
              <a:ext cx="2361396" cy="4034321"/>
              <a:chOff x="24613404" y="6204791"/>
              <a:chExt cx="2361396" cy="4034321"/>
            </a:xfrm>
          </p:grpSpPr>
          <p:sp>
            <p:nvSpPr>
              <p:cNvPr id="402" name="矩形 401"/>
              <p:cNvSpPr/>
              <p:nvPr/>
            </p:nvSpPr>
            <p:spPr>
              <a:xfrm>
                <a:off x="24613405" y="6204791"/>
                <a:ext cx="2361395" cy="403432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3" name="矩形 402"/>
              <p:cNvSpPr/>
              <p:nvPr/>
            </p:nvSpPr>
            <p:spPr>
              <a:xfrm>
                <a:off x="24613404" y="6204791"/>
                <a:ext cx="2361396" cy="4857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POST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矩形 403"/>
              <p:cNvSpPr/>
              <p:nvPr/>
            </p:nvSpPr>
            <p:spPr>
              <a:xfrm>
                <a:off x="24842004" y="6793974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矩形 404"/>
              <p:cNvSpPr/>
              <p:nvPr/>
            </p:nvSpPr>
            <p:spPr>
              <a:xfrm>
                <a:off x="24842004" y="7234765"/>
                <a:ext cx="1896782" cy="44079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audio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矩形 405"/>
              <p:cNvSpPr/>
              <p:nvPr/>
            </p:nvSpPr>
            <p:spPr>
              <a:xfrm>
                <a:off x="24842004" y="7675556"/>
                <a:ext cx="1896782" cy="44079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video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7" name="矩形 406"/>
              <p:cNvSpPr/>
              <p:nvPr/>
            </p:nvSpPr>
            <p:spPr>
              <a:xfrm>
                <a:off x="24842004" y="8320657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8" name="矩形 407"/>
              <p:cNvSpPr/>
              <p:nvPr/>
            </p:nvSpPr>
            <p:spPr>
              <a:xfrm>
                <a:off x="24842004" y="8761448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domain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矩形 408"/>
              <p:cNvSpPr/>
              <p:nvPr/>
            </p:nvSpPr>
            <p:spPr>
              <a:xfrm>
                <a:off x="24842004" y="9202239"/>
                <a:ext cx="1896782" cy="44079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intent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矩形 409"/>
              <p:cNvSpPr/>
              <p:nvPr/>
            </p:nvSpPr>
            <p:spPr>
              <a:xfrm>
                <a:off x="24842004" y="9643030"/>
                <a:ext cx="1896782" cy="44079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topic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5" name="组合 394"/>
            <p:cNvGrpSpPr/>
            <p:nvPr/>
          </p:nvGrpSpPr>
          <p:grpSpPr>
            <a:xfrm>
              <a:off x="25452856" y="13046328"/>
              <a:ext cx="2361396" cy="2511689"/>
              <a:chOff x="22314672" y="13158564"/>
              <a:chExt cx="2361396" cy="2511689"/>
            </a:xfrm>
          </p:grpSpPr>
          <p:sp>
            <p:nvSpPr>
              <p:cNvPr id="396" name="矩形 395"/>
              <p:cNvSpPr/>
              <p:nvPr/>
            </p:nvSpPr>
            <p:spPr>
              <a:xfrm>
                <a:off x="22314673" y="13158565"/>
                <a:ext cx="2361395" cy="251168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7" name="矩形 396"/>
              <p:cNvSpPr/>
              <p:nvPr/>
            </p:nvSpPr>
            <p:spPr>
              <a:xfrm>
                <a:off x="22314672" y="13158564"/>
                <a:ext cx="2361396" cy="48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RESPONSE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矩形 397"/>
              <p:cNvSpPr/>
              <p:nvPr/>
            </p:nvSpPr>
            <p:spPr>
              <a:xfrm>
                <a:off x="22543272" y="13747747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22543272" y="14154730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矩形 399"/>
              <p:cNvSpPr/>
              <p:nvPr/>
            </p:nvSpPr>
            <p:spPr>
              <a:xfrm>
                <a:off x="22543272" y="14595521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bot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矩形 400"/>
              <p:cNvSpPr/>
              <p:nvPr/>
            </p:nvSpPr>
            <p:spPr>
              <a:xfrm>
                <a:off x="22541524" y="15009065"/>
                <a:ext cx="1898529" cy="44079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err="1" smtClean="0">
                    <a:solidFill>
                      <a:schemeClr val="tx1"/>
                    </a:solidFill>
                  </a:rPr>
                  <a:t>probabilit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411" name="直接箭头连接符 410"/>
          <p:cNvCxnSpPr>
            <a:stCxn id="355" idx="3"/>
          </p:cNvCxnSpPr>
          <p:nvPr/>
        </p:nvCxnSpPr>
        <p:spPr>
          <a:xfrm>
            <a:off x="13983242" y="12009612"/>
            <a:ext cx="317056" cy="9858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>
            <a:stCxn id="374" idx="3"/>
            <a:endCxn id="393" idx="1"/>
          </p:cNvCxnSpPr>
          <p:nvPr/>
        </p:nvCxnSpPr>
        <p:spPr>
          <a:xfrm flipV="1">
            <a:off x="17172803" y="11995776"/>
            <a:ext cx="1350249" cy="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文本框 412"/>
          <p:cNvSpPr txBox="1"/>
          <p:nvPr/>
        </p:nvSpPr>
        <p:spPr>
          <a:xfrm>
            <a:off x="17340008" y="10773671"/>
            <a:ext cx="1149674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45" name="肘形连接符 44"/>
          <p:cNvCxnSpPr>
            <a:stCxn id="191" idx="2"/>
          </p:cNvCxnSpPr>
          <p:nvPr/>
        </p:nvCxnSpPr>
        <p:spPr>
          <a:xfrm rot="5400000">
            <a:off x="15424716" y="5868837"/>
            <a:ext cx="2207127" cy="25144402"/>
          </a:xfrm>
          <a:prstGeom prst="bentConnector2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63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90487" y="3937237"/>
            <a:ext cx="246659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altLang="zh-CN" sz="8000" b="1" i="1" dirty="0" err="1" smtClean="0">
                <a:latin typeface="Arial Rounded MT Bold" panose="020F0704030504030204" pitchFamily="34" charset="0"/>
              </a:rPr>
              <a:t>domain_classification</a:t>
            </a:r>
            <a:r>
              <a:rPr lang="en-US" altLang="zh-CN" sz="8000" b="1" i="1" dirty="0" smtClean="0">
                <a:latin typeface="Arial Rounded MT Bold" panose="020F0704030504030204" pitchFamily="34" charset="0"/>
              </a:rPr>
              <a:t>(</a:t>
            </a:r>
            <a:r>
              <a:rPr lang="en-US" altLang="zh-CN" sz="8000" b="1" i="1" dirty="0" err="1" smtClean="0">
                <a:latin typeface="Arial Rounded MT Bold" panose="020F0704030504030204" pitchFamily="34" charset="0"/>
              </a:rPr>
              <a:t>session_block</a:t>
            </a:r>
            <a:r>
              <a:rPr lang="en-US" altLang="zh-CN" sz="8000" b="1" i="1" dirty="0" smtClean="0">
                <a:latin typeface="Arial Rounded MT Bold" panose="020F0704030504030204" pitchFamily="34" charset="0"/>
              </a:rPr>
              <a:t>, </a:t>
            </a:r>
            <a:r>
              <a:rPr lang="en-US" altLang="zh-CN" sz="8000" b="1" i="1" dirty="0" err="1" smtClean="0">
                <a:latin typeface="Arial Rounded MT Bold" panose="020F0704030504030204" pitchFamily="34" charset="0"/>
              </a:rPr>
              <a:t>cur_turn</a:t>
            </a:r>
            <a:r>
              <a:rPr lang="en-US" altLang="zh-CN" sz="8000" b="1" i="1" dirty="0" smtClean="0">
                <a:latin typeface="Arial Rounded MT Bold" panose="020F0704030504030204" pitchFamily="34" charset="0"/>
              </a:rPr>
              <a:t>)</a:t>
            </a:r>
            <a:endParaRPr lang="zh-CN" altLang="en-US" sz="8000" b="1" i="1" dirty="0">
              <a:latin typeface="Arial Rounded MT Bold" panose="020F07040305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90733" y="5260676"/>
            <a:ext cx="28124046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 err="1" smtClean="0">
                <a:latin typeface="Arial Rounded MT Bold" panose="020F0704030504030204" pitchFamily="34" charset="0"/>
              </a:rPr>
              <a:t>Args</a:t>
            </a:r>
            <a:endParaRPr lang="en-US" altLang="zh-CN" sz="5000" dirty="0"/>
          </a:p>
          <a:p>
            <a:r>
              <a:rPr lang="en-US" altLang="zh-CN" sz="6000" b="1" i="1" dirty="0" smtClean="0">
                <a:latin typeface="Arial Rounded MT Bold" panose="020F0704030504030204" pitchFamily="34" charset="0"/>
              </a:rPr>
              <a:t>	</a:t>
            </a:r>
            <a:r>
              <a:rPr lang="en-US" altLang="zh-CN" sz="6000" b="1" i="1" dirty="0" err="1" smtClean="0">
                <a:latin typeface="Arial Rounded MT Bold" panose="020F0704030504030204" pitchFamily="34" charset="0"/>
              </a:rPr>
              <a:t>sess_block</a:t>
            </a:r>
            <a:r>
              <a:rPr lang="en-US" altLang="zh-CN" sz="6000" b="1" i="1" dirty="0" smtClean="0">
                <a:latin typeface="Arial Rounded MT Bold" panose="020F0704030504030204" pitchFamily="34" charset="0"/>
              </a:rPr>
              <a:t> </a:t>
            </a:r>
            <a:r>
              <a:rPr lang="zh-CN" altLang="en-US" sz="54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5400" b="1" i="1" dirty="0" smtClean="0">
                <a:latin typeface="Arial Rounded MT Bold" panose="020F0704030504030204" pitchFamily="34" charset="0"/>
              </a:rPr>
              <a:t>		</a:t>
            </a:r>
            <a:r>
              <a:rPr lang="zh-CN" altLang="en-US" dirty="0" smtClean="0"/>
              <a:t>当前轮输入文本</a:t>
            </a:r>
            <a:endParaRPr lang="en-US" altLang="zh-CN" dirty="0" smtClean="0"/>
          </a:p>
          <a:p>
            <a:r>
              <a:rPr lang="en-US" altLang="zh-CN" sz="6000" b="1" i="1" dirty="0">
                <a:latin typeface="Arial Rounded MT Bold" panose="020F0704030504030204" pitchFamily="34" charset="0"/>
              </a:rPr>
              <a:t>	</a:t>
            </a:r>
            <a:r>
              <a:rPr lang="en-US" altLang="zh-CN" sz="6000" b="1" i="1" dirty="0" err="1" smtClean="0">
                <a:latin typeface="Arial Rounded MT Bold" panose="020F0704030504030204" pitchFamily="34" charset="0"/>
              </a:rPr>
              <a:t>cur_turn</a:t>
            </a:r>
            <a:r>
              <a:rPr lang="zh-CN" altLang="en-US" sz="54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5400" b="1" i="1" dirty="0" smtClean="0">
                <a:latin typeface="Arial Rounded MT Bold" panose="020F0704030504030204" pitchFamily="34" charset="0"/>
              </a:rPr>
              <a:t>		</a:t>
            </a:r>
            <a:r>
              <a:rPr lang="zh-CN" altLang="en-US" dirty="0" smtClean="0"/>
              <a:t>当</a:t>
            </a:r>
            <a:r>
              <a:rPr lang="zh-CN" altLang="en-US" dirty="0"/>
              <a:t>前轮</a:t>
            </a:r>
            <a:r>
              <a:rPr lang="zh-CN" altLang="en-US" dirty="0" smtClean="0"/>
              <a:t>输入音频</a:t>
            </a:r>
            <a:endParaRPr lang="en-US" altLang="zh-CN" dirty="0"/>
          </a:p>
          <a:p>
            <a:r>
              <a:rPr lang="en-US" altLang="zh-CN" sz="5000" dirty="0">
                <a:latin typeface="Arial Rounded MT Bold" panose="020F0704030504030204" pitchFamily="34" charset="0"/>
              </a:rPr>
              <a:t>Returns</a:t>
            </a:r>
          </a:p>
          <a:p>
            <a:r>
              <a:rPr lang="en-US" altLang="zh-CN" dirty="0"/>
              <a:t>	</a:t>
            </a:r>
            <a:r>
              <a:rPr lang="en-US" altLang="zh-CN" sz="6000" b="1" i="1" dirty="0" err="1" smtClean="0">
                <a:latin typeface="Arial Rounded MT Bold" panose="020F0704030504030204" pitchFamily="34" charset="0"/>
              </a:rPr>
              <a:t>is_this_domain</a:t>
            </a:r>
            <a:r>
              <a:rPr lang="zh-CN" altLang="en-US" sz="60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6000" b="1" i="1" dirty="0" smtClean="0">
                <a:latin typeface="Arial Rounded MT Bold" panose="020F0704030504030204" pitchFamily="34" charset="0"/>
              </a:rPr>
              <a:t>	</a:t>
            </a:r>
            <a:r>
              <a:rPr lang="zh-CN" altLang="en-US" dirty="0"/>
              <a:t>二</a:t>
            </a:r>
            <a:r>
              <a:rPr lang="zh-CN" altLang="en-US" dirty="0" smtClean="0"/>
              <a:t>分类结果输出，</a:t>
            </a:r>
            <a:r>
              <a:rPr lang="en-US" altLang="zh-CN" dirty="0" smtClean="0"/>
              <a:t>0 or 1</a:t>
            </a:r>
            <a:r>
              <a:rPr lang="zh-CN" altLang="en-US" dirty="0" smtClean="0"/>
              <a:t>表示内容是否属于本</a:t>
            </a:r>
            <a:r>
              <a:rPr lang="en-US" altLang="zh-CN" dirty="0" smtClean="0"/>
              <a:t>bot domain</a:t>
            </a:r>
          </a:p>
          <a:p>
            <a:r>
              <a:rPr lang="en-US" altLang="zh-CN" dirty="0"/>
              <a:t>	</a:t>
            </a:r>
            <a:r>
              <a:rPr lang="en-US" altLang="zh-CN" sz="6000" b="1" i="1" dirty="0" smtClean="0">
                <a:latin typeface="Arial Rounded MT Bold" panose="020F0704030504030204" pitchFamily="34" charset="0"/>
              </a:rPr>
              <a:t>confidence</a:t>
            </a:r>
            <a:r>
              <a:rPr lang="zh-CN" altLang="en-US" sz="5400" b="1" i="1" dirty="0">
                <a:latin typeface="Arial Rounded MT Bold" panose="020F0704030504030204" pitchFamily="34" charset="0"/>
              </a:rPr>
              <a:t> </a:t>
            </a:r>
            <a:r>
              <a:rPr lang="zh-CN" altLang="en-US" sz="54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5400" b="1" i="1" dirty="0" smtClean="0">
                <a:latin typeface="Arial Rounded MT Bold" panose="020F0704030504030204" pitchFamily="34" charset="0"/>
              </a:rPr>
              <a:t>		</a:t>
            </a:r>
            <a:r>
              <a:rPr lang="zh-CN" altLang="en-US" dirty="0" smtClean="0"/>
              <a:t>置信度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sz="6000" b="1" i="1" dirty="0" smtClean="0">
                <a:latin typeface="Arial Rounded MT Bold" panose="020F0704030504030204" pitchFamily="34" charset="0"/>
              </a:rPr>
              <a:t>priority</a:t>
            </a:r>
            <a:r>
              <a:rPr lang="zh-CN" altLang="en-US" sz="60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6000" b="1" i="1" dirty="0" smtClean="0">
                <a:latin typeface="Arial Rounded MT Bold" panose="020F0704030504030204" pitchFamily="34" charset="0"/>
              </a:rPr>
              <a:t>		</a:t>
            </a:r>
            <a:r>
              <a:rPr lang="zh-CN" altLang="en-US" dirty="0" smtClean="0"/>
              <a:t>优先级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2846866" y="12025323"/>
            <a:ext cx="174654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altLang="zh-CN" sz="8000" b="1" i="1" dirty="0">
                <a:latin typeface="Arial Rounded MT Bold" panose="020F0704030504030204" pitchFamily="34" charset="0"/>
              </a:rPr>
              <a:t>predict(</a:t>
            </a:r>
            <a:r>
              <a:rPr lang="en-US" altLang="zh-CN" sz="8000" b="1" i="1" dirty="0" err="1">
                <a:latin typeface="Arial Rounded MT Bold" panose="020F0704030504030204" pitchFamily="34" charset="0"/>
              </a:rPr>
              <a:t>session_block</a:t>
            </a:r>
            <a:r>
              <a:rPr lang="en-US" altLang="zh-CN" sz="8000" b="1" i="1" dirty="0">
                <a:latin typeface="Arial Rounded MT Bold" panose="020F0704030504030204" pitchFamily="34" charset="0"/>
              </a:rPr>
              <a:t>, </a:t>
            </a:r>
            <a:r>
              <a:rPr lang="en-US" altLang="zh-CN" sz="8000" b="1" i="1" dirty="0" err="1">
                <a:latin typeface="Arial Rounded MT Bold" panose="020F0704030504030204" pitchFamily="34" charset="0"/>
              </a:rPr>
              <a:t>cur_turn</a:t>
            </a:r>
            <a:r>
              <a:rPr lang="en-US" altLang="zh-CN" sz="8000" b="1" i="1" dirty="0" smtClean="0">
                <a:latin typeface="Arial Rounded MT Bold" panose="020F0704030504030204" pitchFamily="34" charset="0"/>
              </a:rPr>
              <a:t>)</a:t>
            </a:r>
            <a:endParaRPr lang="zh-CN" altLang="en-US" sz="8000" b="1" i="1" dirty="0">
              <a:latin typeface="Arial Rounded MT Bold" panose="020F07040305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8172" y="257867"/>
            <a:ext cx="831843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latin typeface="Arial Rounded MT Bold" panose="020F0704030504030204" pitchFamily="34" charset="0"/>
              </a:rPr>
              <a:t>class </a:t>
            </a:r>
            <a:r>
              <a:rPr lang="en-US" altLang="zh-CN" sz="8000" b="1" dirty="0" err="1" smtClean="0">
                <a:latin typeface="Arial Rounded MT Bold" panose="020F0704030504030204" pitchFamily="34" charset="0"/>
              </a:rPr>
              <a:t>BotBase</a:t>
            </a:r>
            <a:r>
              <a:rPr lang="en-US" altLang="zh-CN" sz="8000" b="1" dirty="0" smtClean="0">
                <a:latin typeface="Arial Rounded MT Bold" panose="020F0704030504030204" pitchFamily="34" charset="0"/>
              </a:rPr>
              <a:t>():</a:t>
            </a:r>
          </a:p>
          <a:p>
            <a:r>
              <a:rPr lang="en-US" altLang="zh-CN" sz="7000" b="1" dirty="0" smtClean="0">
                <a:latin typeface="Arial Rounded MT Bold" panose="020F0704030504030204" pitchFamily="34" charset="0"/>
              </a:rPr>
              <a:t># Bot Base Class</a:t>
            </a:r>
            <a:endParaRPr lang="zh-CN" altLang="en-US" sz="70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90732" y="13348762"/>
            <a:ext cx="13441180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 err="1" smtClean="0">
                <a:latin typeface="Arial Rounded MT Bold" panose="020F0704030504030204" pitchFamily="34" charset="0"/>
              </a:rPr>
              <a:t>Args</a:t>
            </a:r>
            <a:endParaRPr lang="en-US" altLang="zh-CN" sz="5000" dirty="0"/>
          </a:p>
          <a:p>
            <a:r>
              <a:rPr lang="en-US" altLang="zh-CN" sz="6000" b="1" i="1" dirty="0" smtClean="0">
                <a:latin typeface="Arial Rounded MT Bold" panose="020F0704030504030204" pitchFamily="34" charset="0"/>
              </a:rPr>
              <a:t>	</a:t>
            </a:r>
            <a:r>
              <a:rPr lang="en-US" altLang="zh-CN" sz="6000" b="1" i="1" dirty="0" err="1" smtClean="0">
                <a:latin typeface="Arial Rounded MT Bold" panose="020F0704030504030204" pitchFamily="34" charset="0"/>
              </a:rPr>
              <a:t>sess_block</a:t>
            </a:r>
            <a:r>
              <a:rPr lang="en-US" altLang="zh-CN" sz="6000" b="1" i="1" dirty="0" smtClean="0">
                <a:latin typeface="Arial Rounded MT Bold" panose="020F0704030504030204" pitchFamily="34" charset="0"/>
              </a:rPr>
              <a:t> </a:t>
            </a:r>
            <a:r>
              <a:rPr lang="zh-CN" altLang="en-US" sz="54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5400" b="1" i="1" dirty="0" smtClean="0">
                <a:latin typeface="Arial Rounded MT Bold" panose="020F0704030504030204" pitchFamily="34" charset="0"/>
              </a:rPr>
              <a:t>	</a:t>
            </a:r>
            <a:r>
              <a:rPr lang="zh-CN" altLang="en-US" dirty="0" smtClean="0"/>
              <a:t>当前轮输入文本</a:t>
            </a:r>
            <a:endParaRPr lang="en-US" altLang="zh-CN" dirty="0" smtClean="0"/>
          </a:p>
          <a:p>
            <a:r>
              <a:rPr lang="en-US" altLang="zh-CN" sz="6000" b="1" i="1" dirty="0">
                <a:latin typeface="Arial Rounded MT Bold" panose="020F0704030504030204" pitchFamily="34" charset="0"/>
              </a:rPr>
              <a:t>	</a:t>
            </a:r>
            <a:r>
              <a:rPr lang="en-US" altLang="zh-CN" sz="6000" b="1" i="1" dirty="0" err="1" smtClean="0">
                <a:latin typeface="Arial Rounded MT Bold" panose="020F0704030504030204" pitchFamily="34" charset="0"/>
              </a:rPr>
              <a:t>cur_turn</a:t>
            </a:r>
            <a:r>
              <a:rPr lang="zh-CN" altLang="en-US" sz="54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5400" b="1" i="1" dirty="0" smtClean="0">
                <a:latin typeface="Arial Rounded MT Bold" panose="020F0704030504030204" pitchFamily="34" charset="0"/>
              </a:rPr>
              <a:t>	</a:t>
            </a:r>
            <a:r>
              <a:rPr lang="zh-CN" altLang="en-US" dirty="0" smtClean="0"/>
              <a:t>当</a:t>
            </a:r>
            <a:r>
              <a:rPr lang="zh-CN" altLang="en-US" dirty="0"/>
              <a:t>前轮</a:t>
            </a:r>
            <a:r>
              <a:rPr lang="zh-CN" altLang="en-US" dirty="0" smtClean="0"/>
              <a:t>输入音频</a:t>
            </a:r>
            <a:endParaRPr lang="en-US" altLang="zh-CN" dirty="0"/>
          </a:p>
          <a:p>
            <a:r>
              <a:rPr lang="en-US" altLang="zh-CN" sz="5000" dirty="0">
                <a:latin typeface="Arial Rounded MT Bold" panose="020F0704030504030204" pitchFamily="34" charset="0"/>
              </a:rPr>
              <a:t>Returns</a:t>
            </a:r>
          </a:p>
          <a:p>
            <a:r>
              <a:rPr lang="en-US" altLang="zh-CN" dirty="0"/>
              <a:t>	</a:t>
            </a:r>
            <a:r>
              <a:rPr lang="en-US" altLang="zh-CN" sz="6000" b="1" i="1" dirty="0" err="1" smtClean="0">
                <a:latin typeface="Arial Rounded MT Bold" panose="020F0704030504030204" pitchFamily="34" charset="0"/>
              </a:rPr>
              <a:t>res_utt</a:t>
            </a:r>
            <a:r>
              <a:rPr lang="zh-CN" altLang="en-US" sz="60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6000" b="1" i="1" dirty="0" smtClean="0">
                <a:latin typeface="Arial Rounded MT Bold" panose="020F0704030504030204" pitchFamily="34" charset="0"/>
              </a:rPr>
              <a:t>	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bot</a:t>
            </a:r>
            <a:r>
              <a:rPr lang="zh-CN" altLang="en-US" dirty="0" smtClean="0"/>
              <a:t>应答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sz="6000" b="1" i="1" dirty="0" err="1" smtClean="0">
                <a:latin typeface="Arial Rounded MT Bold" panose="020F0704030504030204" pitchFamily="34" charset="0"/>
              </a:rPr>
              <a:t>res_emotion</a:t>
            </a:r>
            <a:r>
              <a:rPr lang="zh-CN" altLang="en-US" sz="60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6000" b="1" i="1" dirty="0" smtClean="0">
                <a:latin typeface="Arial Rounded MT Bold" panose="020F0704030504030204" pitchFamily="34" charset="0"/>
              </a:rPr>
              <a:t>	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bot</a:t>
            </a:r>
            <a:r>
              <a:rPr lang="zh-CN" altLang="en-US" dirty="0" smtClean="0"/>
              <a:t>情绪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593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90487" y="3937237"/>
            <a:ext cx="114534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altLang="zh-CN" sz="8000" b="1" i="1" dirty="0" err="1">
                <a:latin typeface="Arial Rounded MT Bold" panose="020F0704030504030204" pitchFamily="34" charset="0"/>
              </a:rPr>
              <a:t>confirm_intenttype</a:t>
            </a:r>
            <a:r>
              <a:rPr lang="en-US" altLang="zh-CN" sz="8000" b="1" i="1" dirty="0" smtClean="0">
                <a:latin typeface="Arial Rounded MT Bold" panose="020F0704030504030204" pitchFamily="34" charset="0"/>
              </a:rPr>
              <a:t>()</a:t>
            </a:r>
            <a:endParaRPr lang="zh-CN" altLang="en-US" sz="8000" b="1" i="1" dirty="0">
              <a:latin typeface="Arial Rounded MT Bold" panose="020F07040305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90733" y="5260676"/>
            <a:ext cx="22403954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 smtClean="0">
                <a:latin typeface="Arial Rounded MT Bold" panose="020F0704030504030204" pitchFamily="34" charset="0"/>
              </a:rPr>
              <a:t>Returns</a:t>
            </a:r>
            <a:endParaRPr lang="en-US" altLang="zh-CN" sz="5000" dirty="0">
              <a:latin typeface="Arial Rounded MT Bold" panose="020F0704030504030204" pitchFamily="34" charset="0"/>
            </a:endParaRPr>
          </a:p>
          <a:p>
            <a:r>
              <a:rPr lang="en-US" altLang="zh-CN" dirty="0"/>
              <a:t>	</a:t>
            </a:r>
            <a:r>
              <a:rPr lang="en-US" altLang="zh-CN" sz="6000" b="1" i="1" dirty="0" err="1">
                <a:latin typeface="Arial Rounded MT Bold" panose="020F0704030504030204" pitchFamily="34" charset="0"/>
              </a:rPr>
              <a:t>intenttype</a:t>
            </a:r>
            <a:r>
              <a:rPr lang="zh-CN" altLang="en-US" sz="60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6000" b="1" i="1" dirty="0" smtClean="0">
                <a:latin typeface="Arial Rounded MT Bold" panose="020F0704030504030204" pitchFamily="34" charset="0"/>
              </a:rPr>
              <a:t>	</a:t>
            </a:r>
            <a:r>
              <a:rPr lang="zh-CN" altLang="en-US" dirty="0"/>
              <a:t>子</a:t>
            </a:r>
            <a:r>
              <a:rPr lang="en-US" altLang="zh-CN" dirty="0"/>
              <a:t>bot</a:t>
            </a:r>
            <a:r>
              <a:rPr lang="zh-CN" altLang="en-US" dirty="0"/>
              <a:t>模块</a:t>
            </a:r>
            <a:r>
              <a:rPr lang="zh-CN" altLang="en-US" dirty="0" smtClean="0"/>
              <a:t>对当前轮</a:t>
            </a:r>
            <a:r>
              <a:rPr lang="en-US" altLang="zh-CN" dirty="0" smtClean="0"/>
              <a:t>intent type</a:t>
            </a:r>
            <a:r>
              <a:rPr lang="zh-CN" altLang="en-US" dirty="0" smtClean="0"/>
              <a:t>的</a:t>
            </a:r>
            <a:r>
              <a:rPr lang="zh-CN" altLang="en-US" dirty="0"/>
              <a:t>重新</a:t>
            </a:r>
            <a:r>
              <a:rPr lang="zh-CN" altLang="en-US" dirty="0" smtClean="0"/>
              <a:t>判断结果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sz="6000" b="1" i="1" dirty="0" smtClean="0">
                <a:latin typeface="Arial Rounded MT Bold" panose="020F0704030504030204" pitchFamily="34" charset="0"/>
              </a:rPr>
              <a:t>confidence</a:t>
            </a:r>
            <a:r>
              <a:rPr lang="zh-CN" altLang="en-US" sz="5400" b="1" i="1" dirty="0">
                <a:latin typeface="Arial Rounded MT Bold" panose="020F0704030504030204" pitchFamily="34" charset="0"/>
              </a:rPr>
              <a:t> </a:t>
            </a:r>
            <a:r>
              <a:rPr lang="zh-CN" altLang="en-US" sz="54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5400" b="1" i="1" dirty="0" smtClean="0">
                <a:latin typeface="Arial Rounded MT Bold" panose="020F0704030504030204" pitchFamily="34" charset="0"/>
              </a:rPr>
              <a:t>	</a:t>
            </a:r>
            <a:r>
              <a:rPr lang="zh-CN" altLang="en-US" dirty="0" smtClean="0"/>
              <a:t>置信度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258172" y="257867"/>
            <a:ext cx="831843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latin typeface="Arial Rounded MT Bold" panose="020F0704030504030204" pitchFamily="34" charset="0"/>
              </a:rPr>
              <a:t>class </a:t>
            </a:r>
            <a:r>
              <a:rPr lang="en-US" altLang="zh-CN" sz="8000" b="1" dirty="0" err="1" smtClean="0">
                <a:latin typeface="Arial Rounded MT Bold" panose="020F0704030504030204" pitchFamily="34" charset="0"/>
              </a:rPr>
              <a:t>BotBase</a:t>
            </a:r>
            <a:r>
              <a:rPr lang="en-US" altLang="zh-CN" sz="8000" b="1" dirty="0" smtClean="0">
                <a:latin typeface="Arial Rounded MT Bold" panose="020F0704030504030204" pitchFamily="34" charset="0"/>
              </a:rPr>
              <a:t>():</a:t>
            </a:r>
          </a:p>
          <a:p>
            <a:r>
              <a:rPr lang="en-US" altLang="zh-CN" sz="7000" b="1" dirty="0" smtClean="0">
                <a:latin typeface="Arial Rounded MT Bold" panose="020F0704030504030204" pitchFamily="34" charset="0"/>
              </a:rPr>
              <a:t># Bot Base Class</a:t>
            </a:r>
            <a:endParaRPr lang="zh-CN" altLang="en-US" sz="7000" b="1" dirty="0">
              <a:latin typeface="Arial Rounded MT Bold" panose="020F07040305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90487" y="8465694"/>
            <a:ext cx="107256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altLang="zh-CN" sz="8000" b="1" i="1" dirty="0" err="1" smtClean="0">
                <a:latin typeface="Arial Rounded MT Bold" panose="020F0704030504030204" pitchFamily="34" charset="0"/>
              </a:rPr>
              <a:t>confirm_emotion</a:t>
            </a:r>
            <a:r>
              <a:rPr lang="en-US" altLang="zh-CN" sz="8000" b="1" i="1" dirty="0" smtClean="0">
                <a:latin typeface="Arial Rounded MT Bold" panose="020F0704030504030204" pitchFamily="34" charset="0"/>
              </a:rPr>
              <a:t>()</a:t>
            </a:r>
            <a:endParaRPr lang="zh-CN" altLang="en-US" sz="8000" b="1" i="1" dirty="0">
              <a:latin typeface="Arial Rounded MT Bold" panose="020F07040305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90733" y="9789133"/>
            <a:ext cx="21696645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 smtClean="0">
                <a:latin typeface="Arial Rounded MT Bold" panose="020F0704030504030204" pitchFamily="34" charset="0"/>
              </a:rPr>
              <a:t>Returns</a:t>
            </a:r>
            <a:endParaRPr lang="en-US" altLang="zh-CN" sz="5000" dirty="0">
              <a:latin typeface="Arial Rounded MT Bold" panose="020F0704030504030204" pitchFamily="34" charset="0"/>
            </a:endParaRPr>
          </a:p>
          <a:p>
            <a:r>
              <a:rPr lang="en-US" altLang="zh-CN" dirty="0"/>
              <a:t>	</a:t>
            </a:r>
            <a:r>
              <a:rPr lang="en-US" altLang="zh-CN" sz="6000" b="1" i="1" dirty="0">
                <a:latin typeface="Arial Rounded MT Bold" panose="020F0704030504030204" pitchFamily="34" charset="0"/>
              </a:rPr>
              <a:t>emotion</a:t>
            </a:r>
            <a:r>
              <a:rPr lang="zh-CN" altLang="en-US" sz="60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6000" b="1" i="1" dirty="0" smtClean="0">
                <a:latin typeface="Arial Rounded MT Bold" panose="020F0704030504030204" pitchFamily="34" charset="0"/>
              </a:rPr>
              <a:t>	</a:t>
            </a:r>
            <a:r>
              <a:rPr lang="zh-CN" altLang="en-US" dirty="0"/>
              <a:t>子</a:t>
            </a:r>
            <a:r>
              <a:rPr lang="en-US" altLang="zh-CN" dirty="0"/>
              <a:t>bot</a:t>
            </a:r>
            <a:r>
              <a:rPr lang="zh-CN" altLang="en-US" dirty="0"/>
              <a:t>模块</a:t>
            </a:r>
            <a:r>
              <a:rPr lang="zh-CN" altLang="en-US" dirty="0" smtClean="0"/>
              <a:t>对当</a:t>
            </a:r>
            <a:r>
              <a:rPr lang="zh-CN" altLang="en-US" dirty="0"/>
              <a:t>前轮</a:t>
            </a:r>
            <a:r>
              <a:rPr lang="en-US" altLang="zh-CN" dirty="0"/>
              <a:t>emotion</a:t>
            </a:r>
            <a:r>
              <a:rPr lang="zh-CN" altLang="en-US" dirty="0" smtClean="0"/>
              <a:t>的重新判断结果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sz="6000" b="1" i="1" dirty="0" smtClean="0">
                <a:latin typeface="Arial Rounded MT Bold" panose="020F0704030504030204" pitchFamily="34" charset="0"/>
              </a:rPr>
              <a:t>confidence</a:t>
            </a:r>
            <a:r>
              <a:rPr lang="zh-CN" altLang="en-US" sz="5400" b="1" i="1" dirty="0">
                <a:latin typeface="Arial Rounded MT Bold" panose="020F0704030504030204" pitchFamily="34" charset="0"/>
              </a:rPr>
              <a:t> </a:t>
            </a:r>
            <a:r>
              <a:rPr lang="zh-CN" altLang="en-US" sz="54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5400" b="1" i="1" dirty="0" smtClean="0">
                <a:latin typeface="Arial Rounded MT Bold" panose="020F0704030504030204" pitchFamily="34" charset="0"/>
              </a:rPr>
              <a:t>	</a:t>
            </a:r>
            <a:r>
              <a:rPr lang="zh-CN" altLang="en-US" dirty="0" smtClean="0"/>
              <a:t>置信度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2990487" y="13484008"/>
            <a:ext cx="89383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altLang="zh-CN" sz="8000" b="1" i="1" dirty="0" err="1" smtClean="0">
                <a:latin typeface="Arial Rounded MT Bold" panose="020F0704030504030204" pitchFamily="34" charset="0"/>
              </a:rPr>
              <a:t>confirm_topic</a:t>
            </a:r>
            <a:r>
              <a:rPr lang="en-US" altLang="zh-CN" sz="8000" b="1" i="1" dirty="0" smtClean="0">
                <a:latin typeface="Arial Rounded MT Bold" panose="020F0704030504030204" pitchFamily="34" charset="0"/>
              </a:rPr>
              <a:t>()</a:t>
            </a:r>
            <a:endParaRPr lang="zh-CN" altLang="en-US" sz="8000" b="1" i="1" dirty="0">
              <a:latin typeface="Arial Rounded MT Bold" panose="020F07040305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90733" y="14807447"/>
            <a:ext cx="19315801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 smtClean="0">
                <a:latin typeface="Arial Rounded MT Bold" panose="020F0704030504030204" pitchFamily="34" charset="0"/>
              </a:rPr>
              <a:t>Returns</a:t>
            </a:r>
            <a:endParaRPr lang="en-US" altLang="zh-CN" sz="5000" dirty="0">
              <a:latin typeface="Arial Rounded MT Bold" panose="020F0704030504030204" pitchFamily="34" charset="0"/>
            </a:endParaRPr>
          </a:p>
          <a:p>
            <a:r>
              <a:rPr lang="en-US" altLang="zh-CN" dirty="0"/>
              <a:t>	</a:t>
            </a:r>
            <a:r>
              <a:rPr lang="en-US" altLang="zh-CN" sz="6000" b="1" i="1" dirty="0">
                <a:latin typeface="Arial Rounded MT Bold" panose="020F0704030504030204" pitchFamily="34" charset="0"/>
              </a:rPr>
              <a:t>topic</a:t>
            </a:r>
            <a:r>
              <a:rPr lang="zh-CN" altLang="en-US" sz="60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6000" b="1" i="1" dirty="0" smtClean="0">
                <a:latin typeface="Arial Rounded MT Bold" panose="020F0704030504030204" pitchFamily="34" charset="0"/>
              </a:rPr>
              <a:t>		</a:t>
            </a:r>
            <a:r>
              <a:rPr lang="zh-CN" altLang="en-US" dirty="0"/>
              <a:t>子</a:t>
            </a:r>
            <a:r>
              <a:rPr lang="en-US" altLang="zh-CN" dirty="0"/>
              <a:t>bot</a:t>
            </a:r>
            <a:r>
              <a:rPr lang="zh-CN" altLang="en-US" dirty="0"/>
              <a:t>模块</a:t>
            </a:r>
            <a:r>
              <a:rPr lang="zh-CN" altLang="en-US" dirty="0" smtClean="0"/>
              <a:t>对当</a:t>
            </a:r>
            <a:r>
              <a:rPr lang="zh-CN" altLang="en-US" dirty="0"/>
              <a:t>前轮</a:t>
            </a:r>
            <a:r>
              <a:rPr lang="en-US" altLang="zh-CN" dirty="0"/>
              <a:t>topic</a:t>
            </a:r>
            <a:r>
              <a:rPr lang="zh-CN" altLang="en-US" dirty="0" smtClean="0"/>
              <a:t>的重新判断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sz="6000" b="1" i="1" dirty="0" smtClean="0">
                <a:latin typeface="Arial Rounded MT Bold" panose="020F0704030504030204" pitchFamily="34" charset="0"/>
              </a:rPr>
              <a:t>confidence</a:t>
            </a:r>
            <a:r>
              <a:rPr lang="zh-CN" altLang="en-US" sz="5400" b="1" i="1" dirty="0">
                <a:latin typeface="Arial Rounded MT Bold" panose="020F0704030504030204" pitchFamily="34" charset="0"/>
              </a:rPr>
              <a:t> </a:t>
            </a:r>
            <a:r>
              <a:rPr lang="zh-CN" altLang="en-US" sz="54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5400" b="1" i="1" dirty="0" smtClean="0">
                <a:latin typeface="Arial Rounded MT Bold" panose="020F0704030504030204" pitchFamily="34" charset="0"/>
              </a:rPr>
              <a:t>	</a:t>
            </a:r>
            <a:r>
              <a:rPr lang="zh-CN" altLang="en-US" dirty="0" smtClean="0"/>
              <a:t>置信度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9098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>
            <a:off x="8382000" y="6234125"/>
            <a:ext cx="13976983" cy="12114529"/>
          </a:xfrm>
          <a:prstGeom prst="roundRect">
            <a:avLst>
              <a:gd name="adj" fmla="val 911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双括号 3"/>
          <p:cNvSpPr/>
          <p:nvPr/>
        </p:nvSpPr>
        <p:spPr>
          <a:xfrm>
            <a:off x="236226" y="2411978"/>
            <a:ext cx="3359816" cy="214914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9250" y="2180105"/>
            <a:ext cx="2924583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utterance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29248" y="2709201"/>
            <a:ext cx="1782860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audio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67720" y="3296326"/>
            <a:ext cx="1744388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77598" y="3873239"/>
            <a:ext cx="1790427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10" name="双括号 9"/>
          <p:cNvSpPr/>
          <p:nvPr/>
        </p:nvSpPr>
        <p:spPr>
          <a:xfrm>
            <a:off x="236226" y="17682712"/>
            <a:ext cx="3359816" cy="214914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13136" y="17723372"/>
            <a:ext cx="2924583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utterance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13137" y="18332969"/>
            <a:ext cx="2589170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emotion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38784" y="18942565"/>
            <a:ext cx="1790427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390533" y="2478659"/>
            <a:ext cx="720069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In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24537" y="18614667"/>
            <a:ext cx="1234633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Out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057924" y="2570959"/>
            <a:ext cx="9376" cy="18231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246222" y="2193528"/>
            <a:ext cx="4251887" cy="2238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Pre-process</a:t>
            </a:r>
          </a:p>
        </p:txBody>
      </p:sp>
      <p:sp>
        <p:nvSpPr>
          <p:cNvPr id="33" name="矩形 32"/>
          <p:cNvSpPr/>
          <p:nvPr/>
        </p:nvSpPr>
        <p:spPr>
          <a:xfrm>
            <a:off x="6093822" y="10721785"/>
            <a:ext cx="4251887" cy="2238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Management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010722" y="2194587"/>
            <a:ext cx="4251887" cy="2238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Bot Activation Decision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010866" y="6707082"/>
            <a:ext cx="2436461" cy="22380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 1</a:t>
            </a:r>
          </a:p>
        </p:txBody>
      </p:sp>
      <p:sp>
        <p:nvSpPr>
          <p:cNvPr id="39" name="矩形 38"/>
          <p:cNvSpPr/>
          <p:nvPr/>
        </p:nvSpPr>
        <p:spPr>
          <a:xfrm>
            <a:off x="28826148" y="6707082"/>
            <a:ext cx="2436461" cy="22380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 2</a:t>
            </a:r>
          </a:p>
        </p:txBody>
      </p:sp>
      <p:sp>
        <p:nvSpPr>
          <p:cNvPr id="40" name="矩形 39"/>
          <p:cNvSpPr/>
          <p:nvPr/>
        </p:nvSpPr>
        <p:spPr>
          <a:xfrm>
            <a:off x="33093348" y="6707082"/>
            <a:ext cx="2436461" cy="22380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 N</a:t>
            </a:r>
          </a:p>
        </p:txBody>
      </p:sp>
      <p:sp>
        <p:nvSpPr>
          <p:cNvPr id="41" name="矩形 40"/>
          <p:cNvSpPr/>
          <p:nvPr/>
        </p:nvSpPr>
        <p:spPr>
          <a:xfrm>
            <a:off x="23157546" y="6707082"/>
            <a:ext cx="2436461" cy="22380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llegal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1844393" y="7361153"/>
            <a:ext cx="667170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endCxn id="41" idx="0"/>
          </p:cNvCxnSpPr>
          <p:nvPr/>
        </p:nvCxnSpPr>
        <p:spPr>
          <a:xfrm flipH="1">
            <a:off x="24375777" y="4516376"/>
            <a:ext cx="3555486" cy="219070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38" idx="0"/>
          </p:cNvCxnSpPr>
          <p:nvPr/>
        </p:nvCxnSpPr>
        <p:spPr>
          <a:xfrm flipH="1">
            <a:off x="27229097" y="4516376"/>
            <a:ext cx="1309766" cy="219070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39" idx="0"/>
          </p:cNvCxnSpPr>
          <p:nvPr/>
        </p:nvCxnSpPr>
        <p:spPr>
          <a:xfrm>
            <a:off x="29566353" y="4516376"/>
            <a:ext cx="478026" cy="219070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40" idx="0"/>
          </p:cNvCxnSpPr>
          <p:nvPr/>
        </p:nvCxnSpPr>
        <p:spPr>
          <a:xfrm>
            <a:off x="30173953" y="4516376"/>
            <a:ext cx="4137626" cy="219070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956078" y="3313626"/>
            <a:ext cx="2290144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14985002" y="588225"/>
            <a:ext cx="8459368" cy="54619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5789028" y="1488127"/>
            <a:ext cx="6874694" cy="9136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Emotion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Classification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5789028" y="2524979"/>
            <a:ext cx="6895723" cy="9196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Domain Classification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137681" y="515774"/>
            <a:ext cx="5993949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Process Module Link</a:t>
            </a:r>
            <a:endParaRPr lang="en-US" altLang="zh-CN" dirty="0"/>
          </a:p>
        </p:txBody>
      </p:sp>
      <p:cxnSp>
        <p:nvCxnSpPr>
          <p:cNvPr id="180" name="直接箭头连接符 179"/>
          <p:cNvCxnSpPr>
            <a:stCxn id="31" idx="3"/>
            <a:endCxn id="177" idx="1"/>
          </p:cNvCxnSpPr>
          <p:nvPr/>
        </p:nvCxnSpPr>
        <p:spPr>
          <a:xfrm>
            <a:off x="10498109" y="3312567"/>
            <a:ext cx="4486893" cy="6632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77" idx="3"/>
            <a:endCxn id="37" idx="1"/>
          </p:cNvCxnSpPr>
          <p:nvPr/>
        </p:nvCxnSpPr>
        <p:spPr>
          <a:xfrm flipV="1">
            <a:off x="23444370" y="3313626"/>
            <a:ext cx="3566352" cy="557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26974537" y="11505611"/>
            <a:ext cx="4251887" cy="2238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Re-rank</a:t>
            </a:r>
          </a:p>
        </p:txBody>
      </p:sp>
      <p:cxnSp>
        <p:nvCxnSpPr>
          <p:cNvPr id="186" name="肘形连接符 185"/>
          <p:cNvCxnSpPr>
            <a:stCxn id="38" idx="2"/>
            <a:endCxn id="184" idx="0"/>
          </p:cNvCxnSpPr>
          <p:nvPr/>
        </p:nvCxnSpPr>
        <p:spPr>
          <a:xfrm rot="16200000" flipH="1">
            <a:off x="26884564" y="9289693"/>
            <a:ext cx="2560451" cy="1871384"/>
          </a:xfrm>
          <a:prstGeom prst="bentConnector3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肘形连接符 187"/>
          <p:cNvCxnSpPr>
            <a:stCxn id="39" idx="2"/>
            <a:endCxn id="184" idx="0"/>
          </p:cNvCxnSpPr>
          <p:nvPr/>
        </p:nvCxnSpPr>
        <p:spPr>
          <a:xfrm rot="5400000">
            <a:off x="28292205" y="9753436"/>
            <a:ext cx="2560451" cy="943898"/>
          </a:xfrm>
          <a:prstGeom prst="bentConnector3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189"/>
          <p:cNvCxnSpPr>
            <a:stCxn id="40" idx="2"/>
            <a:endCxn id="184" idx="0"/>
          </p:cNvCxnSpPr>
          <p:nvPr/>
        </p:nvCxnSpPr>
        <p:spPr>
          <a:xfrm rot="5400000">
            <a:off x="30425805" y="7619836"/>
            <a:ext cx="2560451" cy="5211098"/>
          </a:xfrm>
          <a:prstGeom prst="bentConnector3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/>
          <p:cNvSpPr/>
          <p:nvPr/>
        </p:nvSpPr>
        <p:spPr>
          <a:xfrm>
            <a:off x="26974536" y="15099397"/>
            <a:ext cx="4251887" cy="2238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Correction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93" name="直接箭头连接符 192"/>
          <p:cNvCxnSpPr>
            <a:stCxn id="184" idx="2"/>
            <a:endCxn id="191" idx="0"/>
          </p:cNvCxnSpPr>
          <p:nvPr/>
        </p:nvCxnSpPr>
        <p:spPr>
          <a:xfrm flipH="1">
            <a:off x="29100480" y="13743689"/>
            <a:ext cx="1" cy="1355708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 336"/>
          <p:cNvSpPr/>
          <p:nvPr/>
        </p:nvSpPr>
        <p:spPr>
          <a:xfrm>
            <a:off x="15789028" y="3596708"/>
            <a:ext cx="6895723" cy="9196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5300" dirty="0" err="1" smtClean="0">
                <a:solidFill>
                  <a:schemeClr val="tx1"/>
                </a:solidFill>
              </a:rPr>
              <a:t>IntentType</a:t>
            </a:r>
            <a:r>
              <a:rPr lang="en-US" altLang="zh-CN" sz="5300" dirty="0" smtClean="0">
                <a:solidFill>
                  <a:schemeClr val="tx1"/>
                </a:solidFill>
              </a:rPr>
              <a:t> </a:t>
            </a:r>
            <a:r>
              <a:rPr lang="en-US" altLang="zh-CN" sz="5300" dirty="0">
                <a:solidFill>
                  <a:schemeClr val="tx1"/>
                </a:solidFill>
              </a:rPr>
              <a:t>Classification</a:t>
            </a:r>
          </a:p>
        </p:txBody>
      </p:sp>
      <p:sp>
        <p:nvSpPr>
          <p:cNvPr id="338" name="矩形 337"/>
          <p:cNvSpPr/>
          <p:nvPr/>
        </p:nvSpPr>
        <p:spPr>
          <a:xfrm>
            <a:off x="15789028" y="4663968"/>
            <a:ext cx="6895723" cy="9196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Topic </a:t>
            </a:r>
            <a:r>
              <a:rPr lang="en-US" altLang="zh-CN" dirty="0" smtClean="0">
                <a:solidFill>
                  <a:schemeClr val="tx1"/>
                </a:solidFill>
              </a:rPr>
              <a:t>Recognition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41" idx="2"/>
            <a:endCxn id="184" idx="0"/>
          </p:cNvCxnSpPr>
          <p:nvPr/>
        </p:nvCxnSpPr>
        <p:spPr>
          <a:xfrm rot="16200000" flipH="1">
            <a:off x="25457904" y="7863033"/>
            <a:ext cx="2560451" cy="4724704"/>
          </a:xfrm>
          <a:prstGeom prst="bentConnector3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9" name="组合 338"/>
          <p:cNvGrpSpPr/>
          <p:nvPr/>
        </p:nvGrpSpPr>
        <p:grpSpPr>
          <a:xfrm>
            <a:off x="10742951" y="6446088"/>
            <a:ext cx="11000715" cy="11719519"/>
            <a:chOff x="5809129" y="3021247"/>
            <a:chExt cx="11000715" cy="11719519"/>
          </a:xfrm>
        </p:grpSpPr>
        <p:sp>
          <p:nvSpPr>
            <p:cNvPr id="340" name="圆角矩形 339"/>
            <p:cNvSpPr/>
            <p:nvPr/>
          </p:nvSpPr>
          <p:spPr>
            <a:xfrm>
              <a:off x="5809129" y="3021247"/>
              <a:ext cx="11000715" cy="11719519"/>
            </a:xfrm>
            <a:prstGeom prst="roundRect">
              <a:avLst>
                <a:gd name="adj" fmla="val 334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6179805" y="3075648"/>
              <a:ext cx="3977449" cy="579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Session </a:t>
              </a:r>
              <a:r>
                <a:rPr lang="en-US" altLang="zh-CN" dirty="0" smtClean="0"/>
                <a:t>Block</a:t>
              </a:r>
              <a:endParaRPr lang="zh-CN" altLang="en-US" dirty="0"/>
            </a:p>
          </p:txBody>
        </p:sp>
      </p:grpSp>
      <p:sp>
        <p:nvSpPr>
          <p:cNvPr id="342" name="文本框 341"/>
          <p:cNvSpPr txBox="1"/>
          <p:nvPr/>
        </p:nvSpPr>
        <p:spPr>
          <a:xfrm>
            <a:off x="15683832" y="6530252"/>
            <a:ext cx="1435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T</a:t>
            </a:r>
            <a:r>
              <a:rPr lang="en-US" altLang="zh-CN" sz="4000" b="1" dirty="0" smtClean="0"/>
              <a:t>oken</a:t>
            </a:r>
            <a:endParaRPr lang="zh-CN" altLang="en-US" sz="4000" b="1" dirty="0"/>
          </a:p>
        </p:txBody>
      </p:sp>
      <p:sp>
        <p:nvSpPr>
          <p:cNvPr id="343" name="矩形 342"/>
          <p:cNvSpPr/>
          <p:nvPr/>
        </p:nvSpPr>
        <p:spPr>
          <a:xfrm>
            <a:off x="11166775" y="7334272"/>
            <a:ext cx="10218385" cy="3086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 smtClean="0">
                <a:solidFill>
                  <a:schemeClr val="tx1"/>
                </a:solidFill>
              </a:rPr>
              <a:t>XXX-XXX-XXXX-XXX</a:t>
            </a:r>
            <a:endParaRPr lang="zh-CN" altLang="en-US" sz="2500" dirty="0">
              <a:solidFill>
                <a:schemeClr val="tx1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15191037" y="7628136"/>
            <a:ext cx="2421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Public info</a:t>
            </a:r>
            <a:endParaRPr lang="zh-CN" altLang="en-US" sz="4000" b="1" dirty="0"/>
          </a:p>
        </p:txBody>
      </p:sp>
      <p:sp>
        <p:nvSpPr>
          <p:cNvPr id="345" name="文本框 344"/>
          <p:cNvSpPr txBox="1"/>
          <p:nvPr/>
        </p:nvSpPr>
        <p:spPr>
          <a:xfrm>
            <a:off x="12038067" y="15723916"/>
            <a:ext cx="10178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i="1" dirty="0" smtClean="0"/>
              <a:t>Turn 1</a:t>
            </a:r>
            <a:endParaRPr lang="zh-CN" altLang="en-US" sz="2500" b="1" i="1" dirty="0"/>
          </a:p>
        </p:txBody>
      </p:sp>
      <p:sp>
        <p:nvSpPr>
          <p:cNvPr id="346" name="文本框 345"/>
          <p:cNvSpPr txBox="1"/>
          <p:nvPr/>
        </p:nvSpPr>
        <p:spPr>
          <a:xfrm>
            <a:off x="15206309" y="15723916"/>
            <a:ext cx="10151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i="1" dirty="0" smtClean="0"/>
              <a:t>Turn 2</a:t>
            </a:r>
            <a:endParaRPr lang="zh-CN" altLang="en-US" sz="2500" b="1" i="1" dirty="0"/>
          </a:p>
        </p:txBody>
      </p:sp>
      <p:sp>
        <p:nvSpPr>
          <p:cNvPr id="347" name="文本框 346"/>
          <p:cNvSpPr txBox="1"/>
          <p:nvPr/>
        </p:nvSpPr>
        <p:spPr>
          <a:xfrm>
            <a:off x="19262863" y="15723916"/>
            <a:ext cx="13928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i="1" dirty="0" smtClean="0"/>
              <a:t>Last Turn</a:t>
            </a:r>
            <a:endParaRPr lang="zh-CN" altLang="en-US" sz="2500" b="1" i="1" dirty="0"/>
          </a:p>
        </p:txBody>
      </p:sp>
      <p:sp>
        <p:nvSpPr>
          <p:cNvPr id="348" name="文本框 347"/>
          <p:cNvSpPr txBox="1"/>
          <p:nvPr/>
        </p:nvSpPr>
        <p:spPr>
          <a:xfrm>
            <a:off x="14738058" y="16112728"/>
            <a:ext cx="3249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err="1"/>
              <a:t>S</a:t>
            </a:r>
            <a:r>
              <a:rPr lang="en-US" altLang="zh-CN" sz="4000" b="1" dirty="0" err="1" smtClean="0"/>
              <a:t>ub_logicform</a:t>
            </a:r>
            <a:endParaRPr lang="zh-CN" altLang="en-US" sz="4000" b="1" dirty="0"/>
          </a:p>
        </p:txBody>
      </p:sp>
      <p:sp>
        <p:nvSpPr>
          <p:cNvPr id="349" name="矩形 348"/>
          <p:cNvSpPr/>
          <p:nvPr/>
        </p:nvSpPr>
        <p:spPr>
          <a:xfrm>
            <a:off x="12362633" y="16785310"/>
            <a:ext cx="8730098" cy="4458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0" name="文本框 349"/>
          <p:cNvSpPr txBox="1"/>
          <p:nvPr/>
        </p:nvSpPr>
        <p:spPr>
          <a:xfrm>
            <a:off x="11485470" y="16752051"/>
            <a:ext cx="8771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i="1" dirty="0" smtClean="0"/>
              <a:t>Bot 1</a:t>
            </a:r>
            <a:endParaRPr lang="zh-CN" altLang="en-US" sz="2500" b="1" i="1" dirty="0"/>
          </a:p>
        </p:txBody>
      </p:sp>
      <p:sp>
        <p:nvSpPr>
          <p:cNvPr id="351" name="文本框 350"/>
          <p:cNvSpPr txBox="1"/>
          <p:nvPr/>
        </p:nvSpPr>
        <p:spPr>
          <a:xfrm>
            <a:off x="11485470" y="17245320"/>
            <a:ext cx="8771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i="1" dirty="0" smtClean="0"/>
              <a:t>Bot 2</a:t>
            </a:r>
            <a:endParaRPr lang="zh-CN" altLang="en-US" sz="2500" b="1" i="1" dirty="0"/>
          </a:p>
        </p:txBody>
      </p:sp>
      <p:sp>
        <p:nvSpPr>
          <p:cNvPr id="352" name="文本框 351"/>
          <p:cNvSpPr txBox="1"/>
          <p:nvPr/>
        </p:nvSpPr>
        <p:spPr>
          <a:xfrm>
            <a:off x="15774656" y="17216530"/>
            <a:ext cx="1149674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53" name="矩形 352"/>
          <p:cNvSpPr/>
          <p:nvPr/>
        </p:nvSpPr>
        <p:spPr>
          <a:xfrm>
            <a:off x="12362633" y="17279410"/>
            <a:ext cx="8730098" cy="4458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4" name="组合 353"/>
          <p:cNvGrpSpPr/>
          <p:nvPr/>
        </p:nvGrpSpPr>
        <p:grpSpPr>
          <a:xfrm>
            <a:off x="11110737" y="8299830"/>
            <a:ext cx="2872505" cy="7419563"/>
            <a:chOff x="25216261" y="8463018"/>
            <a:chExt cx="2872505" cy="7419563"/>
          </a:xfrm>
        </p:grpSpPr>
        <p:sp>
          <p:nvSpPr>
            <p:cNvPr id="355" name="矩形 354"/>
            <p:cNvSpPr/>
            <p:nvPr/>
          </p:nvSpPr>
          <p:spPr>
            <a:xfrm>
              <a:off x="25216261" y="8463018"/>
              <a:ext cx="2872505" cy="74195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6" name="组合 355"/>
            <p:cNvGrpSpPr/>
            <p:nvPr/>
          </p:nvGrpSpPr>
          <p:grpSpPr>
            <a:xfrm>
              <a:off x="25444336" y="8744419"/>
              <a:ext cx="2361396" cy="4034321"/>
              <a:chOff x="24613404" y="6204791"/>
              <a:chExt cx="2361396" cy="4034321"/>
            </a:xfrm>
          </p:grpSpPr>
          <p:sp>
            <p:nvSpPr>
              <p:cNvPr id="364" name="矩形 363"/>
              <p:cNvSpPr/>
              <p:nvPr/>
            </p:nvSpPr>
            <p:spPr>
              <a:xfrm>
                <a:off x="24613405" y="6204791"/>
                <a:ext cx="2361395" cy="403432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5" name="矩形 364"/>
              <p:cNvSpPr/>
              <p:nvPr/>
            </p:nvSpPr>
            <p:spPr>
              <a:xfrm>
                <a:off x="24613404" y="6204791"/>
                <a:ext cx="2361396" cy="4857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POST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矩形 365"/>
              <p:cNvSpPr/>
              <p:nvPr/>
            </p:nvSpPr>
            <p:spPr>
              <a:xfrm>
                <a:off x="24842004" y="6793974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矩形 366"/>
              <p:cNvSpPr/>
              <p:nvPr/>
            </p:nvSpPr>
            <p:spPr>
              <a:xfrm>
                <a:off x="24842004" y="7234765"/>
                <a:ext cx="1896782" cy="44079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audio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矩形 367"/>
              <p:cNvSpPr/>
              <p:nvPr/>
            </p:nvSpPr>
            <p:spPr>
              <a:xfrm>
                <a:off x="24842004" y="7675556"/>
                <a:ext cx="1896782" cy="44079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video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矩形 368"/>
              <p:cNvSpPr/>
              <p:nvPr/>
            </p:nvSpPr>
            <p:spPr>
              <a:xfrm>
                <a:off x="24842004" y="8320657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矩形 369"/>
              <p:cNvSpPr/>
              <p:nvPr/>
            </p:nvSpPr>
            <p:spPr>
              <a:xfrm>
                <a:off x="24842004" y="8761448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domain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矩形 370"/>
              <p:cNvSpPr/>
              <p:nvPr/>
            </p:nvSpPr>
            <p:spPr>
              <a:xfrm>
                <a:off x="24842004" y="9202239"/>
                <a:ext cx="1896782" cy="44079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intent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矩形 371"/>
              <p:cNvSpPr/>
              <p:nvPr/>
            </p:nvSpPr>
            <p:spPr>
              <a:xfrm>
                <a:off x="24842004" y="9643030"/>
                <a:ext cx="1896782" cy="44079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topic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组合 356"/>
            <p:cNvGrpSpPr/>
            <p:nvPr/>
          </p:nvGrpSpPr>
          <p:grpSpPr>
            <a:xfrm>
              <a:off x="25452856" y="13046328"/>
              <a:ext cx="2361396" cy="2511689"/>
              <a:chOff x="22314672" y="13158564"/>
              <a:chExt cx="2361396" cy="2511689"/>
            </a:xfrm>
          </p:grpSpPr>
          <p:sp>
            <p:nvSpPr>
              <p:cNvPr id="358" name="矩形 357"/>
              <p:cNvSpPr/>
              <p:nvPr/>
            </p:nvSpPr>
            <p:spPr>
              <a:xfrm>
                <a:off x="22314673" y="13158565"/>
                <a:ext cx="2361395" cy="251168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9" name="矩形 358"/>
              <p:cNvSpPr/>
              <p:nvPr/>
            </p:nvSpPr>
            <p:spPr>
              <a:xfrm>
                <a:off x="22314672" y="13158564"/>
                <a:ext cx="2361396" cy="48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RESPONSE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矩形 359"/>
              <p:cNvSpPr/>
              <p:nvPr/>
            </p:nvSpPr>
            <p:spPr>
              <a:xfrm>
                <a:off x="22543272" y="13747747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矩形 360"/>
              <p:cNvSpPr/>
              <p:nvPr/>
            </p:nvSpPr>
            <p:spPr>
              <a:xfrm>
                <a:off x="22543272" y="14154730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矩形 361"/>
              <p:cNvSpPr/>
              <p:nvPr/>
            </p:nvSpPr>
            <p:spPr>
              <a:xfrm>
                <a:off x="22543272" y="14595521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bot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矩形 362"/>
              <p:cNvSpPr/>
              <p:nvPr/>
            </p:nvSpPr>
            <p:spPr>
              <a:xfrm>
                <a:off x="22543272" y="15015415"/>
                <a:ext cx="1900962" cy="44079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err="1" smtClean="0">
                    <a:solidFill>
                      <a:schemeClr val="tx1"/>
                    </a:solidFill>
                  </a:rPr>
                  <a:t>probabilit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73" name="组合 372"/>
          <p:cNvGrpSpPr/>
          <p:nvPr/>
        </p:nvGrpSpPr>
        <p:grpSpPr>
          <a:xfrm>
            <a:off x="14300298" y="8285995"/>
            <a:ext cx="2872505" cy="7419563"/>
            <a:chOff x="25216261" y="8463018"/>
            <a:chExt cx="2872505" cy="7419563"/>
          </a:xfrm>
        </p:grpSpPr>
        <p:sp>
          <p:nvSpPr>
            <p:cNvPr id="374" name="矩形 373"/>
            <p:cNvSpPr/>
            <p:nvPr/>
          </p:nvSpPr>
          <p:spPr>
            <a:xfrm>
              <a:off x="25216261" y="8463018"/>
              <a:ext cx="2872505" cy="74195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5" name="组合 374"/>
            <p:cNvGrpSpPr/>
            <p:nvPr/>
          </p:nvGrpSpPr>
          <p:grpSpPr>
            <a:xfrm>
              <a:off x="25444336" y="8744419"/>
              <a:ext cx="2361396" cy="4034321"/>
              <a:chOff x="24613404" y="6204791"/>
              <a:chExt cx="2361396" cy="4034321"/>
            </a:xfrm>
          </p:grpSpPr>
          <p:sp>
            <p:nvSpPr>
              <p:cNvPr id="383" name="矩形 382"/>
              <p:cNvSpPr/>
              <p:nvPr/>
            </p:nvSpPr>
            <p:spPr>
              <a:xfrm>
                <a:off x="24613405" y="6204791"/>
                <a:ext cx="2361395" cy="403432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4" name="矩形 383"/>
              <p:cNvSpPr/>
              <p:nvPr/>
            </p:nvSpPr>
            <p:spPr>
              <a:xfrm>
                <a:off x="24613404" y="6204791"/>
                <a:ext cx="2361396" cy="4857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POST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矩形 384"/>
              <p:cNvSpPr/>
              <p:nvPr/>
            </p:nvSpPr>
            <p:spPr>
              <a:xfrm>
                <a:off x="24842004" y="6793974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矩形 385"/>
              <p:cNvSpPr/>
              <p:nvPr/>
            </p:nvSpPr>
            <p:spPr>
              <a:xfrm>
                <a:off x="24842004" y="7234765"/>
                <a:ext cx="1896782" cy="44079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audio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矩形 386"/>
              <p:cNvSpPr/>
              <p:nvPr/>
            </p:nvSpPr>
            <p:spPr>
              <a:xfrm>
                <a:off x="24842004" y="7675556"/>
                <a:ext cx="1896782" cy="44079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video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矩形 387"/>
              <p:cNvSpPr/>
              <p:nvPr/>
            </p:nvSpPr>
            <p:spPr>
              <a:xfrm>
                <a:off x="24842004" y="8320657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矩形 388"/>
              <p:cNvSpPr/>
              <p:nvPr/>
            </p:nvSpPr>
            <p:spPr>
              <a:xfrm>
                <a:off x="24842004" y="8761448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domain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矩形 389"/>
              <p:cNvSpPr/>
              <p:nvPr/>
            </p:nvSpPr>
            <p:spPr>
              <a:xfrm>
                <a:off x="24842004" y="9202239"/>
                <a:ext cx="1896782" cy="44079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intent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矩形 390"/>
              <p:cNvSpPr/>
              <p:nvPr/>
            </p:nvSpPr>
            <p:spPr>
              <a:xfrm>
                <a:off x="24842004" y="9643030"/>
                <a:ext cx="1896782" cy="44079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topic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6" name="组合 375"/>
            <p:cNvGrpSpPr/>
            <p:nvPr/>
          </p:nvGrpSpPr>
          <p:grpSpPr>
            <a:xfrm>
              <a:off x="25452856" y="13046328"/>
              <a:ext cx="2361396" cy="2511689"/>
              <a:chOff x="22314672" y="13158564"/>
              <a:chExt cx="2361396" cy="2511689"/>
            </a:xfrm>
          </p:grpSpPr>
          <p:sp>
            <p:nvSpPr>
              <p:cNvPr id="377" name="矩形 376"/>
              <p:cNvSpPr/>
              <p:nvPr/>
            </p:nvSpPr>
            <p:spPr>
              <a:xfrm>
                <a:off x="22314673" y="13158565"/>
                <a:ext cx="2361395" cy="251168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8" name="矩形 377"/>
              <p:cNvSpPr/>
              <p:nvPr/>
            </p:nvSpPr>
            <p:spPr>
              <a:xfrm>
                <a:off x="22314672" y="13158564"/>
                <a:ext cx="2361396" cy="48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RESPONSE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矩形 378"/>
              <p:cNvSpPr/>
              <p:nvPr/>
            </p:nvSpPr>
            <p:spPr>
              <a:xfrm>
                <a:off x="22543272" y="13747747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矩形 379"/>
              <p:cNvSpPr/>
              <p:nvPr/>
            </p:nvSpPr>
            <p:spPr>
              <a:xfrm>
                <a:off x="22543272" y="14154730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矩形 380"/>
              <p:cNvSpPr/>
              <p:nvPr/>
            </p:nvSpPr>
            <p:spPr>
              <a:xfrm>
                <a:off x="22543272" y="14595521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bot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矩形 381"/>
              <p:cNvSpPr/>
              <p:nvPr/>
            </p:nvSpPr>
            <p:spPr>
              <a:xfrm>
                <a:off x="22541102" y="15009065"/>
                <a:ext cx="1896782" cy="44079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err="1" smtClean="0">
                    <a:solidFill>
                      <a:schemeClr val="tx1"/>
                    </a:solidFill>
                  </a:rPr>
                  <a:t>probabilit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92" name="组合 391"/>
          <p:cNvGrpSpPr/>
          <p:nvPr/>
        </p:nvGrpSpPr>
        <p:grpSpPr>
          <a:xfrm>
            <a:off x="18523052" y="8285994"/>
            <a:ext cx="2872505" cy="7419563"/>
            <a:chOff x="25216261" y="8463018"/>
            <a:chExt cx="2872505" cy="7419563"/>
          </a:xfrm>
        </p:grpSpPr>
        <p:sp>
          <p:nvSpPr>
            <p:cNvPr id="393" name="矩形 392"/>
            <p:cNvSpPr/>
            <p:nvPr/>
          </p:nvSpPr>
          <p:spPr>
            <a:xfrm>
              <a:off x="25216261" y="8463018"/>
              <a:ext cx="2872505" cy="74195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4" name="组合 393"/>
            <p:cNvGrpSpPr/>
            <p:nvPr/>
          </p:nvGrpSpPr>
          <p:grpSpPr>
            <a:xfrm>
              <a:off x="25444336" y="8744419"/>
              <a:ext cx="2361396" cy="4034321"/>
              <a:chOff x="24613404" y="6204791"/>
              <a:chExt cx="2361396" cy="4034321"/>
            </a:xfrm>
          </p:grpSpPr>
          <p:sp>
            <p:nvSpPr>
              <p:cNvPr id="402" name="矩形 401"/>
              <p:cNvSpPr/>
              <p:nvPr/>
            </p:nvSpPr>
            <p:spPr>
              <a:xfrm>
                <a:off x="24613405" y="6204791"/>
                <a:ext cx="2361395" cy="403432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3" name="矩形 402"/>
              <p:cNvSpPr/>
              <p:nvPr/>
            </p:nvSpPr>
            <p:spPr>
              <a:xfrm>
                <a:off x="24613404" y="6204791"/>
                <a:ext cx="2361396" cy="4857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POST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矩形 403"/>
              <p:cNvSpPr/>
              <p:nvPr/>
            </p:nvSpPr>
            <p:spPr>
              <a:xfrm>
                <a:off x="24842004" y="6793974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矩形 404"/>
              <p:cNvSpPr/>
              <p:nvPr/>
            </p:nvSpPr>
            <p:spPr>
              <a:xfrm>
                <a:off x="24842004" y="7234765"/>
                <a:ext cx="1896782" cy="44079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audio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矩形 405"/>
              <p:cNvSpPr/>
              <p:nvPr/>
            </p:nvSpPr>
            <p:spPr>
              <a:xfrm>
                <a:off x="24842004" y="7675556"/>
                <a:ext cx="1896782" cy="44079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video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7" name="矩形 406"/>
              <p:cNvSpPr/>
              <p:nvPr/>
            </p:nvSpPr>
            <p:spPr>
              <a:xfrm>
                <a:off x="24842004" y="8320657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8" name="矩形 407"/>
              <p:cNvSpPr/>
              <p:nvPr/>
            </p:nvSpPr>
            <p:spPr>
              <a:xfrm>
                <a:off x="24842004" y="8761448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domain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矩形 408"/>
              <p:cNvSpPr/>
              <p:nvPr/>
            </p:nvSpPr>
            <p:spPr>
              <a:xfrm>
                <a:off x="24842004" y="9202239"/>
                <a:ext cx="1896782" cy="44079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intent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矩形 409"/>
              <p:cNvSpPr/>
              <p:nvPr/>
            </p:nvSpPr>
            <p:spPr>
              <a:xfrm>
                <a:off x="24842004" y="9643030"/>
                <a:ext cx="1896782" cy="44079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topic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5" name="组合 394"/>
            <p:cNvGrpSpPr/>
            <p:nvPr/>
          </p:nvGrpSpPr>
          <p:grpSpPr>
            <a:xfrm>
              <a:off x="25452856" y="13046328"/>
              <a:ext cx="2361396" cy="2511689"/>
              <a:chOff x="22314672" y="13158564"/>
              <a:chExt cx="2361396" cy="2511689"/>
            </a:xfrm>
          </p:grpSpPr>
          <p:sp>
            <p:nvSpPr>
              <p:cNvPr id="396" name="矩形 395"/>
              <p:cNvSpPr/>
              <p:nvPr/>
            </p:nvSpPr>
            <p:spPr>
              <a:xfrm>
                <a:off x="22314673" y="13158565"/>
                <a:ext cx="2361395" cy="251168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7" name="矩形 396"/>
              <p:cNvSpPr/>
              <p:nvPr/>
            </p:nvSpPr>
            <p:spPr>
              <a:xfrm>
                <a:off x="22314672" y="13158564"/>
                <a:ext cx="2361396" cy="48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RESPONSE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矩形 397"/>
              <p:cNvSpPr/>
              <p:nvPr/>
            </p:nvSpPr>
            <p:spPr>
              <a:xfrm>
                <a:off x="22543272" y="13747747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22543272" y="14154730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矩形 399"/>
              <p:cNvSpPr/>
              <p:nvPr/>
            </p:nvSpPr>
            <p:spPr>
              <a:xfrm>
                <a:off x="22543272" y="14595521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bot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矩形 400"/>
              <p:cNvSpPr/>
              <p:nvPr/>
            </p:nvSpPr>
            <p:spPr>
              <a:xfrm>
                <a:off x="22541524" y="15009065"/>
                <a:ext cx="1898529" cy="44079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err="1" smtClean="0">
                    <a:solidFill>
                      <a:schemeClr val="tx1"/>
                    </a:solidFill>
                  </a:rPr>
                  <a:t>probabilit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411" name="直接箭头连接符 410"/>
          <p:cNvCxnSpPr>
            <a:stCxn id="355" idx="3"/>
          </p:cNvCxnSpPr>
          <p:nvPr/>
        </p:nvCxnSpPr>
        <p:spPr>
          <a:xfrm>
            <a:off x="13983242" y="12009612"/>
            <a:ext cx="317056" cy="9858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>
            <a:stCxn id="374" idx="3"/>
            <a:endCxn id="393" idx="1"/>
          </p:cNvCxnSpPr>
          <p:nvPr/>
        </p:nvCxnSpPr>
        <p:spPr>
          <a:xfrm flipV="1">
            <a:off x="17172803" y="11995776"/>
            <a:ext cx="1350249" cy="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文本框 412"/>
          <p:cNvSpPr txBox="1"/>
          <p:nvPr/>
        </p:nvSpPr>
        <p:spPr>
          <a:xfrm>
            <a:off x="17340008" y="10773671"/>
            <a:ext cx="1149674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45" name="肘形连接符 44"/>
          <p:cNvCxnSpPr>
            <a:stCxn id="191" idx="2"/>
          </p:cNvCxnSpPr>
          <p:nvPr/>
        </p:nvCxnSpPr>
        <p:spPr>
          <a:xfrm rot="5400000">
            <a:off x="15424716" y="5868837"/>
            <a:ext cx="2207127" cy="25144402"/>
          </a:xfrm>
          <a:prstGeom prst="bentConnector2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26356880" y="11236581"/>
            <a:ext cx="5709210" cy="2974004"/>
          </a:xfrm>
          <a:prstGeom prst="roundRect">
            <a:avLst/>
          </a:prstGeom>
          <a:solidFill>
            <a:srgbClr val="7030A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1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58172" y="257867"/>
            <a:ext cx="1279080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latin typeface="Arial Rounded MT Bold" panose="020F0704030504030204" pitchFamily="34" charset="0"/>
              </a:rPr>
              <a:t>class </a:t>
            </a:r>
            <a:r>
              <a:rPr lang="en-US" altLang="zh-CN" sz="8000" b="1" dirty="0" err="1" smtClean="0">
                <a:latin typeface="Arial Rounded MT Bold" panose="020F0704030504030204" pitchFamily="34" charset="0"/>
              </a:rPr>
              <a:t>ReRankBase</a:t>
            </a:r>
            <a:r>
              <a:rPr lang="en-US" altLang="zh-CN" sz="8000" b="1" dirty="0" smtClean="0">
                <a:latin typeface="Arial Rounded MT Bold" panose="020F0704030504030204" pitchFamily="34" charset="0"/>
              </a:rPr>
              <a:t>():</a:t>
            </a:r>
          </a:p>
          <a:p>
            <a:r>
              <a:rPr lang="en-US" altLang="zh-CN" sz="7000" b="1" dirty="0">
                <a:latin typeface="Arial Rounded MT Bold" panose="020F0704030504030204" pitchFamily="34" charset="0"/>
              </a:rPr>
              <a:t># Re-rank Module B</a:t>
            </a:r>
            <a:r>
              <a:rPr lang="en-US" altLang="zh-CN" sz="7000" b="1" dirty="0" smtClean="0">
                <a:latin typeface="Arial Rounded MT Bold" panose="020F0704030504030204" pitchFamily="34" charset="0"/>
              </a:rPr>
              <a:t>ase Class</a:t>
            </a:r>
            <a:endParaRPr lang="zh-CN" altLang="en-US" sz="70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90487" y="5210862"/>
            <a:ext cx="29335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altLang="zh-CN" sz="8000" b="1" i="1" dirty="0" err="1" smtClean="0">
                <a:latin typeface="Arial Rounded MT Bold" panose="020F0704030504030204" pitchFamily="34" charset="0"/>
              </a:rPr>
              <a:t>get_rank_list</a:t>
            </a:r>
            <a:r>
              <a:rPr lang="en-US" altLang="zh-CN" sz="8000" b="1" i="1" dirty="0" smtClean="0">
                <a:latin typeface="Arial Rounded MT Bold" panose="020F0704030504030204" pitchFamily="34" charset="0"/>
              </a:rPr>
              <a:t>(	</a:t>
            </a:r>
            <a:r>
              <a:rPr lang="en-US" altLang="zh-CN" sz="8000" b="1" i="1" dirty="0" err="1" smtClean="0">
                <a:latin typeface="Arial Rounded MT Bold" panose="020F0704030504030204" pitchFamily="34" charset="0"/>
              </a:rPr>
              <a:t>session_block</a:t>
            </a:r>
            <a:r>
              <a:rPr lang="en-US" altLang="zh-CN" sz="8000" b="1" i="1" dirty="0" smtClean="0">
                <a:latin typeface="Arial Rounded MT Bold" panose="020F0704030504030204" pitchFamily="34" charset="0"/>
              </a:rPr>
              <a:t>, </a:t>
            </a:r>
            <a:r>
              <a:rPr lang="en-US" altLang="zh-CN" sz="8000" b="1" i="1" dirty="0" err="1" smtClean="0">
                <a:latin typeface="Arial Rounded MT Bold" panose="020F0704030504030204" pitchFamily="34" charset="0"/>
              </a:rPr>
              <a:t>cur_turn</a:t>
            </a:r>
            <a:r>
              <a:rPr lang="en-US" altLang="zh-CN" sz="8000" b="1" i="1" dirty="0" smtClean="0">
                <a:latin typeface="Arial Rounded MT Bold" panose="020F0704030504030204" pitchFamily="34" charset="0"/>
              </a:rPr>
              <a:t>, </a:t>
            </a:r>
            <a:r>
              <a:rPr lang="en-US" altLang="zh-CN" sz="8000" b="1" i="1" dirty="0" err="1" smtClean="0">
                <a:latin typeface="Arial Rounded MT Bold" panose="020F0704030504030204" pitchFamily="34" charset="0"/>
              </a:rPr>
              <a:t>lt_utt</a:t>
            </a:r>
            <a:r>
              <a:rPr lang="en-US" altLang="zh-CN" sz="8000" b="1" i="1" dirty="0" smtClean="0">
                <a:latin typeface="Arial Rounded MT Bold" panose="020F0704030504030204" pitchFamily="34" charset="0"/>
              </a:rPr>
              <a:t>, </a:t>
            </a:r>
            <a:r>
              <a:rPr lang="en-US" altLang="zh-CN" sz="8000" b="1" i="1" dirty="0" err="1" smtClean="0">
                <a:latin typeface="Arial Rounded MT Bold" panose="020F0704030504030204" pitchFamily="34" charset="0"/>
              </a:rPr>
              <a:t>lt_emotion</a:t>
            </a:r>
            <a:r>
              <a:rPr lang="en-US" altLang="zh-CN" sz="8000" b="1" i="1" dirty="0" smtClean="0">
                <a:latin typeface="Arial Rounded MT Bold" panose="020F0704030504030204" pitchFamily="34" charset="0"/>
              </a:rPr>
              <a:t>)</a:t>
            </a:r>
            <a:endParaRPr lang="zh-CN" altLang="en-US" sz="8000" b="1" i="1" dirty="0">
              <a:latin typeface="Arial Rounded MT Bold" panose="020F0704030504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88704" y="7285421"/>
            <a:ext cx="17200221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 err="1" smtClean="0">
                <a:latin typeface="Arial Rounded MT Bold" panose="020F0704030504030204" pitchFamily="34" charset="0"/>
              </a:rPr>
              <a:t>Args</a:t>
            </a:r>
            <a:endParaRPr lang="en-US" altLang="zh-CN" sz="5000" dirty="0"/>
          </a:p>
          <a:p>
            <a:r>
              <a:rPr lang="en-US" altLang="zh-CN" sz="6000" b="1" i="1" dirty="0" smtClean="0">
                <a:latin typeface="Arial Rounded MT Bold" panose="020F0704030504030204" pitchFamily="34" charset="0"/>
              </a:rPr>
              <a:t>	</a:t>
            </a:r>
            <a:r>
              <a:rPr lang="en-US" altLang="zh-CN" sz="6000" b="1" i="1" dirty="0" err="1" smtClean="0">
                <a:latin typeface="Arial Rounded MT Bold" panose="020F0704030504030204" pitchFamily="34" charset="0"/>
              </a:rPr>
              <a:t>sess_block</a:t>
            </a:r>
            <a:r>
              <a:rPr lang="en-US" altLang="zh-CN" sz="6000" b="1" i="1" dirty="0" smtClean="0">
                <a:latin typeface="Arial Rounded MT Bold" panose="020F0704030504030204" pitchFamily="34" charset="0"/>
              </a:rPr>
              <a:t> </a:t>
            </a:r>
            <a:r>
              <a:rPr lang="zh-CN" altLang="en-US" sz="54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5400" b="1" i="1" dirty="0" smtClean="0">
                <a:latin typeface="Arial Rounded MT Bold" panose="020F0704030504030204" pitchFamily="34" charset="0"/>
              </a:rPr>
              <a:t>	</a:t>
            </a:r>
            <a:r>
              <a:rPr lang="zh-CN" altLang="en-US" dirty="0" smtClean="0"/>
              <a:t>当前轮输入文本</a:t>
            </a:r>
            <a:endParaRPr lang="en-US" altLang="zh-CN" dirty="0" smtClean="0"/>
          </a:p>
          <a:p>
            <a:r>
              <a:rPr lang="en-US" altLang="zh-CN" sz="6000" b="1" i="1" dirty="0">
                <a:latin typeface="Arial Rounded MT Bold" panose="020F0704030504030204" pitchFamily="34" charset="0"/>
              </a:rPr>
              <a:t>	</a:t>
            </a:r>
            <a:r>
              <a:rPr lang="en-US" altLang="zh-CN" sz="6000" b="1" i="1" dirty="0" err="1" smtClean="0">
                <a:latin typeface="Arial Rounded MT Bold" panose="020F0704030504030204" pitchFamily="34" charset="0"/>
              </a:rPr>
              <a:t>cur_turn</a:t>
            </a:r>
            <a:r>
              <a:rPr lang="zh-CN" altLang="en-US" sz="54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5400" b="1" i="1" dirty="0" smtClean="0">
                <a:latin typeface="Arial Rounded MT Bold" panose="020F0704030504030204" pitchFamily="34" charset="0"/>
              </a:rPr>
              <a:t>	</a:t>
            </a:r>
            <a:r>
              <a:rPr lang="zh-CN" altLang="en-US" dirty="0" smtClean="0"/>
              <a:t>当</a:t>
            </a:r>
            <a:r>
              <a:rPr lang="zh-CN" altLang="en-US" dirty="0"/>
              <a:t>前轮</a:t>
            </a:r>
            <a:r>
              <a:rPr lang="zh-CN" altLang="en-US" dirty="0" smtClean="0"/>
              <a:t>输入音频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sz="6000" b="1" i="1" dirty="0" err="1" smtClean="0">
                <a:latin typeface="Arial Rounded MT Bold" panose="020F0704030504030204" pitchFamily="34" charset="0"/>
              </a:rPr>
              <a:t>lt_utt</a:t>
            </a:r>
            <a:r>
              <a:rPr lang="zh-CN" altLang="en-US" sz="54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5400" b="1" i="1" dirty="0">
                <a:latin typeface="Arial Rounded MT Bold" panose="020F0704030504030204" pitchFamily="34" charset="0"/>
              </a:rPr>
              <a:t>		</a:t>
            </a:r>
            <a:r>
              <a:rPr lang="zh-CN" altLang="en-US" dirty="0" smtClean="0"/>
              <a:t>所有激活</a:t>
            </a:r>
            <a:r>
              <a:rPr lang="en-US" altLang="zh-CN" dirty="0" smtClean="0"/>
              <a:t>bot</a:t>
            </a:r>
            <a:r>
              <a:rPr lang="zh-CN" altLang="en-US" dirty="0" smtClean="0"/>
              <a:t>输出的应答结果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sz="6000" b="1" i="1" dirty="0" err="1" smtClean="0">
                <a:latin typeface="Arial Rounded MT Bold" panose="020F0704030504030204" pitchFamily="34" charset="0"/>
              </a:rPr>
              <a:t>lt_emotion</a:t>
            </a:r>
            <a:r>
              <a:rPr lang="zh-CN" altLang="en-US" sz="54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5400" b="1" i="1" dirty="0">
                <a:latin typeface="Arial Rounded MT Bold" panose="020F0704030504030204" pitchFamily="34" charset="0"/>
              </a:rPr>
              <a:t>	</a:t>
            </a:r>
            <a:r>
              <a:rPr lang="zh-CN" altLang="en-US" dirty="0"/>
              <a:t>所有激活</a:t>
            </a:r>
            <a:r>
              <a:rPr lang="en-US" altLang="zh-CN" dirty="0"/>
              <a:t>bot</a:t>
            </a:r>
            <a:r>
              <a:rPr lang="zh-CN" altLang="en-US" dirty="0"/>
              <a:t>输出</a:t>
            </a:r>
            <a:r>
              <a:rPr lang="zh-CN" altLang="en-US" dirty="0" smtClean="0"/>
              <a:t>的</a:t>
            </a:r>
            <a:r>
              <a:rPr lang="zh-CN" altLang="en-US" dirty="0"/>
              <a:t>情绪</a:t>
            </a:r>
            <a:r>
              <a:rPr lang="zh-CN" altLang="en-US" dirty="0" smtClean="0"/>
              <a:t>结果</a:t>
            </a:r>
            <a:endParaRPr lang="en-US" altLang="zh-CN" dirty="0"/>
          </a:p>
          <a:p>
            <a:r>
              <a:rPr lang="en-US" altLang="zh-CN" sz="5000" dirty="0">
                <a:latin typeface="Arial Rounded MT Bold" panose="020F0704030504030204" pitchFamily="34" charset="0"/>
              </a:rPr>
              <a:t>Returns</a:t>
            </a:r>
          </a:p>
          <a:p>
            <a:r>
              <a:rPr lang="en-US" altLang="zh-CN" dirty="0"/>
              <a:t>	</a:t>
            </a:r>
            <a:r>
              <a:rPr lang="en-US" altLang="zh-CN" sz="6000" b="1" i="1" dirty="0" err="1">
                <a:latin typeface="Arial Rounded MT Bold" panose="020F0704030504030204" pitchFamily="34" charset="0"/>
              </a:rPr>
              <a:t>lt_r</a:t>
            </a:r>
            <a:r>
              <a:rPr lang="en-US" altLang="zh-CN" sz="6000" b="1" i="1" dirty="0" err="1" smtClean="0">
                <a:latin typeface="Arial Rounded MT Bold" panose="020F0704030504030204" pitchFamily="34" charset="0"/>
              </a:rPr>
              <a:t>ank</a:t>
            </a:r>
            <a:r>
              <a:rPr lang="zh-CN" altLang="en-US" sz="60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6000" b="1" i="1" dirty="0" smtClean="0">
                <a:latin typeface="Arial Rounded MT Bold" panose="020F0704030504030204" pitchFamily="34" charset="0"/>
              </a:rPr>
              <a:t>	</a:t>
            </a:r>
            <a:r>
              <a:rPr lang="zh-CN" altLang="en-US" dirty="0" smtClean="0"/>
              <a:t>输出排序结果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>
            <a:off x="8382000" y="6234125"/>
            <a:ext cx="13976983" cy="12114529"/>
          </a:xfrm>
          <a:prstGeom prst="roundRect">
            <a:avLst>
              <a:gd name="adj" fmla="val 911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双括号 3"/>
          <p:cNvSpPr/>
          <p:nvPr/>
        </p:nvSpPr>
        <p:spPr>
          <a:xfrm>
            <a:off x="236226" y="2411978"/>
            <a:ext cx="3359816" cy="214914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9250" y="2180105"/>
            <a:ext cx="2924583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utterance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29248" y="2709201"/>
            <a:ext cx="1782860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audio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67720" y="3296326"/>
            <a:ext cx="1744388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77598" y="3873239"/>
            <a:ext cx="1790427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10" name="双括号 9"/>
          <p:cNvSpPr/>
          <p:nvPr/>
        </p:nvSpPr>
        <p:spPr>
          <a:xfrm>
            <a:off x="236226" y="17682712"/>
            <a:ext cx="3359816" cy="214914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13136" y="17723372"/>
            <a:ext cx="2924583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utterance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13137" y="18332969"/>
            <a:ext cx="2589170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emotion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38784" y="18942565"/>
            <a:ext cx="1790427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390533" y="2478659"/>
            <a:ext cx="720069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In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24537" y="18614667"/>
            <a:ext cx="1234633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Out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057924" y="2570959"/>
            <a:ext cx="9376" cy="18231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246222" y="2193528"/>
            <a:ext cx="4251887" cy="2238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Pre-process</a:t>
            </a:r>
          </a:p>
        </p:txBody>
      </p:sp>
      <p:sp>
        <p:nvSpPr>
          <p:cNvPr id="33" name="矩形 32"/>
          <p:cNvSpPr/>
          <p:nvPr/>
        </p:nvSpPr>
        <p:spPr>
          <a:xfrm>
            <a:off x="6093822" y="10721785"/>
            <a:ext cx="4251887" cy="2238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Management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010722" y="2194587"/>
            <a:ext cx="4251887" cy="2238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Bot Activation Decision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010866" y="6707082"/>
            <a:ext cx="2436461" cy="22380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 1</a:t>
            </a:r>
          </a:p>
        </p:txBody>
      </p:sp>
      <p:sp>
        <p:nvSpPr>
          <p:cNvPr id="39" name="矩形 38"/>
          <p:cNvSpPr/>
          <p:nvPr/>
        </p:nvSpPr>
        <p:spPr>
          <a:xfrm>
            <a:off x="28826148" y="6707082"/>
            <a:ext cx="2436461" cy="22380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 2</a:t>
            </a:r>
          </a:p>
        </p:txBody>
      </p:sp>
      <p:sp>
        <p:nvSpPr>
          <p:cNvPr id="40" name="矩形 39"/>
          <p:cNvSpPr/>
          <p:nvPr/>
        </p:nvSpPr>
        <p:spPr>
          <a:xfrm>
            <a:off x="33093348" y="6707082"/>
            <a:ext cx="2436461" cy="22380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 N</a:t>
            </a:r>
          </a:p>
        </p:txBody>
      </p:sp>
      <p:sp>
        <p:nvSpPr>
          <p:cNvPr id="41" name="矩形 40"/>
          <p:cNvSpPr/>
          <p:nvPr/>
        </p:nvSpPr>
        <p:spPr>
          <a:xfrm>
            <a:off x="23157546" y="6707082"/>
            <a:ext cx="2436461" cy="22380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llegal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1844393" y="7361153"/>
            <a:ext cx="667170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endCxn id="41" idx="0"/>
          </p:cNvCxnSpPr>
          <p:nvPr/>
        </p:nvCxnSpPr>
        <p:spPr>
          <a:xfrm flipH="1">
            <a:off x="24375777" y="4516376"/>
            <a:ext cx="3555486" cy="219070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38" idx="0"/>
          </p:cNvCxnSpPr>
          <p:nvPr/>
        </p:nvCxnSpPr>
        <p:spPr>
          <a:xfrm flipH="1">
            <a:off x="27229097" y="4516376"/>
            <a:ext cx="1309766" cy="219070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39" idx="0"/>
          </p:cNvCxnSpPr>
          <p:nvPr/>
        </p:nvCxnSpPr>
        <p:spPr>
          <a:xfrm>
            <a:off x="29566353" y="4516376"/>
            <a:ext cx="478026" cy="219070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40" idx="0"/>
          </p:cNvCxnSpPr>
          <p:nvPr/>
        </p:nvCxnSpPr>
        <p:spPr>
          <a:xfrm>
            <a:off x="30173953" y="4516376"/>
            <a:ext cx="4137626" cy="219070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956078" y="3313626"/>
            <a:ext cx="2290144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14985002" y="588225"/>
            <a:ext cx="8459368" cy="54619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5789028" y="1488127"/>
            <a:ext cx="6874694" cy="9136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Emotion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Classification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5789028" y="2524979"/>
            <a:ext cx="6895723" cy="9196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Domain Classification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137681" y="515774"/>
            <a:ext cx="5993949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Process Module Link</a:t>
            </a:r>
            <a:endParaRPr lang="en-US" altLang="zh-CN" dirty="0"/>
          </a:p>
        </p:txBody>
      </p:sp>
      <p:cxnSp>
        <p:nvCxnSpPr>
          <p:cNvPr id="180" name="直接箭头连接符 179"/>
          <p:cNvCxnSpPr>
            <a:stCxn id="31" idx="3"/>
            <a:endCxn id="177" idx="1"/>
          </p:cNvCxnSpPr>
          <p:nvPr/>
        </p:nvCxnSpPr>
        <p:spPr>
          <a:xfrm>
            <a:off x="10498109" y="3312567"/>
            <a:ext cx="4486893" cy="6632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77" idx="3"/>
            <a:endCxn id="37" idx="1"/>
          </p:cNvCxnSpPr>
          <p:nvPr/>
        </p:nvCxnSpPr>
        <p:spPr>
          <a:xfrm flipV="1">
            <a:off x="23444370" y="3313626"/>
            <a:ext cx="3566352" cy="557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26974537" y="11505611"/>
            <a:ext cx="4251887" cy="2238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Re-rank</a:t>
            </a:r>
          </a:p>
        </p:txBody>
      </p:sp>
      <p:cxnSp>
        <p:nvCxnSpPr>
          <p:cNvPr id="186" name="肘形连接符 185"/>
          <p:cNvCxnSpPr>
            <a:stCxn id="38" idx="2"/>
            <a:endCxn id="184" idx="0"/>
          </p:cNvCxnSpPr>
          <p:nvPr/>
        </p:nvCxnSpPr>
        <p:spPr>
          <a:xfrm rot="16200000" flipH="1">
            <a:off x="26884564" y="9289693"/>
            <a:ext cx="2560451" cy="1871384"/>
          </a:xfrm>
          <a:prstGeom prst="bentConnector3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肘形连接符 187"/>
          <p:cNvCxnSpPr>
            <a:stCxn id="39" idx="2"/>
            <a:endCxn id="184" idx="0"/>
          </p:cNvCxnSpPr>
          <p:nvPr/>
        </p:nvCxnSpPr>
        <p:spPr>
          <a:xfrm rot="5400000">
            <a:off x="28292205" y="9753436"/>
            <a:ext cx="2560451" cy="943898"/>
          </a:xfrm>
          <a:prstGeom prst="bentConnector3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189"/>
          <p:cNvCxnSpPr>
            <a:stCxn id="40" idx="2"/>
            <a:endCxn id="184" idx="0"/>
          </p:cNvCxnSpPr>
          <p:nvPr/>
        </p:nvCxnSpPr>
        <p:spPr>
          <a:xfrm rot="5400000">
            <a:off x="30425805" y="7619836"/>
            <a:ext cx="2560451" cy="5211098"/>
          </a:xfrm>
          <a:prstGeom prst="bentConnector3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/>
          <p:cNvSpPr/>
          <p:nvPr/>
        </p:nvSpPr>
        <p:spPr>
          <a:xfrm>
            <a:off x="26974536" y="15099397"/>
            <a:ext cx="4251887" cy="2238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Correction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93" name="直接箭头连接符 192"/>
          <p:cNvCxnSpPr>
            <a:stCxn id="184" idx="2"/>
            <a:endCxn id="191" idx="0"/>
          </p:cNvCxnSpPr>
          <p:nvPr/>
        </p:nvCxnSpPr>
        <p:spPr>
          <a:xfrm flipH="1">
            <a:off x="29100480" y="13743689"/>
            <a:ext cx="1" cy="1355708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 336"/>
          <p:cNvSpPr/>
          <p:nvPr/>
        </p:nvSpPr>
        <p:spPr>
          <a:xfrm>
            <a:off x="15789028" y="3596708"/>
            <a:ext cx="6895723" cy="9196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5300" dirty="0" err="1" smtClean="0">
                <a:solidFill>
                  <a:schemeClr val="tx1"/>
                </a:solidFill>
              </a:rPr>
              <a:t>IntentType</a:t>
            </a:r>
            <a:r>
              <a:rPr lang="en-US" altLang="zh-CN" sz="5300" dirty="0" smtClean="0">
                <a:solidFill>
                  <a:schemeClr val="tx1"/>
                </a:solidFill>
              </a:rPr>
              <a:t> </a:t>
            </a:r>
            <a:r>
              <a:rPr lang="en-US" altLang="zh-CN" sz="5300" dirty="0">
                <a:solidFill>
                  <a:schemeClr val="tx1"/>
                </a:solidFill>
              </a:rPr>
              <a:t>Classification</a:t>
            </a:r>
          </a:p>
        </p:txBody>
      </p:sp>
      <p:sp>
        <p:nvSpPr>
          <p:cNvPr id="338" name="矩形 337"/>
          <p:cNvSpPr/>
          <p:nvPr/>
        </p:nvSpPr>
        <p:spPr>
          <a:xfrm>
            <a:off x="15789028" y="4663968"/>
            <a:ext cx="6895723" cy="9196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Topic </a:t>
            </a:r>
            <a:r>
              <a:rPr lang="en-US" altLang="zh-CN" dirty="0" smtClean="0">
                <a:solidFill>
                  <a:schemeClr val="tx1"/>
                </a:solidFill>
              </a:rPr>
              <a:t>Recognition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41" idx="2"/>
            <a:endCxn id="184" idx="0"/>
          </p:cNvCxnSpPr>
          <p:nvPr/>
        </p:nvCxnSpPr>
        <p:spPr>
          <a:xfrm rot="16200000" flipH="1">
            <a:off x="25457904" y="7863033"/>
            <a:ext cx="2560451" cy="4724704"/>
          </a:xfrm>
          <a:prstGeom prst="bentConnector3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9" name="组合 338"/>
          <p:cNvGrpSpPr/>
          <p:nvPr/>
        </p:nvGrpSpPr>
        <p:grpSpPr>
          <a:xfrm>
            <a:off x="10742951" y="6446088"/>
            <a:ext cx="11000715" cy="11719519"/>
            <a:chOff x="5809129" y="3021247"/>
            <a:chExt cx="11000715" cy="11719519"/>
          </a:xfrm>
        </p:grpSpPr>
        <p:sp>
          <p:nvSpPr>
            <p:cNvPr id="340" name="圆角矩形 339"/>
            <p:cNvSpPr/>
            <p:nvPr/>
          </p:nvSpPr>
          <p:spPr>
            <a:xfrm>
              <a:off x="5809129" y="3021247"/>
              <a:ext cx="11000715" cy="11719519"/>
            </a:xfrm>
            <a:prstGeom prst="roundRect">
              <a:avLst>
                <a:gd name="adj" fmla="val 334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6179805" y="3075648"/>
              <a:ext cx="3977449" cy="579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Session </a:t>
              </a:r>
              <a:r>
                <a:rPr lang="en-US" altLang="zh-CN" dirty="0" smtClean="0"/>
                <a:t>Block</a:t>
              </a:r>
              <a:endParaRPr lang="zh-CN" altLang="en-US" dirty="0"/>
            </a:p>
          </p:txBody>
        </p:sp>
      </p:grpSp>
      <p:sp>
        <p:nvSpPr>
          <p:cNvPr id="342" name="文本框 341"/>
          <p:cNvSpPr txBox="1"/>
          <p:nvPr/>
        </p:nvSpPr>
        <p:spPr>
          <a:xfrm>
            <a:off x="15683832" y="6530252"/>
            <a:ext cx="1435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T</a:t>
            </a:r>
            <a:r>
              <a:rPr lang="en-US" altLang="zh-CN" sz="4000" b="1" dirty="0" smtClean="0"/>
              <a:t>oken</a:t>
            </a:r>
            <a:endParaRPr lang="zh-CN" altLang="en-US" sz="4000" b="1" dirty="0"/>
          </a:p>
        </p:txBody>
      </p:sp>
      <p:sp>
        <p:nvSpPr>
          <p:cNvPr id="343" name="矩形 342"/>
          <p:cNvSpPr/>
          <p:nvPr/>
        </p:nvSpPr>
        <p:spPr>
          <a:xfrm>
            <a:off x="11166775" y="7334272"/>
            <a:ext cx="10218385" cy="3086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 smtClean="0">
                <a:solidFill>
                  <a:schemeClr val="tx1"/>
                </a:solidFill>
              </a:rPr>
              <a:t>XXX-XXX-XXXX-XXX</a:t>
            </a:r>
            <a:endParaRPr lang="zh-CN" altLang="en-US" sz="2500" dirty="0">
              <a:solidFill>
                <a:schemeClr val="tx1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15191037" y="7628136"/>
            <a:ext cx="2421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Public info</a:t>
            </a:r>
            <a:endParaRPr lang="zh-CN" altLang="en-US" sz="4000" b="1" dirty="0"/>
          </a:p>
        </p:txBody>
      </p:sp>
      <p:sp>
        <p:nvSpPr>
          <p:cNvPr id="345" name="文本框 344"/>
          <p:cNvSpPr txBox="1"/>
          <p:nvPr/>
        </p:nvSpPr>
        <p:spPr>
          <a:xfrm>
            <a:off x="12038067" y="15723916"/>
            <a:ext cx="10178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i="1" dirty="0" smtClean="0"/>
              <a:t>Turn 1</a:t>
            </a:r>
            <a:endParaRPr lang="zh-CN" altLang="en-US" sz="2500" b="1" i="1" dirty="0"/>
          </a:p>
        </p:txBody>
      </p:sp>
      <p:sp>
        <p:nvSpPr>
          <p:cNvPr id="346" name="文本框 345"/>
          <p:cNvSpPr txBox="1"/>
          <p:nvPr/>
        </p:nvSpPr>
        <p:spPr>
          <a:xfrm>
            <a:off x="15206309" y="15723916"/>
            <a:ext cx="10151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i="1" dirty="0" smtClean="0"/>
              <a:t>Turn 2</a:t>
            </a:r>
            <a:endParaRPr lang="zh-CN" altLang="en-US" sz="2500" b="1" i="1" dirty="0"/>
          </a:p>
        </p:txBody>
      </p:sp>
      <p:sp>
        <p:nvSpPr>
          <p:cNvPr id="347" name="文本框 346"/>
          <p:cNvSpPr txBox="1"/>
          <p:nvPr/>
        </p:nvSpPr>
        <p:spPr>
          <a:xfrm>
            <a:off x="19262863" y="15723916"/>
            <a:ext cx="13928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i="1" dirty="0" smtClean="0"/>
              <a:t>Last Turn</a:t>
            </a:r>
            <a:endParaRPr lang="zh-CN" altLang="en-US" sz="2500" b="1" i="1" dirty="0"/>
          </a:p>
        </p:txBody>
      </p:sp>
      <p:sp>
        <p:nvSpPr>
          <p:cNvPr id="348" name="文本框 347"/>
          <p:cNvSpPr txBox="1"/>
          <p:nvPr/>
        </p:nvSpPr>
        <p:spPr>
          <a:xfrm>
            <a:off x="14738058" y="16112728"/>
            <a:ext cx="3249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err="1"/>
              <a:t>S</a:t>
            </a:r>
            <a:r>
              <a:rPr lang="en-US" altLang="zh-CN" sz="4000" b="1" dirty="0" err="1" smtClean="0"/>
              <a:t>ub_logicform</a:t>
            </a:r>
            <a:endParaRPr lang="zh-CN" altLang="en-US" sz="4000" b="1" dirty="0"/>
          </a:p>
        </p:txBody>
      </p:sp>
      <p:sp>
        <p:nvSpPr>
          <p:cNvPr id="349" name="矩形 348"/>
          <p:cNvSpPr/>
          <p:nvPr/>
        </p:nvSpPr>
        <p:spPr>
          <a:xfrm>
            <a:off x="12362633" y="16785310"/>
            <a:ext cx="8730098" cy="4458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0" name="文本框 349"/>
          <p:cNvSpPr txBox="1"/>
          <p:nvPr/>
        </p:nvSpPr>
        <p:spPr>
          <a:xfrm>
            <a:off x="11485470" y="16752051"/>
            <a:ext cx="8771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i="1" dirty="0" smtClean="0"/>
              <a:t>Bot 1</a:t>
            </a:r>
            <a:endParaRPr lang="zh-CN" altLang="en-US" sz="2500" b="1" i="1" dirty="0"/>
          </a:p>
        </p:txBody>
      </p:sp>
      <p:sp>
        <p:nvSpPr>
          <p:cNvPr id="351" name="文本框 350"/>
          <p:cNvSpPr txBox="1"/>
          <p:nvPr/>
        </p:nvSpPr>
        <p:spPr>
          <a:xfrm>
            <a:off x="11485470" y="17245320"/>
            <a:ext cx="8771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i="1" dirty="0" smtClean="0"/>
              <a:t>Bot 2</a:t>
            </a:r>
            <a:endParaRPr lang="zh-CN" altLang="en-US" sz="2500" b="1" i="1" dirty="0"/>
          </a:p>
        </p:txBody>
      </p:sp>
      <p:sp>
        <p:nvSpPr>
          <p:cNvPr id="352" name="文本框 351"/>
          <p:cNvSpPr txBox="1"/>
          <p:nvPr/>
        </p:nvSpPr>
        <p:spPr>
          <a:xfrm>
            <a:off x="15774656" y="17216530"/>
            <a:ext cx="1149674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53" name="矩形 352"/>
          <p:cNvSpPr/>
          <p:nvPr/>
        </p:nvSpPr>
        <p:spPr>
          <a:xfrm>
            <a:off x="12362633" y="17279410"/>
            <a:ext cx="8730098" cy="4458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4" name="组合 353"/>
          <p:cNvGrpSpPr/>
          <p:nvPr/>
        </p:nvGrpSpPr>
        <p:grpSpPr>
          <a:xfrm>
            <a:off x="11110737" y="8299830"/>
            <a:ext cx="2872505" cy="7419563"/>
            <a:chOff x="25216261" y="8463018"/>
            <a:chExt cx="2872505" cy="7419563"/>
          </a:xfrm>
        </p:grpSpPr>
        <p:sp>
          <p:nvSpPr>
            <p:cNvPr id="355" name="矩形 354"/>
            <p:cNvSpPr/>
            <p:nvPr/>
          </p:nvSpPr>
          <p:spPr>
            <a:xfrm>
              <a:off x="25216261" y="8463018"/>
              <a:ext cx="2872505" cy="74195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6" name="组合 355"/>
            <p:cNvGrpSpPr/>
            <p:nvPr/>
          </p:nvGrpSpPr>
          <p:grpSpPr>
            <a:xfrm>
              <a:off x="25444336" y="8744419"/>
              <a:ext cx="2361396" cy="4034321"/>
              <a:chOff x="24613404" y="6204791"/>
              <a:chExt cx="2361396" cy="4034321"/>
            </a:xfrm>
          </p:grpSpPr>
          <p:sp>
            <p:nvSpPr>
              <p:cNvPr id="364" name="矩形 363"/>
              <p:cNvSpPr/>
              <p:nvPr/>
            </p:nvSpPr>
            <p:spPr>
              <a:xfrm>
                <a:off x="24613405" y="6204791"/>
                <a:ext cx="2361395" cy="403432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5" name="矩形 364"/>
              <p:cNvSpPr/>
              <p:nvPr/>
            </p:nvSpPr>
            <p:spPr>
              <a:xfrm>
                <a:off x="24613404" y="6204791"/>
                <a:ext cx="2361396" cy="4857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POST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矩形 365"/>
              <p:cNvSpPr/>
              <p:nvPr/>
            </p:nvSpPr>
            <p:spPr>
              <a:xfrm>
                <a:off x="24842004" y="6793974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矩形 366"/>
              <p:cNvSpPr/>
              <p:nvPr/>
            </p:nvSpPr>
            <p:spPr>
              <a:xfrm>
                <a:off x="24842004" y="7234765"/>
                <a:ext cx="1896782" cy="44079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audio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矩形 367"/>
              <p:cNvSpPr/>
              <p:nvPr/>
            </p:nvSpPr>
            <p:spPr>
              <a:xfrm>
                <a:off x="24842004" y="7675556"/>
                <a:ext cx="1896782" cy="44079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video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矩形 368"/>
              <p:cNvSpPr/>
              <p:nvPr/>
            </p:nvSpPr>
            <p:spPr>
              <a:xfrm>
                <a:off x="24842004" y="8320657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矩形 369"/>
              <p:cNvSpPr/>
              <p:nvPr/>
            </p:nvSpPr>
            <p:spPr>
              <a:xfrm>
                <a:off x="24842004" y="8761448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domain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矩形 370"/>
              <p:cNvSpPr/>
              <p:nvPr/>
            </p:nvSpPr>
            <p:spPr>
              <a:xfrm>
                <a:off x="24842004" y="9202239"/>
                <a:ext cx="1896782" cy="44079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intent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矩形 371"/>
              <p:cNvSpPr/>
              <p:nvPr/>
            </p:nvSpPr>
            <p:spPr>
              <a:xfrm>
                <a:off x="24842004" y="9643030"/>
                <a:ext cx="1896782" cy="44079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topic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组合 356"/>
            <p:cNvGrpSpPr/>
            <p:nvPr/>
          </p:nvGrpSpPr>
          <p:grpSpPr>
            <a:xfrm>
              <a:off x="25452856" y="13046328"/>
              <a:ext cx="2361396" cy="2511689"/>
              <a:chOff x="22314672" y="13158564"/>
              <a:chExt cx="2361396" cy="2511689"/>
            </a:xfrm>
          </p:grpSpPr>
          <p:sp>
            <p:nvSpPr>
              <p:cNvPr id="358" name="矩形 357"/>
              <p:cNvSpPr/>
              <p:nvPr/>
            </p:nvSpPr>
            <p:spPr>
              <a:xfrm>
                <a:off x="22314673" y="13158565"/>
                <a:ext cx="2361395" cy="251168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9" name="矩形 358"/>
              <p:cNvSpPr/>
              <p:nvPr/>
            </p:nvSpPr>
            <p:spPr>
              <a:xfrm>
                <a:off x="22314672" y="13158564"/>
                <a:ext cx="2361396" cy="48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RESPONSE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矩形 359"/>
              <p:cNvSpPr/>
              <p:nvPr/>
            </p:nvSpPr>
            <p:spPr>
              <a:xfrm>
                <a:off x="22543272" y="13747747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矩形 360"/>
              <p:cNvSpPr/>
              <p:nvPr/>
            </p:nvSpPr>
            <p:spPr>
              <a:xfrm>
                <a:off x="22543272" y="14154730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矩形 361"/>
              <p:cNvSpPr/>
              <p:nvPr/>
            </p:nvSpPr>
            <p:spPr>
              <a:xfrm>
                <a:off x="22543272" y="14595521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bot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矩形 362"/>
              <p:cNvSpPr/>
              <p:nvPr/>
            </p:nvSpPr>
            <p:spPr>
              <a:xfrm>
                <a:off x="22543272" y="15015415"/>
                <a:ext cx="1900962" cy="44079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err="1" smtClean="0">
                    <a:solidFill>
                      <a:schemeClr val="tx1"/>
                    </a:solidFill>
                  </a:rPr>
                  <a:t>probabilit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73" name="组合 372"/>
          <p:cNvGrpSpPr/>
          <p:nvPr/>
        </p:nvGrpSpPr>
        <p:grpSpPr>
          <a:xfrm>
            <a:off x="14300298" y="8285995"/>
            <a:ext cx="2872505" cy="7419563"/>
            <a:chOff x="25216261" y="8463018"/>
            <a:chExt cx="2872505" cy="7419563"/>
          </a:xfrm>
        </p:grpSpPr>
        <p:sp>
          <p:nvSpPr>
            <p:cNvPr id="374" name="矩形 373"/>
            <p:cNvSpPr/>
            <p:nvPr/>
          </p:nvSpPr>
          <p:spPr>
            <a:xfrm>
              <a:off x="25216261" y="8463018"/>
              <a:ext cx="2872505" cy="74195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5" name="组合 374"/>
            <p:cNvGrpSpPr/>
            <p:nvPr/>
          </p:nvGrpSpPr>
          <p:grpSpPr>
            <a:xfrm>
              <a:off x="25444336" y="8744419"/>
              <a:ext cx="2361396" cy="4034321"/>
              <a:chOff x="24613404" y="6204791"/>
              <a:chExt cx="2361396" cy="4034321"/>
            </a:xfrm>
          </p:grpSpPr>
          <p:sp>
            <p:nvSpPr>
              <p:cNvPr id="383" name="矩形 382"/>
              <p:cNvSpPr/>
              <p:nvPr/>
            </p:nvSpPr>
            <p:spPr>
              <a:xfrm>
                <a:off x="24613405" y="6204791"/>
                <a:ext cx="2361395" cy="403432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4" name="矩形 383"/>
              <p:cNvSpPr/>
              <p:nvPr/>
            </p:nvSpPr>
            <p:spPr>
              <a:xfrm>
                <a:off x="24613404" y="6204791"/>
                <a:ext cx="2361396" cy="4857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POST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矩形 384"/>
              <p:cNvSpPr/>
              <p:nvPr/>
            </p:nvSpPr>
            <p:spPr>
              <a:xfrm>
                <a:off x="24842004" y="6793974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矩形 385"/>
              <p:cNvSpPr/>
              <p:nvPr/>
            </p:nvSpPr>
            <p:spPr>
              <a:xfrm>
                <a:off x="24842004" y="7234765"/>
                <a:ext cx="1896782" cy="44079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audio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矩形 386"/>
              <p:cNvSpPr/>
              <p:nvPr/>
            </p:nvSpPr>
            <p:spPr>
              <a:xfrm>
                <a:off x="24842004" y="7675556"/>
                <a:ext cx="1896782" cy="44079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video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矩形 387"/>
              <p:cNvSpPr/>
              <p:nvPr/>
            </p:nvSpPr>
            <p:spPr>
              <a:xfrm>
                <a:off x="24842004" y="8320657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矩形 388"/>
              <p:cNvSpPr/>
              <p:nvPr/>
            </p:nvSpPr>
            <p:spPr>
              <a:xfrm>
                <a:off x="24842004" y="8761448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domain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矩形 389"/>
              <p:cNvSpPr/>
              <p:nvPr/>
            </p:nvSpPr>
            <p:spPr>
              <a:xfrm>
                <a:off x="24842004" y="9202239"/>
                <a:ext cx="1896782" cy="44079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intent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矩形 390"/>
              <p:cNvSpPr/>
              <p:nvPr/>
            </p:nvSpPr>
            <p:spPr>
              <a:xfrm>
                <a:off x="24842004" y="9643030"/>
                <a:ext cx="1896782" cy="44079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topic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6" name="组合 375"/>
            <p:cNvGrpSpPr/>
            <p:nvPr/>
          </p:nvGrpSpPr>
          <p:grpSpPr>
            <a:xfrm>
              <a:off x="25452856" y="13046328"/>
              <a:ext cx="2361396" cy="2511689"/>
              <a:chOff x="22314672" y="13158564"/>
              <a:chExt cx="2361396" cy="2511689"/>
            </a:xfrm>
          </p:grpSpPr>
          <p:sp>
            <p:nvSpPr>
              <p:cNvPr id="377" name="矩形 376"/>
              <p:cNvSpPr/>
              <p:nvPr/>
            </p:nvSpPr>
            <p:spPr>
              <a:xfrm>
                <a:off x="22314673" y="13158565"/>
                <a:ext cx="2361395" cy="251168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8" name="矩形 377"/>
              <p:cNvSpPr/>
              <p:nvPr/>
            </p:nvSpPr>
            <p:spPr>
              <a:xfrm>
                <a:off x="22314672" y="13158564"/>
                <a:ext cx="2361396" cy="48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RESPONSE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矩形 378"/>
              <p:cNvSpPr/>
              <p:nvPr/>
            </p:nvSpPr>
            <p:spPr>
              <a:xfrm>
                <a:off x="22543272" y="13747747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矩形 379"/>
              <p:cNvSpPr/>
              <p:nvPr/>
            </p:nvSpPr>
            <p:spPr>
              <a:xfrm>
                <a:off x="22543272" y="14154730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矩形 380"/>
              <p:cNvSpPr/>
              <p:nvPr/>
            </p:nvSpPr>
            <p:spPr>
              <a:xfrm>
                <a:off x="22543272" y="14595521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bot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矩形 381"/>
              <p:cNvSpPr/>
              <p:nvPr/>
            </p:nvSpPr>
            <p:spPr>
              <a:xfrm>
                <a:off x="22541102" y="15009065"/>
                <a:ext cx="1896782" cy="44079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err="1" smtClean="0">
                    <a:solidFill>
                      <a:schemeClr val="tx1"/>
                    </a:solidFill>
                  </a:rPr>
                  <a:t>probabilit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92" name="组合 391"/>
          <p:cNvGrpSpPr/>
          <p:nvPr/>
        </p:nvGrpSpPr>
        <p:grpSpPr>
          <a:xfrm>
            <a:off x="18523052" y="8285994"/>
            <a:ext cx="2872505" cy="7419563"/>
            <a:chOff x="25216261" y="8463018"/>
            <a:chExt cx="2872505" cy="7419563"/>
          </a:xfrm>
        </p:grpSpPr>
        <p:sp>
          <p:nvSpPr>
            <p:cNvPr id="393" name="矩形 392"/>
            <p:cNvSpPr/>
            <p:nvPr/>
          </p:nvSpPr>
          <p:spPr>
            <a:xfrm>
              <a:off x="25216261" y="8463018"/>
              <a:ext cx="2872505" cy="74195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4" name="组合 393"/>
            <p:cNvGrpSpPr/>
            <p:nvPr/>
          </p:nvGrpSpPr>
          <p:grpSpPr>
            <a:xfrm>
              <a:off x="25444336" y="8744419"/>
              <a:ext cx="2361396" cy="4034321"/>
              <a:chOff x="24613404" y="6204791"/>
              <a:chExt cx="2361396" cy="4034321"/>
            </a:xfrm>
          </p:grpSpPr>
          <p:sp>
            <p:nvSpPr>
              <p:cNvPr id="402" name="矩形 401"/>
              <p:cNvSpPr/>
              <p:nvPr/>
            </p:nvSpPr>
            <p:spPr>
              <a:xfrm>
                <a:off x="24613405" y="6204791"/>
                <a:ext cx="2361395" cy="403432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3" name="矩形 402"/>
              <p:cNvSpPr/>
              <p:nvPr/>
            </p:nvSpPr>
            <p:spPr>
              <a:xfrm>
                <a:off x="24613404" y="6204791"/>
                <a:ext cx="2361396" cy="4857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POST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矩形 403"/>
              <p:cNvSpPr/>
              <p:nvPr/>
            </p:nvSpPr>
            <p:spPr>
              <a:xfrm>
                <a:off x="24842004" y="6793974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矩形 404"/>
              <p:cNvSpPr/>
              <p:nvPr/>
            </p:nvSpPr>
            <p:spPr>
              <a:xfrm>
                <a:off x="24842004" y="7234765"/>
                <a:ext cx="1896782" cy="44079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audio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矩形 405"/>
              <p:cNvSpPr/>
              <p:nvPr/>
            </p:nvSpPr>
            <p:spPr>
              <a:xfrm>
                <a:off x="24842004" y="7675556"/>
                <a:ext cx="1896782" cy="44079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video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7" name="矩形 406"/>
              <p:cNvSpPr/>
              <p:nvPr/>
            </p:nvSpPr>
            <p:spPr>
              <a:xfrm>
                <a:off x="24842004" y="8320657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8" name="矩形 407"/>
              <p:cNvSpPr/>
              <p:nvPr/>
            </p:nvSpPr>
            <p:spPr>
              <a:xfrm>
                <a:off x="24842004" y="8761448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domain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矩形 408"/>
              <p:cNvSpPr/>
              <p:nvPr/>
            </p:nvSpPr>
            <p:spPr>
              <a:xfrm>
                <a:off x="24842004" y="9202239"/>
                <a:ext cx="1896782" cy="44079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intent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矩形 409"/>
              <p:cNvSpPr/>
              <p:nvPr/>
            </p:nvSpPr>
            <p:spPr>
              <a:xfrm>
                <a:off x="24842004" y="9643030"/>
                <a:ext cx="1896782" cy="44079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topic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5" name="组合 394"/>
            <p:cNvGrpSpPr/>
            <p:nvPr/>
          </p:nvGrpSpPr>
          <p:grpSpPr>
            <a:xfrm>
              <a:off x="25452856" y="13046328"/>
              <a:ext cx="2361396" cy="2511689"/>
              <a:chOff x="22314672" y="13158564"/>
              <a:chExt cx="2361396" cy="2511689"/>
            </a:xfrm>
          </p:grpSpPr>
          <p:sp>
            <p:nvSpPr>
              <p:cNvPr id="396" name="矩形 395"/>
              <p:cNvSpPr/>
              <p:nvPr/>
            </p:nvSpPr>
            <p:spPr>
              <a:xfrm>
                <a:off x="22314673" y="13158565"/>
                <a:ext cx="2361395" cy="251168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7" name="矩形 396"/>
              <p:cNvSpPr/>
              <p:nvPr/>
            </p:nvSpPr>
            <p:spPr>
              <a:xfrm>
                <a:off x="22314672" y="13158564"/>
                <a:ext cx="2361396" cy="48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RESPONSE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矩形 397"/>
              <p:cNvSpPr/>
              <p:nvPr/>
            </p:nvSpPr>
            <p:spPr>
              <a:xfrm>
                <a:off x="22543272" y="13747747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22543272" y="14154730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矩形 399"/>
              <p:cNvSpPr/>
              <p:nvPr/>
            </p:nvSpPr>
            <p:spPr>
              <a:xfrm>
                <a:off x="22543272" y="14595521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bot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矩形 400"/>
              <p:cNvSpPr/>
              <p:nvPr/>
            </p:nvSpPr>
            <p:spPr>
              <a:xfrm>
                <a:off x="22541524" y="15009065"/>
                <a:ext cx="1898529" cy="44079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err="1" smtClean="0">
                    <a:solidFill>
                      <a:schemeClr val="tx1"/>
                    </a:solidFill>
                  </a:rPr>
                  <a:t>probabilit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411" name="直接箭头连接符 410"/>
          <p:cNvCxnSpPr>
            <a:stCxn id="355" idx="3"/>
          </p:cNvCxnSpPr>
          <p:nvPr/>
        </p:nvCxnSpPr>
        <p:spPr>
          <a:xfrm>
            <a:off x="13983242" y="12009612"/>
            <a:ext cx="317056" cy="9858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>
            <a:stCxn id="374" idx="3"/>
            <a:endCxn id="393" idx="1"/>
          </p:cNvCxnSpPr>
          <p:nvPr/>
        </p:nvCxnSpPr>
        <p:spPr>
          <a:xfrm flipV="1">
            <a:off x="17172803" y="11995776"/>
            <a:ext cx="1350249" cy="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文本框 412"/>
          <p:cNvSpPr txBox="1"/>
          <p:nvPr/>
        </p:nvSpPr>
        <p:spPr>
          <a:xfrm>
            <a:off x="17340008" y="10773671"/>
            <a:ext cx="1149674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45" name="肘形连接符 44"/>
          <p:cNvCxnSpPr>
            <a:stCxn id="191" idx="2"/>
          </p:cNvCxnSpPr>
          <p:nvPr/>
        </p:nvCxnSpPr>
        <p:spPr>
          <a:xfrm rot="5400000">
            <a:off x="15424716" y="5868837"/>
            <a:ext cx="2207127" cy="25144402"/>
          </a:xfrm>
          <a:prstGeom prst="bentConnector2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圆角矩形 118"/>
          <p:cNvSpPr/>
          <p:nvPr/>
        </p:nvSpPr>
        <p:spPr>
          <a:xfrm>
            <a:off x="341144" y="2384459"/>
            <a:ext cx="3232318" cy="1774606"/>
          </a:xfrm>
          <a:prstGeom prst="roundRect">
            <a:avLst/>
          </a:prstGeom>
          <a:solidFill>
            <a:srgbClr val="FF0000">
              <a:alpha val="52000"/>
            </a:srgb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圆角矩形 119"/>
          <p:cNvSpPr/>
          <p:nvPr/>
        </p:nvSpPr>
        <p:spPr>
          <a:xfrm>
            <a:off x="18589039" y="9010250"/>
            <a:ext cx="2415030" cy="1478706"/>
          </a:xfrm>
          <a:prstGeom prst="roundRect">
            <a:avLst/>
          </a:prstGeom>
          <a:solidFill>
            <a:schemeClr val="accent6">
              <a:lumMod val="75000"/>
              <a:alpha val="65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圆角矩形 120"/>
          <p:cNvSpPr/>
          <p:nvPr/>
        </p:nvSpPr>
        <p:spPr>
          <a:xfrm>
            <a:off x="5647497" y="1766781"/>
            <a:ext cx="5442886" cy="3355732"/>
          </a:xfrm>
          <a:prstGeom prst="roundRect">
            <a:avLst/>
          </a:prstGeom>
          <a:solidFill>
            <a:srgbClr val="7030A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文本框 121"/>
          <p:cNvSpPr txBox="1"/>
          <p:nvPr/>
        </p:nvSpPr>
        <p:spPr>
          <a:xfrm>
            <a:off x="4112523" y="2091154"/>
            <a:ext cx="830677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</a:rPr>
              <a:t>IN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 rot="1982419">
            <a:off x="13165575" y="5019359"/>
            <a:ext cx="1452642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chemeClr val="accent6">
                    <a:lumMod val="75000"/>
                  </a:schemeClr>
                </a:solidFill>
              </a:rPr>
              <a:t>OUT</a:t>
            </a:r>
            <a:endParaRPr lang="zh-CN" altLang="en-US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4" name="右箭头 123"/>
          <p:cNvSpPr/>
          <p:nvPr/>
        </p:nvSpPr>
        <p:spPr>
          <a:xfrm rot="21112583">
            <a:off x="3947337" y="2689777"/>
            <a:ext cx="1528495" cy="787360"/>
          </a:xfrm>
          <a:prstGeom prst="rightArrow">
            <a:avLst/>
          </a:prstGeom>
          <a:solidFill>
            <a:srgbClr val="FF0000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右箭头 124"/>
          <p:cNvSpPr/>
          <p:nvPr/>
        </p:nvSpPr>
        <p:spPr>
          <a:xfrm rot="1891878">
            <a:off x="11012336" y="6310549"/>
            <a:ext cx="7788565" cy="84279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5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8172" y="257867"/>
            <a:ext cx="1236556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latin typeface="Arial Rounded MT Bold" panose="020F0704030504030204" pitchFamily="34" charset="0"/>
              </a:rPr>
              <a:t>class </a:t>
            </a:r>
            <a:r>
              <a:rPr lang="en-US" altLang="zh-CN" sz="8000" b="1" dirty="0" err="1" smtClean="0">
                <a:latin typeface="Arial Rounded MT Bold" panose="020F0704030504030204" pitchFamily="34" charset="0"/>
              </a:rPr>
              <a:t>PreProcessBase</a:t>
            </a:r>
            <a:r>
              <a:rPr lang="en-US" altLang="zh-CN" sz="8000" b="1" dirty="0" smtClean="0">
                <a:latin typeface="Arial Rounded MT Bold" panose="020F0704030504030204" pitchFamily="34" charset="0"/>
              </a:rPr>
              <a:t>():</a:t>
            </a:r>
          </a:p>
          <a:p>
            <a:r>
              <a:rPr lang="en-US" altLang="zh-CN" sz="7000" b="1" dirty="0" smtClean="0">
                <a:latin typeface="Arial Rounded MT Bold" panose="020F0704030504030204" pitchFamily="34" charset="0"/>
              </a:rPr>
              <a:t># Pre-process </a:t>
            </a:r>
            <a:r>
              <a:rPr lang="en-US" altLang="zh-CN" sz="7000" b="1" dirty="0">
                <a:latin typeface="Arial Rounded MT Bold" panose="020F0704030504030204" pitchFamily="34" charset="0"/>
              </a:rPr>
              <a:t>Base Class</a:t>
            </a:r>
            <a:endParaRPr lang="zh-CN" altLang="en-US" sz="7000" b="1" dirty="0">
              <a:latin typeface="Arial Rounded MT Bold" panose="020F07040305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02658" y="3186122"/>
            <a:ext cx="19680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altLang="zh-CN" sz="8000" b="1" i="1" dirty="0" err="1" smtClean="0">
                <a:latin typeface="Arial Rounded MT Bold" panose="020F0704030504030204" pitchFamily="34" charset="0"/>
              </a:rPr>
              <a:t>pre_process_utt</a:t>
            </a:r>
            <a:r>
              <a:rPr lang="en-US" altLang="zh-CN" sz="8000" b="1" i="1" dirty="0" smtClean="0">
                <a:latin typeface="Arial Rounded MT Bold" panose="020F0704030504030204" pitchFamily="34" charset="0"/>
              </a:rPr>
              <a:t>( </a:t>
            </a:r>
            <a:r>
              <a:rPr lang="en-US" altLang="zh-CN" sz="8000" b="1" i="1" dirty="0" err="1" smtClean="0">
                <a:latin typeface="Arial Rounded MT Bold" panose="020F0704030504030204" pitchFamily="34" charset="0"/>
              </a:rPr>
              <a:t>org_utt</a:t>
            </a:r>
            <a:r>
              <a:rPr lang="en-US" altLang="zh-CN" sz="8000" b="1" i="1" dirty="0" smtClean="0">
                <a:latin typeface="Arial Rounded MT Bold" panose="020F0704030504030204" pitchFamily="34" charset="0"/>
              </a:rPr>
              <a:t> ) -&gt; </a:t>
            </a:r>
            <a:r>
              <a:rPr lang="en-US" altLang="zh-CN" sz="8000" b="1" i="1" dirty="0" err="1" smtClean="0">
                <a:latin typeface="Arial Rounded MT Bold" panose="020F0704030504030204" pitchFamily="34" charset="0"/>
              </a:rPr>
              <a:t>post_utt</a:t>
            </a:r>
            <a:endParaRPr lang="zh-CN" altLang="en-US" sz="8000" b="1" i="1" dirty="0">
              <a:latin typeface="Arial Rounded MT Bold" panose="020F07040305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02904" y="4509561"/>
            <a:ext cx="1274387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 err="1" smtClean="0">
                <a:latin typeface="Arial Rounded MT Bold" panose="020F0704030504030204" pitchFamily="34" charset="0"/>
              </a:rPr>
              <a:t>Args</a:t>
            </a:r>
            <a:endParaRPr lang="en-US" altLang="zh-CN" sz="5000" dirty="0"/>
          </a:p>
          <a:p>
            <a:r>
              <a:rPr lang="en-US" altLang="zh-CN" sz="6000" b="1" i="1" dirty="0" smtClean="0">
                <a:latin typeface="Arial Rounded MT Bold" panose="020F0704030504030204" pitchFamily="34" charset="0"/>
              </a:rPr>
              <a:t>	</a:t>
            </a:r>
            <a:r>
              <a:rPr lang="en-US" altLang="zh-CN" sz="6000" b="1" i="1" dirty="0" err="1" smtClean="0">
                <a:latin typeface="Arial Rounded MT Bold" panose="020F0704030504030204" pitchFamily="34" charset="0"/>
              </a:rPr>
              <a:t>org_utt</a:t>
            </a:r>
            <a:r>
              <a:rPr lang="en-US" altLang="zh-CN" sz="6000" b="1" i="1" dirty="0" smtClean="0">
                <a:latin typeface="Arial Rounded MT Bold" panose="020F0704030504030204" pitchFamily="34" charset="0"/>
              </a:rPr>
              <a:t> </a:t>
            </a:r>
            <a:r>
              <a:rPr lang="zh-CN" altLang="en-US" sz="54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5400" b="1" i="1" dirty="0" smtClean="0">
                <a:latin typeface="Arial Rounded MT Bold" panose="020F0704030504030204" pitchFamily="34" charset="0"/>
              </a:rPr>
              <a:t>	</a:t>
            </a:r>
            <a:r>
              <a:rPr lang="zh-CN" altLang="en-US" dirty="0" smtClean="0"/>
              <a:t>原始输入文本</a:t>
            </a:r>
            <a:endParaRPr lang="en-US" altLang="zh-CN" dirty="0"/>
          </a:p>
          <a:p>
            <a:r>
              <a:rPr lang="en-US" altLang="zh-CN" sz="5000" dirty="0">
                <a:latin typeface="Arial Rounded MT Bold" panose="020F0704030504030204" pitchFamily="34" charset="0"/>
              </a:rPr>
              <a:t>Returns</a:t>
            </a:r>
          </a:p>
          <a:p>
            <a:r>
              <a:rPr lang="en-US" altLang="zh-CN" dirty="0"/>
              <a:t>	</a:t>
            </a:r>
            <a:r>
              <a:rPr lang="en-US" altLang="zh-CN" sz="6000" b="1" i="1" dirty="0">
                <a:latin typeface="Arial Rounded MT Bold" panose="020F0704030504030204" pitchFamily="34" charset="0"/>
              </a:rPr>
              <a:t> </a:t>
            </a:r>
            <a:r>
              <a:rPr lang="en-US" altLang="zh-CN" sz="6000" b="1" i="1" dirty="0" err="1" smtClean="0">
                <a:latin typeface="Arial Rounded MT Bold" panose="020F0704030504030204" pitchFamily="34" charset="0"/>
              </a:rPr>
              <a:t>post_utt</a:t>
            </a:r>
            <a:r>
              <a:rPr lang="zh-CN" altLang="en-US" sz="60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6000" b="1" i="1" dirty="0" smtClean="0">
                <a:latin typeface="Arial Rounded MT Bold" panose="020F0704030504030204" pitchFamily="34" charset="0"/>
              </a:rPr>
              <a:t>	</a:t>
            </a:r>
            <a:r>
              <a:rPr lang="zh-CN" altLang="en-US" dirty="0" smtClean="0"/>
              <a:t>预处理后文本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2259037" y="9184150"/>
            <a:ext cx="242069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altLang="zh-CN" sz="8000" b="1" i="1" dirty="0" err="1" smtClean="0">
                <a:latin typeface="Arial Rounded MT Bold" panose="020F0704030504030204" pitchFamily="34" charset="0"/>
              </a:rPr>
              <a:t>pre_process_audio</a:t>
            </a:r>
            <a:r>
              <a:rPr lang="en-US" altLang="zh-CN" sz="8000" b="1" i="1" dirty="0" smtClean="0">
                <a:latin typeface="Arial Rounded MT Bold" panose="020F0704030504030204" pitchFamily="34" charset="0"/>
              </a:rPr>
              <a:t>( </a:t>
            </a:r>
            <a:r>
              <a:rPr lang="en-US" altLang="zh-CN" sz="8000" b="1" i="1" dirty="0" err="1" smtClean="0">
                <a:latin typeface="Arial Rounded MT Bold" panose="020F0704030504030204" pitchFamily="34" charset="0"/>
              </a:rPr>
              <a:t>org_audio</a:t>
            </a:r>
            <a:r>
              <a:rPr lang="en-US" altLang="zh-CN" sz="8000" b="1" i="1" dirty="0" smtClean="0">
                <a:latin typeface="Arial Rounded MT Bold" panose="020F0704030504030204" pitchFamily="34" charset="0"/>
              </a:rPr>
              <a:t> ) -&gt; </a:t>
            </a:r>
            <a:r>
              <a:rPr lang="en-US" altLang="zh-CN" sz="8000" b="1" i="1" dirty="0" err="1" smtClean="0">
                <a:latin typeface="Arial Rounded MT Bold" panose="020F0704030504030204" pitchFamily="34" charset="0"/>
              </a:rPr>
              <a:t>post_audio</a:t>
            </a:r>
            <a:endParaRPr lang="zh-CN" altLang="en-US" sz="8000" b="1" i="1" dirty="0">
              <a:latin typeface="Arial Rounded MT Bold" panose="020F07040305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59283" y="10507589"/>
            <a:ext cx="1413848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 err="1">
                <a:latin typeface="Arial Rounded MT Bold" panose="020F0704030504030204" pitchFamily="34" charset="0"/>
              </a:rPr>
              <a:t>Args</a:t>
            </a:r>
            <a:endParaRPr lang="en-US" altLang="zh-CN" sz="5000" dirty="0">
              <a:latin typeface="Arial Rounded MT Bold" panose="020F0704030504030204" pitchFamily="34" charset="0"/>
            </a:endParaRPr>
          </a:p>
          <a:p>
            <a:r>
              <a:rPr lang="en-US" altLang="zh-CN" sz="6000" b="1" i="1" dirty="0" smtClean="0">
                <a:latin typeface="Arial Rounded MT Bold" panose="020F0704030504030204" pitchFamily="34" charset="0"/>
              </a:rPr>
              <a:t>	</a:t>
            </a:r>
            <a:r>
              <a:rPr lang="en-US" altLang="zh-CN" sz="6000" b="1" i="1" dirty="0" err="1" smtClean="0">
                <a:latin typeface="Arial Rounded MT Bold" panose="020F0704030504030204" pitchFamily="34" charset="0"/>
              </a:rPr>
              <a:t>org_</a:t>
            </a:r>
            <a:r>
              <a:rPr lang="en-US" altLang="zh-CN" sz="6000" b="1" i="1" dirty="0" err="1">
                <a:latin typeface="Arial Rounded MT Bold" panose="020F0704030504030204" pitchFamily="34" charset="0"/>
              </a:rPr>
              <a:t>audio</a:t>
            </a:r>
            <a:r>
              <a:rPr lang="en-US" altLang="zh-CN" sz="6000" b="1" i="1" dirty="0" smtClean="0">
                <a:latin typeface="Arial Rounded MT Bold" panose="020F0704030504030204" pitchFamily="34" charset="0"/>
              </a:rPr>
              <a:t> </a:t>
            </a:r>
            <a:r>
              <a:rPr lang="zh-CN" altLang="en-US" sz="54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5400" b="1" i="1" dirty="0" smtClean="0">
                <a:latin typeface="Arial Rounded MT Bold" panose="020F0704030504030204" pitchFamily="34" charset="0"/>
              </a:rPr>
              <a:t>	</a:t>
            </a:r>
            <a:r>
              <a:rPr lang="zh-CN" altLang="en-US" dirty="0" smtClean="0"/>
              <a:t>原始输入音频数据</a:t>
            </a:r>
            <a:endParaRPr lang="en-US" altLang="zh-CN" dirty="0"/>
          </a:p>
          <a:p>
            <a:r>
              <a:rPr lang="en-US" altLang="zh-CN" sz="5000" dirty="0">
                <a:latin typeface="Arial Rounded MT Bold" panose="020F0704030504030204" pitchFamily="34" charset="0"/>
              </a:rPr>
              <a:t>Returns</a:t>
            </a:r>
          </a:p>
          <a:p>
            <a:r>
              <a:rPr lang="en-US" altLang="zh-CN" dirty="0"/>
              <a:t>	</a:t>
            </a:r>
            <a:r>
              <a:rPr lang="en-US" altLang="zh-CN" sz="6000" b="1" i="1" dirty="0">
                <a:latin typeface="Arial Rounded MT Bold" panose="020F0704030504030204" pitchFamily="34" charset="0"/>
              </a:rPr>
              <a:t> </a:t>
            </a:r>
            <a:r>
              <a:rPr lang="en-US" altLang="zh-CN" sz="6000" b="1" i="1" dirty="0" err="1" smtClean="0">
                <a:latin typeface="Arial Rounded MT Bold" panose="020F0704030504030204" pitchFamily="34" charset="0"/>
              </a:rPr>
              <a:t>post_</a:t>
            </a:r>
            <a:r>
              <a:rPr lang="en-US" altLang="zh-CN" sz="6000" b="1" i="1" dirty="0" err="1">
                <a:latin typeface="Arial Rounded MT Bold" panose="020F0704030504030204" pitchFamily="34" charset="0"/>
              </a:rPr>
              <a:t>audio</a:t>
            </a:r>
            <a:r>
              <a:rPr lang="zh-CN" altLang="en-US" sz="60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6000" b="1" i="1" dirty="0" smtClean="0">
                <a:latin typeface="Arial Rounded MT Bold" panose="020F0704030504030204" pitchFamily="34" charset="0"/>
              </a:rPr>
              <a:t>	</a:t>
            </a:r>
            <a:r>
              <a:rPr lang="zh-CN" altLang="en-US" dirty="0" smtClean="0"/>
              <a:t>预处理后</a:t>
            </a:r>
            <a:r>
              <a:rPr lang="zh-CN" altLang="en-US" dirty="0"/>
              <a:t>音频数据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2422322" y="15508750"/>
            <a:ext cx="23758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altLang="zh-CN" sz="8000" b="1" i="1" dirty="0" err="1" smtClean="0">
                <a:latin typeface="Arial Rounded MT Bold" panose="020F0704030504030204" pitchFamily="34" charset="0"/>
              </a:rPr>
              <a:t>pre_process_video</a:t>
            </a:r>
            <a:r>
              <a:rPr lang="en-US" altLang="zh-CN" sz="8000" b="1" i="1" dirty="0">
                <a:latin typeface="Arial Rounded MT Bold" panose="020F0704030504030204" pitchFamily="34" charset="0"/>
              </a:rPr>
              <a:t>( </a:t>
            </a:r>
            <a:r>
              <a:rPr lang="en-US" altLang="zh-CN" sz="8000" b="1" i="1" dirty="0" err="1">
                <a:latin typeface="Arial Rounded MT Bold" panose="020F0704030504030204" pitchFamily="34" charset="0"/>
              </a:rPr>
              <a:t>org_video</a:t>
            </a:r>
            <a:r>
              <a:rPr lang="en-US" altLang="zh-CN" sz="8000" b="1" i="1" dirty="0">
                <a:latin typeface="Arial Rounded MT Bold" panose="020F0704030504030204" pitchFamily="34" charset="0"/>
              </a:rPr>
              <a:t> </a:t>
            </a:r>
            <a:r>
              <a:rPr lang="en-US" altLang="zh-CN" sz="8000" b="1" i="1" dirty="0" smtClean="0">
                <a:latin typeface="Arial Rounded MT Bold" panose="020F0704030504030204" pitchFamily="34" charset="0"/>
              </a:rPr>
              <a:t>) </a:t>
            </a:r>
            <a:r>
              <a:rPr lang="en-US" altLang="zh-CN" sz="8000" b="1" i="1" dirty="0">
                <a:latin typeface="Arial Rounded MT Bold" panose="020F0704030504030204" pitchFamily="34" charset="0"/>
              </a:rPr>
              <a:t>-&gt; </a:t>
            </a:r>
            <a:r>
              <a:rPr lang="en-US" altLang="zh-CN" sz="8000" b="1" i="1" dirty="0" err="1">
                <a:latin typeface="Arial Rounded MT Bold" panose="020F0704030504030204" pitchFamily="34" charset="0"/>
              </a:rPr>
              <a:t>post_video</a:t>
            </a:r>
            <a:endParaRPr lang="zh-CN" altLang="en-US" sz="8000" b="1" i="1" dirty="0">
              <a:latin typeface="Arial Rounded MT Bold" panose="020F07040305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22568" y="16832189"/>
            <a:ext cx="1413848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 err="1">
                <a:latin typeface="Arial Rounded MT Bold" panose="020F0704030504030204" pitchFamily="34" charset="0"/>
              </a:rPr>
              <a:t>Args</a:t>
            </a:r>
            <a:endParaRPr lang="en-US" altLang="zh-CN" sz="5000" dirty="0">
              <a:latin typeface="Arial Rounded MT Bold" panose="020F0704030504030204" pitchFamily="34" charset="0"/>
            </a:endParaRPr>
          </a:p>
          <a:p>
            <a:r>
              <a:rPr lang="en-US" altLang="zh-CN" sz="6000" b="1" i="1" dirty="0" smtClean="0">
                <a:latin typeface="Arial Rounded MT Bold" panose="020F0704030504030204" pitchFamily="34" charset="0"/>
              </a:rPr>
              <a:t>	</a:t>
            </a:r>
            <a:r>
              <a:rPr lang="en-US" altLang="zh-CN" sz="6000" b="1" i="1" dirty="0" err="1" smtClean="0">
                <a:latin typeface="Arial Rounded MT Bold" panose="020F0704030504030204" pitchFamily="34" charset="0"/>
              </a:rPr>
              <a:t>org_</a:t>
            </a:r>
            <a:r>
              <a:rPr lang="en-US" altLang="zh-CN" sz="6000" b="1" i="1" dirty="0" err="1">
                <a:latin typeface="Arial Rounded MT Bold" panose="020F0704030504030204" pitchFamily="34" charset="0"/>
              </a:rPr>
              <a:t>video</a:t>
            </a:r>
            <a:r>
              <a:rPr lang="en-US" altLang="zh-CN" sz="6000" b="1" i="1" dirty="0" smtClean="0">
                <a:latin typeface="Arial Rounded MT Bold" panose="020F0704030504030204" pitchFamily="34" charset="0"/>
              </a:rPr>
              <a:t> </a:t>
            </a:r>
            <a:r>
              <a:rPr lang="zh-CN" altLang="en-US" sz="54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5400" b="1" i="1" dirty="0" smtClean="0">
                <a:latin typeface="Arial Rounded MT Bold" panose="020F0704030504030204" pitchFamily="34" charset="0"/>
              </a:rPr>
              <a:t>	</a:t>
            </a:r>
            <a:r>
              <a:rPr lang="zh-CN" altLang="en-US" dirty="0" smtClean="0"/>
              <a:t>原始输入视频数据</a:t>
            </a:r>
            <a:endParaRPr lang="en-US" altLang="zh-CN" dirty="0"/>
          </a:p>
          <a:p>
            <a:r>
              <a:rPr lang="en-US" altLang="zh-CN" sz="5000" dirty="0">
                <a:latin typeface="Arial Rounded MT Bold" panose="020F0704030504030204" pitchFamily="34" charset="0"/>
              </a:rPr>
              <a:t>Returns</a:t>
            </a:r>
          </a:p>
          <a:p>
            <a:r>
              <a:rPr lang="en-US" altLang="zh-CN" dirty="0"/>
              <a:t>	</a:t>
            </a:r>
            <a:r>
              <a:rPr lang="en-US" altLang="zh-CN" sz="6000" b="1" i="1" dirty="0">
                <a:latin typeface="Arial Rounded MT Bold" panose="020F0704030504030204" pitchFamily="34" charset="0"/>
              </a:rPr>
              <a:t> </a:t>
            </a:r>
            <a:r>
              <a:rPr lang="en-US" altLang="zh-CN" sz="6000" b="1" i="1" dirty="0" err="1" smtClean="0">
                <a:latin typeface="Arial Rounded MT Bold" panose="020F0704030504030204" pitchFamily="34" charset="0"/>
              </a:rPr>
              <a:t>post_</a:t>
            </a:r>
            <a:r>
              <a:rPr lang="en-US" altLang="zh-CN" sz="6000" b="1" i="1" dirty="0" err="1">
                <a:latin typeface="Arial Rounded MT Bold" panose="020F0704030504030204" pitchFamily="34" charset="0"/>
              </a:rPr>
              <a:t>video</a:t>
            </a:r>
            <a:r>
              <a:rPr lang="zh-CN" altLang="en-US" sz="60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6000" b="1" i="1" dirty="0" smtClean="0">
                <a:latin typeface="Arial Rounded MT Bold" panose="020F0704030504030204" pitchFamily="34" charset="0"/>
              </a:rPr>
              <a:t>	</a:t>
            </a:r>
            <a:r>
              <a:rPr lang="zh-CN" altLang="en-US" dirty="0" smtClean="0"/>
              <a:t>预处理后</a:t>
            </a:r>
            <a:r>
              <a:rPr lang="zh-CN" altLang="en-US" dirty="0"/>
              <a:t>视频数据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61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>
            <a:off x="8382000" y="6234125"/>
            <a:ext cx="13976983" cy="12114529"/>
          </a:xfrm>
          <a:prstGeom prst="roundRect">
            <a:avLst>
              <a:gd name="adj" fmla="val 911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双括号 3"/>
          <p:cNvSpPr/>
          <p:nvPr/>
        </p:nvSpPr>
        <p:spPr>
          <a:xfrm>
            <a:off x="236226" y="2411978"/>
            <a:ext cx="3359816" cy="214914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9250" y="2180105"/>
            <a:ext cx="2924583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utterance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29248" y="2709201"/>
            <a:ext cx="1782860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audio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67720" y="3296326"/>
            <a:ext cx="1744388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77598" y="3873239"/>
            <a:ext cx="1790427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10" name="双括号 9"/>
          <p:cNvSpPr/>
          <p:nvPr/>
        </p:nvSpPr>
        <p:spPr>
          <a:xfrm>
            <a:off x="236226" y="17682712"/>
            <a:ext cx="3359816" cy="214914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13136" y="17723372"/>
            <a:ext cx="2924583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utterance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13137" y="18332969"/>
            <a:ext cx="2589170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emotion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38784" y="18942565"/>
            <a:ext cx="1790427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390533" y="2478659"/>
            <a:ext cx="720069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In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24537" y="18614667"/>
            <a:ext cx="1234633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Out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057924" y="2570959"/>
            <a:ext cx="9376" cy="18231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246222" y="2193528"/>
            <a:ext cx="4251887" cy="2238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Pre-process</a:t>
            </a:r>
          </a:p>
        </p:txBody>
      </p:sp>
      <p:sp>
        <p:nvSpPr>
          <p:cNvPr id="33" name="矩形 32"/>
          <p:cNvSpPr/>
          <p:nvPr/>
        </p:nvSpPr>
        <p:spPr>
          <a:xfrm>
            <a:off x="6093822" y="10721785"/>
            <a:ext cx="4251887" cy="2238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Management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010722" y="2194587"/>
            <a:ext cx="4251887" cy="2238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Bot Activation Decision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010866" y="6707082"/>
            <a:ext cx="2436461" cy="22380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 1</a:t>
            </a:r>
          </a:p>
        </p:txBody>
      </p:sp>
      <p:sp>
        <p:nvSpPr>
          <p:cNvPr id="39" name="矩形 38"/>
          <p:cNvSpPr/>
          <p:nvPr/>
        </p:nvSpPr>
        <p:spPr>
          <a:xfrm>
            <a:off x="28826148" y="6707082"/>
            <a:ext cx="2436461" cy="22380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 2</a:t>
            </a:r>
          </a:p>
        </p:txBody>
      </p:sp>
      <p:sp>
        <p:nvSpPr>
          <p:cNvPr id="40" name="矩形 39"/>
          <p:cNvSpPr/>
          <p:nvPr/>
        </p:nvSpPr>
        <p:spPr>
          <a:xfrm>
            <a:off x="33093348" y="6707082"/>
            <a:ext cx="2436461" cy="22380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 N</a:t>
            </a:r>
          </a:p>
        </p:txBody>
      </p:sp>
      <p:sp>
        <p:nvSpPr>
          <p:cNvPr id="41" name="矩形 40"/>
          <p:cNvSpPr/>
          <p:nvPr/>
        </p:nvSpPr>
        <p:spPr>
          <a:xfrm>
            <a:off x="23157546" y="6707082"/>
            <a:ext cx="2436461" cy="22380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llegal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1844393" y="7361153"/>
            <a:ext cx="667170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endCxn id="41" idx="0"/>
          </p:cNvCxnSpPr>
          <p:nvPr/>
        </p:nvCxnSpPr>
        <p:spPr>
          <a:xfrm flipH="1">
            <a:off x="24375777" y="4516376"/>
            <a:ext cx="3555486" cy="219070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38" idx="0"/>
          </p:cNvCxnSpPr>
          <p:nvPr/>
        </p:nvCxnSpPr>
        <p:spPr>
          <a:xfrm flipH="1">
            <a:off x="27229097" y="4516376"/>
            <a:ext cx="1309766" cy="219070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39" idx="0"/>
          </p:cNvCxnSpPr>
          <p:nvPr/>
        </p:nvCxnSpPr>
        <p:spPr>
          <a:xfrm>
            <a:off x="29566353" y="4516376"/>
            <a:ext cx="478026" cy="219070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40" idx="0"/>
          </p:cNvCxnSpPr>
          <p:nvPr/>
        </p:nvCxnSpPr>
        <p:spPr>
          <a:xfrm>
            <a:off x="30173953" y="4516376"/>
            <a:ext cx="4137626" cy="219070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956078" y="3313626"/>
            <a:ext cx="2290144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14985002" y="588225"/>
            <a:ext cx="8459368" cy="54619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5789028" y="1488127"/>
            <a:ext cx="6874694" cy="9136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Emotion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Classification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5789028" y="2524979"/>
            <a:ext cx="6895723" cy="9196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Domain Classification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137681" y="515774"/>
            <a:ext cx="5993949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Process Module Link</a:t>
            </a:r>
            <a:endParaRPr lang="en-US" altLang="zh-CN" dirty="0"/>
          </a:p>
        </p:txBody>
      </p:sp>
      <p:cxnSp>
        <p:nvCxnSpPr>
          <p:cNvPr id="180" name="直接箭头连接符 179"/>
          <p:cNvCxnSpPr>
            <a:stCxn id="31" idx="3"/>
            <a:endCxn id="177" idx="1"/>
          </p:cNvCxnSpPr>
          <p:nvPr/>
        </p:nvCxnSpPr>
        <p:spPr>
          <a:xfrm>
            <a:off x="10498109" y="3312567"/>
            <a:ext cx="4486893" cy="6632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77" idx="3"/>
            <a:endCxn id="37" idx="1"/>
          </p:cNvCxnSpPr>
          <p:nvPr/>
        </p:nvCxnSpPr>
        <p:spPr>
          <a:xfrm flipV="1">
            <a:off x="23444370" y="3313626"/>
            <a:ext cx="3566352" cy="557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26974537" y="11505611"/>
            <a:ext cx="4251887" cy="2238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Re-rank</a:t>
            </a:r>
          </a:p>
        </p:txBody>
      </p:sp>
      <p:cxnSp>
        <p:nvCxnSpPr>
          <p:cNvPr id="186" name="肘形连接符 185"/>
          <p:cNvCxnSpPr>
            <a:stCxn id="38" idx="2"/>
            <a:endCxn id="184" idx="0"/>
          </p:cNvCxnSpPr>
          <p:nvPr/>
        </p:nvCxnSpPr>
        <p:spPr>
          <a:xfrm rot="16200000" flipH="1">
            <a:off x="26884564" y="9289693"/>
            <a:ext cx="2560451" cy="1871384"/>
          </a:xfrm>
          <a:prstGeom prst="bentConnector3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肘形连接符 187"/>
          <p:cNvCxnSpPr>
            <a:stCxn id="39" idx="2"/>
            <a:endCxn id="184" idx="0"/>
          </p:cNvCxnSpPr>
          <p:nvPr/>
        </p:nvCxnSpPr>
        <p:spPr>
          <a:xfrm rot="5400000">
            <a:off x="28292205" y="9753436"/>
            <a:ext cx="2560451" cy="943898"/>
          </a:xfrm>
          <a:prstGeom prst="bentConnector3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189"/>
          <p:cNvCxnSpPr>
            <a:stCxn id="40" idx="2"/>
            <a:endCxn id="184" idx="0"/>
          </p:cNvCxnSpPr>
          <p:nvPr/>
        </p:nvCxnSpPr>
        <p:spPr>
          <a:xfrm rot="5400000">
            <a:off x="30425805" y="7619836"/>
            <a:ext cx="2560451" cy="5211098"/>
          </a:xfrm>
          <a:prstGeom prst="bentConnector3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/>
          <p:cNvSpPr/>
          <p:nvPr/>
        </p:nvSpPr>
        <p:spPr>
          <a:xfrm>
            <a:off x="26974536" y="15099397"/>
            <a:ext cx="4251887" cy="2238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Correction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93" name="直接箭头连接符 192"/>
          <p:cNvCxnSpPr>
            <a:stCxn id="184" idx="2"/>
            <a:endCxn id="191" idx="0"/>
          </p:cNvCxnSpPr>
          <p:nvPr/>
        </p:nvCxnSpPr>
        <p:spPr>
          <a:xfrm flipH="1">
            <a:off x="29100480" y="13743689"/>
            <a:ext cx="1" cy="1355708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 336"/>
          <p:cNvSpPr/>
          <p:nvPr/>
        </p:nvSpPr>
        <p:spPr>
          <a:xfrm>
            <a:off x="15789028" y="3596708"/>
            <a:ext cx="6895723" cy="9196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5300" dirty="0" err="1" smtClean="0">
                <a:solidFill>
                  <a:schemeClr val="tx1"/>
                </a:solidFill>
              </a:rPr>
              <a:t>IntentType</a:t>
            </a:r>
            <a:r>
              <a:rPr lang="en-US" altLang="zh-CN" sz="5300" dirty="0" smtClean="0">
                <a:solidFill>
                  <a:schemeClr val="tx1"/>
                </a:solidFill>
              </a:rPr>
              <a:t> </a:t>
            </a:r>
            <a:r>
              <a:rPr lang="en-US" altLang="zh-CN" sz="5300" dirty="0">
                <a:solidFill>
                  <a:schemeClr val="tx1"/>
                </a:solidFill>
              </a:rPr>
              <a:t>Classification</a:t>
            </a:r>
          </a:p>
        </p:txBody>
      </p:sp>
      <p:sp>
        <p:nvSpPr>
          <p:cNvPr id="338" name="矩形 337"/>
          <p:cNvSpPr/>
          <p:nvPr/>
        </p:nvSpPr>
        <p:spPr>
          <a:xfrm>
            <a:off x="15789028" y="4663968"/>
            <a:ext cx="6895723" cy="9196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Topic </a:t>
            </a:r>
            <a:r>
              <a:rPr lang="en-US" altLang="zh-CN" dirty="0" smtClean="0">
                <a:solidFill>
                  <a:schemeClr val="tx1"/>
                </a:solidFill>
              </a:rPr>
              <a:t>Recognition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41" idx="2"/>
            <a:endCxn id="184" idx="0"/>
          </p:cNvCxnSpPr>
          <p:nvPr/>
        </p:nvCxnSpPr>
        <p:spPr>
          <a:xfrm rot="16200000" flipH="1">
            <a:off x="25457904" y="7863033"/>
            <a:ext cx="2560451" cy="4724704"/>
          </a:xfrm>
          <a:prstGeom prst="bentConnector3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9" name="组合 338"/>
          <p:cNvGrpSpPr/>
          <p:nvPr/>
        </p:nvGrpSpPr>
        <p:grpSpPr>
          <a:xfrm>
            <a:off x="10742951" y="6446088"/>
            <a:ext cx="11000715" cy="11719519"/>
            <a:chOff x="5809129" y="3021247"/>
            <a:chExt cx="11000715" cy="11719519"/>
          </a:xfrm>
        </p:grpSpPr>
        <p:sp>
          <p:nvSpPr>
            <p:cNvPr id="340" name="圆角矩形 339"/>
            <p:cNvSpPr/>
            <p:nvPr/>
          </p:nvSpPr>
          <p:spPr>
            <a:xfrm>
              <a:off x="5809129" y="3021247"/>
              <a:ext cx="11000715" cy="11719519"/>
            </a:xfrm>
            <a:prstGeom prst="roundRect">
              <a:avLst>
                <a:gd name="adj" fmla="val 334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6179805" y="3075648"/>
              <a:ext cx="3977449" cy="579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Session </a:t>
              </a:r>
              <a:r>
                <a:rPr lang="en-US" altLang="zh-CN" dirty="0" smtClean="0"/>
                <a:t>Block</a:t>
              </a:r>
              <a:endParaRPr lang="zh-CN" altLang="en-US" dirty="0"/>
            </a:p>
          </p:txBody>
        </p:sp>
      </p:grpSp>
      <p:sp>
        <p:nvSpPr>
          <p:cNvPr id="342" name="文本框 341"/>
          <p:cNvSpPr txBox="1"/>
          <p:nvPr/>
        </p:nvSpPr>
        <p:spPr>
          <a:xfrm>
            <a:off x="15683832" y="6530252"/>
            <a:ext cx="1435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T</a:t>
            </a:r>
            <a:r>
              <a:rPr lang="en-US" altLang="zh-CN" sz="4000" b="1" dirty="0" smtClean="0"/>
              <a:t>oken</a:t>
            </a:r>
            <a:endParaRPr lang="zh-CN" altLang="en-US" sz="4000" b="1" dirty="0"/>
          </a:p>
        </p:txBody>
      </p:sp>
      <p:sp>
        <p:nvSpPr>
          <p:cNvPr id="343" name="矩形 342"/>
          <p:cNvSpPr/>
          <p:nvPr/>
        </p:nvSpPr>
        <p:spPr>
          <a:xfrm>
            <a:off x="11166775" y="7334272"/>
            <a:ext cx="10218385" cy="3086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 smtClean="0">
                <a:solidFill>
                  <a:schemeClr val="tx1"/>
                </a:solidFill>
              </a:rPr>
              <a:t>XXX-XXX-XXXX-XXX</a:t>
            </a:r>
            <a:endParaRPr lang="zh-CN" altLang="en-US" sz="2500" dirty="0">
              <a:solidFill>
                <a:schemeClr val="tx1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15191037" y="7628136"/>
            <a:ext cx="2421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Public info</a:t>
            </a:r>
            <a:endParaRPr lang="zh-CN" altLang="en-US" sz="4000" b="1" dirty="0"/>
          </a:p>
        </p:txBody>
      </p:sp>
      <p:sp>
        <p:nvSpPr>
          <p:cNvPr id="345" name="文本框 344"/>
          <p:cNvSpPr txBox="1"/>
          <p:nvPr/>
        </p:nvSpPr>
        <p:spPr>
          <a:xfrm>
            <a:off x="12038067" y="15723916"/>
            <a:ext cx="10178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i="1" dirty="0" smtClean="0"/>
              <a:t>Turn 1</a:t>
            </a:r>
            <a:endParaRPr lang="zh-CN" altLang="en-US" sz="2500" b="1" i="1" dirty="0"/>
          </a:p>
        </p:txBody>
      </p:sp>
      <p:sp>
        <p:nvSpPr>
          <p:cNvPr id="346" name="文本框 345"/>
          <p:cNvSpPr txBox="1"/>
          <p:nvPr/>
        </p:nvSpPr>
        <p:spPr>
          <a:xfrm>
            <a:off x="15206309" y="15723916"/>
            <a:ext cx="10151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i="1" dirty="0" smtClean="0"/>
              <a:t>Turn 2</a:t>
            </a:r>
            <a:endParaRPr lang="zh-CN" altLang="en-US" sz="2500" b="1" i="1" dirty="0"/>
          </a:p>
        </p:txBody>
      </p:sp>
      <p:sp>
        <p:nvSpPr>
          <p:cNvPr id="347" name="文本框 346"/>
          <p:cNvSpPr txBox="1"/>
          <p:nvPr/>
        </p:nvSpPr>
        <p:spPr>
          <a:xfrm>
            <a:off x="19262863" y="15723916"/>
            <a:ext cx="13928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i="1" dirty="0" smtClean="0"/>
              <a:t>Last Turn</a:t>
            </a:r>
            <a:endParaRPr lang="zh-CN" altLang="en-US" sz="2500" b="1" i="1" dirty="0"/>
          </a:p>
        </p:txBody>
      </p:sp>
      <p:sp>
        <p:nvSpPr>
          <p:cNvPr id="348" name="文本框 347"/>
          <p:cNvSpPr txBox="1"/>
          <p:nvPr/>
        </p:nvSpPr>
        <p:spPr>
          <a:xfrm>
            <a:off x="14738058" y="16112728"/>
            <a:ext cx="3249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err="1"/>
              <a:t>S</a:t>
            </a:r>
            <a:r>
              <a:rPr lang="en-US" altLang="zh-CN" sz="4000" b="1" dirty="0" err="1" smtClean="0"/>
              <a:t>ub_logicform</a:t>
            </a:r>
            <a:endParaRPr lang="zh-CN" altLang="en-US" sz="4000" b="1" dirty="0"/>
          </a:p>
        </p:txBody>
      </p:sp>
      <p:sp>
        <p:nvSpPr>
          <p:cNvPr id="349" name="矩形 348"/>
          <p:cNvSpPr/>
          <p:nvPr/>
        </p:nvSpPr>
        <p:spPr>
          <a:xfrm>
            <a:off x="12362633" y="16785310"/>
            <a:ext cx="8730098" cy="4458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0" name="文本框 349"/>
          <p:cNvSpPr txBox="1"/>
          <p:nvPr/>
        </p:nvSpPr>
        <p:spPr>
          <a:xfrm>
            <a:off x="11485470" y="16752051"/>
            <a:ext cx="8771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i="1" dirty="0" smtClean="0"/>
              <a:t>Bot 1</a:t>
            </a:r>
            <a:endParaRPr lang="zh-CN" altLang="en-US" sz="2500" b="1" i="1" dirty="0"/>
          </a:p>
        </p:txBody>
      </p:sp>
      <p:sp>
        <p:nvSpPr>
          <p:cNvPr id="351" name="文本框 350"/>
          <p:cNvSpPr txBox="1"/>
          <p:nvPr/>
        </p:nvSpPr>
        <p:spPr>
          <a:xfrm>
            <a:off x="11485470" y="17245320"/>
            <a:ext cx="8771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i="1" dirty="0" smtClean="0"/>
              <a:t>Bot 2</a:t>
            </a:r>
            <a:endParaRPr lang="zh-CN" altLang="en-US" sz="2500" b="1" i="1" dirty="0"/>
          </a:p>
        </p:txBody>
      </p:sp>
      <p:sp>
        <p:nvSpPr>
          <p:cNvPr id="352" name="文本框 351"/>
          <p:cNvSpPr txBox="1"/>
          <p:nvPr/>
        </p:nvSpPr>
        <p:spPr>
          <a:xfrm>
            <a:off x="15774656" y="17216530"/>
            <a:ext cx="1149674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53" name="矩形 352"/>
          <p:cNvSpPr/>
          <p:nvPr/>
        </p:nvSpPr>
        <p:spPr>
          <a:xfrm>
            <a:off x="12362633" y="17279410"/>
            <a:ext cx="8730098" cy="4458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4" name="组合 353"/>
          <p:cNvGrpSpPr/>
          <p:nvPr/>
        </p:nvGrpSpPr>
        <p:grpSpPr>
          <a:xfrm>
            <a:off x="11110737" y="8299830"/>
            <a:ext cx="2872505" cy="7419563"/>
            <a:chOff x="25216261" y="8463018"/>
            <a:chExt cx="2872505" cy="7419563"/>
          </a:xfrm>
        </p:grpSpPr>
        <p:sp>
          <p:nvSpPr>
            <p:cNvPr id="355" name="矩形 354"/>
            <p:cNvSpPr/>
            <p:nvPr/>
          </p:nvSpPr>
          <p:spPr>
            <a:xfrm>
              <a:off x="25216261" y="8463018"/>
              <a:ext cx="2872505" cy="74195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6" name="组合 355"/>
            <p:cNvGrpSpPr/>
            <p:nvPr/>
          </p:nvGrpSpPr>
          <p:grpSpPr>
            <a:xfrm>
              <a:off x="25444336" y="8744419"/>
              <a:ext cx="2361396" cy="4034321"/>
              <a:chOff x="24613404" y="6204791"/>
              <a:chExt cx="2361396" cy="4034321"/>
            </a:xfrm>
          </p:grpSpPr>
          <p:sp>
            <p:nvSpPr>
              <p:cNvPr id="364" name="矩形 363"/>
              <p:cNvSpPr/>
              <p:nvPr/>
            </p:nvSpPr>
            <p:spPr>
              <a:xfrm>
                <a:off x="24613405" y="6204791"/>
                <a:ext cx="2361395" cy="403432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5" name="矩形 364"/>
              <p:cNvSpPr/>
              <p:nvPr/>
            </p:nvSpPr>
            <p:spPr>
              <a:xfrm>
                <a:off x="24613404" y="6204791"/>
                <a:ext cx="2361396" cy="4857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POST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矩形 365"/>
              <p:cNvSpPr/>
              <p:nvPr/>
            </p:nvSpPr>
            <p:spPr>
              <a:xfrm>
                <a:off x="24842004" y="6793974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矩形 366"/>
              <p:cNvSpPr/>
              <p:nvPr/>
            </p:nvSpPr>
            <p:spPr>
              <a:xfrm>
                <a:off x="24842004" y="7234765"/>
                <a:ext cx="1896782" cy="44079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audio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矩形 367"/>
              <p:cNvSpPr/>
              <p:nvPr/>
            </p:nvSpPr>
            <p:spPr>
              <a:xfrm>
                <a:off x="24842004" y="7675556"/>
                <a:ext cx="1896782" cy="44079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video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矩形 368"/>
              <p:cNvSpPr/>
              <p:nvPr/>
            </p:nvSpPr>
            <p:spPr>
              <a:xfrm>
                <a:off x="24842004" y="8320657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矩形 369"/>
              <p:cNvSpPr/>
              <p:nvPr/>
            </p:nvSpPr>
            <p:spPr>
              <a:xfrm>
                <a:off x="24842004" y="8761448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domain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矩形 370"/>
              <p:cNvSpPr/>
              <p:nvPr/>
            </p:nvSpPr>
            <p:spPr>
              <a:xfrm>
                <a:off x="24842004" y="9202239"/>
                <a:ext cx="1896782" cy="44079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intent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矩形 371"/>
              <p:cNvSpPr/>
              <p:nvPr/>
            </p:nvSpPr>
            <p:spPr>
              <a:xfrm>
                <a:off x="24842004" y="9643030"/>
                <a:ext cx="1896782" cy="44079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topic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组合 356"/>
            <p:cNvGrpSpPr/>
            <p:nvPr/>
          </p:nvGrpSpPr>
          <p:grpSpPr>
            <a:xfrm>
              <a:off x="25452856" y="13046328"/>
              <a:ext cx="2361396" cy="2511689"/>
              <a:chOff x="22314672" y="13158564"/>
              <a:chExt cx="2361396" cy="2511689"/>
            </a:xfrm>
          </p:grpSpPr>
          <p:sp>
            <p:nvSpPr>
              <p:cNvPr id="358" name="矩形 357"/>
              <p:cNvSpPr/>
              <p:nvPr/>
            </p:nvSpPr>
            <p:spPr>
              <a:xfrm>
                <a:off x="22314673" y="13158565"/>
                <a:ext cx="2361395" cy="251168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9" name="矩形 358"/>
              <p:cNvSpPr/>
              <p:nvPr/>
            </p:nvSpPr>
            <p:spPr>
              <a:xfrm>
                <a:off x="22314672" y="13158564"/>
                <a:ext cx="2361396" cy="48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RESPONSE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矩形 359"/>
              <p:cNvSpPr/>
              <p:nvPr/>
            </p:nvSpPr>
            <p:spPr>
              <a:xfrm>
                <a:off x="22543272" y="13747747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矩形 360"/>
              <p:cNvSpPr/>
              <p:nvPr/>
            </p:nvSpPr>
            <p:spPr>
              <a:xfrm>
                <a:off x="22543272" y="14154730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矩形 361"/>
              <p:cNvSpPr/>
              <p:nvPr/>
            </p:nvSpPr>
            <p:spPr>
              <a:xfrm>
                <a:off x="22543272" y="14595521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bot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矩形 362"/>
              <p:cNvSpPr/>
              <p:nvPr/>
            </p:nvSpPr>
            <p:spPr>
              <a:xfrm>
                <a:off x="22543272" y="15015415"/>
                <a:ext cx="1900962" cy="44079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err="1" smtClean="0">
                    <a:solidFill>
                      <a:schemeClr val="tx1"/>
                    </a:solidFill>
                  </a:rPr>
                  <a:t>probabilit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73" name="组合 372"/>
          <p:cNvGrpSpPr/>
          <p:nvPr/>
        </p:nvGrpSpPr>
        <p:grpSpPr>
          <a:xfrm>
            <a:off x="14300298" y="8285995"/>
            <a:ext cx="2872505" cy="7419563"/>
            <a:chOff x="25216261" y="8463018"/>
            <a:chExt cx="2872505" cy="7419563"/>
          </a:xfrm>
        </p:grpSpPr>
        <p:sp>
          <p:nvSpPr>
            <p:cNvPr id="374" name="矩形 373"/>
            <p:cNvSpPr/>
            <p:nvPr/>
          </p:nvSpPr>
          <p:spPr>
            <a:xfrm>
              <a:off x="25216261" y="8463018"/>
              <a:ext cx="2872505" cy="74195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5" name="组合 374"/>
            <p:cNvGrpSpPr/>
            <p:nvPr/>
          </p:nvGrpSpPr>
          <p:grpSpPr>
            <a:xfrm>
              <a:off x="25444336" y="8744419"/>
              <a:ext cx="2361396" cy="4034321"/>
              <a:chOff x="24613404" y="6204791"/>
              <a:chExt cx="2361396" cy="4034321"/>
            </a:xfrm>
          </p:grpSpPr>
          <p:sp>
            <p:nvSpPr>
              <p:cNvPr id="383" name="矩形 382"/>
              <p:cNvSpPr/>
              <p:nvPr/>
            </p:nvSpPr>
            <p:spPr>
              <a:xfrm>
                <a:off x="24613405" y="6204791"/>
                <a:ext cx="2361395" cy="403432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4" name="矩形 383"/>
              <p:cNvSpPr/>
              <p:nvPr/>
            </p:nvSpPr>
            <p:spPr>
              <a:xfrm>
                <a:off x="24613404" y="6204791"/>
                <a:ext cx="2361396" cy="4857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POST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矩形 384"/>
              <p:cNvSpPr/>
              <p:nvPr/>
            </p:nvSpPr>
            <p:spPr>
              <a:xfrm>
                <a:off x="24842004" y="6793974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矩形 385"/>
              <p:cNvSpPr/>
              <p:nvPr/>
            </p:nvSpPr>
            <p:spPr>
              <a:xfrm>
                <a:off x="24842004" y="7234765"/>
                <a:ext cx="1896782" cy="44079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audio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矩形 386"/>
              <p:cNvSpPr/>
              <p:nvPr/>
            </p:nvSpPr>
            <p:spPr>
              <a:xfrm>
                <a:off x="24842004" y="7675556"/>
                <a:ext cx="1896782" cy="44079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video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矩形 387"/>
              <p:cNvSpPr/>
              <p:nvPr/>
            </p:nvSpPr>
            <p:spPr>
              <a:xfrm>
                <a:off x="24842004" y="8320657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矩形 388"/>
              <p:cNvSpPr/>
              <p:nvPr/>
            </p:nvSpPr>
            <p:spPr>
              <a:xfrm>
                <a:off x="24842004" y="8761448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domain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矩形 389"/>
              <p:cNvSpPr/>
              <p:nvPr/>
            </p:nvSpPr>
            <p:spPr>
              <a:xfrm>
                <a:off x="24842004" y="9202239"/>
                <a:ext cx="1896782" cy="44079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intent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矩形 390"/>
              <p:cNvSpPr/>
              <p:nvPr/>
            </p:nvSpPr>
            <p:spPr>
              <a:xfrm>
                <a:off x="24842004" y="9643030"/>
                <a:ext cx="1896782" cy="44079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topic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6" name="组合 375"/>
            <p:cNvGrpSpPr/>
            <p:nvPr/>
          </p:nvGrpSpPr>
          <p:grpSpPr>
            <a:xfrm>
              <a:off x="25452856" y="13046328"/>
              <a:ext cx="2361396" cy="2511689"/>
              <a:chOff x="22314672" y="13158564"/>
              <a:chExt cx="2361396" cy="2511689"/>
            </a:xfrm>
          </p:grpSpPr>
          <p:sp>
            <p:nvSpPr>
              <p:cNvPr id="377" name="矩形 376"/>
              <p:cNvSpPr/>
              <p:nvPr/>
            </p:nvSpPr>
            <p:spPr>
              <a:xfrm>
                <a:off x="22314673" y="13158565"/>
                <a:ext cx="2361395" cy="251168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8" name="矩形 377"/>
              <p:cNvSpPr/>
              <p:nvPr/>
            </p:nvSpPr>
            <p:spPr>
              <a:xfrm>
                <a:off x="22314672" y="13158564"/>
                <a:ext cx="2361396" cy="48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RESPONSE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矩形 378"/>
              <p:cNvSpPr/>
              <p:nvPr/>
            </p:nvSpPr>
            <p:spPr>
              <a:xfrm>
                <a:off x="22543272" y="13747747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矩形 379"/>
              <p:cNvSpPr/>
              <p:nvPr/>
            </p:nvSpPr>
            <p:spPr>
              <a:xfrm>
                <a:off x="22543272" y="14154730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矩形 380"/>
              <p:cNvSpPr/>
              <p:nvPr/>
            </p:nvSpPr>
            <p:spPr>
              <a:xfrm>
                <a:off x="22543272" y="14595521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bot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矩形 381"/>
              <p:cNvSpPr/>
              <p:nvPr/>
            </p:nvSpPr>
            <p:spPr>
              <a:xfrm>
                <a:off x="22541102" y="15009065"/>
                <a:ext cx="1896782" cy="44079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err="1" smtClean="0">
                    <a:solidFill>
                      <a:schemeClr val="tx1"/>
                    </a:solidFill>
                  </a:rPr>
                  <a:t>probabilit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92" name="组合 391"/>
          <p:cNvGrpSpPr/>
          <p:nvPr/>
        </p:nvGrpSpPr>
        <p:grpSpPr>
          <a:xfrm>
            <a:off x="18523052" y="8285994"/>
            <a:ext cx="2872505" cy="7419563"/>
            <a:chOff x="25216261" y="8463018"/>
            <a:chExt cx="2872505" cy="7419563"/>
          </a:xfrm>
        </p:grpSpPr>
        <p:sp>
          <p:nvSpPr>
            <p:cNvPr id="393" name="矩形 392"/>
            <p:cNvSpPr/>
            <p:nvPr/>
          </p:nvSpPr>
          <p:spPr>
            <a:xfrm>
              <a:off x="25216261" y="8463018"/>
              <a:ext cx="2872505" cy="74195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4" name="组合 393"/>
            <p:cNvGrpSpPr/>
            <p:nvPr/>
          </p:nvGrpSpPr>
          <p:grpSpPr>
            <a:xfrm>
              <a:off x="25444336" y="8744419"/>
              <a:ext cx="2361396" cy="4034321"/>
              <a:chOff x="24613404" y="6204791"/>
              <a:chExt cx="2361396" cy="4034321"/>
            </a:xfrm>
          </p:grpSpPr>
          <p:sp>
            <p:nvSpPr>
              <p:cNvPr id="402" name="矩形 401"/>
              <p:cNvSpPr/>
              <p:nvPr/>
            </p:nvSpPr>
            <p:spPr>
              <a:xfrm>
                <a:off x="24613405" y="6204791"/>
                <a:ext cx="2361395" cy="403432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3" name="矩形 402"/>
              <p:cNvSpPr/>
              <p:nvPr/>
            </p:nvSpPr>
            <p:spPr>
              <a:xfrm>
                <a:off x="24613404" y="6204791"/>
                <a:ext cx="2361396" cy="4857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POST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矩形 403"/>
              <p:cNvSpPr/>
              <p:nvPr/>
            </p:nvSpPr>
            <p:spPr>
              <a:xfrm>
                <a:off x="24842004" y="6793974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矩形 404"/>
              <p:cNvSpPr/>
              <p:nvPr/>
            </p:nvSpPr>
            <p:spPr>
              <a:xfrm>
                <a:off x="24842004" y="7234765"/>
                <a:ext cx="1896782" cy="44079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audio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矩形 405"/>
              <p:cNvSpPr/>
              <p:nvPr/>
            </p:nvSpPr>
            <p:spPr>
              <a:xfrm>
                <a:off x="24842004" y="7675556"/>
                <a:ext cx="1896782" cy="44079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video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7" name="矩形 406"/>
              <p:cNvSpPr/>
              <p:nvPr/>
            </p:nvSpPr>
            <p:spPr>
              <a:xfrm>
                <a:off x="24842004" y="8320657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8" name="矩形 407"/>
              <p:cNvSpPr/>
              <p:nvPr/>
            </p:nvSpPr>
            <p:spPr>
              <a:xfrm>
                <a:off x="24842004" y="8761448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domain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矩形 408"/>
              <p:cNvSpPr/>
              <p:nvPr/>
            </p:nvSpPr>
            <p:spPr>
              <a:xfrm>
                <a:off x="24842004" y="9202239"/>
                <a:ext cx="1896782" cy="44079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intent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矩形 409"/>
              <p:cNvSpPr/>
              <p:nvPr/>
            </p:nvSpPr>
            <p:spPr>
              <a:xfrm>
                <a:off x="24842004" y="9643030"/>
                <a:ext cx="1896782" cy="44079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topic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5" name="组合 394"/>
            <p:cNvGrpSpPr/>
            <p:nvPr/>
          </p:nvGrpSpPr>
          <p:grpSpPr>
            <a:xfrm>
              <a:off x="25452856" y="13046328"/>
              <a:ext cx="2361396" cy="2511689"/>
              <a:chOff x="22314672" y="13158564"/>
              <a:chExt cx="2361396" cy="2511689"/>
            </a:xfrm>
          </p:grpSpPr>
          <p:sp>
            <p:nvSpPr>
              <p:cNvPr id="396" name="矩形 395"/>
              <p:cNvSpPr/>
              <p:nvPr/>
            </p:nvSpPr>
            <p:spPr>
              <a:xfrm>
                <a:off x="22314673" y="13158565"/>
                <a:ext cx="2361395" cy="251168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7" name="矩形 396"/>
              <p:cNvSpPr/>
              <p:nvPr/>
            </p:nvSpPr>
            <p:spPr>
              <a:xfrm>
                <a:off x="22314672" y="13158564"/>
                <a:ext cx="2361396" cy="48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RESPONSE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矩形 397"/>
              <p:cNvSpPr/>
              <p:nvPr/>
            </p:nvSpPr>
            <p:spPr>
              <a:xfrm>
                <a:off x="22543272" y="13747747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22543272" y="14154730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矩形 399"/>
              <p:cNvSpPr/>
              <p:nvPr/>
            </p:nvSpPr>
            <p:spPr>
              <a:xfrm>
                <a:off x="22543272" y="14595521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bot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矩形 400"/>
              <p:cNvSpPr/>
              <p:nvPr/>
            </p:nvSpPr>
            <p:spPr>
              <a:xfrm>
                <a:off x="22541524" y="15009065"/>
                <a:ext cx="1898529" cy="44079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err="1" smtClean="0">
                    <a:solidFill>
                      <a:schemeClr val="tx1"/>
                    </a:solidFill>
                  </a:rPr>
                  <a:t>probabilit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411" name="直接箭头连接符 410"/>
          <p:cNvCxnSpPr>
            <a:stCxn id="355" idx="3"/>
          </p:cNvCxnSpPr>
          <p:nvPr/>
        </p:nvCxnSpPr>
        <p:spPr>
          <a:xfrm>
            <a:off x="13983242" y="12009612"/>
            <a:ext cx="317056" cy="9858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>
            <a:stCxn id="374" idx="3"/>
            <a:endCxn id="393" idx="1"/>
          </p:cNvCxnSpPr>
          <p:nvPr/>
        </p:nvCxnSpPr>
        <p:spPr>
          <a:xfrm flipV="1">
            <a:off x="17172803" y="11995776"/>
            <a:ext cx="1350249" cy="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文本框 412"/>
          <p:cNvSpPr txBox="1"/>
          <p:nvPr/>
        </p:nvSpPr>
        <p:spPr>
          <a:xfrm>
            <a:off x="17340008" y="10773671"/>
            <a:ext cx="1149674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45" name="肘形连接符 44"/>
          <p:cNvCxnSpPr>
            <a:stCxn id="191" idx="2"/>
          </p:cNvCxnSpPr>
          <p:nvPr/>
        </p:nvCxnSpPr>
        <p:spPr>
          <a:xfrm rot="5400000">
            <a:off x="15424716" y="5868837"/>
            <a:ext cx="2207127" cy="25144402"/>
          </a:xfrm>
          <a:prstGeom prst="bentConnector2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圆角矩形 118"/>
          <p:cNvSpPr/>
          <p:nvPr/>
        </p:nvSpPr>
        <p:spPr>
          <a:xfrm>
            <a:off x="18106193" y="8814136"/>
            <a:ext cx="3665592" cy="1774606"/>
          </a:xfrm>
          <a:prstGeom prst="roundRect">
            <a:avLst/>
          </a:prstGeom>
          <a:solidFill>
            <a:srgbClr val="FF0000">
              <a:alpha val="52000"/>
            </a:srgb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圆角矩形 119"/>
          <p:cNvSpPr/>
          <p:nvPr/>
        </p:nvSpPr>
        <p:spPr>
          <a:xfrm>
            <a:off x="17999076" y="10577736"/>
            <a:ext cx="3777960" cy="1967004"/>
          </a:xfrm>
          <a:prstGeom prst="roundRect">
            <a:avLst/>
          </a:prstGeom>
          <a:solidFill>
            <a:schemeClr val="accent6">
              <a:lumMod val="75000"/>
              <a:alpha val="65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圆角矩形 120"/>
          <p:cNvSpPr/>
          <p:nvPr/>
        </p:nvSpPr>
        <p:spPr>
          <a:xfrm>
            <a:off x="15370490" y="1211084"/>
            <a:ext cx="7777933" cy="4599908"/>
          </a:xfrm>
          <a:prstGeom prst="roundRect">
            <a:avLst/>
          </a:prstGeom>
          <a:solidFill>
            <a:srgbClr val="7030A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文本框 121"/>
          <p:cNvSpPr txBox="1"/>
          <p:nvPr/>
        </p:nvSpPr>
        <p:spPr>
          <a:xfrm>
            <a:off x="21781611" y="7120791"/>
            <a:ext cx="830677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</a:rPr>
              <a:t>IN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16560945" y="6098062"/>
            <a:ext cx="1452642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chemeClr val="accent6">
                    <a:lumMod val="75000"/>
                  </a:schemeClr>
                </a:solidFill>
              </a:rPr>
              <a:t>OUT</a:t>
            </a:r>
            <a:endParaRPr lang="zh-CN" altLang="en-US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4" name="右箭头 123"/>
          <p:cNvSpPr/>
          <p:nvPr/>
        </p:nvSpPr>
        <p:spPr>
          <a:xfrm rot="16200000">
            <a:off x="20390467" y="7080355"/>
            <a:ext cx="2479821" cy="787360"/>
          </a:xfrm>
          <a:prstGeom prst="rightArrow">
            <a:avLst/>
          </a:prstGeom>
          <a:solidFill>
            <a:srgbClr val="FF0000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右箭头 124"/>
          <p:cNvSpPr/>
          <p:nvPr/>
        </p:nvSpPr>
        <p:spPr>
          <a:xfrm rot="4269028">
            <a:off x="14165920" y="8201124"/>
            <a:ext cx="5561590" cy="84279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90487" y="3937237"/>
            <a:ext cx="189051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altLang="zh-CN" sz="8000" b="1" i="1" dirty="0" smtClean="0">
                <a:latin typeface="Arial Rounded MT Bold" panose="020F0704030504030204" pitchFamily="34" charset="0"/>
              </a:rPr>
              <a:t>process(</a:t>
            </a:r>
            <a:r>
              <a:rPr lang="en-US" altLang="zh-CN" sz="8000" b="1" i="1" dirty="0" err="1" smtClean="0">
                <a:latin typeface="Arial Rounded MT Bold" panose="020F0704030504030204" pitchFamily="34" charset="0"/>
              </a:rPr>
              <a:t>utt</a:t>
            </a:r>
            <a:r>
              <a:rPr lang="en-US" altLang="zh-CN" sz="8000" b="1" i="1" dirty="0" smtClean="0">
                <a:latin typeface="Arial Rounded MT Bold" panose="020F0704030504030204" pitchFamily="34" charset="0"/>
              </a:rPr>
              <a:t>, audio, video) -&gt; result </a:t>
            </a:r>
            <a:endParaRPr lang="zh-CN" altLang="en-US" sz="8000" b="1" i="1" dirty="0">
              <a:latin typeface="Arial Rounded MT Bold" panose="020F07040305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90733" y="5260676"/>
            <a:ext cx="13441180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 err="1" smtClean="0">
                <a:latin typeface="Arial Rounded MT Bold" panose="020F0704030504030204" pitchFamily="34" charset="0"/>
              </a:rPr>
              <a:t>Args</a:t>
            </a:r>
            <a:endParaRPr lang="en-US" altLang="zh-CN" sz="5000" dirty="0"/>
          </a:p>
          <a:p>
            <a:r>
              <a:rPr lang="en-US" altLang="zh-CN" sz="6000" b="1" i="1" dirty="0" smtClean="0">
                <a:latin typeface="Arial Rounded MT Bold" panose="020F0704030504030204" pitchFamily="34" charset="0"/>
              </a:rPr>
              <a:t>	</a:t>
            </a:r>
            <a:r>
              <a:rPr lang="en-US" altLang="zh-CN" sz="6000" b="1" i="1" dirty="0" err="1" smtClean="0">
                <a:latin typeface="Arial Rounded MT Bold" panose="020F0704030504030204" pitchFamily="34" charset="0"/>
              </a:rPr>
              <a:t>utt</a:t>
            </a:r>
            <a:r>
              <a:rPr lang="en-US" altLang="zh-CN" sz="6000" b="1" i="1" dirty="0" smtClean="0">
                <a:latin typeface="Arial Rounded MT Bold" panose="020F0704030504030204" pitchFamily="34" charset="0"/>
              </a:rPr>
              <a:t> </a:t>
            </a:r>
            <a:r>
              <a:rPr lang="zh-CN" altLang="en-US" sz="54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5400" b="1" i="1" dirty="0" smtClean="0">
                <a:latin typeface="Arial Rounded MT Bold" panose="020F0704030504030204" pitchFamily="34" charset="0"/>
              </a:rPr>
              <a:t>		</a:t>
            </a:r>
            <a:r>
              <a:rPr lang="zh-CN" altLang="en-US" dirty="0" smtClean="0"/>
              <a:t>当前轮输入文本</a:t>
            </a:r>
            <a:endParaRPr lang="en-US" altLang="zh-CN" dirty="0" smtClean="0"/>
          </a:p>
          <a:p>
            <a:r>
              <a:rPr lang="en-US" altLang="zh-CN" sz="6000" b="1" i="1" dirty="0">
                <a:latin typeface="Arial Rounded MT Bold" panose="020F0704030504030204" pitchFamily="34" charset="0"/>
              </a:rPr>
              <a:t>	</a:t>
            </a:r>
            <a:r>
              <a:rPr lang="en-US" altLang="zh-CN" sz="6000" b="1" i="1" dirty="0" smtClean="0">
                <a:latin typeface="Arial Rounded MT Bold" panose="020F0704030504030204" pitchFamily="34" charset="0"/>
              </a:rPr>
              <a:t>audio</a:t>
            </a:r>
            <a:r>
              <a:rPr lang="zh-CN" altLang="en-US" sz="54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5400" b="1" i="1" dirty="0" smtClean="0">
                <a:latin typeface="Arial Rounded MT Bold" panose="020F0704030504030204" pitchFamily="34" charset="0"/>
              </a:rPr>
              <a:t>		</a:t>
            </a:r>
            <a:r>
              <a:rPr lang="zh-CN" altLang="en-US" dirty="0" smtClean="0"/>
              <a:t>当</a:t>
            </a:r>
            <a:r>
              <a:rPr lang="zh-CN" altLang="en-US" dirty="0"/>
              <a:t>前轮</a:t>
            </a:r>
            <a:r>
              <a:rPr lang="zh-CN" altLang="en-US" dirty="0" smtClean="0"/>
              <a:t>输入</a:t>
            </a:r>
            <a:r>
              <a:rPr lang="zh-CN" altLang="en-US" dirty="0"/>
              <a:t>音频</a:t>
            </a:r>
            <a:endParaRPr lang="en-US" altLang="zh-CN" dirty="0"/>
          </a:p>
          <a:p>
            <a:r>
              <a:rPr lang="en-US" altLang="zh-CN" sz="6000" b="1" i="1" dirty="0">
                <a:latin typeface="Arial Rounded MT Bold" panose="020F0704030504030204" pitchFamily="34" charset="0"/>
              </a:rPr>
              <a:t>	video</a:t>
            </a:r>
            <a:r>
              <a:rPr lang="zh-CN" altLang="en-US" sz="54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5400" b="1" i="1" dirty="0" smtClean="0">
                <a:latin typeface="Arial Rounded MT Bold" panose="020F0704030504030204" pitchFamily="34" charset="0"/>
              </a:rPr>
              <a:t>		</a:t>
            </a:r>
            <a:r>
              <a:rPr lang="zh-CN" altLang="en-US" dirty="0" smtClean="0"/>
              <a:t>当</a:t>
            </a:r>
            <a:r>
              <a:rPr lang="zh-CN" altLang="en-US" dirty="0"/>
              <a:t>前轮</a:t>
            </a:r>
            <a:r>
              <a:rPr lang="zh-CN" altLang="en-US" dirty="0" smtClean="0"/>
              <a:t>输入</a:t>
            </a:r>
            <a:r>
              <a:rPr lang="zh-CN" altLang="en-US" dirty="0"/>
              <a:t>视频</a:t>
            </a:r>
            <a:endParaRPr lang="en-US" altLang="zh-CN" dirty="0"/>
          </a:p>
          <a:p>
            <a:r>
              <a:rPr lang="en-US" altLang="zh-CN" sz="5000" dirty="0">
                <a:latin typeface="Arial Rounded MT Bold" panose="020F0704030504030204" pitchFamily="34" charset="0"/>
              </a:rPr>
              <a:t>Returns</a:t>
            </a:r>
          </a:p>
          <a:p>
            <a:r>
              <a:rPr lang="en-US" altLang="zh-CN" dirty="0"/>
              <a:t>	</a:t>
            </a:r>
            <a:r>
              <a:rPr lang="en-US" altLang="zh-CN" sz="6000" b="1" i="1" dirty="0">
                <a:latin typeface="Arial Rounded MT Bold" panose="020F0704030504030204" pitchFamily="34" charset="0"/>
              </a:rPr>
              <a:t> </a:t>
            </a:r>
            <a:r>
              <a:rPr lang="en-US" altLang="zh-CN" sz="6000" b="1" i="1" dirty="0" smtClean="0">
                <a:latin typeface="Arial Rounded MT Bold" panose="020F0704030504030204" pitchFamily="34" charset="0"/>
              </a:rPr>
              <a:t>result</a:t>
            </a:r>
            <a:r>
              <a:rPr lang="zh-CN" altLang="en-US" sz="60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6000" b="1" i="1" dirty="0" smtClean="0">
                <a:latin typeface="Arial Rounded MT Bold" panose="020F0704030504030204" pitchFamily="34" charset="0"/>
              </a:rPr>
              <a:t>	</a:t>
            </a:r>
            <a:r>
              <a:rPr lang="zh-CN" altLang="en-US" dirty="0" smtClean="0"/>
              <a:t>处理</a:t>
            </a:r>
            <a:r>
              <a:rPr lang="zh-CN" altLang="en-US" dirty="0"/>
              <a:t>后输出结果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2846866" y="12025323"/>
            <a:ext cx="16493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altLang="zh-CN" sz="8000" b="1" i="1" dirty="0" err="1" smtClean="0">
                <a:latin typeface="Arial Rounded MT Bold" panose="020F0704030504030204" pitchFamily="34" charset="0"/>
              </a:rPr>
              <a:t>get_type_name</a:t>
            </a:r>
            <a:r>
              <a:rPr lang="en-US" altLang="zh-CN" sz="8000" b="1" i="1" dirty="0" smtClean="0">
                <a:latin typeface="Arial Rounded MT Bold" panose="020F0704030504030204" pitchFamily="34" charset="0"/>
              </a:rPr>
              <a:t>() </a:t>
            </a:r>
            <a:r>
              <a:rPr lang="en-US" altLang="zh-CN" sz="8000" b="1" i="1" dirty="0">
                <a:latin typeface="Arial Rounded MT Bold" panose="020F0704030504030204" pitchFamily="34" charset="0"/>
              </a:rPr>
              <a:t>-&gt; </a:t>
            </a:r>
            <a:r>
              <a:rPr lang="en-US" altLang="zh-CN" sz="8000" b="1" i="1" dirty="0" err="1">
                <a:latin typeface="Arial Rounded MT Bold" panose="020F0704030504030204" pitchFamily="34" charset="0"/>
              </a:rPr>
              <a:t>type</a:t>
            </a:r>
            <a:r>
              <a:rPr lang="en-US" altLang="zh-CN" sz="8000" b="1" i="1" dirty="0" err="1" smtClean="0">
                <a:latin typeface="Arial Rounded MT Bold" panose="020F0704030504030204" pitchFamily="34" charset="0"/>
              </a:rPr>
              <a:t>_name</a:t>
            </a:r>
            <a:endParaRPr lang="zh-CN" altLang="en-US" sz="8000" b="1" i="1" dirty="0">
              <a:latin typeface="Arial Rounded MT Bold" panose="020F07040305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47112" y="13348762"/>
            <a:ext cx="2832506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 smtClean="0">
                <a:latin typeface="Arial Rounded MT Bold" panose="020F0704030504030204" pitchFamily="34" charset="0"/>
              </a:rPr>
              <a:t>Returns</a:t>
            </a:r>
            <a:endParaRPr lang="en-US" altLang="zh-CN" sz="5000" dirty="0">
              <a:latin typeface="Arial Rounded MT Bold" panose="020F0704030504030204" pitchFamily="34" charset="0"/>
            </a:endParaRPr>
          </a:p>
          <a:p>
            <a:r>
              <a:rPr lang="en-US" altLang="zh-CN" dirty="0"/>
              <a:t>	</a:t>
            </a:r>
            <a:r>
              <a:rPr lang="en-US" altLang="zh-CN" sz="6000" b="1" i="1" dirty="0">
                <a:latin typeface="Arial Rounded MT Bold" panose="020F0704030504030204" pitchFamily="34" charset="0"/>
              </a:rPr>
              <a:t> </a:t>
            </a:r>
            <a:r>
              <a:rPr lang="en-US" altLang="zh-CN" sz="6000" b="1" i="1" dirty="0" err="1">
                <a:latin typeface="Arial Rounded MT Bold" panose="020F0704030504030204" pitchFamily="34" charset="0"/>
              </a:rPr>
              <a:t>type</a:t>
            </a:r>
            <a:r>
              <a:rPr lang="en-US" altLang="zh-CN" sz="6000" b="1" i="1" dirty="0" err="1" smtClean="0">
                <a:latin typeface="Arial Rounded MT Bold" panose="020F0704030504030204" pitchFamily="34" charset="0"/>
              </a:rPr>
              <a:t>_name</a:t>
            </a:r>
            <a:r>
              <a:rPr lang="zh-CN" altLang="en-US" sz="60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6000" b="1" i="1" dirty="0" smtClean="0">
                <a:latin typeface="Arial Rounded MT Bold" panose="020F0704030504030204" pitchFamily="34" charset="0"/>
              </a:rPr>
              <a:t>	</a:t>
            </a:r>
            <a:r>
              <a:rPr lang="zh-CN" altLang="en-US" dirty="0" smtClean="0"/>
              <a:t>处理结果类型名称，表述该类处理输出结果对应</a:t>
            </a:r>
            <a:r>
              <a:rPr lang="en-US" altLang="zh-CN" dirty="0" smtClean="0"/>
              <a:t>session block</a:t>
            </a:r>
            <a:r>
              <a:rPr lang="zh-CN" altLang="en-US" dirty="0" smtClean="0"/>
              <a:t>位置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258172" y="257867"/>
            <a:ext cx="1427140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latin typeface="Arial Rounded MT Bold" panose="020F0704030504030204" pitchFamily="34" charset="0"/>
              </a:rPr>
              <a:t>class </a:t>
            </a:r>
            <a:r>
              <a:rPr lang="en-US" altLang="zh-CN" sz="8000" b="1" dirty="0" err="1" smtClean="0">
                <a:latin typeface="Arial Rounded MT Bold" panose="020F0704030504030204" pitchFamily="34" charset="0"/>
              </a:rPr>
              <a:t>ProcessModuleBase</a:t>
            </a:r>
            <a:r>
              <a:rPr lang="en-US" altLang="zh-CN" sz="8000" b="1" dirty="0" smtClean="0">
                <a:latin typeface="Arial Rounded MT Bold" panose="020F0704030504030204" pitchFamily="34" charset="0"/>
              </a:rPr>
              <a:t>():</a:t>
            </a:r>
          </a:p>
          <a:p>
            <a:r>
              <a:rPr lang="en-US" altLang="zh-CN" sz="7000" b="1" dirty="0" smtClean="0">
                <a:latin typeface="Arial Rounded MT Bold" panose="020F0704030504030204" pitchFamily="34" charset="0"/>
              </a:rPr>
              <a:t># Process Module Base Class</a:t>
            </a:r>
            <a:endParaRPr lang="zh-CN" altLang="en-US" sz="70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3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482680" y="867642"/>
            <a:ext cx="2199467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latin typeface="Arial Rounded MT Bold" panose="020F0704030504030204" pitchFamily="34" charset="0"/>
              </a:rPr>
              <a:t>class </a:t>
            </a:r>
            <a:r>
              <a:rPr lang="en-US" altLang="zh-CN" sz="8000" b="1" dirty="0" err="1" smtClean="0">
                <a:latin typeface="Arial Rounded MT Bold" panose="020F0704030504030204" pitchFamily="34" charset="0"/>
              </a:rPr>
              <a:t>EmotionModule</a:t>
            </a:r>
            <a:r>
              <a:rPr lang="en-US" altLang="zh-CN" sz="8000" b="1" dirty="0" smtClean="0">
                <a:latin typeface="Arial Rounded MT Bold" panose="020F0704030504030204" pitchFamily="34" charset="0"/>
              </a:rPr>
              <a:t>(</a:t>
            </a:r>
            <a:r>
              <a:rPr lang="en-US" altLang="zh-CN" sz="8000" b="1" dirty="0" err="1">
                <a:latin typeface="Arial Rounded MT Bold" panose="020F0704030504030204" pitchFamily="34" charset="0"/>
              </a:rPr>
              <a:t>ProcessModuleBase</a:t>
            </a:r>
            <a:r>
              <a:rPr lang="en-US" altLang="zh-CN" sz="8000" b="1" dirty="0" smtClean="0">
                <a:latin typeface="Arial Rounded MT Bold" panose="020F0704030504030204" pitchFamily="34" charset="0"/>
              </a:rPr>
              <a:t>):</a:t>
            </a:r>
          </a:p>
          <a:p>
            <a:r>
              <a:rPr lang="en-US" altLang="zh-CN" sz="7000" b="1" dirty="0" smtClean="0">
                <a:latin typeface="Arial Rounded MT Bold" panose="020F0704030504030204" pitchFamily="34" charset="0"/>
              </a:rPr>
              <a:t># Emotion Classification Model</a:t>
            </a:r>
            <a:endParaRPr lang="zh-CN" altLang="en-US" sz="70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82680" y="5494070"/>
            <a:ext cx="216965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latin typeface="Arial Rounded MT Bold" panose="020F0704030504030204" pitchFamily="34" charset="0"/>
              </a:rPr>
              <a:t>class </a:t>
            </a:r>
            <a:r>
              <a:rPr lang="en-US" altLang="zh-CN" sz="8000" b="1" dirty="0" err="1" smtClean="0">
                <a:latin typeface="Arial Rounded MT Bold" panose="020F0704030504030204" pitchFamily="34" charset="0"/>
              </a:rPr>
              <a:t>DomainModule</a:t>
            </a:r>
            <a:r>
              <a:rPr lang="en-US" altLang="zh-CN" sz="8000" b="1" dirty="0" smtClean="0">
                <a:latin typeface="Arial Rounded MT Bold" panose="020F0704030504030204" pitchFamily="34" charset="0"/>
              </a:rPr>
              <a:t>(</a:t>
            </a:r>
            <a:r>
              <a:rPr lang="en-US" altLang="zh-CN" sz="8000" b="1" dirty="0" err="1" smtClean="0">
                <a:latin typeface="Arial Rounded MT Bold" panose="020F0704030504030204" pitchFamily="34" charset="0"/>
              </a:rPr>
              <a:t>ProcessModuleBase</a:t>
            </a:r>
            <a:r>
              <a:rPr lang="en-US" altLang="zh-CN" sz="8000" b="1" dirty="0" smtClean="0">
                <a:latin typeface="Arial Rounded MT Bold" panose="020F0704030504030204" pitchFamily="34" charset="0"/>
              </a:rPr>
              <a:t>):</a:t>
            </a:r>
          </a:p>
          <a:p>
            <a:r>
              <a:rPr lang="en-US" altLang="zh-CN" sz="7000" b="1" dirty="0" smtClean="0">
                <a:latin typeface="Arial Rounded MT Bold" panose="020F0704030504030204" pitchFamily="34" charset="0"/>
              </a:rPr>
              <a:t># Domain Classification Model</a:t>
            </a:r>
            <a:endParaRPr lang="zh-CN" altLang="en-US" sz="7000" b="1" dirty="0">
              <a:latin typeface="Arial Rounded MT Bold" panose="020F07040305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82680" y="10120498"/>
            <a:ext cx="23209174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latin typeface="Arial Rounded MT Bold" panose="020F0704030504030204" pitchFamily="34" charset="0"/>
              </a:rPr>
              <a:t>class </a:t>
            </a:r>
            <a:r>
              <a:rPr lang="en-US" altLang="zh-CN" sz="8000" b="1" dirty="0" err="1" smtClean="0">
                <a:latin typeface="Arial Rounded MT Bold" panose="020F0704030504030204" pitchFamily="34" charset="0"/>
              </a:rPr>
              <a:t>IntentTypeModule</a:t>
            </a:r>
            <a:r>
              <a:rPr lang="en-US" altLang="zh-CN" sz="8000" b="1" dirty="0" smtClean="0">
                <a:latin typeface="Arial Rounded MT Bold" panose="020F0704030504030204" pitchFamily="34" charset="0"/>
              </a:rPr>
              <a:t>(</a:t>
            </a:r>
            <a:r>
              <a:rPr lang="en-US" altLang="zh-CN" sz="8000" b="1" dirty="0" err="1" smtClean="0">
                <a:latin typeface="Arial Rounded MT Bold" panose="020F0704030504030204" pitchFamily="34" charset="0"/>
              </a:rPr>
              <a:t>ProcessModuleBase</a:t>
            </a:r>
            <a:r>
              <a:rPr lang="en-US" altLang="zh-CN" sz="8000" b="1" dirty="0" smtClean="0">
                <a:latin typeface="Arial Rounded MT Bold" panose="020F0704030504030204" pitchFamily="34" charset="0"/>
              </a:rPr>
              <a:t>):</a:t>
            </a:r>
          </a:p>
          <a:p>
            <a:r>
              <a:rPr lang="en-US" altLang="zh-CN" sz="7000" b="1" dirty="0" smtClean="0">
                <a:latin typeface="Arial Rounded MT Bold" panose="020F0704030504030204" pitchFamily="34" charset="0"/>
              </a:rPr>
              <a:t># </a:t>
            </a:r>
            <a:r>
              <a:rPr lang="en-US" altLang="zh-CN" sz="7200" b="1" dirty="0" err="1">
                <a:latin typeface="Arial Rounded MT Bold" panose="020F0704030504030204" pitchFamily="34" charset="0"/>
              </a:rPr>
              <a:t>IntentType</a:t>
            </a:r>
            <a:r>
              <a:rPr lang="en-US" altLang="zh-CN" sz="7000" b="1" dirty="0" smtClean="0">
                <a:latin typeface="Arial Rounded MT Bold" panose="020F0704030504030204" pitchFamily="34" charset="0"/>
              </a:rPr>
              <a:t> Classification Model</a:t>
            </a:r>
            <a:endParaRPr lang="zh-CN" altLang="en-US" sz="7000" b="1" dirty="0">
              <a:latin typeface="Arial Rounded MT Bold" panose="020F07040305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82680" y="14746926"/>
            <a:ext cx="2062519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latin typeface="Arial Rounded MT Bold" panose="020F0704030504030204" pitchFamily="34" charset="0"/>
              </a:rPr>
              <a:t>class </a:t>
            </a:r>
            <a:r>
              <a:rPr lang="en-US" altLang="zh-CN" sz="8000" b="1" dirty="0" err="1" smtClean="0">
                <a:latin typeface="Arial Rounded MT Bold" panose="020F0704030504030204" pitchFamily="34" charset="0"/>
              </a:rPr>
              <a:t>TopicModule</a:t>
            </a:r>
            <a:r>
              <a:rPr lang="en-US" altLang="zh-CN" sz="8000" b="1" dirty="0" smtClean="0">
                <a:latin typeface="Arial Rounded MT Bold" panose="020F0704030504030204" pitchFamily="34" charset="0"/>
              </a:rPr>
              <a:t>(</a:t>
            </a:r>
            <a:r>
              <a:rPr lang="en-US" altLang="zh-CN" sz="8000" b="1" dirty="0" err="1" smtClean="0">
                <a:latin typeface="Arial Rounded MT Bold" panose="020F0704030504030204" pitchFamily="34" charset="0"/>
              </a:rPr>
              <a:t>ProcessModuleBase</a:t>
            </a:r>
            <a:r>
              <a:rPr lang="en-US" altLang="zh-CN" sz="8000" b="1" dirty="0" smtClean="0">
                <a:latin typeface="Arial Rounded MT Bold" panose="020F0704030504030204" pitchFamily="34" charset="0"/>
              </a:rPr>
              <a:t>):</a:t>
            </a:r>
          </a:p>
          <a:p>
            <a:r>
              <a:rPr lang="en-US" altLang="zh-CN" sz="7000" b="1" dirty="0">
                <a:latin typeface="Arial Rounded MT Bold" panose="020F0704030504030204" pitchFamily="34" charset="0"/>
              </a:rPr>
              <a:t># Topic Recognition Model</a:t>
            </a:r>
            <a:endParaRPr lang="zh-CN" altLang="en-US" sz="70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6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>
            <a:off x="8382000" y="6234125"/>
            <a:ext cx="13976983" cy="12114529"/>
          </a:xfrm>
          <a:prstGeom prst="roundRect">
            <a:avLst>
              <a:gd name="adj" fmla="val 911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双括号 3"/>
          <p:cNvSpPr/>
          <p:nvPr/>
        </p:nvSpPr>
        <p:spPr>
          <a:xfrm>
            <a:off x="236226" y="2411978"/>
            <a:ext cx="3359816" cy="214914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9250" y="2180105"/>
            <a:ext cx="2924583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utterance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29248" y="2709201"/>
            <a:ext cx="1782860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audio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67720" y="3296326"/>
            <a:ext cx="1744388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77598" y="3873239"/>
            <a:ext cx="1790427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10" name="双括号 9"/>
          <p:cNvSpPr/>
          <p:nvPr/>
        </p:nvSpPr>
        <p:spPr>
          <a:xfrm>
            <a:off x="236226" y="17682712"/>
            <a:ext cx="3359816" cy="214914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13136" y="17723372"/>
            <a:ext cx="2924583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utterance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13137" y="18332969"/>
            <a:ext cx="2589170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emotion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38784" y="18942565"/>
            <a:ext cx="1790427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390533" y="2478659"/>
            <a:ext cx="720069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In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24537" y="18614667"/>
            <a:ext cx="1234633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Out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057924" y="2570959"/>
            <a:ext cx="9376" cy="18231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246222" y="2193528"/>
            <a:ext cx="4251887" cy="2238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Pre-process</a:t>
            </a:r>
          </a:p>
        </p:txBody>
      </p:sp>
      <p:sp>
        <p:nvSpPr>
          <p:cNvPr id="33" name="矩形 32"/>
          <p:cNvSpPr/>
          <p:nvPr/>
        </p:nvSpPr>
        <p:spPr>
          <a:xfrm>
            <a:off x="6093822" y="10721785"/>
            <a:ext cx="4251887" cy="2238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Management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010722" y="2194587"/>
            <a:ext cx="4251887" cy="2238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Bot Activation Decision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010866" y="6707082"/>
            <a:ext cx="2436461" cy="22380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 1</a:t>
            </a:r>
          </a:p>
        </p:txBody>
      </p:sp>
      <p:sp>
        <p:nvSpPr>
          <p:cNvPr id="39" name="矩形 38"/>
          <p:cNvSpPr/>
          <p:nvPr/>
        </p:nvSpPr>
        <p:spPr>
          <a:xfrm>
            <a:off x="28826148" y="6707082"/>
            <a:ext cx="2436461" cy="22380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 2</a:t>
            </a:r>
          </a:p>
        </p:txBody>
      </p:sp>
      <p:sp>
        <p:nvSpPr>
          <p:cNvPr id="40" name="矩形 39"/>
          <p:cNvSpPr/>
          <p:nvPr/>
        </p:nvSpPr>
        <p:spPr>
          <a:xfrm>
            <a:off x="33093348" y="6707082"/>
            <a:ext cx="2436461" cy="22380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 N</a:t>
            </a:r>
          </a:p>
        </p:txBody>
      </p:sp>
      <p:sp>
        <p:nvSpPr>
          <p:cNvPr id="41" name="矩形 40"/>
          <p:cNvSpPr/>
          <p:nvPr/>
        </p:nvSpPr>
        <p:spPr>
          <a:xfrm>
            <a:off x="23157546" y="6707082"/>
            <a:ext cx="2436461" cy="22380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llegal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1844393" y="7361153"/>
            <a:ext cx="667170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endCxn id="41" idx="0"/>
          </p:cNvCxnSpPr>
          <p:nvPr/>
        </p:nvCxnSpPr>
        <p:spPr>
          <a:xfrm flipH="1">
            <a:off x="24375777" y="4516376"/>
            <a:ext cx="3555486" cy="219070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38" idx="0"/>
          </p:cNvCxnSpPr>
          <p:nvPr/>
        </p:nvCxnSpPr>
        <p:spPr>
          <a:xfrm flipH="1">
            <a:off x="27229097" y="4516376"/>
            <a:ext cx="1309766" cy="219070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39" idx="0"/>
          </p:cNvCxnSpPr>
          <p:nvPr/>
        </p:nvCxnSpPr>
        <p:spPr>
          <a:xfrm>
            <a:off x="29566353" y="4516376"/>
            <a:ext cx="478026" cy="219070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40" idx="0"/>
          </p:cNvCxnSpPr>
          <p:nvPr/>
        </p:nvCxnSpPr>
        <p:spPr>
          <a:xfrm>
            <a:off x="30173953" y="4516376"/>
            <a:ext cx="4137626" cy="219070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956078" y="3313626"/>
            <a:ext cx="2290144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14985002" y="588225"/>
            <a:ext cx="8459368" cy="54619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5789028" y="1488127"/>
            <a:ext cx="6874694" cy="9136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Emotion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Classification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5789028" y="2524979"/>
            <a:ext cx="6895723" cy="9196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Domain Classification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137681" y="515774"/>
            <a:ext cx="5993949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Process Module Link</a:t>
            </a:r>
            <a:endParaRPr lang="en-US" altLang="zh-CN" dirty="0"/>
          </a:p>
        </p:txBody>
      </p:sp>
      <p:cxnSp>
        <p:nvCxnSpPr>
          <p:cNvPr id="180" name="直接箭头连接符 179"/>
          <p:cNvCxnSpPr>
            <a:stCxn id="31" idx="3"/>
            <a:endCxn id="177" idx="1"/>
          </p:cNvCxnSpPr>
          <p:nvPr/>
        </p:nvCxnSpPr>
        <p:spPr>
          <a:xfrm>
            <a:off x="10498109" y="3312567"/>
            <a:ext cx="4486893" cy="6632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77" idx="3"/>
            <a:endCxn id="37" idx="1"/>
          </p:cNvCxnSpPr>
          <p:nvPr/>
        </p:nvCxnSpPr>
        <p:spPr>
          <a:xfrm flipV="1">
            <a:off x="23444370" y="3313626"/>
            <a:ext cx="3566352" cy="557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26974537" y="11505611"/>
            <a:ext cx="4251887" cy="2238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Re-rank</a:t>
            </a:r>
          </a:p>
        </p:txBody>
      </p:sp>
      <p:cxnSp>
        <p:nvCxnSpPr>
          <p:cNvPr id="186" name="肘形连接符 185"/>
          <p:cNvCxnSpPr>
            <a:stCxn id="38" idx="2"/>
            <a:endCxn id="184" idx="0"/>
          </p:cNvCxnSpPr>
          <p:nvPr/>
        </p:nvCxnSpPr>
        <p:spPr>
          <a:xfrm rot="16200000" flipH="1">
            <a:off x="26884564" y="9289693"/>
            <a:ext cx="2560451" cy="1871384"/>
          </a:xfrm>
          <a:prstGeom prst="bentConnector3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肘形连接符 187"/>
          <p:cNvCxnSpPr>
            <a:stCxn id="39" idx="2"/>
            <a:endCxn id="184" idx="0"/>
          </p:cNvCxnSpPr>
          <p:nvPr/>
        </p:nvCxnSpPr>
        <p:spPr>
          <a:xfrm rot="5400000">
            <a:off x="28292205" y="9753436"/>
            <a:ext cx="2560451" cy="943898"/>
          </a:xfrm>
          <a:prstGeom prst="bentConnector3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189"/>
          <p:cNvCxnSpPr>
            <a:stCxn id="40" idx="2"/>
            <a:endCxn id="184" idx="0"/>
          </p:cNvCxnSpPr>
          <p:nvPr/>
        </p:nvCxnSpPr>
        <p:spPr>
          <a:xfrm rot="5400000">
            <a:off x="30425805" y="7619836"/>
            <a:ext cx="2560451" cy="5211098"/>
          </a:xfrm>
          <a:prstGeom prst="bentConnector3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/>
          <p:cNvSpPr/>
          <p:nvPr/>
        </p:nvSpPr>
        <p:spPr>
          <a:xfrm>
            <a:off x="26974536" y="15099397"/>
            <a:ext cx="4251887" cy="2238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Correction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93" name="直接箭头连接符 192"/>
          <p:cNvCxnSpPr>
            <a:stCxn id="184" idx="2"/>
            <a:endCxn id="191" idx="0"/>
          </p:cNvCxnSpPr>
          <p:nvPr/>
        </p:nvCxnSpPr>
        <p:spPr>
          <a:xfrm flipH="1">
            <a:off x="29100480" y="13743689"/>
            <a:ext cx="1" cy="1355708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 336"/>
          <p:cNvSpPr/>
          <p:nvPr/>
        </p:nvSpPr>
        <p:spPr>
          <a:xfrm>
            <a:off x="15789028" y="3596708"/>
            <a:ext cx="6895723" cy="9196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5300" dirty="0" err="1" smtClean="0">
                <a:solidFill>
                  <a:schemeClr val="tx1"/>
                </a:solidFill>
              </a:rPr>
              <a:t>IntentType</a:t>
            </a:r>
            <a:r>
              <a:rPr lang="en-US" altLang="zh-CN" sz="5300" dirty="0" smtClean="0">
                <a:solidFill>
                  <a:schemeClr val="tx1"/>
                </a:solidFill>
              </a:rPr>
              <a:t> </a:t>
            </a:r>
            <a:r>
              <a:rPr lang="en-US" altLang="zh-CN" sz="5300" dirty="0">
                <a:solidFill>
                  <a:schemeClr val="tx1"/>
                </a:solidFill>
              </a:rPr>
              <a:t>Classification</a:t>
            </a:r>
          </a:p>
        </p:txBody>
      </p:sp>
      <p:sp>
        <p:nvSpPr>
          <p:cNvPr id="338" name="矩形 337"/>
          <p:cNvSpPr/>
          <p:nvPr/>
        </p:nvSpPr>
        <p:spPr>
          <a:xfrm>
            <a:off x="15789028" y="4663968"/>
            <a:ext cx="6895723" cy="9196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Topic </a:t>
            </a:r>
            <a:r>
              <a:rPr lang="en-US" altLang="zh-CN" dirty="0" smtClean="0">
                <a:solidFill>
                  <a:schemeClr val="tx1"/>
                </a:solidFill>
              </a:rPr>
              <a:t>Recognition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41" idx="2"/>
            <a:endCxn id="184" idx="0"/>
          </p:cNvCxnSpPr>
          <p:nvPr/>
        </p:nvCxnSpPr>
        <p:spPr>
          <a:xfrm rot="16200000" flipH="1">
            <a:off x="25457904" y="7863033"/>
            <a:ext cx="2560451" cy="4724704"/>
          </a:xfrm>
          <a:prstGeom prst="bentConnector3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9" name="组合 338"/>
          <p:cNvGrpSpPr/>
          <p:nvPr/>
        </p:nvGrpSpPr>
        <p:grpSpPr>
          <a:xfrm>
            <a:off x="10742951" y="6446088"/>
            <a:ext cx="11000715" cy="11719519"/>
            <a:chOff x="5809129" y="3021247"/>
            <a:chExt cx="11000715" cy="11719519"/>
          </a:xfrm>
        </p:grpSpPr>
        <p:sp>
          <p:nvSpPr>
            <p:cNvPr id="340" name="圆角矩形 339"/>
            <p:cNvSpPr/>
            <p:nvPr/>
          </p:nvSpPr>
          <p:spPr>
            <a:xfrm>
              <a:off x="5809129" y="3021247"/>
              <a:ext cx="11000715" cy="11719519"/>
            </a:xfrm>
            <a:prstGeom prst="roundRect">
              <a:avLst>
                <a:gd name="adj" fmla="val 334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6179805" y="3075648"/>
              <a:ext cx="3977449" cy="579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Session </a:t>
              </a:r>
              <a:r>
                <a:rPr lang="en-US" altLang="zh-CN" dirty="0" smtClean="0"/>
                <a:t>Block</a:t>
              </a:r>
              <a:endParaRPr lang="zh-CN" altLang="en-US" dirty="0"/>
            </a:p>
          </p:txBody>
        </p:sp>
      </p:grpSp>
      <p:sp>
        <p:nvSpPr>
          <p:cNvPr id="342" name="文本框 341"/>
          <p:cNvSpPr txBox="1"/>
          <p:nvPr/>
        </p:nvSpPr>
        <p:spPr>
          <a:xfrm>
            <a:off x="15683832" y="6530252"/>
            <a:ext cx="1435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T</a:t>
            </a:r>
            <a:r>
              <a:rPr lang="en-US" altLang="zh-CN" sz="4000" b="1" dirty="0" smtClean="0"/>
              <a:t>oken</a:t>
            </a:r>
            <a:endParaRPr lang="zh-CN" altLang="en-US" sz="4000" b="1" dirty="0"/>
          </a:p>
        </p:txBody>
      </p:sp>
      <p:sp>
        <p:nvSpPr>
          <p:cNvPr id="343" name="矩形 342"/>
          <p:cNvSpPr/>
          <p:nvPr/>
        </p:nvSpPr>
        <p:spPr>
          <a:xfrm>
            <a:off x="11166775" y="7334272"/>
            <a:ext cx="10218385" cy="3086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 smtClean="0">
                <a:solidFill>
                  <a:schemeClr val="tx1"/>
                </a:solidFill>
              </a:rPr>
              <a:t>XXX-XXX-XXXX-XXX</a:t>
            </a:r>
            <a:endParaRPr lang="zh-CN" altLang="en-US" sz="2500" dirty="0">
              <a:solidFill>
                <a:schemeClr val="tx1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15191037" y="7628136"/>
            <a:ext cx="2421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Public info</a:t>
            </a:r>
            <a:endParaRPr lang="zh-CN" altLang="en-US" sz="4000" b="1" dirty="0"/>
          </a:p>
        </p:txBody>
      </p:sp>
      <p:sp>
        <p:nvSpPr>
          <p:cNvPr id="345" name="文本框 344"/>
          <p:cNvSpPr txBox="1"/>
          <p:nvPr/>
        </p:nvSpPr>
        <p:spPr>
          <a:xfrm>
            <a:off x="12038067" y="15723916"/>
            <a:ext cx="10178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i="1" dirty="0" smtClean="0"/>
              <a:t>Turn 1</a:t>
            </a:r>
            <a:endParaRPr lang="zh-CN" altLang="en-US" sz="2500" b="1" i="1" dirty="0"/>
          </a:p>
        </p:txBody>
      </p:sp>
      <p:sp>
        <p:nvSpPr>
          <p:cNvPr id="346" name="文本框 345"/>
          <p:cNvSpPr txBox="1"/>
          <p:nvPr/>
        </p:nvSpPr>
        <p:spPr>
          <a:xfrm>
            <a:off x="15206309" y="15723916"/>
            <a:ext cx="10151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i="1" dirty="0" smtClean="0"/>
              <a:t>Turn 2</a:t>
            </a:r>
            <a:endParaRPr lang="zh-CN" altLang="en-US" sz="2500" b="1" i="1" dirty="0"/>
          </a:p>
        </p:txBody>
      </p:sp>
      <p:sp>
        <p:nvSpPr>
          <p:cNvPr id="347" name="文本框 346"/>
          <p:cNvSpPr txBox="1"/>
          <p:nvPr/>
        </p:nvSpPr>
        <p:spPr>
          <a:xfrm>
            <a:off x="19262863" y="15723916"/>
            <a:ext cx="13928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i="1" dirty="0" smtClean="0"/>
              <a:t>Last Turn</a:t>
            </a:r>
            <a:endParaRPr lang="zh-CN" altLang="en-US" sz="2500" b="1" i="1" dirty="0"/>
          </a:p>
        </p:txBody>
      </p:sp>
      <p:sp>
        <p:nvSpPr>
          <p:cNvPr id="348" name="文本框 347"/>
          <p:cNvSpPr txBox="1"/>
          <p:nvPr/>
        </p:nvSpPr>
        <p:spPr>
          <a:xfrm>
            <a:off x="14738058" y="16112728"/>
            <a:ext cx="3249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err="1"/>
              <a:t>S</a:t>
            </a:r>
            <a:r>
              <a:rPr lang="en-US" altLang="zh-CN" sz="4000" b="1" dirty="0" err="1" smtClean="0"/>
              <a:t>ub_logicform</a:t>
            </a:r>
            <a:endParaRPr lang="zh-CN" altLang="en-US" sz="4000" b="1" dirty="0"/>
          </a:p>
        </p:txBody>
      </p:sp>
      <p:sp>
        <p:nvSpPr>
          <p:cNvPr id="349" name="矩形 348"/>
          <p:cNvSpPr/>
          <p:nvPr/>
        </p:nvSpPr>
        <p:spPr>
          <a:xfrm>
            <a:off x="12362633" y="16785310"/>
            <a:ext cx="8730098" cy="4458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0" name="文本框 349"/>
          <p:cNvSpPr txBox="1"/>
          <p:nvPr/>
        </p:nvSpPr>
        <p:spPr>
          <a:xfrm>
            <a:off x="11485470" y="16752051"/>
            <a:ext cx="8771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i="1" dirty="0" smtClean="0"/>
              <a:t>Bot 1</a:t>
            </a:r>
            <a:endParaRPr lang="zh-CN" altLang="en-US" sz="2500" b="1" i="1" dirty="0"/>
          </a:p>
        </p:txBody>
      </p:sp>
      <p:sp>
        <p:nvSpPr>
          <p:cNvPr id="351" name="文本框 350"/>
          <p:cNvSpPr txBox="1"/>
          <p:nvPr/>
        </p:nvSpPr>
        <p:spPr>
          <a:xfrm>
            <a:off x="11485470" y="17245320"/>
            <a:ext cx="8771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i="1" dirty="0" smtClean="0"/>
              <a:t>Bot 2</a:t>
            </a:r>
            <a:endParaRPr lang="zh-CN" altLang="en-US" sz="2500" b="1" i="1" dirty="0"/>
          </a:p>
        </p:txBody>
      </p:sp>
      <p:sp>
        <p:nvSpPr>
          <p:cNvPr id="352" name="文本框 351"/>
          <p:cNvSpPr txBox="1"/>
          <p:nvPr/>
        </p:nvSpPr>
        <p:spPr>
          <a:xfrm>
            <a:off x="15774656" y="17216530"/>
            <a:ext cx="1149674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53" name="矩形 352"/>
          <p:cNvSpPr/>
          <p:nvPr/>
        </p:nvSpPr>
        <p:spPr>
          <a:xfrm>
            <a:off x="12362633" y="17279410"/>
            <a:ext cx="8730098" cy="4458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4" name="组合 353"/>
          <p:cNvGrpSpPr/>
          <p:nvPr/>
        </p:nvGrpSpPr>
        <p:grpSpPr>
          <a:xfrm>
            <a:off x="11110737" y="8299830"/>
            <a:ext cx="2872505" cy="7419563"/>
            <a:chOff x="25216261" y="8463018"/>
            <a:chExt cx="2872505" cy="7419563"/>
          </a:xfrm>
        </p:grpSpPr>
        <p:sp>
          <p:nvSpPr>
            <p:cNvPr id="355" name="矩形 354"/>
            <p:cNvSpPr/>
            <p:nvPr/>
          </p:nvSpPr>
          <p:spPr>
            <a:xfrm>
              <a:off x="25216261" y="8463018"/>
              <a:ext cx="2872505" cy="74195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6" name="组合 355"/>
            <p:cNvGrpSpPr/>
            <p:nvPr/>
          </p:nvGrpSpPr>
          <p:grpSpPr>
            <a:xfrm>
              <a:off x="25444336" y="8744419"/>
              <a:ext cx="2361396" cy="4034321"/>
              <a:chOff x="24613404" y="6204791"/>
              <a:chExt cx="2361396" cy="4034321"/>
            </a:xfrm>
          </p:grpSpPr>
          <p:sp>
            <p:nvSpPr>
              <p:cNvPr id="364" name="矩形 363"/>
              <p:cNvSpPr/>
              <p:nvPr/>
            </p:nvSpPr>
            <p:spPr>
              <a:xfrm>
                <a:off x="24613405" y="6204791"/>
                <a:ext cx="2361395" cy="403432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5" name="矩形 364"/>
              <p:cNvSpPr/>
              <p:nvPr/>
            </p:nvSpPr>
            <p:spPr>
              <a:xfrm>
                <a:off x="24613404" y="6204791"/>
                <a:ext cx="2361396" cy="4857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POST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矩形 365"/>
              <p:cNvSpPr/>
              <p:nvPr/>
            </p:nvSpPr>
            <p:spPr>
              <a:xfrm>
                <a:off x="24842004" y="6793974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矩形 366"/>
              <p:cNvSpPr/>
              <p:nvPr/>
            </p:nvSpPr>
            <p:spPr>
              <a:xfrm>
                <a:off x="24842004" y="7234765"/>
                <a:ext cx="1896782" cy="44079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audio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矩形 367"/>
              <p:cNvSpPr/>
              <p:nvPr/>
            </p:nvSpPr>
            <p:spPr>
              <a:xfrm>
                <a:off x="24842004" y="7675556"/>
                <a:ext cx="1896782" cy="44079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video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矩形 368"/>
              <p:cNvSpPr/>
              <p:nvPr/>
            </p:nvSpPr>
            <p:spPr>
              <a:xfrm>
                <a:off x="24842004" y="8320657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矩形 369"/>
              <p:cNvSpPr/>
              <p:nvPr/>
            </p:nvSpPr>
            <p:spPr>
              <a:xfrm>
                <a:off x="24842004" y="8761448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domain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矩形 370"/>
              <p:cNvSpPr/>
              <p:nvPr/>
            </p:nvSpPr>
            <p:spPr>
              <a:xfrm>
                <a:off x="24842004" y="9202239"/>
                <a:ext cx="1896782" cy="44079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intent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矩形 371"/>
              <p:cNvSpPr/>
              <p:nvPr/>
            </p:nvSpPr>
            <p:spPr>
              <a:xfrm>
                <a:off x="24842004" y="9643030"/>
                <a:ext cx="1896782" cy="44079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topic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组合 356"/>
            <p:cNvGrpSpPr/>
            <p:nvPr/>
          </p:nvGrpSpPr>
          <p:grpSpPr>
            <a:xfrm>
              <a:off x="25452856" y="13046328"/>
              <a:ext cx="2361396" cy="2511689"/>
              <a:chOff x="22314672" y="13158564"/>
              <a:chExt cx="2361396" cy="2511689"/>
            </a:xfrm>
          </p:grpSpPr>
          <p:sp>
            <p:nvSpPr>
              <p:cNvPr id="358" name="矩形 357"/>
              <p:cNvSpPr/>
              <p:nvPr/>
            </p:nvSpPr>
            <p:spPr>
              <a:xfrm>
                <a:off x="22314673" y="13158565"/>
                <a:ext cx="2361395" cy="251168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9" name="矩形 358"/>
              <p:cNvSpPr/>
              <p:nvPr/>
            </p:nvSpPr>
            <p:spPr>
              <a:xfrm>
                <a:off x="22314672" y="13158564"/>
                <a:ext cx="2361396" cy="48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RESPONSE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矩形 359"/>
              <p:cNvSpPr/>
              <p:nvPr/>
            </p:nvSpPr>
            <p:spPr>
              <a:xfrm>
                <a:off x="22543272" y="13747747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矩形 360"/>
              <p:cNvSpPr/>
              <p:nvPr/>
            </p:nvSpPr>
            <p:spPr>
              <a:xfrm>
                <a:off x="22543272" y="14154730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矩形 361"/>
              <p:cNvSpPr/>
              <p:nvPr/>
            </p:nvSpPr>
            <p:spPr>
              <a:xfrm>
                <a:off x="22543272" y="14595521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bot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矩形 362"/>
              <p:cNvSpPr/>
              <p:nvPr/>
            </p:nvSpPr>
            <p:spPr>
              <a:xfrm>
                <a:off x="22543272" y="15015415"/>
                <a:ext cx="1900962" cy="44079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err="1" smtClean="0">
                    <a:solidFill>
                      <a:schemeClr val="tx1"/>
                    </a:solidFill>
                  </a:rPr>
                  <a:t>probabilit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73" name="组合 372"/>
          <p:cNvGrpSpPr/>
          <p:nvPr/>
        </p:nvGrpSpPr>
        <p:grpSpPr>
          <a:xfrm>
            <a:off x="14300298" y="8285995"/>
            <a:ext cx="2872505" cy="7419563"/>
            <a:chOff x="25216261" y="8463018"/>
            <a:chExt cx="2872505" cy="7419563"/>
          </a:xfrm>
        </p:grpSpPr>
        <p:sp>
          <p:nvSpPr>
            <p:cNvPr id="374" name="矩形 373"/>
            <p:cNvSpPr/>
            <p:nvPr/>
          </p:nvSpPr>
          <p:spPr>
            <a:xfrm>
              <a:off x="25216261" y="8463018"/>
              <a:ext cx="2872505" cy="74195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5" name="组合 374"/>
            <p:cNvGrpSpPr/>
            <p:nvPr/>
          </p:nvGrpSpPr>
          <p:grpSpPr>
            <a:xfrm>
              <a:off x="25444336" y="8744419"/>
              <a:ext cx="2361396" cy="4034321"/>
              <a:chOff x="24613404" y="6204791"/>
              <a:chExt cx="2361396" cy="4034321"/>
            </a:xfrm>
          </p:grpSpPr>
          <p:sp>
            <p:nvSpPr>
              <p:cNvPr id="383" name="矩形 382"/>
              <p:cNvSpPr/>
              <p:nvPr/>
            </p:nvSpPr>
            <p:spPr>
              <a:xfrm>
                <a:off x="24613405" y="6204791"/>
                <a:ext cx="2361395" cy="403432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4" name="矩形 383"/>
              <p:cNvSpPr/>
              <p:nvPr/>
            </p:nvSpPr>
            <p:spPr>
              <a:xfrm>
                <a:off x="24613404" y="6204791"/>
                <a:ext cx="2361396" cy="4857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POST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矩形 384"/>
              <p:cNvSpPr/>
              <p:nvPr/>
            </p:nvSpPr>
            <p:spPr>
              <a:xfrm>
                <a:off x="24842004" y="6793974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矩形 385"/>
              <p:cNvSpPr/>
              <p:nvPr/>
            </p:nvSpPr>
            <p:spPr>
              <a:xfrm>
                <a:off x="24842004" y="7234765"/>
                <a:ext cx="1896782" cy="44079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audio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矩形 386"/>
              <p:cNvSpPr/>
              <p:nvPr/>
            </p:nvSpPr>
            <p:spPr>
              <a:xfrm>
                <a:off x="24842004" y="7675556"/>
                <a:ext cx="1896782" cy="44079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video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矩形 387"/>
              <p:cNvSpPr/>
              <p:nvPr/>
            </p:nvSpPr>
            <p:spPr>
              <a:xfrm>
                <a:off x="24842004" y="8320657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矩形 388"/>
              <p:cNvSpPr/>
              <p:nvPr/>
            </p:nvSpPr>
            <p:spPr>
              <a:xfrm>
                <a:off x="24842004" y="8761448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domain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矩形 389"/>
              <p:cNvSpPr/>
              <p:nvPr/>
            </p:nvSpPr>
            <p:spPr>
              <a:xfrm>
                <a:off x="24842004" y="9202239"/>
                <a:ext cx="1896782" cy="44079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intent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矩形 390"/>
              <p:cNvSpPr/>
              <p:nvPr/>
            </p:nvSpPr>
            <p:spPr>
              <a:xfrm>
                <a:off x="24842004" y="9643030"/>
                <a:ext cx="1896782" cy="44079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topic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6" name="组合 375"/>
            <p:cNvGrpSpPr/>
            <p:nvPr/>
          </p:nvGrpSpPr>
          <p:grpSpPr>
            <a:xfrm>
              <a:off x="25452856" y="13046328"/>
              <a:ext cx="2361396" cy="2511689"/>
              <a:chOff x="22314672" y="13158564"/>
              <a:chExt cx="2361396" cy="2511689"/>
            </a:xfrm>
          </p:grpSpPr>
          <p:sp>
            <p:nvSpPr>
              <p:cNvPr id="377" name="矩形 376"/>
              <p:cNvSpPr/>
              <p:nvPr/>
            </p:nvSpPr>
            <p:spPr>
              <a:xfrm>
                <a:off x="22314673" y="13158565"/>
                <a:ext cx="2361395" cy="251168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8" name="矩形 377"/>
              <p:cNvSpPr/>
              <p:nvPr/>
            </p:nvSpPr>
            <p:spPr>
              <a:xfrm>
                <a:off x="22314672" y="13158564"/>
                <a:ext cx="2361396" cy="48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RESPONSE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矩形 378"/>
              <p:cNvSpPr/>
              <p:nvPr/>
            </p:nvSpPr>
            <p:spPr>
              <a:xfrm>
                <a:off x="22543272" y="13747747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矩形 379"/>
              <p:cNvSpPr/>
              <p:nvPr/>
            </p:nvSpPr>
            <p:spPr>
              <a:xfrm>
                <a:off x="22543272" y="14154730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矩形 380"/>
              <p:cNvSpPr/>
              <p:nvPr/>
            </p:nvSpPr>
            <p:spPr>
              <a:xfrm>
                <a:off x="22543272" y="14595521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bot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矩形 381"/>
              <p:cNvSpPr/>
              <p:nvPr/>
            </p:nvSpPr>
            <p:spPr>
              <a:xfrm>
                <a:off x="22541102" y="15009065"/>
                <a:ext cx="1896782" cy="44079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err="1" smtClean="0">
                    <a:solidFill>
                      <a:schemeClr val="tx1"/>
                    </a:solidFill>
                  </a:rPr>
                  <a:t>probabilit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92" name="组合 391"/>
          <p:cNvGrpSpPr/>
          <p:nvPr/>
        </p:nvGrpSpPr>
        <p:grpSpPr>
          <a:xfrm>
            <a:off x="18523052" y="8285994"/>
            <a:ext cx="2872505" cy="7419563"/>
            <a:chOff x="25216261" y="8463018"/>
            <a:chExt cx="2872505" cy="7419563"/>
          </a:xfrm>
        </p:grpSpPr>
        <p:sp>
          <p:nvSpPr>
            <p:cNvPr id="393" name="矩形 392"/>
            <p:cNvSpPr/>
            <p:nvPr/>
          </p:nvSpPr>
          <p:spPr>
            <a:xfrm>
              <a:off x="25216261" y="8463018"/>
              <a:ext cx="2872505" cy="74195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4" name="组合 393"/>
            <p:cNvGrpSpPr/>
            <p:nvPr/>
          </p:nvGrpSpPr>
          <p:grpSpPr>
            <a:xfrm>
              <a:off x="25444336" y="8744419"/>
              <a:ext cx="2361396" cy="4034321"/>
              <a:chOff x="24613404" y="6204791"/>
              <a:chExt cx="2361396" cy="4034321"/>
            </a:xfrm>
          </p:grpSpPr>
          <p:sp>
            <p:nvSpPr>
              <p:cNvPr id="402" name="矩形 401"/>
              <p:cNvSpPr/>
              <p:nvPr/>
            </p:nvSpPr>
            <p:spPr>
              <a:xfrm>
                <a:off x="24613405" y="6204791"/>
                <a:ext cx="2361395" cy="403432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3" name="矩形 402"/>
              <p:cNvSpPr/>
              <p:nvPr/>
            </p:nvSpPr>
            <p:spPr>
              <a:xfrm>
                <a:off x="24613404" y="6204791"/>
                <a:ext cx="2361396" cy="4857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POST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矩形 403"/>
              <p:cNvSpPr/>
              <p:nvPr/>
            </p:nvSpPr>
            <p:spPr>
              <a:xfrm>
                <a:off x="24842004" y="6793974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矩形 404"/>
              <p:cNvSpPr/>
              <p:nvPr/>
            </p:nvSpPr>
            <p:spPr>
              <a:xfrm>
                <a:off x="24842004" y="7234765"/>
                <a:ext cx="1896782" cy="44079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audio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矩形 405"/>
              <p:cNvSpPr/>
              <p:nvPr/>
            </p:nvSpPr>
            <p:spPr>
              <a:xfrm>
                <a:off x="24842004" y="7675556"/>
                <a:ext cx="1896782" cy="44079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video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7" name="矩形 406"/>
              <p:cNvSpPr/>
              <p:nvPr/>
            </p:nvSpPr>
            <p:spPr>
              <a:xfrm>
                <a:off x="24842004" y="8320657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8" name="矩形 407"/>
              <p:cNvSpPr/>
              <p:nvPr/>
            </p:nvSpPr>
            <p:spPr>
              <a:xfrm>
                <a:off x="24842004" y="8761448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domain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矩形 408"/>
              <p:cNvSpPr/>
              <p:nvPr/>
            </p:nvSpPr>
            <p:spPr>
              <a:xfrm>
                <a:off x="24842004" y="9202239"/>
                <a:ext cx="1896782" cy="44079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intent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矩形 409"/>
              <p:cNvSpPr/>
              <p:nvPr/>
            </p:nvSpPr>
            <p:spPr>
              <a:xfrm>
                <a:off x="24842004" y="9643030"/>
                <a:ext cx="1896782" cy="44079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topic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5" name="组合 394"/>
            <p:cNvGrpSpPr/>
            <p:nvPr/>
          </p:nvGrpSpPr>
          <p:grpSpPr>
            <a:xfrm>
              <a:off x="25452856" y="13046328"/>
              <a:ext cx="2361396" cy="2511689"/>
              <a:chOff x="22314672" y="13158564"/>
              <a:chExt cx="2361396" cy="2511689"/>
            </a:xfrm>
          </p:grpSpPr>
          <p:sp>
            <p:nvSpPr>
              <p:cNvPr id="396" name="矩形 395"/>
              <p:cNvSpPr/>
              <p:nvPr/>
            </p:nvSpPr>
            <p:spPr>
              <a:xfrm>
                <a:off x="22314673" y="13158565"/>
                <a:ext cx="2361395" cy="251168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7" name="矩形 396"/>
              <p:cNvSpPr/>
              <p:nvPr/>
            </p:nvSpPr>
            <p:spPr>
              <a:xfrm>
                <a:off x="22314672" y="13158564"/>
                <a:ext cx="2361396" cy="48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RESPONSE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矩形 397"/>
              <p:cNvSpPr/>
              <p:nvPr/>
            </p:nvSpPr>
            <p:spPr>
              <a:xfrm>
                <a:off x="22543272" y="13747747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22543272" y="14154730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矩形 399"/>
              <p:cNvSpPr/>
              <p:nvPr/>
            </p:nvSpPr>
            <p:spPr>
              <a:xfrm>
                <a:off x="22543272" y="14595521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bot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矩形 400"/>
              <p:cNvSpPr/>
              <p:nvPr/>
            </p:nvSpPr>
            <p:spPr>
              <a:xfrm>
                <a:off x="22541524" y="15009065"/>
                <a:ext cx="1898529" cy="44079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err="1" smtClean="0">
                    <a:solidFill>
                      <a:schemeClr val="tx1"/>
                    </a:solidFill>
                  </a:rPr>
                  <a:t>probabilit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411" name="直接箭头连接符 410"/>
          <p:cNvCxnSpPr>
            <a:stCxn id="355" idx="3"/>
          </p:cNvCxnSpPr>
          <p:nvPr/>
        </p:nvCxnSpPr>
        <p:spPr>
          <a:xfrm>
            <a:off x="13983242" y="12009612"/>
            <a:ext cx="317056" cy="9858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>
            <a:stCxn id="374" idx="3"/>
            <a:endCxn id="393" idx="1"/>
          </p:cNvCxnSpPr>
          <p:nvPr/>
        </p:nvCxnSpPr>
        <p:spPr>
          <a:xfrm flipV="1">
            <a:off x="17172803" y="11995776"/>
            <a:ext cx="1350249" cy="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文本框 412"/>
          <p:cNvSpPr txBox="1"/>
          <p:nvPr/>
        </p:nvSpPr>
        <p:spPr>
          <a:xfrm>
            <a:off x="17340008" y="10773671"/>
            <a:ext cx="1149674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45" name="肘形连接符 44"/>
          <p:cNvCxnSpPr>
            <a:stCxn id="191" idx="2"/>
          </p:cNvCxnSpPr>
          <p:nvPr/>
        </p:nvCxnSpPr>
        <p:spPr>
          <a:xfrm rot="5400000">
            <a:off x="15424716" y="5868837"/>
            <a:ext cx="2207127" cy="25144402"/>
          </a:xfrm>
          <a:prstGeom prst="bentConnector2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26561035" y="1829170"/>
            <a:ext cx="4985766" cy="2974004"/>
          </a:xfrm>
          <a:prstGeom prst="roundRect">
            <a:avLst/>
          </a:prstGeom>
          <a:solidFill>
            <a:srgbClr val="7030A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2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90487" y="3937237"/>
            <a:ext cx="18954100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altLang="zh-CN" sz="8000" b="1" i="1" dirty="0" err="1" smtClean="0">
                <a:latin typeface="Arial Rounded MT Bold" panose="020F0704030504030204" pitchFamily="34" charset="0"/>
              </a:rPr>
              <a:t>get_activation_bots</a:t>
            </a:r>
            <a:r>
              <a:rPr lang="en-US" altLang="zh-CN" sz="8000" b="1" i="1" dirty="0" smtClean="0">
                <a:latin typeface="Arial Rounded MT Bold" panose="020F0704030504030204" pitchFamily="34" charset="0"/>
              </a:rPr>
              <a:t>(</a:t>
            </a:r>
            <a:r>
              <a:rPr lang="en-US" altLang="zh-CN" sz="8000" b="1" i="1" dirty="0" err="1" smtClean="0">
                <a:latin typeface="Arial Rounded MT Bold" panose="020F0704030504030204" pitchFamily="34" charset="0"/>
              </a:rPr>
              <a:t>session_block</a:t>
            </a:r>
            <a:r>
              <a:rPr lang="en-US" altLang="zh-CN" sz="8000" b="1" i="1" dirty="0" smtClean="0">
                <a:latin typeface="Arial Rounded MT Bold" panose="020F0704030504030204" pitchFamily="34" charset="0"/>
              </a:rPr>
              <a:t>, </a:t>
            </a:r>
          </a:p>
          <a:p>
            <a:r>
              <a:rPr lang="en-US" altLang="zh-CN" sz="8000" b="1" i="1" dirty="0">
                <a:latin typeface="Arial Rounded MT Bold" panose="020F0704030504030204" pitchFamily="34" charset="0"/>
              </a:rPr>
              <a:t>	</a:t>
            </a:r>
            <a:r>
              <a:rPr lang="en-US" altLang="zh-CN" sz="8000" b="1" i="1" dirty="0" smtClean="0">
                <a:latin typeface="Arial Rounded MT Bold" panose="020F0704030504030204" pitchFamily="34" charset="0"/>
              </a:rPr>
              <a:t>			</a:t>
            </a:r>
            <a:r>
              <a:rPr lang="en-US" altLang="zh-CN" sz="8000" b="1" i="1" dirty="0" err="1" smtClean="0">
                <a:latin typeface="Arial Rounded MT Bold" panose="020F0704030504030204" pitchFamily="34" charset="0"/>
              </a:rPr>
              <a:t>cur_turn</a:t>
            </a:r>
            <a:r>
              <a:rPr lang="en-US" altLang="zh-CN" sz="8000" b="1" i="1" dirty="0" smtClean="0">
                <a:latin typeface="Arial Rounded MT Bold" panose="020F0704030504030204" pitchFamily="34" charset="0"/>
              </a:rPr>
              <a:t>,</a:t>
            </a:r>
          </a:p>
          <a:p>
            <a:r>
              <a:rPr lang="en-US" altLang="zh-CN" sz="8000" b="1" i="1" dirty="0">
                <a:latin typeface="Arial Rounded MT Bold" panose="020F0704030504030204" pitchFamily="34" charset="0"/>
              </a:rPr>
              <a:t>	</a:t>
            </a:r>
            <a:r>
              <a:rPr lang="en-US" altLang="zh-CN" sz="8000" b="1" i="1" dirty="0" smtClean="0">
                <a:latin typeface="Arial Rounded MT Bold" panose="020F0704030504030204" pitchFamily="34" charset="0"/>
              </a:rPr>
              <a:t>			</a:t>
            </a:r>
            <a:r>
              <a:rPr lang="en-US" altLang="zh-CN" sz="8000" b="1" i="1" dirty="0" err="1" smtClean="0">
                <a:latin typeface="Arial Rounded MT Bold" panose="020F0704030504030204" pitchFamily="34" charset="0"/>
              </a:rPr>
              <a:t>lt_domain</a:t>
            </a:r>
            <a:r>
              <a:rPr lang="en-US" altLang="zh-CN" sz="8000" b="1" i="1" dirty="0">
                <a:latin typeface="Arial Rounded MT Bold" panose="020F0704030504030204" pitchFamily="34" charset="0"/>
              </a:rPr>
              <a:t>,</a:t>
            </a:r>
          </a:p>
          <a:p>
            <a:r>
              <a:rPr lang="en-US" altLang="zh-CN" sz="8000" b="1" i="1" dirty="0">
                <a:latin typeface="Arial Rounded MT Bold" panose="020F0704030504030204" pitchFamily="34" charset="0"/>
              </a:rPr>
              <a:t>				</a:t>
            </a:r>
            <a:r>
              <a:rPr lang="en-US" altLang="zh-CN" sz="8000" b="1" i="1" dirty="0" err="1" smtClean="0">
                <a:latin typeface="Arial Rounded MT Bold" panose="020F0704030504030204" pitchFamily="34" charset="0"/>
              </a:rPr>
              <a:t>lt_confidence</a:t>
            </a:r>
            <a:r>
              <a:rPr lang="en-US" altLang="zh-CN" sz="8000" b="1" i="1" dirty="0" smtClean="0">
                <a:latin typeface="Arial Rounded MT Bold" panose="020F0704030504030204" pitchFamily="34" charset="0"/>
              </a:rPr>
              <a:t>,</a:t>
            </a:r>
            <a:endParaRPr lang="en-US" altLang="zh-CN" sz="8000" b="1" i="1" dirty="0">
              <a:latin typeface="Arial Rounded MT Bold" panose="020F0704030504030204" pitchFamily="34" charset="0"/>
            </a:endParaRPr>
          </a:p>
          <a:p>
            <a:r>
              <a:rPr lang="en-US" altLang="zh-CN" sz="8000" b="1" i="1" dirty="0">
                <a:latin typeface="Arial Rounded MT Bold" panose="020F0704030504030204" pitchFamily="34" charset="0"/>
              </a:rPr>
              <a:t>				</a:t>
            </a:r>
            <a:r>
              <a:rPr lang="en-US" altLang="zh-CN" sz="8000" b="1" i="1" dirty="0" err="1" smtClean="0">
                <a:latin typeface="Arial Rounded MT Bold" panose="020F0704030504030204" pitchFamily="34" charset="0"/>
              </a:rPr>
              <a:t>lt_priority</a:t>
            </a:r>
            <a:r>
              <a:rPr lang="en-US" altLang="zh-CN" sz="8000" b="1" i="1" dirty="0" smtClean="0">
                <a:latin typeface="Arial Rounded MT Bold" panose="020F0704030504030204" pitchFamily="34" charset="0"/>
              </a:rPr>
              <a:t>)</a:t>
            </a:r>
            <a:endParaRPr lang="zh-CN" altLang="en-US" sz="8000" b="1" i="1" dirty="0">
              <a:latin typeface="Arial Rounded MT Bold" panose="020F07040305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54019" y="11204276"/>
            <a:ext cx="24937276" cy="6999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 err="1" smtClean="0">
                <a:latin typeface="Arial Rounded MT Bold" panose="020F0704030504030204" pitchFamily="34" charset="0"/>
              </a:rPr>
              <a:t>Args</a:t>
            </a:r>
            <a:endParaRPr lang="en-US" altLang="zh-CN" sz="5000" dirty="0"/>
          </a:p>
          <a:p>
            <a:r>
              <a:rPr lang="en-US" altLang="zh-CN" sz="6000" b="1" i="1" dirty="0" smtClean="0">
                <a:latin typeface="Arial Rounded MT Bold" panose="020F0704030504030204" pitchFamily="34" charset="0"/>
              </a:rPr>
              <a:t>	</a:t>
            </a:r>
            <a:r>
              <a:rPr lang="en-US" altLang="zh-CN" sz="6000" b="1" i="1" dirty="0" err="1" smtClean="0">
                <a:latin typeface="Arial Rounded MT Bold" panose="020F0704030504030204" pitchFamily="34" charset="0"/>
              </a:rPr>
              <a:t>sess_block</a:t>
            </a:r>
            <a:r>
              <a:rPr lang="en-US" altLang="zh-CN" sz="6000" b="1" i="1" dirty="0" smtClean="0">
                <a:latin typeface="Arial Rounded MT Bold" panose="020F0704030504030204" pitchFamily="34" charset="0"/>
              </a:rPr>
              <a:t> </a:t>
            </a:r>
            <a:r>
              <a:rPr lang="zh-CN" altLang="en-US" sz="54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5400" b="1" i="1" dirty="0" smtClean="0">
                <a:latin typeface="Arial Rounded MT Bold" panose="020F0704030504030204" pitchFamily="34" charset="0"/>
              </a:rPr>
              <a:t>		</a:t>
            </a:r>
            <a:r>
              <a:rPr lang="zh-CN" altLang="en-US" dirty="0" smtClean="0"/>
              <a:t>当前轮输入文本</a:t>
            </a:r>
            <a:endParaRPr lang="en-US" altLang="zh-CN" dirty="0" smtClean="0"/>
          </a:p>
          <a:p>
            <a:r>
              <a:rPr lang="en-US" altLang="zh-CN" sz="6000" b="1" i="1" dirty="0">
                <a:latin typeface="Arial Rounded MT Bold" panose="020F0704030504030204" pitchFamily="34" charset="0"/>
              </a:rPr>
              <a:t>	</a:t>
            </a:r>
            <a:r>
              <a:rPr lang="en-US" altLang="zh-CN" sz="6000" b="1" i="1" dirty="0" err="1" smtClean="0">
                <a:latin typeface="Arial Rounded MT Bold" panose="020F0704030504030204" pitchFamily="34" charset="0"/>
              </a:rPr>
              <a:t>cur_turn</a:t>
            </a:r>
            <a:r>
              <a:rPr lang="zh-CN" altLang="en-US" sz="54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5400" b="1" i="1" dirty="0" smtClean="0">
                <a:latin typeface="Arial Rounded MT Bold" panose="020F0704030504030204" pitchFamily="34" charset="0"/>
              </a:rPr>
              <a:t>		</a:t>
            </a:r>
            <a:r>
              <a:rPr lang="zh-CN" altLang="en-US" dirty="0" smtClean="0"/>
              <a:t>当</a:t>
            </a:r>
            <a:r>
              <a:rPr lang="zh-CN" altLang="en-US" dirty="0"/>
              <a:t>前轮</a:t>
            </a:r>
            <a:r>
              <a:rPr lang="zh-CN" altLang="en-US" dirty="0" smtClean="0"/>
              <a:t>输入音频</a:t>
            </a:r>
            <a:endParaRPr lang="en-US" altLang="zh-CN" dirty="0" smtClean="0"/>
          </a:p>
          <a:p>
            <a:r>
              <a:rPr lang="en-US" altLang="zh-CN" sz="5400" b="1" i="1" dirty="0" smtClean="0">
                <a:latin typeface="Arial Rounded MT Bold" panose="020F0704030504030204" pitchFamily="34" charset="0"/>
              </a:rPr>
              <a:t>	</a:t>
            </a:r>
            <a:r>
              <a:rPr lang="en-US" altLang="zh-CN" sz="5400" b="1" i="1" dirty="0" err="1" smtClean="0">
                <a:latin typeface="Arial Rounded MT Bold" panose="020F0704030504030204" pitchFamily="34" charset="0"/>
              </a:rPr>
              <a:t>lt_domain</a:t>
            </a:r>
            <a:r>
              <a:rPr lang="en-US" altLang="zh-CN" sz="5400" b="1" i="1" dirty="0" smtClean="0">
                <a:latin typeface="Arial Rounded MT Bold" panose="020F0704030504030204" pitchFamily="34" charset="0"/>
              </a:rPr>
              <a:t> </a:t>
            </a:r>
            <a:r>
              <a:rPr lang="zh-CN" altLang="en-US" sz="48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4800" b="1" i="1" dirty="0">
                <a:latin typeface="Arial Rounded MT Bold" panose="020F0704030504030204" pitchFamily="34" charset="0"/>
              </a:rPr>
              <a:t>	</a:t>
            </a:r>
            <a:r>
              <a:rPr lang="en-US" altLang="zh-CN" sz="4800" b="1" i="1" dirty="0" smtClean="0">
                <a:latin typeface="Arial Rounded MT Bold" panose="020F0704030504030204" pitchFamily="34" charset="0"/>
              </a:rPr>
              <a:t>	</a:t>
            </a:r>
            <a:r>
              <a:rPr lang="zh-CN" altLang="en-US" dirty="0" smtClean="0"/>
              <a:t>所有</a:t>
            </a:r>
            <a:r>
              <a:rPr lang="en-US" altLang="zh-CN" dirty="0"/>
              <a:t>bot</a:t>
            </a:r>
            <a:r>
              <a:rPr lang="zh-CN" altLang="en-US" dirty="0"/>
              <a:t>返回的</a:t>
            </a:r>
            <a:r>
              <a:rPr lang="en-US" altLang="zh-CN" dirty="0"/>
              <a:t>domain</a:t>
            </a:r>
            <a:r>
              <a:rPr lang="zh-CN" altLang="en-US" dirty="0"/>
              <a:t>分类</a:t>
            </a:r>
            <a:r>
              <a:rPr lang="zh-CN" altLang="en-US" dirty="0" smtClean="0"/>
              <a:t>结果列表</a:t>
            </a:r>
            <a:endParaRPr lang="en-US" altLang="zh-CN" dirty="0"/>
          </a:p>
          <a:p>
            <a:r>
              <a:rPr lang="en-US" altLang="zh-CN" sz="5400" b="1" i="1" dirty="0">
                <a:latin typeface="Arial Rounded MT Bold" panose="020F0704030504030204" pitchFamily="34" charset="0"/>
              </a:rPr>
              <a:t>	</a:t>
            </a:r>
            <a:r>
              <a:rPr lang="en-US" altLang="zh-CN" sz="5400" b="1" i="1" dirty="0" err="1" smtClean="0">
                <a:latin typeface="Arial Rounded MT Bold" panose="020F0704030504030204" pitchFamily="34" charset="0"/>
              </a:rPr>
              <a:t>lt_confidence</a:t>
            </a:r>
            <a:r>
              <a:rPr lang="en-US" altLang="zh-CN" sz="5400" b="1" i="1" dirty="0" smtClean="0">
                <a:latin typeface="Arial Rounded MT Bold" panose="020F0704030504030204" pitchFamily="34" charset="0"/>
              </a:rPr>
              <a:t> </a:t>
            </a:r>
            <a:r>
              <a:rPr lang="zh-CN" altLang="en-US" sz="48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4800" b="1" i="1" dirty="0">
                <a:latin typeface="Arial Rounded MT Bold" panose="020F0704030504030204" pitchFamily="34" charset="0"/>
              </a:rPr>
              <a:t>	</a:t>
            </a:r>
            <a:r>
              <a:rPr lang="en-US" altLang="zh-CN" sz="4800" b="1" i="1" dirty="0" smtClean="0">
                <a:latin typeface="Arial Rounded MT Bold" panose="020F0704030504030204" pitchFamily="34" charset="0"/>
              </a:rPr>
              <a:t>	</a:t>
            </a:r>
            <a:r>
              <a:rPr lang="zh-CN" altLang="en-US" dirty="0" smtClean="0"/>
              <a:t>所有</a:t>
            </a:r>
            <a:r>
              <a:rPr lang="en-US" altLang="zh-CN" dirty="0"/>
              <a:t>bot</a:t>
            </a:r>
            <a:r>
              <a:rPr lang="zh-CN" altLang="en-US" dirty="0"/>
              <a:t>返回的</a:t>
            </a:r>
            <a:r>
              <a:rPr lang="en-US" altLang="zh-CN" dirty="0"/>
              <a:t>domain</a:t>
            </a:r>
            <a:r>
              <a:rPr lang="zh-CN" altLang="en-US" dirty="0"/>
              <a:t>分类</a:t>
            </a:r>
            <a:r>
              <a:rPr lang="zh-CN" altLang="en-US" dirty="0" smtClean="0"/>
              <a:t>结果的置信度列表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en-US" altLang="zh-CN" sz="6000" b="1" i="1" dirty="0" err="1">
                <a:latin typeface="Arial Rounded MT Bold" panose="020F0704030504030204" pitchFamily="34" charset="0"/>
              </a:rPr>
              <a:t>lt_priority</a:t>
            </a:r>
            <a:r>
              <a:rPr lang="en-US" altLang="zh-CN" sz="6000" b="1" i="1" dirty="0">
                <a:latin typeface="Arial Rounded MT Bold" panose="020F0704030504030204" pitchFamily="34" charset="0"/>
              </a:rPr>
              <a:t> </a:t>
            </a:r>
            <a:r>
              <a:rPr lang="zh-CN" altLang="en-US" sz="6000" b="1" i="1" dirty="0">
                <a:latin typeface="Arial Rounded MT Bold" panose="020F0704030504030204" pitchFamily="34" charset="0"/>
              </a:rPr>
              <a:t>：</a:t>
            </a:r>
            <a:r>
              <a:rPr lang="en-US" altLang="zh-CN" sz="5400" b="1" i="1" dirty="0">
                <a:latin typeface="Arial Rounded MT Bold" panose="020F0704030504030204" pitchFamily="34" charset="0"/>
              </a:rPr>
              <a:t>	</a:t>
            </a:r>
            <a:r>
              <a:rPr lang="en-US" altLang="zh-CN" sz="5400" b="1" i="1" dirty="0" smtClean="0">
                <a:latin typeface="Arial Rounded MT Bold" panose="020F0704030504030204" pitchFamily="34" charset="0"/>
              </a:rPr>
              <a:t>	</a:t>
            </a:r>
            <a:r>
              <a:rPr lang="zh-CN" altLang="en-US" dirty="0" smtClean="0"/>
              <a:t>所有</a:t>
            </a:r>
            <a:r>
              <a:rPr lang="en-US" altLang="zh-CN" dirty="0"/>
              <a:t>bot</a:t>
            </a:r>
            <a:r>
              <a:rPr lang="zh-CN" altLang="en-US" dirty="0"/>
              <a:t>返回的</a:t>
            </a:r>
            <a:r>
              <a:rPr lang="en-US" altLang="zh-CN" dirty="0"/>
              <a:t>domain</a:t>
            </a:r>
            <a:r>
              <a:rPr lang="zh-CN" altLang="en-US" dirty="0"/>
              <a:t>分类结果</a:t>
            </a:r>
            <a:r>
              <a:rPr lang="zh-CN" altLang="en-US" dirty="0" smtClean="0"/>
              <a:t>的优先级列表</a:t>
            </a:r>
            <a:endParaRPr lang="en-US" altLang="zh-CN" dirty="0"/>
          </a:p>
          <a:p>
            <a:r>
              <a:rPr lang="en-US" altLang="zh-CN" sz="5000" dirty="0" smtClean="0">
                <a:latin typeface="Arial Rounded MT Bold" panose="020F0704030504030204" pitchFamily="34" charset="0"/>
              </a:rPr>
              <a:t>Returns</a:t>
            </a:r>
            <a:endParaRPr lang="en-US" altLang="zh-CN" sz="5000" dirty="0">
              <a:latin typeface="Arial Rounded MT Bold" panose="020F0704030504030204" pitchFamily="34" charset="0"/>
            </a:endParaRPr>
          </a:p>
          <a:p>
            <a:r>
              <a:rPr lang="en-US" altLang="zh-CN" dirty="0" smtClean="0"/>
              <a:t>	</a:t>
            </a:r>
            <a:r>
              <a:rPr lang="en-US" altLang="zh-CN" sz="6000" b="1" i="1" dirty="0" err="1" smtClean="0">
                <a:latin typeface="Arial Rounded MT Bold" panose="020F0704030504030204" pitchFamily="34" charset="0"/>
              </a:rPr>
              <a:t>activation_bots</a:t>
            </a:r>
            <a:r>
              <a:rPr lang="zh-CN" altLang="en-US" sz="6000" b="1" i="1" dirty="0" smtClean="0">
                <a:latin typeface="Arial Rounded MT Bold" panose="020F0704030504030204" pitchFamily="34" charset="0"/>
              </a:rPr>
              <a:t>：</a:t>
            </a:r>
            <a:r>
              <a:rPr lang="en-US" altLang="zh-CN" sz="6000" b="1" i="1" dirty="0" smtClean="0">
                <a:latin typeface="Arial Rounded MT Bold" panose="020F0704030504030204" pitchFamily="34" charset="0"/>
              </a:rPr>
              <a:t>	</a:t>
            </a:r>
            <a:r>
              <a:rPr lang="zh-CN" altLang="en-US" dirty="0" smtClean="0"/>
              <a:t>返回</a:t>
            </a:r>
            <a:r>
              <a:rPr lang="zh-CN" altLang="en-US" dirty="0"/>
              <a:t>选中激活的</a:t>
            </a:r>
            <a:r>
              <a:rPr lang="en-US" altLang="zh-CN" dirty="0"/>
              <a:t>bot</a:t>
            </a:r>
            <a:r>
              <a:rPr lang="zh-CN" altLang="en-US" dirty="0"/>
              <a:t>列表</a:t>
            </a:r>
            <a:r>
              <a:rPr lang="en-US" altLang="zh-CN" sz="6000" b="1" i="1" dirty="0" smtClean="0">
                <a:latin typeface="Arial Rounded MT Bold" panose="020F0704030504030204" pitchFamily="34" charset="0"/>
              </a:rPr>
              <a:t>	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195174" y="257867"/>
            <a:ext cx="1593532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latin typeface="Arial Rounded MT Bold" panose="020F0704030504030204" pitchFamily="34" charset="0"/>
              </a:rPr>
              <a:t>class </a:t>
            </a:r>
            <a:r>
              <a:rPr lang="en-US" altLang="zh-CN" sz="8000" b="1" dirty="0" err="1">
                <a:latin typeface="Arial Rounded MT Bold" panose="020F0704030504030204" pitchFamily="34" charset="0"/>
              </a:rPr>
              <a:t>ActivationDecisionBase</a:t>
            </a:r>
            <a:r>
              <a:rPr lang="en-US" altLang="zh-CN" sz="8000" b="1" dirty="0" smtClean="0">
                <a:latin typeface="Arial Rounded MT Bold" panose="020F0704030504030204" pitchFamily="34" charset="0"/>
              </a:rPr>
              <a:t>():</a:t>
            </a:r>
          </a:p>
          <a:p>
            <a:r>
              <a:rPr lang="en-US" altLang="zh-CN" sz="7000" b="1" dirty="0">
                <a:latin typeface="Arial Rounded MT Bold" panose="020F0704030504030204" pitchFamily="34" charset="0"/>
              </a:rPr>
              <a:t># Bot Activation </a:t>
            </a:r>
            <a:r>
              <a:rPr lang="en-US" altLang="zh-CN" sz="7000" b="1" dirty="0" smtClean="0">
                <a:latin typeface="Arial Rounded MT Bold" panose="020F0704030504030204" pitchFamily="34" charset="0"/>
              </a:rPr>
              <a:t>Decision</a:t>
            </a:r>
            <a:endParaRPr lang="zh-CN" altLang="en-US" sz="70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91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>
            <a:off x="8382000" y="6234125"/>
            <a:ext cx="13976983" cy="12114529"/>
          </a:xfrm>
          <a:prstGeom prst="roundRect">
            <a:avLst>
              <a:gd name="adj" fmla="val 911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双括号 3"/>
          <p:cNvSpPr/>
          <p:nvPr/>
        </p:nvSpPr>
        <p:spPr>
          <a:xfrm>
            <a:off x="236226" y="2411978"/>
            <a:ext cx="3359816" cy="214914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9250" y="2180105"/>
            <a:ext cx="2924583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utterance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29248" y="2709201"/>
            <a:ext cx="1782860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audio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67720" y="3296326"/>
            <a:ext cx="1744388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77598" y="3873239"/>
            <a:ext cx="1790427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10" name="双括号 9"/>
          <p:cNvSpPr/>
          <p:nvPr/>
        </p:nvSpPr>
        <p:spPr>
          <a:xfrm>
            <a:off x="236226" y="17682712"/>
            <a:ext cx="3359816" cy="214914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13136" y="17723372"/>
            <a:ext cx="2924583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utterance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13137" y="18332969"/>
            <a:ext cx="2589170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emotion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38784" y="18942565"/>
            <a:ext cx="1790427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390533" y="2478659"/>
            <a:ext cx="720069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In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24537" y="18614667"/>
            <a:ext cx="1234633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Out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057924" y="2570959"/>
            <a:ext cx="9376" cy="18231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246222" y="2193528"/>
            <a:ext cx="4251887" cy="2238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Pre-process</a:t>
            </a:r>
          </a:p>
        </p:txBody>
      </p:sp>
      <p:sp>
        <p:nvSpPr>
          <p:cNvPr id="33" name="矩形 32"/>
          <p:cNvSpPr/>
          <p:nvPr/>
        </p:nvSpPr>
        <p:spPr>
          <a:xfrm>
            <a:off x="6093822" y="10721785"/>
            <a:ext cx="4251887" cy="2238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Management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010722" y="2194587"/>
            <a:ext cx="4251887" cy="2238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Bot Activation Decision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010866" y="6707082"/>
            <a:ext cx="2436461" cy="22380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 1</a:t>
            </a:r>
          </a:p>
        </p:txBody>
      </p:sp>
      <p:sp>
        <p:nvSpPr>
          <p:cNvPr id="39" name="矩形 38"/>
          <p:cNvSpPr/>
          <p:nvPr/>
        </p:nvSpPr>
        <p:spPr>
          <a:xfrm>
            <a:off x="28826148" y="6707082"/>
            <a:ext cx="2436461" cy="22380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 2</a:t>
            </a:r>
          </a:p>
        </p:txBody>
      </p:sp>
      <p:sp>
        <p:nvSpPr>
          <p:cNvPr id="40" name="矩形 39"/>
          <p:cNvSpPr/>
          <p:nvPr/>
        </p:nvSpPr>
        <p:spPr>
          <a:xfrm>
            <a:off x="33093348" y="6707082"/>
            <a:ext cx="2436461" cy="22380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 N</a:t>
            </a:r>
          </a:p>
        </p:txBody>
      </p:sp>
      <p:sp>
        <p:nvSpPr>
          <p:cNvPr id="41" name="矩形 40"/>
          <p:cNvSpPr/>
          <p:nvPr/>
        </p:nvSpPr>
        <p:spPr>
          <a:xfrm>
            <a:off x="23157546" y="6707082"/>
            <a:ext cx="2436461" cy="22380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llegal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1844393" y="7361153"/>
            <a:ext cx="667170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endCxn id="41" idx="0"/>
          </p:cNvCxnSpPr>
          <p:nvPr/>
        </p:nvCxnSpPr>
        <p:spPr>
          <a:xfrm flipH="1">
            <a:off x="24375777" y="4516376"/>
            <a:ext cx="3555486" cy="219070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38" idx="0"/>
          </p:cNvCxnSpPr>
          <p:nvPr/>
        </p:nvCxnSpPr>
        <p:spPr>
          <a:xfrm flipH="1">
            <a:off x="27229097" y="4516376"/>
            <a:ext cx="1309766" cy="219070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39" idx="0"/>
          </p:cNvCxnSpPr>
          <p:nvPr/>
        </p:nvCxnSpPr>
        <p:spPr>
          <a:xfrm>
            <a:off x="29566353" y="4516376"/>
            <a:ext cx="478026" cy="219070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40" idx="0"/>
          </p:cNvCxnSpPr>
          <p:nvPr/>
        </p:nvCxnSpPr>
        <p:spPr>
          <a:xfrm>
            <a:off x="30173953" y="4516376"/>
            <a:ext cx="4137626" cy="219070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956078" y="3313626"/>
            <a:ext cx="2290144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14985002" y="588225"/>
            <a:ext cx="8459368" cy="54619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5789028" y="1488127"/>
            <a:ext cx="6874694" cy="9136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Emotion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Classification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5789028" y="2524979"/>
            <a:ext cx="6895723" cy="9196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Domain Classification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137681" y="515774"/>
            <a:ext cx="5993949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Process Module Link</a:t>
            </a:r>
            <a:endParaRPr lang="en-US" altLang="zh-CN" dirty="0"/>
          </a:p>
        </p:txBody>
      </p:sp>
      <p:cxnSp>
        <p:nvCxnSpPr>
          <p:cNvPr id="180" name="直接箭头连接符 179"/>
          <p:cNvCxnSpPr>
            <a:stCxn id="31" idx="3"/>
            <a:endCxn id="177" idx="1"/>
          </p:cNvCxnSpPr>
          <p:nvPr/>
        </p:nvCxnSpPr>
        <p:spPr>
          <a:xfrm>
            <a:off x="10498109" y="3312567"/>
            <a:ext cx="4486893" cy="6632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77" idx="3"/>
            <a:endCxn id="37" idx="1"/>
          </p:cNvCxnSpPr>
          <p:nvPr/>
        </p:nvCxnSpPr>
        <p:spPr>
          <a:xfrm flipV="1">
            <a:off x="23444370" y="3313626"/>
            <a:ext cx="3566352" cy="557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26974537" y="11505611"/>
            <a:ext cx="4251887" cy="2238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Re-rank</a:t>
            </a:r>
          </a:p>
        </p:txBody>
      </p:sp>
      <p:cxnSp>
        <p:nvCxnSpPr>
          <p:cNvPr id="186" name="肘形连接符 185"/>
          <p:cNvCxnSpPr>
            <a:stCxn id="38" idx="2"/>
            <a:endCxn id="184" idx="0"/>
          </p:cNvCxnSpPr>
          <p:nvPr/>
        </p:nvCxnSpPr>
        <p:spPr>
          <a:xfrm rot="16200000" flipH="1">
            <a:off x="26884564" y="9289693"/>
            <a:ext cx="2560451" cy="1871384"/>
          </a:xfrm>
          <a:prstGeom prst="bentConnector3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肘形连接符 187"/>
          <p:cNvCxnSpPr>
            <a:stCxn id="39" idx="2"/>
            <a:endCxn id="184" idx="0"/>
          </p:cNvCxnSpPr>
          <p:nvPr/>
        </p:nvCxnSpPr>
        <p:spPr>
          <a:xfrm rot="5400000">
            <a:off x="28292205" y="9753436"/>
            <a:ext cx="2560451" cy="943898"/>
          </a:xfrm>
          <a:prstGeom prst="bentConnector3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189"/>
          <p:cNvCxnSpPr>
            <a:stCxn id="40" idx="2"/>
            <a:endCxn id="184" idx="0"/>
          </p:cNvCxnSpPr>
          <p:nvPr/>
        </p:nvCxnSpPr>
        <p:spPr>
          <a:xfrm rot="5400000">
            <a:off x="30425805" y="7619836"/>
            <a:ext cx="2560451" cy="5211098"/>
          </a:xfrm>
          <a:prstGeom prst="bentConnector3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/>
          <p:cNvSpPr/>
          <p:nvPr/>
        </p:nvSpPr>
        <p:spPr>
          <a:xfrm>
            <a:off x="26974536" y="15099397"/>
            <a:ext cx="4251887" cy="2238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Correction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93" name="直接箭头连接符 192"/>
          <p:cNvCxnSpPr>
            <a:stCxn id="184" idx="2"/>
            <a:endCxn id="191" idx="0"/>
          </p:cNvCxnSpPr>
          <p:nvPr/>
        </p:nvCxnSpPr>
        <p:spPr>
          <a:xfrm flipH="1">
            <a:off x="29100480" y="13743689"/>
            <a:ext cx="1" cy="1355708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 336"/>
          <p:cNvSpPr/>
          <p:nvPr/>
        </p:nvSpPr>
        <p:spPr>
          <a:xfrm>
            <a:off x="15789028" y="3596708"/>
            <a:ext cx="6895723" cy="9196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5300" dirty="0" err="1" smtClean="0">
                <a:solidFill>
                  <a:schemeClr val="tx1"/>
                </a:solidFill>
              </a:rPr>
              <a:t>IntentType</a:t>
            </a:r>
            <a:r>
              <a:rPr lang="en-US" altLang="zh-CN" sz="5300" dirty="0" smtClean="0">
                <a:solidFill>
                  <a:schemeClr val="tx1"/>
                </a:solidFill>
              </a:rPr>
              <a:t> </a:t>
            </a:r>
            <a:r>
              <a:rPr lang="en-US" altLang="zh-CN" sz="5300" dirty="0">
                <a:solidFill>
                  <a:schemeClr val="tx1"/>
                </a:solidFill>
              </a:rPr>
              <a:t>Classification</a:t>
            </a:r>
          </a:p>
        </p:txBody>
      </p:sp>
      <p:sp>
        <p:nvSpPr>
          <p:cNvPr id="338" name="矩形 337"/>
          <p:cNvSpPr/>
          <p:nvPr/>
        </p:nvSpPr>
        <p:spPr>
          <a:xfrm>
            <a:off x="15789028" y="4663968"/>
            <a:ext cx="6895723" cy="9196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Topic </a:t>
            </a:r>
            <a:r>
              <a:rPr lang="en-US" altLang="zh-CN" dirty="0" smtClean="0">
                <a:solidFill>
                  <a:schemeClr val="tx1"/>
                </a:solidFill>
              </a:rPr>
              <a:t>Recognition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41" idx="2"/>
            <a:endCxn id="184" idx="0"/>
          </p:cNvCxnSpPr>
          <p:nvPr/>
        </p:nvCxnSpPr>
        <p:spPr>
          <a:xfrm rot="16200000" flipH="1">
            <a:off x="25457904" y="7863033"/>
            <a:ext cx="2560451" cy="4724704"/>
          </a:xfrm>
          <a:prstGeom prst="bentConnector3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9" name="组合 338"/>
          <p:cNvGrpSpPr/>
          <p:nvPr/>
        </p:nvGrpSpPr>
        <p:grpSpPr>
          <a:xfrm>
            <a:off x="10742951" y="6446088"/>
            <a:ext cx="11000715" cy="11719519"/>
            <a:chOff x="5809129" y="3021247"/>
            <a:chExt cx="11000715" cy="11719519"/>
          </a:xfrm>
        </p:grpSpPr>
        <p:sp>
          <p:nvSpPr>
            <p:cNvPr id="340" name="圆角矩形 339"/>
            <p:cNvSpPr/>
            <p:nvPr/>
          </p:nvSpPr>
          <p:spPr>
            <a:xfrm>
              <a:off x="5809129" y="3021247"/>
              <a:ext cx="11000715" cy="11719519"/>
            </a:xfrm>
            <a:prstGeom prst="roundRect">
              <a:avLst>
                <a:gd name="adj" fmla="val 334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6179805" y="3075648"/>
              <a:ext cx="3977449" cy="579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Session </a:t>
              </a:r>
              <a:r>
                <a:rPr lang="en-US" altLang="zh-CN" dirty="0" smtClean="0"/>
                <a:t>Block</a:t>
              </a:r>
              <a:endParaRPr lang="zh-CN" altLang="en-US" dirty="0"/>
            </a:p>
          </p:txBody>
        </p:sp>
      </p:grpSp>
      <p:sp>
        <p:nvSpPr>
          <p:cNvPr id="342" name="文本框 341"/>
          <p:cNvSpPr txBox="1"/>
          <p:nvPr/>
        </p:nvSpPr>
        <p:spPr>
          <a:xfrm>
            <a:off x="15683832" y="6530252"/>
            <a:ext cx="1435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T</a:t>
            </a:r>
            <a:r>
              <a:rPr lang="en-US" altLang="zh-CN" sz="4000" b="1" dirty="0" smtClean="0"/>
              <a:t>oken</a:t>
            </a:r>
            <a:endParaRPr lang="zh-CN" altLang="en-US" sz="4000" b="1" dirty="0"/>
          </a:p>
        </p:txBody>
      </p:sp>
      <p:sp>
        <p:nvSpPr>
          <p:cNvPr id="343" name="矩形 342"/>
          <p:cNvSpPr/>
          <p:nvPr/>
        </p:nvSpPr>
        <p:spPr>
          <a:xfrm>
            <a:off x="11166775" y="7334272"/>
            <a:ext cx="10218385" cy="3086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 smtClean="0">
                <a:solidFill>
                  <a:schemeClr val="tx1"/>
                </a:solidFill>
              </a:rPr>
              <a:t>XXX-XXX-XXXX-XXX</a:t>
            </a:r>
            <a:endParaRPr lang="zh-CN" altLang="en-US" sz="2500" dirty="0">
              <a:solidFill>
                <a:schemeClr val="tx1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15191037" y="7628136"/>
            <a:ext cx="2421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Public info</a:t>
            </a:r>
            <a:endParaRPr lang="zh-CN" altLang="en-US" sz="4000" b="1" dirty="0"/>
          </a:p>
        </p:txBody>
      </p:sp>
      <p:sp>
        <p:nvSpPr>
          <p:cNvPr id="345" name="文本框 344"/>
          <p:cNvSpPr txBox="1"/>
          <p:nvPr/>
        </p:nvSpPr>
        <p:spPr>
          <a:xfrm>
            <a:off x="12038067" y="15723916"/>
            <a:ext cx="10178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i="1" dirty="0" smtClean="0"/>
              <a:t>Turn 1</a:t>
            </a:r>
            <a:endParaRPr lang="zh-CN" altLang="en-US" sz="2500" b="1" i="1" dirty="0"/>
          </a:p>
        </p:txBody>
      </p:sp>
      <p:sp>
        <p:nvSpPr>
          <p:cNvPr id="346" name="文本框 345"/>
          <p:cNvSpPr txBox="1"/>
          <p:nvPr/>
        </p:nvSpPr>
        <p:spPr>
          <a:xfrm>
            <a:off x="15206309" y="15723916"/>
            <a:ext cx="10151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i="1" dirty="0" smtClean="0"/>
              <a:t>Turn 2</a:t>
            </a:r>
            <a:endParaRPr lang="zh-CN" altLang="en-US" sz="2500" b="1" i="1" dirty="0"/>
          </a:p>
        </p:txBody>
      </p:sp>
      <p:sp>
        <p:nvSpPr>
          <p:cNvPr id="347" name="文本框 346"/>
          <p:cNvSpPr txBox="1"/>
          <p:nvPr/>
        </p:nvSpPr>
        <p:spPr>
          <a:xfrm>
            <a:off x="19262863" y="15723916"/>
            <a:ext cx="13928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i="1" dirty="0" smtClean="0"/>
              <a:t>Last Turn</a:t>
            </a:r>
            <a:endParaRPr lang="zh-CN" altLang="en-US" sz="2500" b="1" i="1" dirty="0"/>
          </a:p>
        </p:txBody>
      </p:sp>
      <p:sp>
        <p:nvSpPr>
          <p:cNvPr id="348" name="文本框 347"/>
          <p:cNvSpPr txBox="1"/>
          <p:nvPr/>
        </p:nvSpPr>
        <p:spPr>
          <a:xfrm>
            <a:off x="14738058" y="16112728"/>
            <a:ext cx="3249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err="1"/>
              <a:t>S</a:t>
            </a:r>
            <a:r>
              <a:rPr lang="en-US" altLang="zh-CN" sz="4000" b="1" dirty="0" err="1" smtClean="0"/>
              <a:t>ub_logicform</a:t>
            </a:r>
            <a:endParaRPr lang="zh-CN" altLang="en-US" sz="4000" b="1" dirty="0"/>
          </a:p>
        </p:txBody>
      </p:sp>
      <p:sp>
        <p:nvSpPr>
          <p:cNvPr id="349" name="矩形 348"/>
          <p:cNvSpPr/>
          <p:nvPr/>
        </p:nvSpPr>
        <p:spPr>
          <a:xfrm>
            <a:off x="12362633" y="16785310"/>
            <a:ext cx="8730098" cy="4458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0" name="文本框 349"/>
          <p:cNvSpPr txBox="1"/>
          <p:nvPr/>
        </p:nvSpPr>
        <p:spPr>
          <a:xfrm>
            <a:off x="11485470" y="16752051"/>
            <a:ext cx="8771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i="1" dirty="0" smtClean="0"/>
              <a:t>Bot 1</a:t>
            </a:r>
            <a:endParaRPr lang="zh-CN" altLang="en-US" sz="2500" b="1" i="1" dirty="0"/>
          </a:p>
        </p:txBody>
      </p:sp>
      <p:sp>
        <p:nvSpPr>
          <p:cNvPr id="351" name="文本框 350"/>
          <p:cNvSpPr txBox="1"/>
          <p:nvPr/>
        </p:nvSpPr>
        <p:spPr>
          <a:xfrm>
            <a:off x="11485470" y="17245320"/>
            <a:ext cx="8771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i="1" dirty="0" smtClean="0"/>
              <a:t>Bot 2</a:t>
            </a:r>
            <a:endParaRPr lang="zh-CN" altLang="en-US" sz="2500" b="1" i="1" dirty="0"/>
          </a:p>
        </p:txBody>
      </p:sp>
      <p:sp>
        <p:nvSpPr>
          <p:cNvPr id="352" name="文本框 351"/>
          <p:cNvSpPr txBox="1"/>
          <p:nvPr/>
        </p:nvSpPr>
        <p:spPr>
          <a:xfrm>
            <a:off x="15774656" y="17216530"/>
            <a:ext cx="1149674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53" name="矩形 352"/>
          <p:cNvSpPr/>
          <p:nvPr/>
        </p:nvSpPr>
        <p:spPr>
          <a:xfrm>
            <a:off x="12362633" y="17279410"/>
            <a:ext cx="8730098" cy="4458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4" name="组合 353"/>
          <p:cNvGrpSpPr/>
          <p:nvPr/>
        </p:nvGrpSpPr>
        <p:grpSpPr>
          <a:xfrm>
            <a:off x="11110737" y="8299830"/>
            <a:ext cx="2872505" cy="7419563"/>
            <a:chOff x="25216261" y="8463018"/>
            <a:chExt cx="2872505" cy="7419563"/>
          </a:xfrm>
        </p:grpSpPr>
        <p:sp>
          <p:nvSpPr>
            <p:cNvPr id="355" name="矩形 354"/>
            <p:cNvSpPr/>
            <p:nvPr/>
          </p:nvSpPr>
          <p:spPr>
            <a:xfrm>
              <a:off x="25216261" y="8463018"/>
              <a:ext cx="2872505" cy="74195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6" name="组合 355"/>
            <p:cNvGrpSpPr/>
            <p:nvPr/>
          </p:nvGrpSpPr>
          <p:grpSpPr>
            <a:xfrm>
              <a:off x="25444336" y="8744419"/>
              <a:ext cx="2361396" cy="4034321"/>
              <a:chOff x="24613404" y="6204791"/>
              <a:chExt cx="2361396" cy="4034321"/>
            </a:xfrm>
          </p:grpSpPr>
          <p:sp>
            <p:nvSpPr>
              <p:cNvPr id="364" name="矩形 363"/>
              <p:cNvSpPr/>
              <p:nvPr/>
            </p:nvSpPr>
            <p:spPr>
              <a:xfrm>
                <a:off x="24613405" y="6204791"/>
                <a:ext cx="2361395" cy="403432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5" name="矩形 364"/>
              <p:cNvSpPr/>
              <p:nvPr/>
            </p:nvSpPr>
            <p:spPr>
              <a:xfrm>
                <a:off x="24613404" y="6204791"/>
                <a:ext cx="2361396" cy="4857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POST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矩形 365"/>
              <p:cNvSpPr/>
              <p:nvPr/>
            </p:nvSpPr>
            <p:spPr>
              <a:xfrm>
                <a:off x="24842004" y="6793974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矩形 366"/>
              <p:cNvSpPr/>
              <p:nvPr/>
            </p:nvSpPr>
            <p:spPr>
              <a:xfrm>
                <a:off x="24842004" y="7234765"/>
                <a:ext cx="1896782" cy="44079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audio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矩形 367"/>
              <p:cNvSpPr/>
              <p:nvPr/>
            </p:nvSpPr>
            <p:spPr>
              <a:xfrm>
                <a:off x="24842004" y="7675556"/>
                <a:ext cx="1896782" cy="44079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video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矩形 368"/>
              <p:cNvSpPr/>
              <p:nvPr/>
            </p:nvSpPr>
            <p:spPr>
              <a:xfrm>
                <a:off x="24842004" y="8320657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矩形 369"/>
              <p:cNvSpPr/>
              <p:nvPr/>
            </p:nvSpPr>
            <p:spPr>
              <a:xfrm>
                <a:off x="24842004" y="8761448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domain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矩形 370"/>
              <p:cNvSpPr/>
              <p:nvPr/>
            </p:nvSpPr>
            <p:spPr>
              <a:xfrm>
                <a:off x="24842004" y="9202239"/>
                <a:ext cx="1896782" cy="44079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intent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矩形 371"/>
              <p:cNvSpPr/>
              <p:nvPr/>
            </p:nvSpPr>
            <p:spPr>
              <a:xfrm>
                <a:off x="24842004" y="9643030"/>
                <a:ext cx="1896782" cy="44079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topic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组合 356"/>
            <p:cNvGrpSpPr/>
            <p:nvPr/>
          </p:nvGrpSpPr>
          <p:grpSpPr>
            <a:xfrm>
              <a:off x="25452856" y="13046328"/>
              <a:ext cx="2361396" cy="2511689"/>
              <a:chOff x="22314672" y="13158564"/>
              <a:chExt cx="2361396" cy="2511689"/>
            </a:xfrm>
          </p:grpSpPr>
          <p:sp>
            <p:nvSpPr>
              <p:cNvPr id="358" name="矩形 357"/>
              <p:cNvSpPr/>
              <p:nvPr/>
            </p:nvSpPr>
            <p:spPr>
              <a:xfrm>
                <a:off x="22314673" y="13158565"/>
                <a:ext cx="2361395" cy="251168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9" name="矩形 358"/>
              <p:cNvSpPr/>
              <p:nvPr/>
            </p:nvSpPr>
            <p:spPr>
              <a:xfrm>
                <a:off x="22314672" y="13158564"/>
                <a:ext cx="2361396" cy="48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RESPONSE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矩形 359"/>
              <p:cNvSpPr/>
              <p:nvPr/>
            </p:nvSpPr>
            <p:spPr>
              <a:xfrm>
                <a:off x="22543272" y="13747747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矩形 360"/>
              <p:cNvSpPr/>
              <p:nvPr/>
            </p:nvSpPr>
            <p:spPr>
              <a:xfrm>
                <a:off x="22543272" y="14154730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矩形 361"/>
              <p:cNvSpPr/>
              <p:nvPr/>
            </p:nvSpPr>
            <p:spPr>
              <a:xfrm>
                <a:off x="22543272" y="14595521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bot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矩形 362"/>
              <p:cNvSpPr/>
              <p:nvPr/>
            </p:nvSpPr>
            <p:spPr>
              <a:xfrm>
                <a:off x="22543272" y="15015415"/>
                <a:ext cx="1900962" cy="44079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err="1" smtClean="0">
                    <a:solidFill>
                      <a:schemeClr val="tx1"/>
                    </a:solidFill>
                  </a:rPr>
                  <a:t>probabilit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73" name="组合 372"/>
          <p:cNvGrpSpPr/>
          <p:nvPr/>
        </p:nvGrpSpPr>
        <p:grpSpPr>
          <a:xfrm>
            <a:off x="14300298" y="8285995"/>
            <a:ext cx="2872505" cy="7419563"/>
            <a:chOff x="25216261" y="8463018"/>
            <a:chExt cx="2872505" cy="7419563"/>
          </a:xfrm>
        </p:grpSpPr>
        <p:sp>
          <p:nvSpPr>
            <p:cNvPr id="374" name="矩形 373"/>
            <p:cNvSpPr/>
            <p:nvPr/>
          </p:nvSpPr>
          <p:spPr>
            <a:xfrm>
              <a:off x="25216261" y="8463018"/>
              <a:ext cx="2872505" cy="74195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5" name="组合 374"/>
            <p:cNvGrpSpPr/>
            <p:nvPr/>
          </p:nvGrpSpPr>
          <p:grpSpPr>
            <a:xfrm>
              <a:off x="25444336" y="8744419"/>
              <a:ext cx="2361396" cy="4034321"/>
              <a:chOff x="24613404" y="6204791"/>
              <a:chExt cx="2361396" cy="4034321"/>
            </a:xfrm>
          </p:grpSpPr>
          <p:sp>
            <p:nvSpPr>
              <p:cNvPr id="383" name="矩形 382"/>
              <p:cNvSpPr/>
              <p:nvPr/>
            </p:nvSpPr>
            <p:spPr>
              <a:xfrm>
                <a:off x="24613405" y="6204791"/>
                <a:ext cx="2361395" cy="403432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4" name="矩形 383"/>
              <p:cNvSpPr/>
              <p:nvPr/>
            </p:nvSpPr>
            <p:spPr>
              <a:xfrm>
                <a:off x="24613404" y="6204791"/>
                <a:ext cx="2361396" cy="4857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POST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矩形 384"/>
              <p:cNvSpPr/>
              <p:nvPr/>
            </p:nvSpPr>
            <p:spPr>
              <a:xfrm>
                <a:off x="24842004" y="6793974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矩形 385"/>
              <p:cNvSpPr/>
              <p:nvPr/>
            </p:nvSpPr>
            <p:spPr>
              <a:xfrm>
                <a:off x="24842004" y="7234765"/>
                <a:ext cx="1896782" cy="44079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audio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矩形 386"/>
              <p:cNvSpPr/>
              <p:nvPr/>
            </p:nvSpPr>
            <p:spPr>
              <a:xfrm>
                <a:off x="24842004" y="7675556"/>
                <a:ext cx="1896782" cy="44079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video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矩形 387"/>
              <p:cNvSpPr/>
              <p:nvPr/>
            </p:nvSpPr>
            <p:spPr>
              <a:xfrm>
                <a:off x="24842004" y="8320657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矩形 388"/>
              <p:cNvSpPr/>
              <p:nvPr/>
            </p:nvSpPr>
            <p:spPr>
              <a:xfrm>
                <a:off x="24842004" y="8761448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domain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矩形 389"/>
              <p:cNvSpPr/>
              <p:nvPr/>
            </p:nvSpPr>
            <p:spPr>
              <a:xfrm>
                <a:off x="24842004" y="9202239"/>
                <a:ext cx="1896782" cy="44079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intent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矩形 390"/>
              <p:cNvSpPr/>
              <p:nvPr/>
            </p:nvSpPr>
            <p:spPr>
              <a:xfrm>
                <a:off x="24842004" y="9643030"/>
                <a:ext cx="1896782" cy="44079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topic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6" name="组合 375"/>
            <p:cNvGrpSpPr/>
            <p:nvPr/>
          </p:nvGrpSpPr>
          <p:grpSpPr>
            <a:xfrm>
              <a:off x="25452856" y="13046328"/>
              <a:ext cx="2361396" cy="2511689"/>
              <a:chOff x="22314672" y="13158564"/>
              <a:chExt cx="2361396" cy="2511689"/>
            </a:xfrm>
          </p:grpSpPr>
          <p:sp>
            <p:nvSpPr>
              <p:cNvPr id="377" name="矩形 376"/>
              <p:cNvSpPr/>
              <p:nvPr/>
            </p:nvSpPr>
            <p:spPr>
              <a:xfrm>
                <a:off x="22314673" y="13158565"/>
                <a:ext cx="2361395" cy="251168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8" name="矩形 377"/>
              <p:cNvSpPr/>
              <p:nvPr/>
            </p:nvSpPr>
            <p:spPr>
              <a:xfrm>
                <a:off x="22314672" y="13158564"/>
                <a:ext cx="2361396" cy="48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RESPONSE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矩形 378"/>
              <p:cNvSpPr/>
              <p:nvPr/>
            </p:nvSpPr>
            <p:spPr>
              <a:xfrm>
                <a:off x="22543272" y="13747747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矩形 379"/>
              <p:cNvSpPr/>
              <p:nvPr/>
            </p:nvSpPr>
            <p:spPr>
              <a:xfrm>
                <a:off x="22543272" y="14154730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矩形 380"/>
              <p:cNvSpPr/>
              <p:nvPr/>
            </p:nvSpPr>
            <p:spPr>
              <a:xfrm>
                <a:off x="22543272" y="14595521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bot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矩形 381"/>
              <p:cNvSpPr/>
              <p:nvPr/>
            </p:nvSpPr>
            <p:spPr>
              <a:xfrm>
                <a:off x="22541102" y="15009065"/>
                <a:ext cx="1896782" cy="44079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err="1" smtClean="0">
                    <a:solidFill>
                      <a:schemeClr val="tx1"/>
                    </a:solidFill>
                  </a:rPr>
                  <a:t>probabilit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92" name="组合 391"/>
          <p:cNvGrpSpPr/>
          <p:nvPr/>
        </p:nvGrpSpPr>
        <p:grpSpPr>
          <a:xfrm>
            <a:off x="18523052" y="8285994"/>
            <a:ext cx="2872505" cy="7419563"/>
            <a:chOff x="25216261" y="8463018"/>
            <a:chExt cx="2872505" cy="7419563"/>
          </a:xfrm>
        </p:grpSpPr>
        <p:sp>
          <p:nvSpPr>
            <p:cNvPr id="393" name="矩形 392"/>
            <p:cNvSpPr/>
            <p:nvPr/>
          </p:nvSpPr>
          <p:spPr>
            <a:xfrm>
              <a:off x="25216261" y="8463018"/>
              <a:ext cx="2872505" cy="74195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4" name="组合 393"/>
            <p:cNvGrpSpPr/>
            <p:nvPr/>
          </p:nvGrpSpPr>
          <p:grpSpPr>
            <a:xfrm>
              <a:off x="25444336" y="8744419"/>
              <a:ext cx="2361396" cy="4034321"/>
              <a:chOff x="24613404" y="6204791"/>
              <a:chExt cx="2361396" cy="4034321"/>
            </a:xfrm>
          </p:grpSpPr>
          <p:sp>
            <p:nvSpPr>
              <p:cNvPr id="402" name="矩形 401"/>
              <p:cNvSpPr/>
              <p:nvPr/>
            </p:nvSpPr>
            <p:spPr>
              <a:xfrm>
                <a:off x="24613405" y="6204791"/>
                <a:ext cx="2361395" cy="403432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3" name="矩形 402"/>
              <p:cNvSpPr/>
              <p:nvPr/>
            </p:nvSpPr>
            <p:spPr>
              <a:xfrm>
                <a:off x="24613404" y="6204791"/>
                <a:ext cx="2361396" cy="4857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POST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矩形 403"/>
              <p:cNvSpPr/>
              <p:nvPr/>
            </p:nvSpPr>
            <p:spPr>
              <a:xfrm>
                <a:off x="24842004" y="6793974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矩形 404"/>
              <p:cNvSpPr/>
              <p:nvPr/>
            </p:nvSpPr>
            <p:spPr>
              <a:xfrm>
                <a:off x="24842004" y="7234765"/>
                <a:ext cx="1896782" cy="44079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audio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矩形 405"/>
              <p:cNvSpPr/>
              <p:nvPr/>
            </p:nvSpPr>
            <p:spPr>
              <a:xfrm>
                <a:off x="24842004" y="7675556"/>
                <a:ext cx="1896782" cy="44079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video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7" name="矩形 406"/>
              <p:cNvSpPr/>
              <p:nvPr/>
            </p:nvSpPr>
            <p:spPr>
              <a:xfrm>
                <a:off x="24842004" y="8320657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8" name="矩形 407"/>
              <p:cNvSpPr/>
              <p:nvPr/>
            </p:nvSpPr>
            <p:spPr>
              <a:xfrm>
                <a:off x="24842004" y="8761448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domain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矩形 408"/>
              <p:cNvSpPr/>
              <p:nvPr/>
            </p:nvSpPr>
            <p:spPr>
              <a:xfrm>
                <a:off x="24842004" y="9202239"/>
                <a:ext cx="1896782" cy="44079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intent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矩形 409"/>
              <p:cNvSpPr/>
              <p:nvPr/>
            </p:nvSpPr>
            <p:spPr>
              <a:xfrm>
                <a:off x="24842004" y="9643030"/>
                <a:ext cx="1896782" cy="44079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topic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5" name="组合 394"/>
            <p:cNvGrpSpPr/>
            <p:nvPr/>
          </p:nvGrpSpPr>
          <p:grpSpPr>
            <a:xfrm>
              <a:off x="25452856" y="13046328"/>
              <a:ext cx="2361396" cy="2511689"/>
              <a:chOff x="22314672" y="13158564"/>
              <a:chExt cx="2361396" cy="2511689"/>
            </a:xfrm>
          </p:grpSpPr>
          <p:sp>
            <p:nvSpPr>
              <p:cNvPr id="396" name="矩形 395"/>
              <p:cNvSpPr/>
              <p:nvPr/>
            </p:nvSpPr>
            <p:spPr>
              <a:xfrm>
                <a:off x="22314673" y="13158565"/>
                <a:ext cx="2361395" cy="251168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7" name="矩形 396"/>
              <p:cNvSpPr/>
              <p:nvPr/>
            </p:nvSpPr>
            <p:spPr>
              <a:xfrm>
                <a:off x="22314672" y="13158564"/>
                <a:ext cx="2361396" cy="48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i="1" dirty="0" smtClean="0">
                    <a:solidFill>
                      <a:schemeClr val="tx1"/>
                    </a:solidFill>
                  </a:rPr>
                  <a:t>RESPONSE</a:t>
                </a:r>
                <a:endParaRPr lang="zh-CN" altLang="en-US" sz="3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矩形 397"/>
              <p:cNvSpPr/>
              <p:nvPr/>
            </p:nvSpPr>
            <p:spPr>
              <a:xfrm>
                <a:off x="22543272" y="13747747"/>
                <a:ext cx="1896782" cy="4407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</a:rPr>
                  <a:t>utterance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22543272" y="14154730"/>
                <a:ext cx="1896782" cy="44079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emotion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矩形 399"/>
              <p:cNvSpPr/>
              <p:nvPr/>
            </p:nvSpPr>
            <p:spPr>
              <a:xfrm>
                <a:off x="22543272" y="14595521"/>
                <a:ext cx="1896782" cy="440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smtClean="0">
                    <a:solidFill>
                      <a:schemeClr val="tx1"/>
                    </a:solidFill>
                  </a:rPr>
                  <a:t>bot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矩形 400"/>
              <p:cNvSpPr/>
              <p:nvPr/>
            </p:nvSpPr>
            <p:spPr>
              <a:xfrm>
                <a:off x="22541524" y="15009065"/>
                <a:ext cx="1898529" cy="44079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 err="1" smtClean="0">
                    <a:solidFill>
                      <a:schemeClr val="tx1"/>
                    </a:solidFill>
                  </a:rPr>
                  <a:t>probabilit</a:t>
                </a:r>
                <a:endParaRPr lang="zh-CN" altLang="en-US" sz="3000" b="1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411" name="直接箭头连接符 410"/>
          <p:cNvCxnSpPr>
            <a:stCxn id="355" idx="3"/>
          </p:cNvCxnSpPr>
          <p:nvPr/>
        </p:nvCxnSpPr>
        <p:spPr>
          <a:xfrm>
            <a:off x="13983242" y="12009612"/>
            <a:ext cx="317056" cy="9858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>
            <a:stCxn id="374" idx="3"/>
            <a:endCxn id="393" idx="1"/>
          </p:cNvCxnSpPr>
          <p:nvPr/>
        </p:nvCxnSpPr>
        <p:spPr>
          <a:xfrm flipV="1">
            <a:off x="17172803" y="11995776"/>
            <a:ext cx="1350249" cy="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文本框 412"/>
          <p:cNvSpPr txBox="1"/>
          <p:nvPr/>
        </p:nvSpPr>
        <p:spPr>
          <a:xfrm>
            <a:off x="17340008" y="10773671"/>
            <a:ext cx="1149674" cy="9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45" name="肘形连接符 44"/>
          <p:cNvCxnSpPr>
            <a:stCxn id="191" idx="2"/>
          </p:cNvCxnSpPr>
          <p:nvPr/>
        </p:nvCxnSpPr>
        <p:spPr>
          <a:xfrm rot="5400000">
            <a:off x="15424716" y="5868837"/>
            <a:ext cx="2207127" cy="25144402"/>
          </a:xfrm>
          <a:prstGeom prst="bentConnector2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22726770" y="6366751"/>
            <a:ext cx="13272968" cy="2974004"/>
          </a:xfrm>
          <a:prstGeom prst="roundRect">
            <a:avLst/>
          </a:prstGeom>
          <a:solidFill>
            <a:srgbClr val="7030A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29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032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4095</TotalTime>
  <Words>718</Words>
  <Application>Microsoft Office PowerPoint</Application>
  <PresentationFormat>自定义</PresentationFormat>
  <Paragraphs>571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Arial Rounded MT Bold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n3</dc:creator>
  <cp:lastModifiedBy>n3</cp:lastModifiedBy>
  <cp:revision>105</cp:revision>
  <dcterms:created xsi:type="dcterms:W3CDTF">2019-01-21T09:02:19Z</dcterms:created>
  <dcterms:modified xsi:type="dcterms:W3CDTF">2019-01-24T05:46:31Z</dcterms:modified>
</cp:coreProperties>
</file>