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6" r:id="rId9"/>
    <p:sldId id="257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37" y="-4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3E187-1922-4870-B417-60D51328D2D5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B1E25-9749-475D-9CC1-0850071054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9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1E25-9749-475D-9CC1-0850071054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5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B1E25-9749-475D-9CC1-0850071054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8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D2E00-A053-4D71-81FF-4F68E100A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6F90F7-ACE0-42ED-8F1D-D6F7019FB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B793A-A0F1-4667-9265-1AA482B6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5C07E-E2F6-4848-8203-B9C83BC5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A9A89-AC12-4FF3-948C-4433F2A2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6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1D13-1031-402D-9134-77D43934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B5485C-8566-4BDD-8465-90538C78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01684-5541-49E2-B078-1EF99334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4B5E7-7403-4706-A5E9-6A937B0C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EB347-2DD1-4532-B050-B05BA2BB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9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596F1A-3F05-4A0A-BDCD-FCE8F64D0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922764-B2F2-4420-B9ED-B1048034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2619D-B6BE-424A-8E66-6843FCEC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FFA7E-13D0-409E-B94D-5C2CE889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26159-E256-43B4-A435-3AA69B38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8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4243-D992-43F8-B87B-6FE8AC2E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9796F-9507-4B77-BFD3-DBBE70029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B44DB-5FA0-4086-9842-C55996AF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036B9-1830-4177-93ED-4E85EF2E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433EA-F301-41FF-8A13-A4A3AA54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3347E-70B2-409F-9630-71853A08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67255-6B3D-4C30-8884-D6CD48B8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ED35D-2A70-43F1-85E5-2947A03B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E6C39-16BA-4016-8F07-7321FFE0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B408A-02F8-4FCD-BD13-F7CF802D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FC4E0-82B7-428C-A579-47D1838C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EEDCF-BEF8-481B-BAE4-A229BE561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6566B3-7564-4FB3-999D-A16F314E9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5C404-AD33-4B5B-BB1B-D33A313A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D6D7E-C866-4C3D-89AA-3EA162B9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C7755-BE75-433A-A23B-12288DFA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1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04FE-71A1-470A-989D-CDD32EC0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7453C-C841-45F0-9BC2-412C6B2C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B3E74-586A-454B-B8F1-157BE63E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E95E69-141A-49C6-B718-C329BEF68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C74C9-5067-4428-A7A7-5561AC0AE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6F0A38-752A-43EE-B8B2-B81C6EF7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98B6CC-7C53-4BAB-AF60-A4B2731C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2DDBF1-A5EA-4141-8482-7E7DDC7A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7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149B6-E619-4822-926C-EC7E1FD9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77C892-4C63-4427-B761-C343EC3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AFC3C-439D-4E13-B2E7-219FAFFE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420F28-DB15-476F-AEAA-7ABEDE78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9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8E6D18-B031-4DEF-A216-F66B7BA9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1EA98-8763-4966-8FFA-A18CD85A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45A776-1178-452E-8D16-07508FD8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32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98B8F-FBCB-41CC-BFD6-B591F683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54C25-8179-4C81-AC24-723BAB76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B3666E-E7BA-4B46-877F-ACDCF3C0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2389DD-F0A5-47EC-ADBA-9113A610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6654A-D4B3-4523-A43D-70D32073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48184-9676-448C-91CD-792BC694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0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FE06-EBA1-445D-883C-7A41F70E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296765-FF9D-4384-B94D-671A0D033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C09B9D-B888-4D36-B643-935F9357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C1884-0AE0-45A9-8548-70F632F4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00C29E-CA46-43A0-A873-094AFC3E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54C09-8896-4641-AD67-D287BF56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0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7D8FBA-190B-4957-814D-FA3A1257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1381CF-F160-4E98-9D62-2BF9F42A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26915-29FF-4C98-8F1B-E2FAD12AE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C78F-0FD9-4C1B-AF6A-AD78CEA43DE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64720-D020-43A5-84AF-F789221EC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EBF70-3454-4824-9CCB-D317D4C69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9C36-454B-46C0-959C-D829377833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8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20.png"/><Relationship Id="rId18" Type="http://schemas.openxmlformats.org/officeDocument/2006/relationships/image" Target="../media/image370.png"/><Relationship Id="rId26" Type="http://schemas.openxmlformats.org/officeDocument/2006/relationships/image" Target="../media/image45.png"/><Relationship Id="rId21" Type="http://schemas.openxmlformats.org/officeDocument/2006/relationships/image" Target="../media/image40.png"/><Relationship Id="rId7" Type="http://schemas.openxmlformats.org/officeDocument/2006/relationships/image" Target="../media/image9.png"/><Relationship Id="rId12" Type="http://schemas.openxmlformats.org/officeDocument/2006/relationships/image" Target="../media/image310.png"/><Relationship Id="rId17" Type="http://schemas.openxmlformats.org/officeDocument/2006/relationships/image" Target="../media/image360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0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00.png"/><Relationship Id="rId24" Type="http://schemas.openxmlformats.org/officeDocument/2006/relationships/image" Target="../media/image380.png"/><Relationship Id="rId5" Type="http://schemas.openxmlformats.org/officeDocument/2006/relationships/image" Target="../media/image7.png"/><Relationship Id="rId15" Type="http://schemas.openxmlformats.org/officeDocument/2006/relationships/image" Target="../media/image340.png"/><Relationship Id="rId23" Type="http://schemas.openxmlformats.org/officeDocument/2006/relationships/image" Target="../media/image42.png"/><Relationship Id="rId28" Type="http://schemas.openxmlformats.org/officeDocument/2006/relationships/image" Target="../media/image43.png"/><Relationship Id="rId4" Type="http://schemas.openxmlformats.org/officeDocument/2006/relationships/image" Target="../media/image270.png"/><Relationship Id="rId14" Type="http://schemas.openxmlformats.org/officeDocument/2006/relationships/image" Target="../media/image330.png"/><Relationship Id="rId22" Type="http://schemas.openxmlformats.org/officeDocument/2006/relationships/image" Target="../media/image41.png"/><Relationship Id="rId27" Type="http://schemas.openxmlformats.org/officeDocument/2006/relationships/image" Target="../media/image39.png"/><Relationship Id="rId30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20.png"/><Relationship Id="rId18" Type="http://schemas.openxmlformats.org/officeDocument/2006/relationships/image" Target="../media/image370.png"/><Relationship Id="rId26" Type="http://schemas.openxmlformats.org/officeDocument/2006/relationships/image" Target="../media/image45.png"/><Relationship Id="rId3" Type="http://schemas.openxmlformats.org/officeDocument/2006/relationships/image" Target="../media/image4.png"/><Relationship Id="rId21" Type="http://schemas.openxmlformats.org/officeDocument/2006/relationships/image" Target="../media/image40.png"/><Relationship Id="rId7" Type="http://schemas.openxmlformats.org/officeDocument/2006/relationships/image" Target="../media/image9.png"/><Relationship Id="rId12" Type="http://schemas.openxmlformats.org/officeDocument/2006/relationships/image" Target="../media/image310.png"/><Relationship Id="rId17" Type="http://schemas.openxmlformats.org/officeDocument/2006/relationships/image" Target="../media/image360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0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00.png"/><Relationship Id="rId24" Type="http://schemas.openxmlformats.org/officeDocument/2006/relationships/image" Target="../media/image380.png"/><Relationship Id="rId5" Type="http://schemas.openxmlformats.org/officeDocument/2006/relationships/image" Target="../media/image7.png"/><Relationship Id="rId15" Type="http://schemas.openxmlformats.org/officeDocument/2006/relationships/image" Target="../media/image340.png"/><Relationship Id="rId23" Type="http://schemas.openxmlformats.org/officeDocument/2006/relationships/image" Target="../media/image42.png"/><Relationship Id="rId28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270.png"/><Relationship Id="rId9" Type="http://schemas.openxmlformats.org/officeDocument/2006/relationships/image" Target="../media/image1.png"/><Relationship Id="rId14" Type="http://schemas.openxmlformats.org/officeDocument/2006/relationships/image" Target="../media/image330.png"/><Relationship Id="rId22" Type="http://schemas.openxmlformats.org/officeDocument/2006/relationships/image" Target="../media/image41.png"/><Relationship Id="rId27" Type="http://schemas.openxmlformats.org/officeDocument/2006/relationships/image" Target="../media/image39.png"/><Relationship Id="rId30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6DB727-F516-4915-8FED-25693C7B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-7716"/>
            <a:ext cx="8423039" cy="3292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D3728A-CA93-4B0F-BB65-C9D35095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3148422"/>
            <a:ext cx="8769476" cy="366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2582446" y="379734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4886702" y="407894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5318750" y="386935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5462766" y="479715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7046942" y="437340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6644750" y="4064283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750" y="4064283"/>
                <a:ext cx="1092416" cy="253916"/>
              </a:xfrm>
              <a:prstGeom prst="rect">
                <a:avLst/>
              </a:prstGeom>
              <a:blipFill>
                <a:blip r:embed="rId4"/>
                <a:stretch>
                  <a:fillRect t="-102439" r="-40223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4871864" y="4869160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4869160"/>
                <a:ext cx="1272015" cy="253916"/>
              </a:xfrm>
              <a:prstGeom prst="rect">
                <a:avLst/>
              </a:prstGeom>
              <a:blipFill>
                <a:blip r:embed="rId5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5318750" y="363727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50" y="3637275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3711799" y="4158525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99" y="4158525"/>
                <a:ext cx="1266244" cy="253916"/>
              </a:xfrm>
              <a:prstGeom prst="rect">
                <a:avLst/>
              </a:prstGeom>
              <a:blipFill>
                <a:blip r:embed="rId7"/>
                <a:stretch>
                  <a:fillRect t="-100000" r="-2211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2223760" y="395198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60" y="3951985"/>
                <a:ext cx="1272015" cy="253916"/>
              </a:xfrm>
              <a:prstGeom prst="rect">
                <a:avLst/>
              </a:prstGeom>
              <a:blipFill>
                <a:blip r:embed="rId8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F8BC27DD-635C-4D7A-AA04-71D543639575}"/>
              </a:ext>
            </a:extLst>
          </p:cNvPr>
          <p:cNvCxnSpPr>
            <a:cxnSpLocks/>
            <a:stCxn id="8" idx="5"/>
            <a:endCxn id="9" idx="6"/>
          </p:cNvCxnSpPr>
          <p:nvPr/>
        </p:nvCxnSpPr>
        <p:spPr>
          <a:xfrm rot="16200000" flipH="1">
            <a:off x="5085786" y="4348163"/>
            <a:ext cx="876885" cy="165107"/>
          </a:xfrm>
          <a:prstGeom prst="curvedConnector4">
            <a:avLst>
              <a:gd name="adj1" fmla="val 28180"/>
              <a:gd name="adj2" fmla="val 169228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D0D0AA37-2581-4170-9CC8-65F129BE5F0C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2726462" y="3869350"/>
            <a:ext cx="2160240" cy="281601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D8D2EAC2-48BB-48D2-9895-CE4FF7688D2A}"/>
              </a:ext>
            </a:extLst>
          </p:cNvPr>
          <p:cNvCxnSpPr>
            <a:stCxn id="5" idx="4"/>
          </p:cNvCxnSpPr>
          <p:nvPr/>
        </p:nvCxnSpPr>
        <p:spPr>
          <a:xfrm rot="16200000" flipH="1">
            <a:off x="2010090" y="4584836"/>
            <a:ext cx="1936800" cy="648072"/>
          </a:xfrm>
          <a:prstGeom prst="curvedConnector3">
            <a:avLst>
              <a:gd name="adj1" fmla="val 67319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A32208F1-6F70-4836-888D-6CF3E9A79E80}"/>
              </a:ext>
            </a:extLst>
          </p:cNvPr>
          <p:cNvCxnSpPr/>
          <p:nvPr/>
        </p:nvCxnSpPr>
        <p:spPr>
          <a:xfrm flipV="1">
            <a:off x="3302526" y="5805264"/>
            <a:ext cx="1368152" cy="72008"/>
          </a:xfrm>
          <a:prstGeom prst="curvedConnector3">
            <a:avLst>
              <a:gd name="adj1" fmla="val 38861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C86B410A-3C46-4FEC-B6AF-75D933F23195}"/>
              </a:ext>
            </a:extLst>
          </p:cNvPr>
          <p:cNvCxnSpPr>
            <a:cxnSpLocks/>
            <a:endCxn id="9" idx="4"/>
          </p:cNvCxnSpPr>
          <p:nvPr/>
        </p:nvCxnSpPr>
        <p:spPr>
          <a:xfrm rot="5400000" flipH="1" flipV="1">
            <a:off x="4670677" y="4941170"/>
            <a:ext cx="864098" cy="864095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曲线 150">
            <a:extLst>
              <a:ext uri="{FF2B5EF4-FFF2-40B4-BE49-F238E27FC236}">
                <a16:creationId xmlns:a16="http://schemas.microsoft.com/office/drawing/2014/main" id="{112028A8-A05D-421A-83B8-B7DBEC9DFD42}"/>
              </a:ext>
            </a:extLst>
          </p:cNvPr>
          <p:cNvCxnSpPr>
            <a:cxnSpLocks/>
          </p:cNvCxnSpPr>
          <p:nvPr/>
        </p:nvCxnSpPr>
        <p:spPr>
          <a:xfrm>
            <a:off x="5606782" y="4869160"/>
            <a:ext cx="855655" cy="321288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triangle"/>
          </a:ln>
          <a:effectLst>
            <a:glow rad="63500">
              <a:srgbClr val="00B05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曲线 152">
            <a:extLst>
              <a:ext uri="{FF2B5EF4-FFF2-40B4-BE49-F238E27FC236}">
                <a16:creationId xmlns:a16="http://schemas.microsoft.com/office/drawing/2014/main" id="{D82452B1-B40F-4DA8-9909-CC8712E791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43589" y="4527829"/>
            <a:ext cx="685768" cy="664954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曲线 155">
            <a:extLst>
              <a:ext uri="{FF2B5EF4-FFF2-40B4-BE49-F238E27FC236}">
                <a16:creationId xmlns:a16="http://schemas.microsoft.com/office/drawing/2014/main" id="{DB2DD94B-CF19-4E73-87D5-B6EEC7FA46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70679" y="5196178"/>
            <a:ext cx="1791759" cy="609086"/>
          </a:xfrm>
          <a:prstGeom prst="curvedConnector3">
            <a:avLst>
              <a:gd name="adj1" fmla="val 8991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曲线 158">
            <a:extLst>
              <a:ext uri="{FF2B5EF4-FFF2-40B4-BE49-F238E27FC236}">
                <a16:creationId xmlns:a16="http://schemas.microsoft.com/office/drawing/2014/main" id="{FF3C6D15-14CB-4570-BC66-80D496523F6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5462766" y="3941358"/>
            <a:ext cx="1605267" cy="453139"/>
          </a:xfrm>
          <a:prstGeom prst="curvedConnector2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2C5A35F8-F516-4789-9E99-0B2E00567E6B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>
            <a:off x="5462766" y="3941358"/>
            <a:ext cx="1605267" cy="554973"/>
          </a:xfrm>
          <a:prstGeom prst="curvedConnector4">
            <a:avLst>
              <a:gd name="adj1" fmla="val 42697"/>
              <a:gd name="adj2" fmla="val 108238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F15AAD89-E46C-4830-9D46-90D0E1E7403A}"/>
              </a:ext>
            </a:extLst>
          </p:cNvPr>
          <p:cNvCxnSpPr>
            <a:stCxn id="8" idx="3"/>
            <a:endCxn id="7" idx="6"/>
          </p:cNvCxnSpPr>
          <p:nvPr/>
        </p:nvCxnSpPr>
        <p:spPr>
          <a:xfrm rot="5400000">
            <a:off x="5105942" y="3917052"/>
            <a:ext cx="158676" cy="309123"/>
          </a:xfrm>
          <a:prstGeom prst="curvedConnector2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曲线 185">
            <a:extLst>
              <a:ext uri="{FF2B5EF4-FFF2-40B4-BE49-F238E27FC236}">
                <a16:creationId xmlns:a16="http://schemas.microsoft.com/office/drawing/2014/main" id="{711B595F-56D8-4A70-8241-A1FC6E3E6FB6}"/>
              </a:ext>
            </a:extLst>
          </p:cNvPr>
          <p:cNvCxnSpPr>
            <a:stCxn id="8" idx="2"/>
            <a:endCxn id="7" idx="7"/>
          </p:cNvCxnSpPr>
          <p:nvPr/>
        </p:nvCxnSpPr>
        <p:spPr>
          <a:xfrm rot="10800000" flipV="1">
            <a:off x="5009628" y="3941358"/>
            <a:ext cx="309123" cy="158676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6E294822-BF71-4147-B3F9-2685662BC8C0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5074538" y="4336916"/>
            <a:ext cx="776456" cy="14401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9926B19-FCCE-495E-A259-B62682CA25A2}"/>
                  </a:ext>
                </a:extLst>
              </p:cNvPr>
              <p:cNvSpPr/>
              <p:nvPr/>
            </p:nvSpPr>
            <p:spPr>
              <a:xfrm>
                <a:off x="6089792" y="3885003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9926B19-FCCE-495E-A259-B62682CA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92" y="3885003"/>
                <a:ext cx="486800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35D4CFF-CE3E-4F03-ACD4-1282794E6092}"/>
                  </a:ext>
                </a:extLst>
              </p:cNvPr>
              <p:cNvSpPr/>
              <p:nvPr/>
            </p:nvSpPr>
            <p:spPr>
              <a:xfrm>
                <a:off x="6704158" y="4745246"/>
                <a:ext cx="48365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35D4CFF-CE3E-4F03-ACD4-1282794E6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158" y="4745246"/>
                <a:ext cx="483659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986701C-6BA1-4518-9BD8-947A70B0AD75}"/>
                  </a:ext>
                </a:extLst>
              </p:cNvPr>
              <p:cNvSpPr/>
              <p:nvPr/>
            </p:nvSpPr>
            <p:spPr>
              <a:xfrm>
                <a:off x="4745104" y="5263316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986701C-6BA1-4518-9BD8-947A70B0A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04" y="5263316"/>
                <a:ext cx="486800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020B351-243D-42D3-917B-C713B60B990F}"/>
                  </a:ext>
                </a:extLst>
              </p:cNvPr>
              <p:cNvSpPr/>
              <p:nvPr/>
            </p:nvSpPr>
            <p:spPr>
              <a:xfrm>
                <a:off x="5571654" y="4340384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020B351-243D-42D3-917B-C713B60B9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654" y="4340384"/>
                <a:ext cx="486800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DFC74AAE-6369-4111-9144-4114C823453B}"/>
                  </a:ext>
                </a:extLst>
              </p:cNvPr>
              <p:cNvSpPr/>
              <p:nvPr/>
            </p:nvSpPr>
            <p:spPr>
              <a:xfrm>
                <a:off x="5012158" y="4015734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DFC74AAE-6369-4111-9144-4114C8234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158" y="4015734"/>
                <a:ext cx="486800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32DCE022-0DF9-41C8-B9EA-848230BAEB76}"/>
                  </a:ext>
                </a:extLst>
              </p:cNvPr>
              <p:cNvSpPr/>
              <p:nvPr/>
            </p:nvSpPr>
            <p:spPr>
              <a:xfrm>
                <a:off x="3674671" y="3883192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32DCE022-0DF9-41C8-B9EA-848230BAE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71" y="3883192"/>
                <a:ext cx="486800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E46F5AF8-C1F7-41A4-8430-64A6B06A65FA}"/>
                  </a:ext>
                </a:extLst>
              </p:cNvPr>
              <p:cNvSpPr/>
              <p:nvPr/>
            </p:nvSpPr>
            <p:spPr>
              <a:xfrm>
                <a:off x="3806581" y="5678306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E46F5AF8-C1F7-41A4-8430-64A6B06A6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5678306"/>
                <a:ext cx="486800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90FDC7D0-BB70-458B-9A97-050126BDF110}"/>
                  </a:ext>
                </a:extLst>
              </p:cNvPr>
              <p:cNvSpPr/>
              <p:nvPr/>
            </p:nvSpPr>
            <p:spPr>
              <a:xfrm>
                <a:off x="970519" y="4591361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90FDC7D0-BB70-458B-9A97-050126BDF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19" y="4591361"/>
                <a:ext cx="486800" cy="2539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529198C9-3498-4451-8B08-D35766F21EBF}"/>
                  </a:ext>
                </a:extLst>
              </p:cNvPr>
              <p:cNvSpPr/>
              <p:nvPr/>
            </p:nvSpPr>
            <p:spPr>
              <a:xfrm>
                <a:off x="6024930" y="4267539"/>
                <a:ext cx="55835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529198C9-3498-4451-8B08-D35766F21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930" y="4267539"/>
                <a:ext cx="558358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D978EF6-753C-42E3-B3EA-E8E1076E41F2}"/>
                  </a:ext>
                </a:extLst>
              </p:cNvPr>
              <p:cNvSpPr/>
              <p:nvPr/>
            </p:nvSpPr>
            <p:spPr>
              <a:xfrm>
                <a:off x="5153314" y="4313562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D978EF6-753C-42E3-B3EA-E8E1076E4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14" y="4313562"/>
                <a:ext cx="56149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1F08AD4-FA6B-4782-8B12-0CE9A884102E}"/>
                  </a:ext>
                </a:extLst>
              </p:cNvPr>
              <p:cNvSpPr/>
              <p:nvPr/>
            </p:nvSpPr>
            <p:spPr>
              <a:xfrm>
                <a:off x="4753988" y="4464403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1F08AD4-FA6B-4782-8B12-0CE9A8841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988" y="4464403"/>
                <a:ext cx="561499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81D2C28-BC30-4E50-A4CC-7F96FE8F0BBC}"/>
                  </a:ext>
                </a:extLst>
              </p:cNvPr>
              <p:cNvSpPr/>
              <p:nvPr/>
            </p:nvSpPr>
            <p:spPr>
              <a:xfrm>
                <a:off x="4670405" y="3831507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81D2C28-BC30-4E50-A4CC-7F96FE8F0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405" y="3831507"/>
                <a:ext cx="561499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F8E655D-9DD3-4B36-9057-F42808DD470C}"/>
                  </a:ext>
                </a:extLst>
              </p:cNvPr>
              <p:cNvSpPr/>
              <p:nvPr/>
            </p:nvSpPr>
            <p:spPr>
              <a:xfrm>
                <a:off x="5405460" y="5528253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F8E655D-9DD3-4B36-9057-F42808DD4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460" y="5528253"/>
                <a:ext cx="561499" cy="2539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847767A5-9327-4EB5-B47A-7D054936C1C7}"/>
                  </a:ext>
                </a:extLst>
              </p:cNvPr>
              <p:cNvSpPr/>
              <p:nvPr/>
            </p:nvSpPr>
            <p:spPr>
              <a:xfrm>
                <a:off x="5787586" y="5032122"/>
                <a:ext cx="5332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𝑁𝐼𝑆𝑅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847767A5-9327-4EB5-B47A-7D054936C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586" y="5032122"/>
                <a:ext cx="533288" cy="2539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连接符: 曲线 217">
            <a:extLst>
              <a:ext uri="{FF2B5EF4-FFF2-40B4-BE49-F238E27FC236}">
                <a16:creationId xmlns:a16="http://schemas.microsoft.com/office/drawing/2014/main" id="{6DE50C9B-E57F-49C7-B3D0-9B3A01A5709B}"/>
              </a:ext>
            </a:extLst>
          </p:cNvPr>
          <p:cNvCxnSpPr>
            <a:stCxn id="9" idx="2"/>
            <a:endCxn id="7" idx="4"/>
          </p:cNvCxnSpPr>
          <p:nvPr/>
        </p:nvCxnSpPr>
        <p:spPr>
          <a:xfrm rot="10800000">
            <a:off x="4958710" y="4222960"/>
            <a:ext cx="504056" cy="646201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C1F928B-F887-4869-81E5-D92E962F0E9D}"/>
                  </a:ext>
                </a:extLst>
              </p:cNvPr>
              <p:cNvSpPr/>
              <p:nvPr/>
            </p:nvSpPr>
            <p:spPr>
              <a:xfrm>
                <a:off x="2708150" y="4718319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C1F928B-F887-4869-81E5-D92E962F0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50" y="4718319"/>
                <a:ext cx="561499" cy="25391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F24062-6C86-437C-A377-12C82687879A}"/>
                  </a:ext>
                </a:extLst>
              </p:cNvPr>
              <p:cNvSpPr/>
              <p:nvPr/>
            </p:nvSpPr>
            <p:spPr>
              <a:xfrm>
                <a:off x="6426421" y="5228314"/>
                <a:ext cx="75661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𝐻𝑢𝑚𝑎𝑐𝑎𝑜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F24062-6C86-437C-A377-12C826878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21" y="5228314"/>
                <a:ext cx="756617" cy="2539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4CFA9DA-8343-4DB3-8249-938900F3AFCF}"/>
                  </a:ext>
                </a:extLst>
              </p:cNvPr>
              <p:cNvSpPr/>
              <p:nvPr/>
            </p:nvSpPr>
            <p:spPr>
              <a:xfrm>
                <a:off x="4413552" y="5805264"/>
                <a:ext cx="52257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𝐶𝑜𝑐𝑜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4CFA9DA-8343-4DB3-8249-938900F3A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52" y="5805264"/>
                <a:ext cx="522579" cy="25391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A2B897-279B-4DC0-8FC4-B5DB528795DB}"/>
                  </a:ext>
                </a:extLst>
              </p:cNvPr>
              <p:cNvSpPr/>
              <p:nvPr/>
            </p:nvSpPr>
            <p:spPr>
              <a:xfrm>
                <a:off x="3041166" y="5877272"/>
                <a:ext cx="58746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𝑃𝑜𝑛𝑐𝑒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A2B897-279B-4DC0-8FC4-B5DB52879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166" y="5877272"/>
                <a:ext cx="587469" cy="2539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9E703E96-ED62-489B-AB1C-66B32F46CFEE}"/>
              </a:ext>
            </a:extLst>
          </p:cNvPr>
          <p:cNvSpPr/>
          <p:nvPr/>
        </p:nvSpPr>
        <p:spPr>
          <a:xfrm>
            <a:off x="939676" y="3869871"/>
            <a:ext cx="2358695" cy="2019300"/>
          </a:xfrm>
          <a:custGeom>
            <a:avLst/>
            <a:gdLst>
              <a:gd name="connsiteX0" fmla="*/ 1710995 w 2358695"/>
              <a:gd name="connsiteY0" fmla="*/ 0 h 2019300"/>
              <a:gd name="connsiteX1" fmla="*/ 67253 w 2358695"/>
              <a:gd name="connsiteY1" fmla="*/ 288472 h 2019300"/>
              <a:gd name="connsiteX2" fmla="*/ 519010 w 2358695"/>
              <a:gd name="connsiteY2" fmla="*/ 1589315 h 2019300"/>
              <a:gd name="connsiteX3" fmla="*/ 2358695 w 2358695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8695" h="2019300">
                <a:moveTo>
                  <a:pt x="1710995" y="0"/>
                </a:moveTo>
                <a:cubicBezTo>
                  <a:pt x="988456" y="11793"/>
                  <a:pt x="265917" y="23586"/>
                  <a:pt x="67253" y="288472"/>
                </a:cubicBezTo>
                <a:cubicBezTo>
                  <a:pt x="-131411" y="553358"/>
                  <a:pt x="137103" y="1300844"/>
                  <a:pt x="519010" y="1589315"/>
                </a:cubicBezTo>
                <a:cubicBezTo>
                  <a:pt x="900917" y="1877786"/>
                  <a:pt x="2066595" y="1944914"/>
                  <a:pt x="2358695" y="2019300"/>
                </a:cubicBezTo>
              </a:path>
            </a:pathLst>
          </a:custGeom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2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BEC331-4352-41DF-93CF-8B349A6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47637"/>
            <a:ext cx="8601075" cy="6562725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4007768" y="4221088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6312024" y="4502689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744072" y="429309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888088" y="522920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8472264" y="479715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6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6EEC0C11-E957-48C9-9E88-DE56E588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429000"/>
            <a:ext cx="8591550" cy="30218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CAF92A-6304-4A64-933E-9A3338AE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03" y="260648"/>
            <a:ext cx="8591550" cy="3219450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4007768" y="379734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6312024" y="407894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744072" y="386935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888088" y="4805454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8472264" y="437340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C3064-D996-4586-B439-61BB5383283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151784" y="3869350"/>
            <a:ext cx="2160240" cy="28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78A0191-E6CC-48B3-A132-45ECDF5CE8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6434949" y="3941358"/>
            <a:ext cx="309123" cy="158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A38BA6-66F4-4FF0-8391-68ADC2722FC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888088" y="3941358"/>
            <a:ext cx="1584176" cy="50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E087D9-CE48-43B2-8882-70B42BA21D7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6384032" y="4222959"/>
            <a:ext cx="525147" cy="603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27D1C5-57DE-4F79-89E3-ADC2AF73EA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011013" y="4496331"/>
            <a:ext cx="1482342" cy="330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  <a:blipFill>
                <a:blip r:embed="rId4"/>
                <a:stretch>
                  <a:fillRect t="-102439" r="-39665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  <a:blipFill>
                <a:blip r:embed="rId5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  <a:blipFill>
                <a:blip r:embed="rId7"/>
                <a:stretch>
                  <a:fillRect t="-100000" r="-2270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  <a:blipFill>
                <a:blip r:embed="rId8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/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45.97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/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/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/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/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96615D-373A-40A1-A29A-0B16D4B44F1A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6816080" y="4013366"/>
            <a:ext cx="144016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/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52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6EEC0C11-E957-48C9-9E88-DE56E588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429000"/>
            <a:ext cx="8591550" cy="30218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CAF92A-6304-4A64-933E-9A3338AE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03" y="260648"/>
            <a:ext cx="8591550" cy="3219450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4007768" y="379734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6312024" y="407894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744072" y="386935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888088" y="4805454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8472264" y="437340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C3064-D996-4586-B439-61BB5383283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151784" y="3869350"/>
            <a:ext cx="2160240" cy="28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78A0191-E6CC-48B3-A132-45ECDF5CE8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6434949" y="3941358"/>
            <a:ext cx="309123" cy="158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A38BA6-66F4-4FF0-8391-68ADC2722FC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888088" y="3941358"/>
            <a:ext cx="1584176" cy="50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E087D9-CE48-43B2-8882-70B42BA21D7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6384032" y="4222959"/>
            <a:ext cx="525147" cy="603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27D1C5-57DE-4F79-89E3-ADC2AF73EA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011013" y="4496331"/>
            <a:ext cx="1482342" cy="330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  <a:blipFill>
                <a:blip r:embed="rId4"/>
                <a:stretch>
                  <a:fillRect t="-102439" r="-39665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  <a:blipFill>
                <a:blip r:embed="rId5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  <a:blipFill>
                <a:blip r:embed="rId7"/>
                <a:stretch>
                  <a:fillRect t="-100000" r="-2270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  <a:blipFill>
                <a:blip r:embed="rId8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/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45.97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/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/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/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/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96615D-373A-40A1-A29A-0B16D4B44F1A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6816080" y="4013366"/>
            <a:ext cx="144016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/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图片 61">
            <a:extLst>
              <a:ext uri="{FF2B5EF4-FFF2-40B4-BE49-F238E27FC236}">
                <a16:creationId xmlns:a16="http://schemas.microsoft.com/office/drawing/2014/main" id="{739E0D11-D2F3-452C-95B0-47100F23AF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424" y="-27384"/>
            <a:ext cx="9063528" cy="35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6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6EEC0C11-E957-48C9-9E88-DE56E588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429000"/>
            <a:ext cx="8591550" cy="30218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ECAF92A-6304-4A64-933E-9A3338AE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03" y="260648"/>
            <a:ext cx="8591550" cy="3219450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4007768" y="379734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6312024" y="407894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744072" y="386935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888088" y="4805454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8472264" y="437340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C3064-D996-4586-B439-61BB5383283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4151784" y="3869350"/>
            <a:ext cx="2160240" cy="28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78A0191-E6CC-48B3-A132-45ECDF5CE8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6434949" y="3941358"/>
            <a:ext cx="309123" cy="158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A38BA6-66F4-4FF0-8391-68ADC2722FC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888088" y="3941358"/>
            <a:ext cx="1584176" cy="50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E087D9-CE48-43B2-8882-70B42BA21D7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6384032" y="4222959"/>
            <a:ext cx="525147" cy="603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27D1C5-57DE-4F79-89E3-ADC2AF73EA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011013" y="4496331"/>
            <a:ext cx="1482342" cy="330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72" y="4064283"/>
                <a:ext cx="1092416" cy="253916"/>
              </a:xfrm>
              <a:prstGeom prst="rect">
                <a:avLst/>
              </a:prstGeom>
              <a:blipFill>
                <a:blip r:embed="rId4"/>
                <a:stretch>
                  <a:fillRect t="-102439" r="-39665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88" y="4965743"/>
                <a:ext cx="1272015" cy="253916"/>
              </a:xfrm>
              <a:prstGeom prst="rect">
                <a:avLst/>
              </a:prstGeom>
              <a:blipFill>
                <a:blip r:embed="rId5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3637275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21" y="4158525"/>
                <a:ext cx="1266244" cy="253916"/>
              </a:xfrm>
              <a:prstGeom prst="rect">
                <a:avLst/>
              </a:prstGeom>
              <a:blipFill>
                <a:blip r:embed="rId7"/>
                <a:stretch>
                  <a:fillRect t="-100000" r="-2270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082" y="3951985"/>
                <a:ext cx="1272015" cy="253916"/>
              </a:xfrm>
              <a:prstGeom prst="rect">
                <a:avLst/>
              </a:prstGeom>
              <a:blipFill>
                <a:blip r:embed="rId8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/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45.97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980" y="3951985"/>
                <a:ext cx="73840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/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0" y="4457654"/>
                <a:ext cx="73840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/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20" y="3799396"/>
                <a:ext cx="738407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/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665" y="4444493"/>
                <a:ext cx="738407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/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3" y="3813582"/>
                <a:ext cx="738407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96615D-373A-40A1-A29A-0B16D4B44F1A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6816080" y="4013366"/>
            <a:ext cx="144016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/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91" y="4240410"/>
                <a:ext cx="738407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图片 61">
            <a:extLst>
              <a:ext uri="{FF2B5EF4-FFF2-40B4-BE49-F238E27FC236}">
                <a16:creationId xmlns:a16="http://schemas.microsoft.com/office/drawing/2014/main" id="{739E0D11-D2F3-452C-95B0-47100F23AF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424" y="-27384"/>
            <a:ext cx="9063528" cy="35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52A7C-C6AA-41AB-BADA-D946A508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268760"/>
            <a:ext cx="1873424" cy="759619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直线距离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0C5995-E813-486A-854A-B0EF8B45C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66232"/>
            <a:ext cx="7687748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0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3502358" y="1716859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5806614" y="199846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238662" y="1788867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382678" y="2724971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7966854" y="229292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0C3064-D996-4586-B439-61BB5383283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3646374" y="1788867"/>
            <a:ext cx="2160240" cy="281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78A0191-E6CC-48B3-A132-45ECDF5CE8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5929539" y="1860875"/>
            <a:ext cx="309123" cy="158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A38BA6-66F4-4FF0-8391-68ADC2722FC5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6382678" y="1860875"/>
            <a:ext cx="1584176" cy="50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E087D9-CE48-43B2-8882-70B42BA21D7F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5878622" y="2142476"/>
            <a:ext cx="525147" cy="603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B27D1C5-57DE-4F79-89E3-ADC2AF73EA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6505603" y="2415848"/>
            <a:ext cx="1482342" cy="330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7564662" y="1983800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662" y="1983800"/>
                <a:ext cx="1092416" cy="253916"/>
              </a:xfrm>
              <a:prstGeom prst="rect">
                <a:avLst/>
              </a:prstGeom>
              <a:blipFill>
                <a:blip r:embed="rId2"/>
                <a:stretch>
                  <a:fillRect t="-100000" r="-3966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5818678" y="2885260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78" y="2885260"/>
                <a:ext cx="1272015" cy="253916"/>
              </a:xfrm>
              <a:prstGeom prst="rect">
                <a:avLst/>
              </a:prstGeom>
              <a:blipFill>
                <a:blip r:embed="rId3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6238662" y="1556792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62" y="1556792"/>
                <a:ext cx="1272015" cy="253916"/>
              </a:xfrm>
              <a:prstGeom prst="rect">
                <a:avLst/>
              </a:prstGeom>
              <a:blipFill>
                <a:blip r:embed="rId4"/>
                <a:stretch>
                  <a:fillRect t="-100000" r="-22488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4631711" y="2078042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711" y="2078042"/>
                <a:ext cx="1266244" cy="253916"/>
              </a:xfrm>
              <a:prstGeom prst="rect">
                <a:avLst/>
              </a:prstGeom>
              <a:blipFill>
                <a:blip r:embed="rId5"/>
                <a:stretch>
                  <a:fillRect t="-100000" r="-2211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3143672" y="1871502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1871502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/>
              <p:nvPr/>
            </p:nvSpPr>
            <p:spPr>
              <a:xfrm>
                <a:off x="6877570" y="1871502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45.97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570" y="1871502"/>
                <a:ext cx="738407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/>
              <p:nvPr/>
            </p:nvSpPr>
            <p:spPr>
              <a:xfrm>
                <a:off x="6772270" y="2377171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0" y="2377171"/>
                <a:ext cx="738407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/>
              <p:nvPr/>
            </p:nvSpPr>
            <p:spPr>
              <a:xfrm>
                <a:off x="5437410" y="1718913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10" y="1718913"/>
                <a:ext cx="738407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/>
              <p:nvPr/>
            </p:nvSpPr>
            <p:spPr>
              <a:xfrm>
                <a:off x="5500255" y="2364010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255" y="2364010"/>
                <a:ext cx="73840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/>
              <p:nvPr/>
            </p:nvSpPr>
            <p:spPr>
              <a:xfrm>
                <a:off x="4412943" y="1733099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DA4B-FAED-424D-A592-3668CCD4F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943" y="1733099"/>
                <a:ext cx="738407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396615D-373A-40A1-A29A-0B16D4B44F1A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6310670" y="1932883"/>
            <a:ext cx="144016" cy="792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/>
              <p:nvPr/>
            </p:nvSpPr>
            <p:spPr>
              <a:xfrm>
                <a:off x="6178581" y="2159927"/>
                <a:ext cx="73840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105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05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05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05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4FD5A41-5387-46C0-ACB8-3429A7FBF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81" y="2159927"/>
                <a:ext cx="738407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90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3502358" y="1716859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5806614" y="199846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6238662" y="1788867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6382678" y="2724971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7966854" y="229292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7510677" y="2055948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677" y="2055948"/>
                <a:ext cx="1092416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5818678" y="2863465"/>
                <a:ext cx="127201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78" y="2863465"/>
                <a:ext cx="1272015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5676837" y="1557113"/>
                <a:ext cx="127201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837" y="1557113"/>
                <a:ext cx="1272015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5060204" y="1921199"/>
                <a:ext cx="1266244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04" y="1921199"/>
                <a:ext cx="126624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/>
              <p:nvPr/>
            </p:nvSpPr>
            <p:spPr>
              <a:xfrm>
                <a:off x="6800487" y="1789834"/>
                <a:ext cx="738407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(0, 0, 0)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61B2A9B-0509-466D-9AB9-A5C6B524C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487" y="1789834"/>
                <a:ext cx="738407" cy="253916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/>
              <p:nvPr/>
            </p:nvSpPr>
            <p:spPr>
              <a:xfrm>
                <a:off x="6707341" y="2376837"/>
                <a:ext cx="738407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(0, 0, 0)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901052-03EF-4F1D-A378-47E320B13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341" y="2376837"/>
                <a:ext cx="738407" cy="253916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/>
              <p:nvPr/>
            </p:nvSpPr>
            <p:spPr>
              <a:xfrm>
                <a:off x="5536259" y="1692355"/>
                <a:ext cx="738407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(1, 1, 0)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DB24FF8-7CDA-4797-8021-B293B56D5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259" y="1692355"/>
                <a:ext cx="738407" cy="253916"/>
              </a:xfrm>
              <a:prstGeom prst="rect">
                <a:avLst/>
              </a:prstGeom>
              <a:blipFill>
                <a:blip r:embed="rId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/>
              <p:nvPr/>
            </p:nvSpPr>
            <p:spPr>
              <a:xfrm>
                <a:off x="5556595" y="2363617"/>
                <a:ext cx="738407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(2, 0, 1)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0554A91-7E22-47CD-89C0-4515E2F60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95" y="2363617"/>
                <a:ext cx="738407" cy="253916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DEDF39E-F058-48F8-95E1-06BBF71356AF}"/>
                  </a:ext>
                </a:extLst>
              </p:cNvPr>
              <p:cNvSpPr/>
              <p:nvPr/>
            </p:nvSpPr>
            <p:spPr>
              <a:xfrm>
                <a:off x="3402332" y="1848099"/>
                <a:ext cx="34406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DEDF39E-F058-48F8-95E1-06BBF7135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2" y="1848099"/>
                <a:ext cx="34406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9165E13-7245-423E-B370-D8EC0A79D5A8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5929539" y="1860875"/>
            <a:ext cx="309123" cy="15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3DF7B0C-896C-4777-ACC0-C10E747AFB72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5929539" y="2121385"/>
            <a:ext cx="474230" cy="62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EA30E4F-5ABE-4847-AECC-5E641A631B06}"/>
              </a:ext>
            </a:extLst>
          </p:cNvPr>
          <p:cNvCxnSpPr>
            <a:stCxn id="10" idx="1"/>
            <a:endCxn id="8" idx="6"/>
          </p:cNvCxnSpPr>
          <p:nvPr/>
        </p:nvCxnSpPr>
        <p:spPr>
          <a:xfrm flipH="1" flipV="1">
            <a:off x="6382678" y="1860875"/>
            <a:ext cx="1605267" cy="45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7D87C8A-5C59-47AB-9256-07E982876F05}"/>
              </a:ext>
            </a:extLst>
          </p:cNvPr>
          <p:cNvCxnSpPr>
            <a:stCxn id="10" idx="3"/>
            <a:endCxn id="9" idx="6"/>
          </p:cNvCxnSpPr>
          <p:nvPr/>
        </p:nvCxnSpPr>
        <p:spPr>
          <a:xfrm flipH="1">
            <a:off x="6526694" y="2415848"/>
            <a:ext cx="1461251" cy="38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90EED9-9BD3-4366-993D-6AF4AB9923C9}"/>
                  </a:ext>
                </a:extLst>
              </p:cNvPr>
              <p:cNvSpPr txBox="1"/>
              <p:nvPr/>
            </p:nvSpPr>
            <p:spPr>
              <a:xfrm>
                <a:off x="3249653" y="1401605"/>
                <a:ext cx="649426" cy="2539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(1, 0, 0)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90EED9-9BD3-4366-993D-6AF4AB99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53" y="1401605"/>
                <a:ext cx="64942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F5DC4C3-A861-4A0B-A00B-B67A684EA084}"/>
                  </a:ext>
                </a:extLst>
              </p:cNvPr>
              <p:cNvSpPr txBox="1"/>
              <p:nvPr/>
            </p:nvSpPr>
            <p:spPr>
              <a:xfrm>
                <a:off x="4937279" y="1904423"/>
                <a:ext cx="649426" cy="2539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(5, 2, 3)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F5DC4C3-A861-4A0B-A00B-B67A684EA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279" y="1904423"/>
                <a:ext cx="649426" cy="253916"/>
              </a:xfrm>
              <a:prstGeom prst="rect">
                <a:avLst/>
              </a:prstGeom>
              <a:blipFill>
                <a:blip r:embed="rId11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C5808E2-E793-41FD-BAC6-6FD142510C1D}"/>
                  </a:ext>
                </a:extLst>
              </p:cNvPr>
              <p:cNvSpPr txBox="1"/>
              <p:nvPr/>
            </p:nvSpPr>
            <p:spPr>
              <a:xfrm>
                <a:off x="8168592" y="2223291"/>
                <a:ext cx="649426" cy="2539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(1, 0, 1)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C5808E2-E793-41FD-BAC6-6FD14251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592" y="2223291"/>
                <a:ext cx="649426" cy="253916"/>
              </a:xfrm>
              <a:prstGeom prst="rect">
                <a:avLst/>
              </a:prstGeom>
              <a:blipFill>
                <a:blip r:embed="rId1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1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6EEC0C11-E957-48C9-9E88-DE56E588F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3" y="3429000"/>
            <a:ext cx="8591550" cy="3021818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5AE16D0-C3D4-43CF-850D-88D151454DB7}"/>
              </a:ext>
            </a:extLst>
          </p:cNvPr>
          <p:cNvSpPr/>
          <p:nvPr/>
        </p:nvSpPr>
        <p:spPr>
          <a:xfrm>
            <a:off x="2582446" y="379734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BE46FDE-23E3-4630-8985-46B32BCF10D6}"/>
              </a:ext>
            </a:extLst>
          </p:cNvPr>
          <p:cNvSpPr/>
          <p:nvPr/>
        </p:nvSpPr>
        <p:spPr>
          <a:xfrm>
            <a:off x="4886702" y="4078943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568B79A-A6DD-4AC1-9712-09C6F06710F0}"/>
              </a:ext>
            </a:extLst>
          </p:cNvPr>
          <p:cNvSpPr/>
          <p:nvPr/>
        </p:nvSpPr>
        <p:spPr>
          <a:xfrm>
            <a:off x="5318750" y="3869350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C0B3C85-648F-46A2-8146-3DE90BA97FFA}"/>
              </a:ext>
            </a:extLst>
          </p:cNvPr>
          <p:cNvSpPr/>
          <p:nvPr/>
        </p:nvSpPr>
        <p:spPr>
          <a:xfrm>
            <a:off x="5462766" y="4797152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F6E26371-AB61-4530-9693-DDF3A1FD6CB0}"/>
              </a:ext>
            </a:extLst>
          </p:cNvPr>
          <p:cNvSpPr/>
          <p:nvPr/>
        </p:nvSpPr>
        <p:spPr>
          <a:xfrm>
            <a:off x="7046942" y="4373406"/>
            <a:ext cx="144016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/>
              <p:nvPr/>
            </p:nvSpPr>
            <p:spPr>
              <a:xfrm>
                <a:off x="6644750" y="4064283"/>
                <a:ext cx="109241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(18.33,−65.65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21CF93E-1DA4-46DA-A7C5-B010AA069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750" y="4064283"/>
                <a:ext cx="1092416" cy="253916"/>
              </a:xfrm>
              <a:prstGeom prst="rect">
                <a:avLst/>
              </a:prstGeom>
              <a:blipFill>
                <a:blip r:embed="rId4"/>
                <a:stretch>
                  <a:fillRect t="-102439" r="-40223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/>
              <p:nvPr/>
            </p:nvSpPr>
            <p:spPr>
              <a:xfrm>
                <a:off x="4871864" y="4869160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(18.22,−66.03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5CC84A0-1034-4779-AF87-12BF9855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4869160"/>
                <a:ext cx="1272015" cy="253916"/>
              </a:xfrm>
              <a:prstGeom prst="rect">
                <a:avLst/>
              </a:prstGeom>
              <a:blipFill>
                <a:blip r:embed="rId5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/>
              <p:nvPr/>
            </p:nvSpPr>
            <p:spPr>
              <a:xfrm>
                <a:off x="5318750" y="363727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(18.44,−66.07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A4F7A5D-F489-45C6-80F8-D3F8B1855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50" y="3637275"/>
                <a:ext cx="1272015" cy="253916"/>
              </a:xfrm>
              <a:prstGeom prst="rect">
                <a:avLst/>
              </a:prstGeom>
              <a:blipFill>
                <a:blip r:embed="rId6"/>
                <a:stretch>
                  <a:fillRect t="-102439" r="-22488" b="-158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/>
              <p:nvPr/>
            </p:nvSpPr>
            <p:spPr>
              <a:xfrm>
                <a:off x="3711799" y="4158525"/>
                <a:ext cx="126624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(18.40,−66.16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85084A8-F872-4A73-BAAA-71984CF43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99" y="4158525"/>
                <a:ext cx="1266244" cy="253916"/>
              </a:xfrm>
              <a:prstGeom prst="rect">
                <a:avLst/>
              </a:prstGeom>
              <a:blipFill>
                <a:blip r:embed="rId7"/>
                <a:stretch>
                  <a:fillRect t="-100000" r="-22115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/>
              <p:nvPr/>
            </p:nvSpPr>
            <p:spPr>
              <a:xfrm>
                <a:off x="2223760" y="3951985"/>
                <a:ext cx="1272015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5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(18.47.−66.73</m:t>
                          </m:r>
                        </m:e>
                      </m:d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825A406-288E-41E4-BFC5-A8634B5AD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60" y="3951985"/>
                <a:ext cx="1272015" cy="253916"/>
              </a:xfrm>
              <a:prstGeom prst="rect">
                <a:avLst/>
              </a:prstGeom>
              <a:blipFill>
                <a:blip r:embed="rId8"/>
                <a:stretch>
                  <a:fillRect t="-100000" r="-22596" b="-15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图片 66">
            <a:extLst>
              <a:ext uri="{FF2B5EF4-FFF2-40B4-BE49-F238E27FC236}">
                <a16:creationId xmlns:a16="http://schemas.microsoft.com/office/drawing/2014/main" id="{6DDAF340-5E3F-4697-8FAB-6969B69794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613" y="175492"/>
            <a:ext cx="8683715" cy="3394602"/>
          </a:xfrm>
          <a:prstGeom prst="rect">
            <a:avLst/>
          </a:prstGeom>
        </p:spPr>
      </p:pic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F8BC27DD-635C-4D7A-AA04-71D543639575}"/>
              </a:ext>
            </a:extLst>
          </p:cNvPr>
          <p:cNvCxnSpPr>
            <a:cxnSpLocks/>
            <a:stCxn id="8" idx="5"/>
            <a:endCxn id="9" idx="6"/>
          </p:cNvCxnSpPr>
          <p:nvPr/>
        </p:nvCxnSpPr>
        <p:spPr>
          <a:xfrm rot="16200000" flipH="1">
            <a:off x="5085786" y="4348163"/>
            <a:ext cx="876885" cy="165107"/>
          </a:xfrm>
          <a:prstGeom prst="curvedConnector4">
            <a:avLst>
              <a:gd name="adj1" fmla="val 28180"/>
              <a:gd name="adj2" fmla="val 169228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D0D0AA37-2581-4170-9CC8-65F129BE5F0C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2726462" y="3869350"/>
            <a:ext cx="2160240" cy="281601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D8D2EAC2-48BB-48D2-9895-CE4FF7688D2A}"/>
              </a:ext>
            </a:extLst>
          </p:cNvPr>
          <p:cNvCxnSpPr>
            <a:stCxn id="5" idx="4"/>
          </p:cNvCxnSpPr>
          <p:nvPr/>
        </p:nvCxnSpPr>
        <p:spPr>
          <a:xfrm rot="16200000" flipH="1">
            <a:off x="2010090" y="4584836"/>
            <a:ext cx="1936800" cy="648072"/>
          </a:xfrm>
          <a:prstGeom prst="curvedConnector3">
            <a:avLst>
              <a:gd name="adj1" fmla="val 67319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A32208F1-6F70-4836-888D-6CF3E9A79E80}"/>
              </a:ext>
            </a:extLst>
          </p:cNvPr>
          <p:cNvCxnSpPr/>
          <p:nvPr/>
        </p:nvCxnSpPr>
        <p:spPr>
          <a:xfrm flipV="1">
            <a:off x="3302526" y="5805264"/>
            <a:ext cx="1368152" cy="72008"/>
          </a:xfrm>
          <a:prstGeom prst="curvedConnector3">
            <a:avLst>
              <a:gd name="adj1" fmla="val 38861"/>
            </a:avLst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C86B410A-3C46-4FEC-B6AF-75D933F23195}"/>
              </a:ext>
            </a:extLst>
          </p:cNvPr>
          <p:cNvCxnSpPr>
            <a:cxnSpLocks/>
            <a:endCxn id="9" idx="4"/>
          </p:cNvCxnSpPr>
          <p:nvPr/>
        </p:nvCxnSpPr>
        <p:spPr>
          <a:xfrm rot="5400000" flipH="1" flipV="1">
            <a:off x="4670677" y="4941170"/>
            <a:ext cx="864098" cy="864095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曲线 150">
            <a:extLst>
              <a:ext uri="{FF2B5EF4-FFF2-40B4-BE49-F238E27FC236}">
                <a16:creationId xmlns:a16="http://schemas.microsoft.com/office/drawing/2014/main" id="{112028A8-A05D-421A-83B8-B7DBEC9DFD42}"/>
              </a:ext>
            </a:extLst>
          </p:cNvPr>
          <p:cNvCxnSpPr>
            <a:cxnSpLocks/>
          </p:cNvCxnSpPr>
          <p:nvPr/>
        </p:nvCxnSpPr>
        <p:spPr>
          <a:xfrm>
            <a:off x="5606782" y="4869160"/>
            <a:ext cx="855655" cy="321288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triangle"/>
          </a:ln>
          <a:effectLst>
            <a:glow rad="63500">
              <a:srgbClr val="00B05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曲线 152">
            <a:extLst>
              <a:ext uri="{FF2B5EF4-FFF2-40B4-BE49-F238E27FC236}">
                <a16:creationId xmlns:a16="http://schemas.microsoft.com/office/drawing/2014/main" id="{D82452B1-B40F-4DA8-9909-CC8712E791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43589" y="4527829"/>
            <a:ext cx="685768" cy="664954"/>
          </a:xfrm>
          <a:prstGeom prst="curvedConnector3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曲线 155">
            <a:extLst>
              <a:ext uri="{FF2B5EF4-FFF2-40B4-BE49-F238E27FC236}">
                <a16:creationId xmlns:a16="http://schemas.microsoft.com/office/drawing/2014/main" id="{DB2DD94B-CF19-4E73-87D5-B6EEC7FA46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70679" y="5196178"/>
            <a:ext cx="1791759" cy="609086"/>
          </a:xfrm>
          <a:prstGeom prst="curvedConnector3">
            <a:avLst>
              <a:gd name="adj1" fmla="val 8991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曲线 158">
            <a:extLst>
              <a:ext uri="{FF2B5EF4-FFF2-40B4-BE49-F238E27FC236}">
                <a16:creationId xmlns:a16="http://schemas.microsoft.com/office/drawing/2014/main" id="{FF3C6D15-14CB-4570-BC66-80D496523F6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5462766" y="3941358"/>
            <a:ext cx="1605267" cy="453139"/>
          </a:xfrm>
          <a:prstGeom prst="curvedConnector2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2C5A35F8-F516-4789-9E99-0B2E00567E6B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>
            <a:off x="5462766" y="3941358"/>
            <a:ext cx="1605267" cy="554973"/>
          </a:xfrm>
          <a:prstGeom prst="curvedConnector4">
            <a:avLst>
              <a:gd name="adj1" fmla="val 42697"/>
              <a:gd name="adj2" fmla="val 108238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F15AAD89-E46C-4830-9D46-90D0E1E7403A}"/>
              </a:ext>
            </a:extLst>
          </p:cNvPr>
          <p:cNvCxnSpPr>
            <a:stCxn id="8" idx="3"/>
            <a:endCxn id="7" idx="6"/>
          </p:cNvCxnSpPr>
          <p:nvPr/>
        </p:nvCxnSpPr>
        <p:spPr>
          <a:xfrm rot="5400000">
            <a:off x="5105942" y="3917052"/>
            <a:ext cx="158676" cy="309123"/>
          </a:xfrm>
          <a:prstGeom prst="curvedConnector2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曲线 185">
            <a:extLst>
              <a:ext uri="{FF2B5EF4-FFF2-40B4-BE49-F238E27FC236}">
                <a16:creationId xmlns:a16="http://schemas.microsoft.com/office/drawing/2014/main" id="{711B595F-56D8-4A70-8241-A1FC6E3E6FB6}"/>
              </a:ext>
            </a:extLst>
          </p:cNvPr>
          <p:cNvCxnSpPr>
            <a:stCxn id="8" idx="2"/>
            <a:endCxn id="7" idx="7"/>
          </p:cNvCxnSpPr>
          <p:nvPr/>
        </p:nvCxnSpPr>
        <p:spPr>
          <a:xfrm rot="10800000" flipV="1">
            <a:off x="5009628" y="3941358"/>
            <a:ext cx="309123" cy="158676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曲线 191">
            <a:extLst>
              <a:ext uri="{FF2B5EF4-FFF2-40B4-BE49-F238E27FC236}">
                <a16:creationId xmlns:a16="http://schemas.microsoft.com/office/drawing/2014/main" id="{6E294822-BF71-4147-B3F9-2685662BC8C0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5074538" y="4336916"/>
            <a:ext cx="776456" cy="144016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9" name="图片 198">
            <a:extLst>
              <a:ext uri="{FF2B5EF4-FFF2-40B4-BE49-F238E27FC236}">
                <a16:creationId xmlns:a16="http://schemas.microsoft.com/office/drawing/2014/main" id="{0A0DBB10-307B-42B4-A6F8-1D68B5628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0765" y="2947260"/>
            <a:ext cx="2352244" cy="625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9926B19-FCCE-495E-A259-B62682CA25A2}"/>
                  </a:ext>
                </a:extLst>
              </p:cNvPr>
              <p:cNvSpPr/>
              <p:nvPr/>
            </p:nvSpPr>
            <p:spPr>
              <a:xfrm>
                <a:off x="6089792" y="3885003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69926B19-FCCE-495E-A259-B62682CA2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92" y="3885003"/>
                <a:ext cx="486800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35D4CFF-CE3E-4F03-ACD4-1282794E6092}"/>
                  </a:ext>
                </a:extLst>
              </p:cNvPr>
              <p:cNvSpPr/>
              <p:nvPr/>
            </p:nvSpPr>
            <p:spPr>
              <a:xfrm>
                <a:off x="6704158" y="4745246"/>
                <a:ext cx="48365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35D4CFF-CE3E-4F03-ACD4-1282794E6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158" y="4745246"/>
                <a:ext cx="483659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986701C-6BA1-4518-9BD8-947A70B0AD75}"/>
                  </a:ext>
                </a:extLst>
              </p:cNvPr>
              <p:cNvSpPr/>
              <p:nvPr/>
            </p:nvSpPr>
            <p:spPr>
              <a:xfrm>
                <a:off x="4745104" y="5263316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986701C-6BA1-4518-9BD8-947A70B0A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104" y="5263316"/>
                <a:ext cx="486800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020B351-243D-42D3-917B-C713B60B990F}"/>
                  </a:ext>
                </a:extLst>
              </p:cNvPr>
              <p:cNvSpPr/>
              <p:nvPr/>
            </p:nvSpPr>
            <p:spPr>
              <a:xfrm>
                <a:off x="5571654" y="4340384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020B351-243D-42D3-917B-C713B60B9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654" y="4340384"/>
                <a:ext cx="486800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DFC74AAE-6369-4111-9144-4114C823453B}"/>
                  </a:ext>
                </a:extLst>
              </p:cNvPr>
              <p:cNvSpPr/>
              <p:nvPr/>
            </p:nvSpPr>
            <p:spPr>
              <a:xfrm>
                <a:off x="5012158" y="4015734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DFC74AAE-6369-4111-9144-4114C8234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158" y="4015734"/>
                <a:ext cx="486800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32DCE022-0DF9-41C8-B9EA-848230BAEB76}"/>
                  </a:ext>
                </a:extLst>
              </p:cNvPr>
              <p:cNvSpPr/>
              <p:nvPr/>
            </p:nvSpPr>
            <p:spPr>
              <a:xfrm>
                <a:off x="3674671" y="3883192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32DCE022-0DF9-41C8-B9EA-848230BAE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671" y="3883192"/>
                <a:ext cx="486800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E46F5AF8-C1F7-41A4-8430-64A6B06A65FA}"/>
                  </a:ext>
                </a:extLst>
              </p:cNvPr>
              <p:cNvSpPr/>
              <p:nvPr/>
            </p:nvSpPr>
            <p:spPr>
              <a:xfrm>
                <a:off x="3806581" y="5678306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E46F5AF8-C1F7-41A4-8430-64A6B06A6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81" y="5678306"/>
                <a:ext cx="486800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90FDC7D0-BB70-458B-9A97-050126BDF110}"/>
                  </a:ext>
                </a:extLst>
              </p:cNvPr>
              <p:cNvSpPr/>
              <p:nvPr/>
            </p:nvSpPr>
            <p:spPr>
              <a:xfrm>
                <a:off x="970519" y="4591361"/>
                <a:ext cx="486800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𝐸𝐼</m:t>
                      </m:r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90FDC7D0-BB70-458B-9A97-050126BDF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19" y="4591361"/>
                <a:ext cx="486800" cy="2539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529198C9-3498-4451-8B08-D35766F21EBF}"/>
                  </a:ext>
                </a:extLst>
              </p:cNvPr>
              <p:cNvSpPr/>
              <p:nvPr/>
            </p:nvSpPr>
            <p:spPr>
              <a:xfrm>
                <a:off x="6024930" y="4267539"/>
                <a:ext cx="55835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105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529198C9-3498-4451-8B08-D35766F21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930" y="4267539"/>
                <a:ext cx="558358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D978EF6-753C-42E3-B3EA-E8E1076E41F2}"/>
                  </a:ext>
                </a:extLst>
              </p:cNvPr>
              <p:cNvSpPr/>
              <p:nvPr/>
            </p:nvSpPr>
            <p:spPr>
              <a:xfrm>
                <a:off x="5153314" y="4313562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D978EF6-753C-42E3-B3EA-E8E1076E4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14" y="4313562"/>
                <a:ext cx="56149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1F08AD4-FA6B-4782-8B12-0CE9A884102E}"/>
                  </a:ext>
                </a:extLst>
              </p:cNvPr>
              <p:cNvSpPr/>
              <p:nvPr/>
            </p:nvSpPr>
            <p:spPr>
              <a:xfrm>
                <a:off x="4753988" y="4464403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1F08AD4-FA6B-4782-8B12-0CE9A8841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988" y="4464403"/>
                <a:ext cx="561499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81D2C28-BC30-4E50-A4CC-7F96FE8F0BBC}"/>
                  </a:ext>
                </a:extLst>
              </p:cNvPr>
              <p:cNvSpPr/>
              <p:nvPr/>
            </p:nvSpPr>
            <p:spPr>
              <a:xfrm>
                <a:off x="4670405" y="3831507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81D2C28-BC30-4E50-A4CC-7F96FE8F0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405" y="3831507"/>
                <a:ext cx="561499" cy="2539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F8E655D-9DD3-4B36-9057-F42808DD470C}"/>
                  </a:ext>
                </a:extLst>
              </p:cNvPr>
              <p:cNvSpPr/>
              <p:nvPr/>
            </p:nvSpPr>
            <p:spPr>
              <a:xfrm>
                <a:off x="5405460" y="5528253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F8E655D-9DD3-4B36-9057-F42808DD4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460" y="5528253"/>
                <a:ext cx="561499" cy="2539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847767A5-9327-4EB5-B47A-7D054936C1C7}"/>
                  </a:ext>
                </a:extLst>
              </p:cNvPr>
              <p:cNvSpPr/>
              <p:nvPr/>
            </p:nvSpPr>
            <p:spPr>
              <a:xfrm>
                <a:off x="5787586" y="5032122"/>
                <a:ext cx="53328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𝑁𝐼𝑆𝑅</m:t>
                      </m:r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847767A5-9327-4EB5-B47A-7D054936C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586" y="5032122"/>
                <a:ext cx="533288" cy="25391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连接符: 曲线 217">
            <a:extLst>
              <a:ext uri="{FF2B5EF4-FFF2-40B4-BE49-F238E27FC236}">
                <a16:creationId xmlns:a16="http://schemas.microsoft.com/office/drawing/2014/main" id="{6DE50C9B-E57F-49C7-B3D0-9B3A01A5709B}"/>
              </a:ext>
            </a:extLst>
          </p:cNvPr>
          <p:cNvCxnSpPr>
            <a:stCxn id="9" idx="2"/>
            <a:endCxn id="7" idx="4"/>
          </p:cNvCxnSpPr>
          <p:nvPr/>
        </p:nvCxnSpPr>
        <p:spPr>
          <a:xfrm rot="10800000">
            <a:off x="4958710" y="4222960"/>
            <a:ext cx="504056" cy="646201"/>
          </a:xfrm>
          <a:prstGeom prst="curvedConnector2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>
            <a:glow rad="63500">
              <a:srgbClr val="FF0000">
                <a:alpha val="25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C1F928B-F887-4869-81E5-D92E962F0E9D}"/>
                  </a:ext>
                </a:extLst>
              </p:cNvPr>
              <p:cNvSpPr/>
              <p:nvPr/>
            </p:nvSpPr>
            <p:spPr>
              <a:xfrm>
                <a:off x="2708150" y="4718319"/>
                <a:ext cx="56149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</a:rPr>
                        <m:t>𝑂𝑁</m:t>
                      </m:r>
                      <m:sSub>
                        <m:sSubPr>
                          <m:ctrlPr>
                            <a:rPr lang="zh-CN" alt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05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C1F928B-F887-4869-81E5-D92E962F0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50" y="4718319"/>
                <a:ext cx="561499" cy="25391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F24062-6C86-437C-A377-12C82687879A}"/>
                  </a:ext>
                </a:extLst>
              </p:cNvPr>
              <p:cNvSpPr/>
              <p:nvPr/>
            </p:nvSpPr>
            <p:spPr>
              <a:xfrm>
                <a:off x="6426421" y="5228314"/>
                <a:ext cx="75661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𝐻𝑢𝑚𝑎𝑐𝑎𝑜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DF24062-6C86-437C-A377-12C826878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21" y="5228314"/>
                <a:ext cx="756617" cy="25391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4CFA9DA-8343-4DB3-8249-938900F3AFCF}"/>
                  </a:ext>
                </a:extLst>
              </p:cNvPr>
              <p:cNvSpPr/>
              <p:nvPr/>
            </p:nvSpPr>
            <p:spPr>
              <a:xfrm>
                <a:off x="4413552" y="5805264"/>
                <a:ext cx="52257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𝐶𝑜𝑐𝑜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4CFA9DA-8343-4DB3-8249-938900F3A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52" y="5805264"/>
                <a:ext cx="522579" cy="25391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A2B897-279B-4DC0-8FC4-B5DB528795DB}"/>
                  </a:ext>
                </a:extLst>
              </p:cNvPr>
              <p:cNvSpPr/>
              <p:nvPr/>
            </p:nvSpPr>
            <p:spPr>
              <a:xfrm>
                <a:off x="3041166" y="5877272"/>
                <a:ext cx="58746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𝑃𝑜𝑛𝑐𝑒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6A2B897-279B-4DC0-8FC4-B5DB52879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166" y="5877272"/>
                <a:ext cx="587469" cy="25391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9E703E96-ED62-489B-AB1C-66B32F46CFEE}"/>
              </a:ext>
            </a:extLst>
          </p:cNvPr>
          <p:cNvSpPr/>
          <p:nvPr/>
        </p:nvSpPr>
        <p:spPr>
          <a:xfrm>
            <a:off x="939676" y="3869871"/>
            <a:ext cx="2358695" cy="2019300"/>
          </a:xfrm>
          <a:custGeom>
            <a:avLst/>
            <a:gdLst>
              <a:gd name="connsiteX0" fmla="*/ 1710995 w 2358695"/>
              <a:gd name="connsiteY0" fmla="*/ 0 h 2019300"/>
              <a:gd name="connsiteX1" fmla="*/ 67253 w 2358695"/>
              <a:gd name="connsiteY1" fmla="*/ 288472 h 2019300"/>
              <a:gd name="connsiteX2" fmla="*/ 519010 w 2358695"/>
              <a:gd name="connsiteY2" fmla="*/ 1589315 h 2019300"/>
              <a:gd name="connsiteX3" fmla="*/ 2358695 w 2358695"/>
              <a:gd name="connsiteY3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8695" h="2019300">
                <a:moveTo>
                  <a:pt x="1710995" y="0"/>
                </a:moveTo>
                <a:cubicBezTo>
                  <a:pt x="988456" y="11793"/>
                  <a:pt x="265917" y="23586"/>
                  <a:pt x="67253" y="288472"/>
                </a:cubicBezTo>
                <a:cubicBezTo>
                  <a:pt x="-131411" y="553358"/>
                  <a:pt x="137103" y="1300844"/>
                  <a:pt x="519010" y="1589315"/>
                </a:cubicBezTo>
                <a:cubicBezTo>
                  <a:pt x="900917" y="1877786"/>
                  <a:pt x="2066595" y="1944914"/>
                  <a:pt x="2358695" y="2019300"/>
                </a:cubicBezTo>
              </a:path>
            </a:pathLst>
          </a:custGeom>
          <a:effectLst>
            <a:glow rad="63500">
              <a:schemeClr val="accent1">
                <a:alpha val="25000"/>
              </a:scheme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0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248</Words>
  <Application>Microsoft Office PowerPoint</Application>
  <PresentationFormat>宽屏</PresentationFormat>
  <Paragraphs>105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直线距离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Songzheng</dc:creator>
  <cp:lastModifiedBy>澜 江</cp:lastModifiedBy>
  <cp:revision>26</cp:revision>
  <dcterms:created xsi:type="dcterms:W3CDTF">2019-01-26T09:15:07Z</dcterms:created>
  <dcterms:modified xsi:type="dcterms:W3CDTF">2019-01-28T02:43:49Z</dcterms:modified>
</cp:coreProperties>
</file>