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3" r:id="rId8"/>
    <p:sldId id="265" r:id="rId9"/>
    <p:sldId id="266" r:id="rId10"/>
    <p:sldId id="262"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6" Type="http://schemas.openxmlformats.org/officeDocument/2006/relationships/image" Target="../media/image25.wmf"/><Relationship Id="rId15" Type="http://schemas.openxmlformats.org/officeDocument/2006/relationships/image" Target="../media/image24.wmf"/><Relationship Id="rId14" Type="http://schemas.openxmlformats.org/officeDocument/2006/relationships/image" Target="../media/image23.wmf"/><Relationship Id="rId13" Type="http://schemas.openxmlformats.org/officeDocument/2006/relationships/image" Target="../media/image22.wmf"/><Relationship Id="rId12" Type="http://schemas.openxmlformats.org/officeDocument/2006/relationships/image" Target="../media/image21.wmf"/><Relationship Id="rId11" Type="http://schemas.openxmlformats.org/officeDocument/2006/relationships/image" Target="../media/image20.wmf"/><Relationship Id="rId10" Type="http://schemas.openxmlformats.org/officeDocument/2006/relationships/image" Target="../media/image19.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26.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6" Type="http://schemas.openxmlformats.org/officeDocument/2006/relationships/image" Target="../media/image25.wmf"/><Relationship Id="rId15" Type="http://schemas.openxmlformats.org/officeDocument/2006/relationships/image" Target="../media/image24.wmf"/><Relationship Id="rId14" Type="http://schemas.openxmlformats.org/officeDocument/2006/relationships/image" Target="../media/image23.wmf"/><Relationship Id="rId13" Type="http://schemas.openxmlformats.org/officeDocument/2006/relationships/image" Target="../media/image22.wmf"/><Relationship Id="rId12" Type="http://schemas.openxmlformats.org/officeDocument/2006/relationships/image" Target="../media/image21.wmf"/><Relationship Id="rId11" Type="http://schemas.openxmlformats.org/officeDocument/2006/relationships/image" Target="../media/image20.wmf"/><Relationship Id="rId10" Type="http://schemas.openxmlformats.org/officeDocument/2006/relationships/image" Target="../media/image19.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8.wmf"/><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7.wmf"/><Relationship Id="rId7" Type="http://schemas.openxmlformats.org/officeDocument/2006/relationships/oleObject" Target="../embeddings/oleObject7.bin"/><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5" Type="http://schemas.openxmlformats.org/officeDocument/2006/relationships/vmlDrawing" Target="../drawings/vmlDrawing2.vml"/><Relationship Id="rId14" Type="http://schemas.openxmlformats.org/officeDocument/2006/relationships/slideLayout" Target="../slideLayouts/slideLayout7.xml"/><Relationship Id="rId13" Type="http://schemas.openxmlformats.org/officeDocument/2006/relationships/audio" Target="../media/audio1.wav"/><Relationship Id="rId12" Type="http://schemas.openxmlformats.org/officeDocument/2006/relationships/image" Target="../media/image9.wmf"/><Relationship Id="rId11" Type="http://schemas.openxmlformats.org/officeDocument/2006/relationships/oleObject" Target="../embeddings/oleObject9.bin"/><Relationship Id="rId10" Type="http://schemas.openxmlformats.org/officeDocument/2006/relationships/image" Target="../media/image8.wmf"/><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3.wmf"/><Relationship Id="rId7" Type="http://schemas.openxmlformats.org/officeDocument/2006/relationships/oleObject" Target="../embeddings/oleObject13.bin"/><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 Id="rId34" Type="http://schemas.openxmlformats.org/officeDocument/2006/relationships/vmlDrawing" Target="../drawings/vmlDrawing3.vml"/><Relationship Id="rId33" Type="http://schemas.openxmlformats.org/officeDocument/2006/relationships/slideLayout" Target="../slideLayouts/slideLayout7.xml"/><Relationship Id="rId32" Type="http://schemas.openxmlformats.org/officeDocument/2006/relationships/image" Target="../media/image25.wmf"/><Relationship Id="rId31" Type="http://schemas.openxmlformats.org/officeDocument/2006/relationships/oleObject" Target="../embeddings/oleObject25.bin"/><Relationship Id="rId30" Type="http://schemas.openxmlformats.org/officeDocument/2006/relationships/image" Target="../media/image24.wmf"/><Relationship Id="rId3" Type="http://schemas.openxmlformats.org/officeDocument/2006/relationships/oleObject" Target="../embeddings/oleObject11.bin"/><Relationship Id="rId29" Type="http://schemas.openxmlformats.org/officeDocument/2006/relationships/oleObject" Target="../embeddings/oleObject24.bin"/><Relationship Id="rId28" Type="http://schemas.openxmlformats.org/officeDocument/2006/relationships/image" Target="../media/image23.wmf"/><Relationship Id="rId27" Type="http://schemas.openxmlformats.org/officeDocument/2006/relationships/oleObject" Target="../embeddings/oleObject23.bin"/><Relationship Id="rId26" Type="http://schemas.openxmlformats.org/officeDocument/2006/relationships/image" Target="../media/image22.wmf"/><Relationship Id="rId25" Type="http://schemas.openxmlformats.org/officeDocument/2006/relationships/oleObject" Target="../embeddings/oleObject22.bin"/><Relationship Id="rId24" Type="http://schemas.openxmlformats.org/officeDocument/2006/relationships/image" Target="../media/image21.wmf"/><Relationship Id="rId23" Type="http://schemas.openxmlformats.org/officeDocument/2006/relationships/oleObject" Target="../embeddings/oleObject21.bin"/><Relationship Id="rId22" Type="http://schemas.openxmlformats.org/officeDocument/2006/relationships/image" Target="../media/image20.wmf"/><Relationship Id="rId21" Type="http://schemas.openxmlformats.org/officeDocument/2006/relationships/oleObject" Target="../embeddings/oleObject20.bin"/><Relationship Id="rId20" Type="http://schemas.openxmlformats.org/officeDocument/2006/relationships/image" Target="../media/image19.wmf"/><Relationship Id="rId2" Type="http://schemas.openxmlformats.org/officeDocument/2006/relationships/image" Target="../media/image10.wmf"/><Relationship Id="rId19" Type="http://schemas.openxmlformats.org/officeDocument/2006/relationships/oleObject" Target="../embeddings/oleObject19.bin"/><Relationship Id="rId18" Type="http://schemas.openxmlformats.org/officeDocument/2006/relationships/image" Target="../media/image18.wmf"/><Relationship Id="rId17" Type="http://schemas.openxmlformats.org/officeDocument/2006/relationships/oleObject" Target="../embeddings/oleObject18.bin"/><Relationship Id="rId16" Type="http://schemas.openxmlformats.org/officeDocument/2006/relationships/image" Target="../media/image17.wmf"/><Relationship Id="rId15" Type="http://schemas.openxmlformats.org/officeDocument/2006/relationships/oleObject" Target="../embeddings/oleObject17.bin"/><Relationship Id="rId14" Type="http://schemas.openxmlformats.org/officeDocument/2006/relationships/image" Target="../media/image16.wmf"/><Relationship Id="rId13" Type="http://schemas.openxmlformats.org/officeDocument/2006/relationships/oleObject" Target="../embeddings/oleObject16.bin"/><Relationship Id="rId12" Type="http://schemas.openxmlformats.org/officeDocument/2006/relationships/image" Target="../media/image15.wmf"/><Relationship Id="rId11" Type="http://schemas.openxmlformats.org/officeDocument/2006/relationships/oleObject" Target="../embeddings/oleObject15.bin"/><Relationship Id="rId10" Type="http://schemas.openxmlformats.org/officeDocument/2006/relationships/image" Target="../media/image14.wmf"/><Relationship Id="rId1"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13.wmf"/><Relationship Id="rId7" Type="http://schemas.openxmlformats.org/officeDocument/2006/relationships/oleObject" Target="../embeddings/oleObject29.bin"/><Relationship Id="rId6" Type="http://schemas.openxmlformats.org/officeDocument/2006/relationships/image" Target="../media/image12.wmf"/><Relationship Id="rId5" Type="http://schemas.openxmlformats.org/officeDocument/2006/relationships/oleObject" Target="../embeddings/oleObject28.bin"/><Relationship Id="rId4" Type="http://schemas.openxmlformats.org/officeDocument/2006/relationships/image" Target="../media/image11.wmf"/><Relationship Id="rId34" Type="http://schemas.openxmlformats.org/officeDocument/2006/relationships/vmlDrawing" Target="../drawings/vmlDrawing4.vml"/><Relationship Id="rId33" Type="http://schemas.openxmlformats.org/officeDocument/2006/relationships/slideLayout" Target="../slideLayouts/slideLayout7.xml"/><Relationship Id="rId32" Type="http://schemas.openxmlformats.org/officeDocument/2006/relationships/image" Target="../media/image25.wmf"/><Relationship Id="rId31" Type="http://schemas.openxmlformats.org/officeDocument/2006/relationships/oleObject" Target="../embeddings/oleObject41.bin"/><Relationship Id="rId30" Type="http://schemas.openxmlformats.org/officeDocument/2006/relationships/image" Target="../media/image24.wmf"/><Relationship Id="rId3" Type="http://schemas.openxmlformats.org/officeDocument/2006/relationships/oleObject" Target="../embeddings/oleObject27.bin"/><Relationship Id="rId29" Type="http://schemas.openxmlformats.org/officeDocument/2006/relationships/oleObject" Target="../embeddings/oleObject40.bin"/><Relationship Id="rId28" Type="http://schemas.openxmlformats.org/officeDocument/2006/relationships/image" Target="../media/image23.wmf"/><Relationship Id="rId27" Type="http://schemas.openxmlformats.org/officeDocument/2006/relationships/oleObject" Target="../embeddings/oleObject39.bin"/><Relationship Id="rId26" Type="http://schemas.openxmlformats.org/officeDocument/2006/relationships/image" Target="../media/image22.wmf"/><Relationship Id="rId25" Type="http://schemas.openxmlformats.org/officeDocument/2006/relationships/oleObject" Target="../embeddings/oleObject38.bin"/><Relationship Id="rId24" Type="http://schemas.openxmlformats.org/officeDocument/2006/relationships/image" Target="../media/image21.wmf"/><Relationship Id="rId23" Type="http://schemas.openxmlformats.org/officeDocument/2006/relationships/oleObject" Target="../embeddings/oleObject37.bin"/><Relationship Id="rId22" Type="http://schemas.openxmlformats.org/officeDocument/2006/relationships/image" Target="../media/image20.wmf"/><Relationship Id="rId21" Type="http://schemas.openxmlformats.org/officeDocument/2006/relationships/oleObject" Target="../embeddings/oleObject36.bin"/><Relationship Id="rId20" Type="http://schemas.openxmlformats.org/officeDocument/2006/relationships/image" Target="../media/image19.wmf"/><Relationship Id="rId2" Type="http://schemas.openxmlformats.org/officeDocument/2006/relationships/image" Target="../media/image10.wmf"/><Relationship Id="rId19" Type="http://schemas.openxmlformats.org/officeDocument/2006/relationships/oleObject" Target="../embeddings/oleObject35.bin"/><Relationship Id="rId18" Type="http://schemas.openxmlformats.org/officeDocument/2006/relationships/image" Target="../media/image18.wmf"/><Relationship Id="rId17" Type="http://schemas.openxmlformats.org/officeDocument/2006/relationships/oleObject" Target="../embeddings/oleObject34.bin"/><Relationship Id="rId16" Type="http://schemas.openxmlformats.org/officeDocument/2006/relationships/image" Target="../media/image26.wmf"/><Relationship Id="rId15" Type="http://schemas.openxmlformats.org/officeDocument/2006/relationships/oleObject" Target="../embeddings/oleObject33.bin"/><Relationship Id="rId14" Type="http://schemas.openxmlformats.org/officeDocument/2006/relationships/image" Target="../media/image16.wmf"/><Relationship Id="rId13" Type="http://schemas.openxmlformats.org/officeDocument/2006/relationships/oleObject" Target="../embeddings/oleObject32.bin"/><Relationship Id="rId12" Type="http://schemas.openxmlformats.org/officeDocument/2006/relationships/image" Target="../media/image15.wmf"/><Relationship Id="rId11" Type="http://schemas.openxmlformats.org/officeDocument/2006/relationships/oleObject" Target="../embeddings/oleObject31.bin"/><Relationship Id="rId10" Type="http://schemas.openxmlformats.org/officeDocument/2006/relationships/image" Target="../media/image14.wmf"/><Relationship Id="rId1" Type="http://schemas.openxmlformats.org/officeDocument/2006/relationships/oleObject" Target="../embeddings/oleObject26.bin"/></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wmf"/><Relationship Id="rId7" Type="http://schemas.openxmlformats.org/officeDocument/2006/relationships/oleObject" Target="../embeddings/oleObject45.bin"/><Relationship Id="rId6" Type="http://schemas.openxmlformats.org/officeDocument/2006/relationships/image" Target="../media/image29.wmf"/><Relationship Id="rId5" Type="http://schemas.openxmlformats.org/officeDocument/2006/relationships/oleObject" Target="../embeddings/oleObject44.bin"/><Relationship Id="rId4" Type="http://schemas.openxmlformats.org/officeDocument/2006/relationships/image" Target="../media/image28.wmf"/><Relationship Id="rId3" Type="http://schemas.openxmlformats.org/officeDocument/2006/relationships/oleObject" Target="../embeddings/oleObject43.bin"/><Relationship Id="rId2" Type="http://schemas.openxmlformats.org/officeDocument/2006/relationships/image" Target="../media/image27.wmf"/><Relationship Id="rId10" Type="http://schemas.openxmlformats.org/officeDocument/2006/relationships/vmlDrawing" Target="../drawings/vmlDrawing5.vml"/><Relationship Id="rId1" Type="http://schemas.openxmlformats.org/officeDocument/2006/relationships/oleObject" Target="../embeddings/oleObject42.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34.wmf"/><Relationship Id="rId7" Type="http://schemas.openxmlformats.org/officeDocument/2006/relationships/oleObject" Target="../embeddings/oleObject49.bin"/><Relationship Id="rId6" Type="http://schemas.openxmlformats.org/officeDocument/2006/relationships/image" Target="../media/image33.wmf"/><Relationship Id="rId5" Type="http://schemas.openxmlformats.org/officeDocument/2006/relationships/oleObject" Target="../embeddings/oleObject48.bin"/><Relationship Id="rId4" Type="http://schemas.openxmlformats.org/officeDocument/2006/relationships/image" Target="../media/image32.wmf"/><Relationship Id="rId3" Type="http://schemas.openxmlformats.org/officeDocument/2006/relationships/oleObject" Target="../embeddings/oleObject47.bin"/><Relationship Id="rId2" Type="http://schemas.openxmlformats.org/officeDocument/2006/relationships/image" Target="../media/image31.wmf"/><Relationship Id="rId18" Type="http://schemas.openxmlformats.org/officeDocument/2006/relationships/vmlDrawing" Target="../drawings/vmlDrawing6.vml"/><Relationship Id="rId17" Type="http://schemas.openxmlformats.org/officeDocument/2006/relationships/slideLayout" Target="../slideLayouts/slideLayout7.xml"/><Relationship Id="rId16" Type="http://schemas.openxmlformats.org/officeDocument/2006/relationships/image" Target="../media/image38.wmf"/><Relationship Id="rId15" Type="http://schemas.openxmlformats.org/officeDocument/2006/relationships/oleObject" Target="../embeddings/oleObject53.bin"/><Relationship Id="rId14" Type="http://schemas.openxmlformats.org/officeDocument/2006/relationships/image" Target="../media/image37.wmf"/><Relationship Id="rId13" Type="http://schemas.openxmlformats.org/officeDocument/2006/relationships/oleObject" Target="../embeddings/oleObject52.bin"/><Relationship Id="rId12" Type="http://schemas.openxmlformats.org/officeDocument/2006/relationships/image" Target="../media/image36.wmf"/><Relationship Id="rId11" Type="http://schemas.openxmlformats.org/officeDocument/2006/relationships/oleObject" Target="../embeddings/oleObject51.bin"/><Relationship Id="rId10" Type="http://schemas.openxmlformats.org/officeDocument/2006/relationships/image" Target="../media/image35.wmf"/><Relationship Id="rId1" Type="http://schemas.openxmlformats.org/officeDocument/2006/relationships/oleObject" Target="../embeddings/oleObject46.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GIF"/><Relationship Id="rId1" Type="http://schemas.openxmlformats.org/officeDocument/2006/relationships/hyperlink" Target="../mechanics-materials/13&#21160;&#37327;&#23450;&#29702;&#21160;&#37327;&#23432;&#24658;&#23450;&#24459;&#30896;&#25758;&#36807;&#31243;.pp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882" name="对象 122881"/>
          <p:cNvGraphicFramePr/>
          <p:nvPr/>
        </p:nvGraphicFramePr>
        <p:xfrm>
          <a:off x="6629400" y="0"/>
          <a:ext cx="3581400" cy="990600"/>
        </p:xfrm>
        <a:graphic>
          <a:graphicData uri="http://schemas.openxmlformats.org/presentationml/2006/ole">
            <mc:AlternateContent xmlns:mc="http://schemas.openxmlformats.org/markup-compatibility/2006">
              <mc:Choice xmlns:v="urn:schemas-microsoft-com:vml" Requires="v">
                <p:oleObj spid="_x0000_s3426" name="" r:id="rId1" imgW="1447165" imgH="393700" progId="Equation.3">
                  <p:embed/>
                </p:oleObj>
              </mc:Choice>
              <mc:Fallback>
                <p:oleObj name="" r:id="rId1" imgW="1447165" imgH="393700" progId="Equation.3">
                  <p:embed/>
                  <p:pic>
                    <p:nvPicPr>
                      <p:cNvPr id="0" name="图片 3425"/>
                      <p:cNvPicPr/>
                      <p:nvPr/>
                    </p:nvPicPr>
                    <p:blipFill>
                      <a:blip r:embed="rId2"/>
                      <a:stretch>
                        <a:fillRect/>
                      </a:stretch>
                    </p:blipFill>
                    <p:spPr>
                      <a:xfrm>
                        <a:off x="6629400" y="0"/>
                        <a:ext cx="3581400" cy="990600"/>
                      </a:xfrm>
                      <a:prstGeom prst="rect">
                        <a:avLst/>
                      </a:prstGeom>
                      <a:noFill/>
                      <a:ln w="38100">
                        <a:noFill/>
                        <a:miter/>
                      </a:ln>
                    </p:spPr>
                  </p:pic>
                </p:oleObj>
              </mc:Fallback>
            </mc:AlternateContent>
          </a:graphicData>
        </a:graphic>
      </p:graphicFrame>
      <p:graphicFrame>
        <p:nvGraphicFramePr>
          <p:cNvPr id="122883" name="对象 122882"/>
          <p:cNvGraphicFramePr/>
          <p:nvPr/>
        </p:nvGraphicFramePr>
        <p:xfrm>
          <a:off x="2065020" y="747395"/>
          <a:ext cx="6978650" cy="990600"/>
        </p:xfrm>
        <a:graphic>
          <a:graphicData uri="http://schemas.openxmlformats.org/presentationml/2006/ole">
            <mc:AlternateContent xmlns:mc="http://schemas.openxmlformats.org/markup-compatibility/2006">
              <mc:Choice xmlns:v="urn:schemas-microsoft-com:vml" Requires="v">
                <p:oleObj spid="_x0000_s3423" name="" r:id="rId3" imgW="2691130" imgH="393700" progId="Equation.3">
                  <p:embed/>
                </p:oleObj>
              </mc:Choice>
              <mc:Fallback>
                <p:oleObj name="" r:id="rId3" imgW="2691130" imgH="393700" progId="Equation.3">
                  <p:embed/>
                  <p:pic>
                    <p:nvPicPr>
                      <p:cNvPr id="0" name="图片 3422"/>
                      <p:cNvPicPr/>
                      <p:nvPr/>
                    </p:nvPicPr>
                    <p:blipFill>
                      <a:blip r:embed="rId4"/>
                      <a:stretch>
                        <a:fillRect/>
                      </a:stretch>
                    </p:blipFill>
                    <p:spPr>
                      <a:xfrm>
                        <a:off x="2065020" y="747395"/>
                        <a:ext cx="6978650" cy="990600"/>
                      </a:xfrm>
                      <a:prstGeom prst="rect">
                        <a:avLst/>
                      </a:prstGeom>
                      <a:noFill/>
                      <a:ln w="38100">
                        <a:noFill/>
                        <a:miter/>
                      </a:ln>
                    </p:spPr>
                  </p:pic>
                </p:oleObj>
              </mc:Fallback>
            </mc:AlternateContent>
          </a:graphicData>
        </a:graphic>
      </p:graphicFrame>
      <p:graphicFrame>
        <p:nvGraphicFramePr>
          <p:cNvPr id="122884" name="对象 122883"/>
          <p:cNvGraphicFramePr/>
          <p:nvPr/>
        </p:nvGraphicFramePr>
        <p:xfrm>
          <a:off x="1905000" y="1600200"/>
          <a:ext cx="8229600" cy="1016000"/>
        </p:xfrm>
        <a:graphic>
          <a:graphicData uri="http://schemas.openxmlformats.org/presentationml/2006/ole">
            <mc:AlternateContent xmlns:mc="http://schemas.openxmlformats.org/markup-compatibility/2006">
              <mc:Choice xmlns:v="urn:schemas-microsoft-com:vml" Requires="v">
                <p:oleObj spid="_x0000_s3425" name="" r:id="rId5" imgW="3338830" imgH="393700" progId="Equation.3">
                  <p:embed/>
                </p:oleObj>
              </mc:Choice>
              <mc:Fallback>
                <p:oleObj name="" r:id="rId5" imgW="3338830" imgH="393700" progId="Equation.3">
                  <p:embed/>
                  <p:pic>
                    <p:nvPicPr>
                      <p:cNvPr id="0" name="图片 3424"/>
                      <p:cNvPicPr/>
                      <p:nvPr/>
                    </p:nvPicPr>
                    <p:blipFill>
                      <a:blip r:embed="rId6"/>
                      <a:stretch>
                        <a:fillRect/>
                      </a:stretch>
                    </p:blipFill>
                    <p:spPr>
                      <a:xfrm>
                        <a:off x="1905000" y="1600200"/>
                        <a:ext cx="8229600" cy="1016000"/>
                      </a:xfrm>
                      <a:prstGeom prst="rect">
                        <a:avLst/>
                      </a:prstGeom>
                      <a:noFill/>
                      <a:ln w="38100">
                        <a:noFill/>
                        <a:miter/>
                      </a:ln>
                    </p:spPr>
                  </p:pic>
                </p:oleObj>
              </mc:Fallback>
            </mc:AlternateContent>
          </a:graphicData>
        </a:graphic>
      </p:graphicFrame>
      <p:sp>
        <p:nvSpPr>
          <p:cNvPr id="122885" name="矩形 122884"/>
          <p:cNvSpPr/>
          <p:nvPr/>
        </p:nvSpPr>
        <p:spPr>
          <a:xfrm>
            <a:off x="1905000" y="228600"/>
            <a:ext cx="2438400" cy="518795"/>
          </a:xfrm>
          <a:prstGeom prst="rect">
            <a:avLst/>
          </a:prstGeom>
          <a:solidFill>
            <a:srgbClr val="FFFF00"/>
          </a:solidFill>
          <a:ln w="19050">
            <a:noFill/>
          </a:ln>
          <a:effectLst>
            <a:outerShdw dist="35921" dir="2699999" algn="ctr" rotWithShape="0">
              <a:schemeClr val="bg2"/>
            </a:outerShdw>
          </a:effectLst>
        </p:spPr>
        <p:txBody>
          <a:bodyPr>
            <a:spAutoFit/>
          </a:bodyPr>
          <a:p>
            <a:pPr lvl="0" eaLnBrk="0" hangingPunct="0"/>
            <a:r>
              <a:rPr lang="en-US" altLang="zh-CN" sz="2800">
                <a:solidFill>
                  <a:srgbClr val="FF3300"/>
                </a:solidFill>
                <a:latin typeface="Century Schoolbook" panose="02040604050505020304" pitchFamily="18" charset="0"/>
                <a:ea typeface="宋体" panose="02010600030101010101" pitchFamily="2" charset="-122"/>
              </a:rPr>
              <a:t>4</a:t>
            </a:r>
            <a:r>
              <a:rPr lang="en-US" altLang="zh-CN" sz="2800" b="1" dirty="0">
                <a:solidFill>
                  <a:srgbClr val="FF3300"/>
                </a:solidFill>
                <a:latin typeface="Century Schoolbook" panose="02040604050505020304" pitchFamily="18" charset="0"/>
                <a:ea typeface="宋体" panose="02010600030101010101" pitchFamily="2" charset="-122"/>
              </a:rPr>
              <a:t>.</a:t>
            </a:r>
            <a:r>
              <a:rPr lang="zh-CN" altLang="en-US" sz="2800" b="1" dirty="0">
                <a:solidFill>
                  <a:srgbClr val="FF3300"/>
                </a:solidFill>
                <a:latin typeface="Century Schoolbook" panose="02040604050505020304" pitchFamily="18" charset="0"/>
                <a:ea typeface="宋体" panose="02010600030101010101" pitchFamily="2" charset="-122"/>
              </a:rPr>
              <a:t>驻波的能量</a:t>
            </a:r>
            <a:endParaRPr lang="zh-CN" altLang="en-US" sz="3600" b="1" dirty="0">
              <a:solidFill>
                <a:srgbClr val="FF3300"/>
              </a:solidFill>
              <a:latin typeface="楷体_GB2312" pitchFamily="49" charset="-122"/>
              <a:ea typeface="楷体_GB2312" pitchFamily="49" charset="-122"/>
            </a:endParaRPr>
          </a:p>
        </p:txBody>
      </p:sp>
      <p:sp>
        <p:nvSpPr>
          <p:cNvPr id="122886" name="文本框 122885"/>
          <p:cNvSpPr txBox="1"/>
          <p:nvPr/>
        </p:nvSpPr>
        <p:spPr>
          <a:xfrm>
            <a:off x="1600200" y="2638425"/>
            <a:ext cx="8915400" cy="1644650"/>
          </a:xfrm>
          <a:prstGeom prst="rect">
            <a:avLst/>
          </a:prstGeom>
          <a:noFill/>
          <a:ln w="9525">
            <a:noFill/>
          </a:ln>
        </p:spPr>
        <p:txBody>
          <a:bodyPr>
            <a:spAutoFit/>
          </a:bodyPr>
          <a:p>
            <a:pPr lvl="0">
              <a:lnSpc>
                <a:spcPct val="90000"/>
              </a:lnSpc>
              <a:buClr>
                <a:schemeClr val="tx1"/>
              </a:buClr>
            </a:pPr>
            <a:r>
              <a:rPr lang="en-US" altLang="zh-CN" sz="2800" b="1" dirty="0">
                <a:solidFill>
                  <a:schemeClr val="accent2"/>
                </a:solidFill>
                <a:latin typeface="Times New Roman" panose="02020603050405020304" pitchFamily="18" charset="0"/>
                <a:ea typeface="宋体" panose="02010600030101010101" pitchFamily="2" charset="-122"/>
              </a:rPr>
              <a:t>       </a:t>
            </a:r>
            <a:r>
              <a:rPr lang="zh-CN" altLang="en-US" sz="2800" b="1" dirty="0">
                <a:solidFill>
                  <a:schemeClr val="accent2"/>
                </a:solidFill>
                <a:latin typeface="Times New Roman" panose="02020603050405020304" pitchFamily="18" charset="0"/>
                <a:ea typeface="宋体" panose="02010600030101010101" pitchFamily="2" charset="-122"/>
              </a:rPr>
              <a:t>各质点位移达到最大时</a:t>
            </a:r>
            <a:r>
              <a:rPr lang="en-US" altLang="zh-CN" sz="2800" b="1" dirty="0">
                <a:solidFill>
                  <a:schemeClr val="accent2"/>
                </a:solidFill>
                <a:latin typeface="Times New Roman" panose="02020603050405020304" pitchFamily="18" charset="0"/>
                <a:ea typeface="宋体" panose="02010600030101010101" pitchFamily="2" charset="-122"/>
              </a:rPr>
              <a:t>,</a:t>
            </a:r>
            <a:r>
              <a:rPr lang="zh-CN" altLang="en-US" sz="2800" b="1" dirty="0">
                <a:solidFill>
                  <a:schemeClr val="accent2"/>
                </a:solidFill>
                <a:latin typeface="Times New Roman" panose="02020603050405020304" pitchFamily="18" charset="0"/>
                <a:ea typeface="宋体" panose="02010600030101010101" pitchFamily="2" charset="-122"/>
              </a:rPr>
              <a:t>动能为零，势能不为零。在波节处相对形变最大，势能最大；在波腹处相对形变最小，势能最小。势能集中在波节。当各质点回到平衡位置时，全部势能为零；动能最大。动能集中在波腹。</a:t>
            </a:r>
            <a:endParaRPr lang="zh-CN" altLang="en-US" sz="2800" b="1">
              <a:solidFill>
                <a:schemeClr val="accent2"/>
              </a:solidFill>
              <a:latin typeface="Times New Roman" panose="02020603050405020304" pitchFamily="18" charset="0"/>
              <a:ea typeface="宋体" panose="02010600030101010101" pitchFamily="2" charset="-122"/>
            </a:endParaRPr>
          </a:p>
        </p:txBody>
      </p:sp>
      <p:sp>
        <p:nvSpPr>
          <p:cNvPr id="122887" name="文本框 122886"/>
          <p:cNvSpPr txBox="1"/>
          <p:nvPr/>
        </p:nvSpPr>
        <p:spPr>
          <a:xfrm>
            <a:off x="1600200" y="4314825"/>
            <a:ext cx="8839200" cy="1644650"/>
          </a:xfrm>
          <a:prstGeom prst="rect">
            <a:avLst/>
          </a:prstGeom>
          <a:noFill/>
          <a:ln w="9525">
            <a:noFill/>
          </a:ln>
        </p:spPr>
        <p:txBody>
          <a:bodyPr>
            <a:spAutoFit/>
          </a:bodyPr>
          <a:p>
            <a:pPr lvl="0">
              <a:lnSpc>
                <a:spcPct val="90000"/>
              </a:lnSpc>
              <a:buClr>
                <a:schemeClr val="tx1"/>
              </a:buClr>
              <a:buChar char="•"/>
            </a:pPr>
            <a:r>
              <a:rPr lang="en-US" altLang="zh-CN" sz="2800" b="1" dirty="0">
                <a:solidFill>
                  <a:schemeClr val="accent2"/>
                </a:solidFill>
                <a:latin typeface="Times New Roman" panose="02020603050405020304" pitchFamily="18" charset="0"/>
                <a:ea typeface="宋体" panose="02010600030101010101" pitchFamily="2" charset="-122"/>
              </a:rPr>
              <a:t> </a:t>
            </a:r>
            <a:r>
              <a:rPr lang="zh-CN" altLang="en-US" sz="2800" b="1" dirty="0">
                <a:solidFill>
                  <a:schemeClr val="accent2"/>
                </a:solidFill>
                <a:latin typeface="Times New Roman" panose="02020603050405020304" pitchFamily="18" charset="0"/>
                <a:ea typeface="宋体" panose="02010600030101010101" pitchFamily="2" charset="-122"/>
              </a:rPr>
              <a:t>能量从波腹传到波节，又从波节传到波腹，往复循环，能量不被传播。这可从能流密度证明：因为能流密度等于平均能量密度乘波速，左行波与右行波能流密度之和为零。</a:t>
            </a:r>
            <a:endParaRPr lang="zh-CN" altLang="en-US" sz="2800" b="1">
              <a:solidFill>
                <a:schemeClr val="accent2"/>
              </a:solidFill>
              <a:latin typeface="Times New Roman" panose="02020603050405020304" pitchFamily="18" charset="0"/>
              <a:ea typeface="宋体" panose="02010600030101010101" pitchFamily="2" charset="-122"/>
            </a:endParaRPr>
          </a:p>
        </p:txBody>
      </p:sp>
      <p:sp>
        <p:nvSpPr>
          <p:cNvPr id="122888" name="文本框 122887"/>
          <p:cNvSpPr txBox="1"/>
          <p:nvPr/>
        </p:nvSpPr>
        <p:spPr>
          <a:xfrm>
            <a:off x="1752600" y="5791200"/>
            <a:ext cx="8458200" cy="944880"/>
          </a:xfrm>
          <a:prstGeom prst="rect">
            <a:avLst/>
          </a:prstGeom>
          <a:noFill/>
          <a:ln w="9525">
            <a:noFill/>
          </a:ln>
        </p:spPr>
        <p:txBody>
          <a:bodyPr>
            <a:spAutoFit/>
          </a:bodyPr>
          <a:p>
            <a:pPr lvl="0">
              <a:buClr>
                <a:schemeClr val="tx1"/>
              </a:buClr>
            </a:pPr>
            <a:r>
              <a:rPr lang="en-US" altLang="zh-CN" sz="2800" b="1" dirty="0">
                <a:solidFill>
                  <a:srgbClr val="FF00FF"/>
                </a:solidFill>
                <a:latin typeface="Times New Roman" panose="02020603050405020304" pitchFamily="18" charset="0"/>
                <a:ea typeface="宋体" panose="02010600030101010101" pitchFamily="2" charset="-122"/>
              </a:rPr>
              <a:t>        </a:t>
            </a:r>
            <a:r>
              <a:rPr lang="zh-CN" altLang="en-US" sz="2800" b="1" dirty="0">
                <a:solidFill>
                  <a:srgbClr val="FF00FF"/>
                </a:solidFill>
                <a:latin typeface="Times New Roman" panose="02020603050405020304" pitchFamily="18" charset="0"/>
                <a:ea typeface="宋体" panose="02010600030101010101" pitchFamily="2" charset="-122"/>
              </a:rPr>
              <a:t>驻波不传播能量，它是媒质的一种特殊的运动状态，稳定态。</a:t>
            </a:r>
            <a:endParaRPr lang="zh-CN" altLang="en-US" sz="2800" b="1">
              <a:solidFill>
                <a:schemeClr val="accent2"/>
              </a:solidFill>
              <a:latin typeface="Times New Roman" panose="02020603050405020304" pitchFamily="18" charset="0"/>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dirty="0"/>
            </a:fld>
            <a:endParaRPr 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wipe(left)">
                                      <p:cBhvr>
                                        <p:cTn id="7" dur="500"/>
                                        <p:tgtEl>
                                          <p:spTgt spid="12288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nodeType="clickEffect">
                                  <p:stCondLst>
                                    <p:cond delay="0"/>
                                  </p:stCondLst>
                                  <p:childTnLst>
                                    <p:set>
                                      <p:cBhvr>
                                        <p:cTn id="11" dur="1" fill="hold">
                                          <p:stCondLst>
                                            <p:cond delay="0"/>
                                          </p:stCondLst>
                                        </p:cTn>
                                        <p:tgtEl>
                                          <p:spTgt spid="122882"/>
                                        </p:tgtEl>
                                        <p:attrNameLst>
                                          <p:attrName>style.visibility</p:attrName>
                                        </p:attrNameLst>
                                      </p:cBhvr>
                                      <p:to>
                                        <p:strVal val="visible"/>
                                      </p:to>
                                    </p:set>
                                    <p:anim calcmode="lin" valueType="num">
                                      <p:cBhvr>
                                        <p:cTn id="12" dur="500" fill="hold"/>
                                        <p:tgtEl>
                                          <p:spTgt spid="122882"/>
                                        </p:tgtEl>
                                        <p:attrNameLst>
                                          <p:attrName>ppt_w</p:attrName>
                                        </p:attrNameLst>
                                      </p:cBhvr>
                                      <p:tavLst>
                                        <p:tav tm="0">
                                          <p:val>
                                            <p:strVal val="2/3*#ppt_w"/>
                                          </p:val>
                                        </p:tav>
                                        <p:tav tm="100000">
                                          <p:val>
                                            <p:strVal val="#ppt_w"/>
                                          </p:val>
                                        </p:tav>
                                      </p:tavLst>
                                    </p:anim>
                                    <p:anim calcmode="lin" valueType="num">
                                      <p:cBhvr>
                                        <p:cTn id="13" dur="500" fill="hold"/>
                                        <p:tgtEl>
                                          <p:spTgt spid="122882"/>
                                        </p:tgtEl>
                                        <p:attrNameLst>
                                          <p:attrName>ppt_h</p:attrName>
                                        </p:attrNameLst>
                                      </p:cBhvr>
                                      <p:tavLst>
                                        <p:tav tm="0">
                                          <p:val>
                                            <p:strVal val="2/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2883"/>
                                        </p:tgtEl>
                                        <p:attrNameLst>
                                          <p:attrName>style.visibility</p:attrName>
                                        </p:attrNameLst>
                                      </p:cBhvr>
                                      <p:to>
                                        <p:strVal val="visible"/>
                                      </p:to>
                                    </p:set>
                                    <p:animEffect transition="in" filter="wipe(left)">
                                      <p:cBhvr>
                                        <p:cTn id="18" dur="500"/>
                                        <p:tgtEl>
                                          <p:spTgt spid="12288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2884"/>
                                        </p:tgtEl>
                                        <p:attrNameLst>
                                          <p:attrName>style.visibility</p:attrName>
                                        </p:attrNameLst>
                                      </p:cBhvr>
                                      <p:to>
                                        <p:strVal val="visible"/>
                                      </p:to>
                                    </p:set>
                                    <p:animEffect transition="in" filter="wipe(left)">
                                      <p:cBhvr>
                                        <p:cTn id="23" dur="500"/>
                                        <p:tgtEl>
                                          <p:spTgt spid="12288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22886"/>
                                        </p:tgtEl>
                                        <p:attrNameLst>
                                          <p:attrName>style.visibility</p:attrName>
                                        </p:attrNameLst>
                                      </p:cBhvr>
                                      <p:to>
                                        <p:strVal val="visible"/>
                                      </p:to>
                                    </p:set>
                                    <p:animEffect transition="in" filter="strips(downRight)">
                                      <p:cBhvr>
                                        <p:cTn id="28" dur="500"/>
                                        <p:tgtEl>
                                          <p:spTgt spid="122886"/>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22887"/>
                                        </p:tgtEl>
                                        <p:attrNameLst>
                                          <p:attrName>style.visibility</p:attrName>
                                        </p:attrNameLst>
                                      </p:cBhvr>
                                      <p:to>
                                        <p:strVal val="visible"/>
                                      </p:to>
                                    </p:set>
                                    <p:animEffect transition="in" filter="strips(downRight)">
                                      <p:cBhvr>
                                        <p:cTn id="33" dur="500"/>
                                        <p:tgtEl>
                                          <p:spTgt spid="122887"/>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22888"/>
                                        </p:tgtEl>
                                        <p:attrNameLst>
                                          <p:attrName>style.visibility</p:attrName>
                                        </p:attrNameLst>
                                      </p:cBhvr>
                                      <p:to>
                                        <p:strVal val="visible"/>
                                      </p:to>
                                    </p:set>
                                    <p:anim calcmode="lin" valueType="num">
                                      <p:cBhvr>
                                        <p:cTn id="38" dur="500" fill="hold"/>
                                        <p:tgtEl>
                                          <p:spTgt spid="122888"/>
                                        </p:tgtEl>
                                        <p:attrNameLst>
                                          <p:attrName>ppt_w</p:attrName>
                                        </p:attrNameLst>
                                      </p:cBhvr>
                                      <p:tavLst>
                                        <p:tav tm="0">
                                          <p:val>
                                            <p:fltVal val="0.000000"/>
                                          </p:val>
                                        </p:tav>
                                        <p:tav tm="100000">
                                          <p:val>
                                            <p:strVal val="#ppt_w"/>
                                          </p:val>
                                        </p:tav>
                                      </p:tavLst>
                                    </p:anim>
                                    <p:anim calcmode="lin" valueType="num">
                                      <p:cBhvr>
                                        <p:cTn id="39" dur="500" fill="hold"/>
                                        <p:tgtEl>
                                          <p:spTgt spid="12288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ldLvl="0" animBg="1"/>
      <p:bldP spid="122886" grpId="0"/>
      <p:bldP spid="122887" grpId="0"/>
      <p:bldP spid="1228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矩形 125953"/>
          <p:cNvSpPr/>
          <p:nvPr/>
        </p:nvSpPr>
        <p:spPr>
          <a:xfrm>
            <a:off x="1905000" y="152400"/>
            <a:ext cx="1981200" cy="518795"/>
          </a:xfrm>
          <a:prstGeom prst="rect">
            <a:avLst/>
          </a:prstGeom>
          <a:solidFill>
            <a:srgbClr val="FFFF00"/>
          </a:solidFill>
          <a:ln w="19050">
            <a:noFill/>
          </a:ln>
          <a:effectLst>
            <a:outerShdw dist="35921" dir="2699999" algn="ctr" rotWithShape="0">
              <a:schemeClr val="bg2"/>
            </a:outerShdw>
          </a:effectLst>
        </p:spPr>
        <p:txBody>
          <a:bodyPr>
            <a:spAutoFit/>
          </a:bodyPr>
          <a:p>
            <a:pPr lvl="0" eaLnBrk="0" hangingPunct="0"/>
            <a:r>
              <a:rPr lang="en-US" altLang="zh-CN" sz="2800">
                <a:solidFill>
                  <a:srgbClr val="FF3300"/>
                </a:solidFill>
                <a:latin typeface="Century Schoolbook" panose="02040604050505020304" pitchFamily="18" charset="0"/>
                <a:ea typeface="宋体" panose="02010600030101010101" pitchFamily="2" charset="-122"/>
              </a:rPr>
              <a:t>4</a:t>
            </a:r>
            <a:r>
              <a:rPr lang="en-US" altLang="zh-CN" sz="2800" b="1" dirty="0">
                <a:solidFill>
                  <a:srgbClr val="FF3300"/>
                </a:solidFill>
                <a:latin typeface="Century Schoolbook" panose="02040604050505020304" pitchFamily="18" charset="0"/>
                <a:ea typeface="宋体" panose="02010600030101010101" pitchFamily="2" charset="-122"/>
              </a:rPr>
              <a:t>.</a:t>
            </a:r>
            <a:r>
              <a:rPr lang="zh-CN" altLang="en-US" sz="2800" b="1" dirty="0">
                <a:solidFill>
                  <a:srgbClr val="FF3300"/>
                </a:solidFill>
                <a:latin typeface="Century Schoolbook" panose="02040604050505020304" pitchFamily="18" charset="0"/>
                <a:ea typeface="宋体" panose="02010600030101010101" pitchFamily="2" charset="-122"/>
              </a:rPr>
              <a:t>半波损失</a:t>
            </a:r>
            <a:endParaRPr lang="zh-CN" altLang="en-US" sz="3600" b="1" dirty="0">
              <a:solidFill>
                <a:srgbClr val="FF3300"/>
              </a:solidFill>
              <a:latin typeface="楷体_GB2312" pitchFamily="49" charset="-122"/>
              <a:ea typeface="楷体_GB2312" pitchFamily="49" charset="-122"/>
            </a:endParaRPr>
          </a:p>
        </p:txBody>
      </p:sp>
      <p:sp>
        <p:nvSpPr>
          <p:cNvPr id="125955" name="文本框 125954"/>
          <p:cNvSpPr txBox="1"/>
          <p:nvPr/>
        </p:nvSpPr>
        <p:spPr>
          <a:xfrm>
            <a:off x="1828800" y="2971800"/>
            <a:ext cx="8229600" cy="949325"/>
          </a:xfrm>
          <a:prstGeom prst="rect">
            <a:avLst/>
          </a:prstGeom>
          <a:noFill/>
          <a:ln w="9525">
            <a:noFill/>
          </a:ln>
        </p:spPr>
        <p:txBody>
          <a:bodyPr>
            <a:spAutoFit/>
          </a:bodyPr>
          <a:p>
            <a:pPr lvl="0"/>
            <a:r>
              <a:rPr lang="en-US" altLang="zh-CN" sz="2800" b="1" dirty="0">
                <a:solidFill>
                  <a:schemeClr val="accent2"/>
                </a:solidFill>
                <a:latin typeface="Times New Roman" panose="02020603050405020304" pitchFamily="18" charset="0"/>
                <a:ea typeface="宋体" panose="02010600030101010101" pitchFamily="2" charset="-122"/>
              </a:rPr>
              <a:t>       </a:t>
            </a:r>
            <a:r>
              <a:rPr lang="zh-CN" altLang="en-US" sz="2800" b="1" dirty="0">
                <a:solidFill>
                  <a:schemeClr val="accent2"/>
                </a:solidFill>
                <a:latin typeface="Times New Roman" panose="02020603050405020304" pitchFamily="18" charset="0"/>
                <a:ea typeface="宋体" panose="02010600030101010101" pitchFamily="2" charset="-122"/>
              </a:rPr>
              <a:t>入射波在反射时</a:t>
            </a:r>
            <a:r>
              <a:rPr lang="zh-CN" altLang="en-US" sz="2800" b="1" dirty="0">
                <a:solidFill>
                  <a:schemeClr val="accent2"/>
                </a:solidFill>
                <a:latin typeface="Century Schoolbook" panose="02040604050505020304" pitchFamily="18" charset="0"/>
                <a:ea typeface="宋体" panose="02010600030101010101" pitchFamily="2" charset="-122"/>
              </a:rPr>
              <a:t>反射波相位突变了</a:t>
            </a:r>
            <a:r>
              <a:rPr lang="en-US" altLang="zh-CN" sz="2800" i="1" dirty="0">
                <a:solidFill>
                  <a:schemeClr val="accent2"/>
                </a:solidFill>
                <a:latin typeface="Century Schoolbook" panose="02040604050505020304" pitchFamily="18" charset="0"/>
                <a:ea typeface="宋体" panose="02010600030101010101" pitchFamily="2" charset="-122"/>
                <a:sym typeface="Symbol" panose="05050102010706020507" pitchFamily="18" charset="2"/>
              </a:rPr>
              <a:t></a:t>
            </a:r>
            <a:r>
              <a:rPr lang="zh-CN" altLang="en-US" sz="2800" b="1" dirty="0">
                <a:solidFill>
                  <a:schemeClr val="accent2"/>
                </a:solidFill>
                <a:latin typeface="Century Schoolbook" panose="02040604050505020304" pitchFamily="18" charset="0"/>
                <a:ea typeface="宋体" panose="02010600030101010101" pitchFamily="2" charset="-122"/>
                <a:sym typeface="Symbol" panose="05050102010706020507" pitchFamily="18" charset="2"/>
              </a:rPr>
              <a:t>，相当于波程损失了半个波长的</a:t>
            </a:r>
            <a:r>
              <a:rPr lang="zh-CN" altLang="en-US" sz="2800" b="1" dirty="0">
                <a:solidFill>
                  <a:schemeClr val="accent2"/>
                </a:solidFill>
                <a:latin typeface="Times New Roman" panose="02020603050405020304" pitchFamily="18" charset="0"/>
                <a:ea typeface="宋体" panose="02010600030101010101" pitchFamily="2" charset="-122"/>
              </a:rPr>
              <a:t>现象称为</a:t>
            </a:r>
            <a:r>
              <a:rPr lang="zh-CN" altLang="en-US" sz="2800" b="1" dirty="0">
                <a:solidFill>
                  <a:srgbClr val="FF00FF"/>
                </a:solidFill>
                <a:latin typeface="Times New Roman" panose="02020603050405020304" pitchFamily="18" charset="0"/>
                <a:ea typeface="宋体" panose="02010600030101010101" pitchFamily="2" charset="-122"/>
              </a:rPr>
              <a:t>半波损失</a:t>
            </a:r>
            <a:r>
              <a:rPr lang="zh-CN" altLang="en-US" sz="2800" b="1" dirty="0">
                <a:solidFill>
                  <a:schemeClr val="accent2"/>
                </a:solidFill>
                <a:latin typeface="Times New Roman" panose="02020603050405020304" pitchFamily="18" charset="0"/>
                <a:ea typeface="宋体" panose="02010600030101010101" pitchFamily="2" charset="-122"/>
              </a:rPr>
              <a:t>。</a:t>
            </a:r>
            <a:endParaRPr lang="zh-CN" altLang="en-US" sz="2800" b="1">
              <a:solidFill>
                <a:schemeClr val="accent2"/>
              </a:solidFill>
              <a:latin typeface="Times New Roman" panose="02020603050405020304" pitchFamily="18" charset="0"/>
              <a:ea typeface="宋体" panose="02010600030101010101" pitchFamily="2" charset="-122"/>
            </a:endParaRPr>
          </a:p>
        </p:txBody>
      </p:sp>
      <p:grpSp>
        <p:nvGrpSpPr>
          <p:cNvPr id="125956" name="组合 125955"/>
          <p:cNvGrpSpPr/>
          <p:nvPr/>
        </p:nvGrpSpPr>
        <p:grpSpPr>
          <a:xfrm>
            <a:off x="6629400" y="609600"/>
            <a:ext cx="3505200" cy="1122363"/>
            <a:chOff x="3216" y="192"/>
            <a:chExt cx="2544" cy="1246"/>
          </a:xfrm>
        </p:grpSpPr>
        <p:grpSp>
          <p:nvGrpSpPr>
            <p:cNvPr id="125957" name="组合 125956"/>
            <p:cNvGrpSpPr/>
            <p:nvPr/>
          </p:nvGrpSpPr>
          <p:grpSpPr>
            <a:xfrm>
              <a:off x="3744" y="528"/>
              <a:ext cx="652" cy="910"/>
              <a:chOff x="1488" y="3360"/>
              <a:chExt cx="1129" cy="912"/>
            </a:xfrm>
          </p:grpSpPr>
          <p:sp>
            <p:nvSpPr>
              <p:cNvPr id="125958" name="直接连接符 125957"/>
              <p:cNvSpPr/>
              <p:nvPr/>
            </p:nvSpPr>
            <p:spPr>
              <a:xfrm flipH="1">
                <a:off x="1810" y="3360"/>
                <a:ext cx="192" cy="336"/>
              </a:xfrm>
              <a:prstGeom prst="line">
                <a:avLst/>
              </a:prstGeom>
              <a:ln w="19050" cap="flat" cmpd="sng">
                <a:solidFill>
                  <a:schemeClr val="accent2"/>
                </a:solidFill>
                <a:prstDash val="solid"/>
                <a:headEnd type="none" w="med" len="med"/>
                <a:tailEnd type="none" w="med" len="med"/>
              </a:ln>
            </p:spPr>
          </p:sp>
          <p:sp>
            <p:nvSpPr>
              <p:cNvPr id="125959" name="矩形 125958"/>
              <p:cNvSpPr/>
              <p:nvPr/>
            </p:nvSpPr>
            <p:spPr>
              <a:xfrm>
                <a:off x="1488" y="3695"/>
                <a:ext cx="1129" cy="577"/>
              </a:xfrm>
              <a:prstGeom prst="rect">
                <a:avLst/>
              </a:prstGeom>
              <a:noFill/>
              <a:ln w="19050">
                <a:noFill/>
              </a:ln>
            </p:spPr>
            <p:txBody>
              <a:bodyPr wrap="none" anchor="t">
                <a:spAutoFit/>
              </a:bodyPr>
              <a:p>
                <a:pPr lvl="0"/>
                <a:r>
                  <a:rPr lang="zh-CN" altLang="en-US" sz="2800" b="1" dirty="0">
                    <a:solidFill>
                      <a:schemeClr val="accent2"/>
                    </a:solidFill>
                    <a:latin typeface="Century Schoolbook" panose="02040604050505020304" pitchFamily="18" charset="0"/>
                    <a:ea typeface="宋体" panose="02010600030101010101" pitchFamily="2" charset="-122"/>
                  </a:rPr>
                  <a:t>波节</a:t>
                </a:r>
                <a:endParaRPr lang="zh-CN" altLang="en-US" sz="2800" b="1" dirty="0">
                  <a:solidFill>
                    <a:schemeClr val="accent2"/>
                  </a:solidFill>
                  <a:latin typeface="Century Schoolbook" panose="02040604050505020304" pitchFamily="18" charset="0"/>
                  <a:ea typeface="宋体" panose="02010600030101010101" pitchFamily="2" charset="-122"/>
                </a:endParaRPr>
              </a:p>
            </p:txBody>
          </p:sp>
          <p:sp>
            <p:nvSpPr>
              <p:cNvPr id="125960" name="直接连接符 125959"/>
              <p:cNvSpPr/>
              <p:nvPr/>
            </p:nvSpPr>
            <p:spPr>
              <a:xfrm>
                <a:off x="1488" y="3360"/>
                <a:ext cx="240" cy="336"/>
              </a:xfrm>
              <a:prstGeom prst="line">
                <a:avLst/>
              </a:prstGeom>
              <a:ln w="19050" cap="flat" cmpd="sng">
                <a:solidFill>
                  <a:schemeClr val="accent2"/>
                </a:solidFill>
                <a:prstDash val="solid"/>
                <a:headEnd type="none" w="med" len="med"/>
                <a:tailEnd type="none" w="med" len="med"/>
              </a:ln>
            </p:spPr>
          </p:sp>
        </p:grpSp>
        <p:grpSp>
          <p:nvGrpSpPr>
            <p:cNvPr id="125961" name="组合 125960"/>
            <p:cNvGrpSpPr/>
            <p:nvPr/>
          </p:nvGrpSpPr>
          <p:grpSpPr>
            <a:xfrm>
              <a:off x="3216" y="192"/>
              <a:ext cx="2544" cy="576"/>
              <a:chOff x="576" y="2976"/>
              <a:chExt cx="4416" cy="720"/>
            </a:xfrm>
          </p:grpSpPr>
          <p:grpSp>
            <p:nvGrpSpPr>
              <p:cNvPr id="125962" name="组合 125961"/>
              <p:cNvGrpSpPr/>
              <p:nvPr/>
            </p:nvGrpSpPr>
            <p:grpSpPr>
              <a:xfrm>
                <a:off x="576" y="3216"/>
                <a:ext cx="4416" cy="255"/>
                <a:chOff x="672" y="3242"/>
                <a:chExt cx="4416" cy="255"/>
              </a:xfrm>
            </p:grpSpPr>
            <p:sp>
              <p:nvSpPr>
                <p:cNvPr id="125963" name="直接连接符 125962"/>
                <p:cNvSpPr/>
                <p:nvPr/>
              </p:nvSpPr>
              <p:spPr>
                <a:xfrm>
                  <a:off x="672" y="3374"/>
                  <a:ext cx="4416" cy="0"/>
                </a:xfrm>
                <a:prstGeom prst="line">
                  <a:avLst/>
                </a:prstGeom>
                <a:ln w="19050" cap="flat" cmpd="sng">
                  <a:solidFill>
                    <a:schemeClr val="tx1"/>
                  </a:solidFill>
                  <a:prstDash val="solid"/>
                  <a:headEnd type="none" w="med" len="med"/>
                  <a:tailEnd type="stealth" w="med" len="lg"/>
                </a:ln>
              </p:spPr>
            </p:sp>
            <p:grpSp>
              <p:nvGrpSpPr>
                <p:cNvPr id="125964" name="组合 125963"/>
                <p:cNvGrpSpPr/>
                <p:nvPr/>
              </p:nvGrpSpPr>
              <p:grpSpPr>
                <a:xfrm>
                  <a:off x="863" y="3242"/>
                  <a:ext cx="3937" cy="247"/>
                  <a:chOff x="1151" y="3482"/>
                  <a:chExt cx="3937" cy="247"/>
                </a:xfrm>
              </p:grpSpPr>
              <p:grpSp>
                <p:nvGrpSpPr>
                  <p:cNvPr id="125965" name="组合 125964"/>
                  <p:cNvGrpSpPr/>
                  <p:nvPr/>
                </p:nvGrpSpPr>
                <p:grpSpPr>
                  <a:xfrm>
                    <a:off x="1151" y="3489"/>
                    <a:ext cx="1969" cy="240"/>
                    <a:chOff x="384" y="1968"/>
                    <a:chExt cx="4818" cy="1063"/>
                  </a:xfrm>
                </p:grpSpPr>
                <p:sp>
                  <p:nvSpPr>
                    <p:cNvPr id="125966" name="任意多边形 125965"/>
                    <p:cNvSpPr/>
                    <p:nvPr/>
                  </p:nvSpPr>
                  <p:spPr>
                    <a:xfrm>
                      <a:off x="960" y="2488"/>
                      <a:ext cx="1242" cy="543"/>
                    </a:xfrm>
                    <a:custGeom>
                      <a:avLst/>
                      <a:gdLst/>
                      <a:ahLst/>
                      <a:cxnLst/>
                      <a:pathLst>
                        <a:path w="1242" h="543">
                          <a:moveTo>
                            <a:pt x="0" y="13"/>
                          </a:moveTo>
                          <a:cubicBezTo>
                            <a:pt x="211" y="280"/>
                            <a:pt x="417" y="543"/>
                            <a:pt x="624" y="541"/>
                          </a:cubicBezTo>
                          <a:cubicBezTo>
                            <a:pt x="831" y="539"/>
                            <a:pt x="1113" y="113"/>
                            <a:pt x="1242" y="0"/>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67" name="任意多边形 125966"/>
                    <p:cNvSpPr/>
                    <p:nvPr/>
                  </p:nvSpPr>
                  <p:spPr>
                    <a:xfrm>
                      <a:off x="2180" y="1968"/>
                      <a:ext cx="1235" cy="533"/>
                    </a:xfrm>
                    <a:custGeom>
                      <a:avLst/>
                      <a:gdLst/>
                      <a:ahLst/>
                      <a:cxnLst/>
                      <a:pathLst>
                        <a:path w="1235" h="533">
                          <a:moveTo>
                            <a:pt x="0" y="529"/>
                          </a:moveTo>
                          <a:cubicBezTo>
                            <a:pt x="211" y="262"/>
                            <a:pt x="418" y="0"/>
                            <a:pt x="624" y="1"/>
                          </a:cubicBezTo>
                          <a:cubicBezTo>
                            <a:pt x="830" y="2"/>
                            <a:pt x="1108" y="422"/>
                            <a:pt x="1235" y="533"/>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68" name="任意多边形 125967"/>
                    <p:cNvSpPr/>
                    <p:nvPr/>
                  </p:nvSpPr>
                  <p:spPr>
                    <a:xfrm>
                      <a:off x="384" y="1968"/>
                      <a:ext cx="587" cy="535"/>
                    </a:xfrm>
                    <a:custGeom>
                      <a:avLst/>
                      <a:gdLst/>
                      <a:ahLst/>
                      <a:cxnLst/>
                      <a:pathLst>
                        <a:path w="587" h="535">
                          <a:moveTo>
                            <a:pt x="0" y="0"/>
                          </a:moveTo>
                          <a:cubicBezTo>
                            <a:pt x="24" y="9"/>
                            <a:pt x="89" y="18"/>
                            <a:pt x="142" y="53"/>
                          </a:cubicBezTo>
                          <a:cubicBezTo>
                            <a:pt x="195" y="88"/>
                            <a:pt x="263" y="150"/>
                            <a:pt x="320" y="209"/>
                          </a:cubicBezTo>
                          <a:cubicBezTo>
                            <a:pt x="377" y="268"/>
                            <a:pt x="439" y="355"/>
                            <a:pt x="483" y="409"/>
                          </a:cubicBezTo>
                          <a:cubicBezTo>
                            <a:pt x="527" y="463"/>
                            <a:pt x="565" y="509"/>
                            <a:pt x="587" y="535"/>
                          </a:cubicBezTo>
                        </a:path>
                      </a:pathLst>
                    </a:custGeom>
                    <a:noFill/>
                    <a:ln w="19050" cap="flat" cmpd="sng">
                      <a:solidFill>
                        <a:srgbClr val="FF3300">
                          <a:alpha val="100000"/>
                        </a:srgbClr>
                      </a:solidFill>
                      <a:prstDash val="solid"/>
                      <a:headEnd type="none" w="med" len="med"/>
                      <a:tailEnd type="none" w="med" len="lg"/>
                    </a:ln>
                  </p:spPr>
                  <p:txBody>
                    <a:bodyPr/>
                    <a:p>
                      <a:endParaRPr lang="zh-CN" altLang="en-US"/>
                    </a:p>
                  </p:txBody>
                </p:sp>
                <p:sp>
                  <p:nvSpPr>
                    <p:cNvPr id="125969" name="任意多边形 125968"/>
                    <p:cNvSpPr/>
                    <p:nvPr/>
                  </p:nvSpPr>
                  <p:spPr>
                    <a:xfrm>
                      <a:off x="3401" y="2482"/>
                      <a:ext cx="1242" cy="543"/>
                    </a:xfrm>
                    <a:custGeom>
                      <a:avLst/>
                      <a:gdLst/>
                      <a:ahLst/>
                      <a:cxnLst/>
                      <a:pathLst>
                        <a:path w="1242" h="543">
                          <a:moveTo>
                            <a:pt x="0" y="13"/>
                          </a:moveTo>
                          <a:cubicBezTo>
                            <a:pt x="211" y="280"/>
                            <a:pt x="417" y="543"/>
                            <a:pt x="624" y="541"/>
                          </a:cubicBezTo>
                          <a:cubicBezTo>
                            <a:pt x="831" y="539"/>
                            <a:pt x="1113" y="113"/>
                            <a:pt x="1242" y="0"/>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70" name="任意多边形 125969"/>
                    <p:cNvSpPr/>
                    <p:nvPr/>
                  </p:nvSpPr>
                  <p:spPr>
                    <a:xfrm flipH="1">
                      <a:off x="4615" y="1968"/>
                      <a:ext cx="587" cy="535"/>
                    </a:xfrm>
                    <a:custGeom>
                      <a:avLst/>
                      <a:gdLst/>
                      <a:ahLst/>
                      <a:cxnLst/>
                      <a:pathLst>
                        <a:path w="587" h="535">
                          <a:moveTo>
                            <a:pt x="0" y="0"/>
                          </a:moveTo>
                          <a:cubicBezTo>
                            <a:pt x="24" y="9"/>
                            <a:pt x="89" y="18"/>
                            <a:pt x="142" y="53"/>
                          </a:cubicBezTo>
                          <a:cubicBezTo>
                            <a:pt x="195" y="88"/>
                            <a:pt x="263" y="150"/>
                            <a:pt x="320" y="209"/>
                          </a:cubicBezTo>
                          <a:cubicBezTo>
                            <a:pt x="377" y="268"/>
                            <a:pt x="439" y="355"/>
                            <a:pt x="483" y="409"/>
                          </a:cubicBezTo>
                          <a:cubicBezTo>
                            <a:pt x="527" y="463"/>
                            <a:pt x="565" y="509"/>
                            <a:pt x="587" y="535"/>
                          </a:cubicBezTo>
                        </a:path>
                      </a:pathLst>
                    </a:custGeom>
                    <a:noFill/>
                    <a:ln w="19050" cap="flat" cmpd="sng">
                      <a:solidFill>
                        <a:srgbClr val="FF3300">
                          <a:alpha val="100000"/>
                        </a:srgbClr>
                      </a:solidFill>
                      <a:prstDash val="solid"/>
                      <a:headEnd type="none" w="med" len="med"/>
                      <a:tailEnd type="none" w="med" len="lg"/>
                    </a:ln>
                  </p:spPr>
                  <p:txBody>
                    <a:bodyPr/>
                    <a:p>
                      <a:endParaRPr lang="zh-CN" altLang="en-US"/>
                    </a:p>
                  </p:txBody>
                </p:sp>
              </p:grpSp>
              <p:grpSp>
                <p:nvGrpSpPr>
                  <p:cNvPr id="125971" name="组合 125970"/>
                  <p:cNvGrpSpPr/>
                  <p:nvPr/>
                </p:nvGrpSpPr>
                <p:grpSpPr>
                  <a:xfrm>
                    <a:off x="3119" y="3482"/>
                    <a:ext cx="1969" cy="240"/>
                    <a:chOff x="384" y="1968"/>
                    <a:chExt cx="4818" cy="1063"/>
                  </a:xfrm>
                </p:grpSpPr>
                <p:sp>
                  <p:nvSpPr>
                    <p:cNvPr id="125972" name="任意多边形 125971"/>
                    <p:cNvSpPr/>
                    <p:nvPr/>
                  </p:nvSpPr>
                  <p:spPr>
                    <a:xfrm>
                      <a:off x="960" y="2488"/>
                      <a:ext cx="1242" cy="543"/>
                    </a:xfrm>
                    <a:custGeom>
                      <a:avLst/>
                      <a:gdLst/>
                      <a:ahLst/>
                      <a:cxnLst/>
                      <a:pathLst>
                        <a:path w="1242" h="543">
                          <a:moveTo>
                            <a:pt x="0" y="13"/>
                          </a:moveTo>
                          <a:cubicBezTo>
                            <a:pt x="211" y="280"/>
                            <a:pt x="417" y="543"/>
                            <a:pt x="624" y="541"/>
                          </a:cubicBezTo>
                          <a:cubicBezTo>
                            <a:pt x="831" y="539"/>
                            <a:pt x="1113" y="113"/>
                            <a:pt x="1242" y="0"/>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73" name="任意多边形 125972"/>
                    <p:cNvSpPr/>
                    <p:nvPr/>
                  </p:nvSpPr>
                  <p:spPr>
                    <a:xfrm>
                      <a:off x="2180" y="1968"/>
                      <a:ext cx="1235" cy="533"/>
                    </a:xfrm>
                    <a:custGeom>
                      <a:avLst/>
                      <a:gdLst/>
                      <a:ahLst/>
                      <a:cxnLst/>
                      <a:pathLst>
                        <a:path w="1235" h="533">
                          <a:moveTo>
                            <a:pt x="0" y="529"/>
                          </a:moveTo>
                          <a:cubicBezTo>
                            <a:pt x="211" y="262"/>
                            <a:pt x="418" y="0"/>
                            <a:pt x="624" y="1"/>
                          </a:cubicBezTo>
                          <a:cubicBezTo>
                            <a:pt x="830" y="2"/>
                            <a:pt x="1108" y="422"/>
                            <a:pt x="1235" y="533"/>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74" name="任意多边形 125973"/>
                    <p:cNvSpPr/>
                    <p:nvPr/>
                  </p:nvSpPr>
                  <p:spPr>
                    <a:xfrm>
                      <a:off x="384" y="1968"/>
                      <a:ext cx="587" cy="535"/>
                    </a:xfrm>
                    <a:custGeom>
                      <a:avLst/>
                      <a:gdLst/>
                      <a:ahLst/>
                      <a:cxnLst/>
                      <a:pathLst>
                        <a:path w="587" h="535">
                          <a:moveTo>
                            <a:pt x="0" y="0"/>
                          </a:moveTo>
                          <a:cubicBezTo>
                            <a:pt x="24" y="9"/>
                            <a:pt x="89" y="18"/>
                            <a:pt x="142" y="53"/>
                          </a:cubicBezTo>
                          <a:cubicBezTo>
                            <a:pt x="195" y="88"/>
                            <a:pt x="263" y="150"/>
                            <a:pt x="320" y="209"/>
                          </a:cubicBezTo>
                          <a:cubicBezTo>
                            <a:pt x="377" y="268"/>
                            <a:pt x="439" y="355"/>
                            <a:pt x="483" y="409"/>
                          </a:cubicBezTo>
                          <a:cubicBezTo>
                            <a:pt x="527" y="463"/>
                            <a:pt x="565" y="509"/>
                            <a:pt x="587" y="535"/>
                          </a:cubicBezTo>
                        </a:path>
                      </a:pathLst>
                    </a:custGeom>
                    <a:noFill/>
                    <a:ln w="19050" cap="flat" cmpd="sng">
                      <a:solidFill>
                        <a:srgbClr val="FF3300">
                          <a:alpha val="100000"/>
                        </a:srgbClr>
                      </a:solidFill>
                      <a:prstDash val="solid"/>
                      <a:headEnd type="none" w="med" len="med"/>
                      <a:tailEnd type="none" w="med" len="lg"/>
                    </a:ln>
                  </p:spPr>
                  <p:txBody>
                    <a:bodyPr/>
                    <a:p>
                      <a:endParaRPr lang="zh-CN" altLang="en-US"/>
                    </a:p>
                  </p:txBody>
                </p:sp>
                <p:sp>
                  <p:nvSpPr>
                    <p:cNvPr id="125975" name="任意多边形 125974"/>
                    <p:cNvSpPr/>
                    <p:nvPr/>
                  </p:nvSpPr>
                  <p:spPr>
                    <a:xfrm>
                      <a:off x="3401" y="2482"/>
                      <a:ext cx="1242" cy="543"/>
                    </a:xfrm>
                    <a:custGeom>
                      <a:avLst/>
                      <a:gdLst/>
                      <a:ahLst/>
                      <a:cxnLst/>
                      <a:pathLst>
                        <a:path w="1242" h="543">
                          <a:moveTo>
                            <a:pt x="0" y="13"/>
                          </a:moveTo>
                          <a:cubicBezTo>
                            <a:pt x="211" y="280"/>
                            <a:pt x="417" y="543"/>
                            <a:pt x="624" y="541"/>
                          </a:cubicBezTo>
                          <a:cubicBezTo>
                            <a:pt x="831" y="539"/>
                            <a:pt x="1113" y="113"/>
                            <a:pt x="1242" y="0"/>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76" name="任意多边形 125975"/>
                    <p:cNvSpPr/>
                    <p:nvPr/>
                  </p:nvSpPr>
                  <p:spPr>
                    <a:xfrm flipH="1">
                      <a:off x="4615" y="1968"/>
                      <a:ext cx="587" cy="535"/>
                    </a:xfrm>
                    <a:custGeom>
                      <a:avLst/>
                      <a:gdLst/>
                      <a:ahLst/>
                      <a:cxnLst/>
                      <a:pathLst>
                        <a:path w="587" h="535">
                          <a:moveTo>
                            <a:pt x="0" y="0"/>
                          </a:moveTo>
                          <a:cubicBezTo>
                            <a:pt x="24" y="9"/>
                            <a:pt x="89" y="18"/>
                            <a:pt x="142" y="53"/>
                          </a:cubicBezTo>
                          <a:cubicBezTo>
                            <a:pt x="195" y="88"/>
                            <a:pt x="263" y="150"/>
                            <a:pt x="320" y="209"/>
                          </a:cubicBezTo>
                          <a:cubicBezTo>
                            <a:pt x="377" y="268"/>
                            <a:pt x="439" y="355"/>
                            <a:pt x="483" y="409"/>
                          </a:cubicBezTo>
                          <a:cubicBezTo>
                            <a:pt x="527" y="463"/>
                            <a:pt x="565" y="509"/>
                            <a:pt x="587" y="535"/>
                          </a:cubicBezTo>
                        </a:path>
                      </a:pathLst>
                    </a:custGeom>
                    <a:noFill/>
                    <a:ln w="19050" cap="flat" cmpd="sng">
                      <a:solidFill>
                        <a:srgbClr val="FF3300">
                          <a:alpha val="100000"/>
                        </a:srgbClr>
                      </a:solidFill>
                      <a:prstDash val="solid"/>
                      <a:headEnd type="none" w="med" len="med"/>
                      <a:tailEnd type="none" w="med" len="lg"/>
                    </a:ln>
                  </p:spPr>
                  <p:txBody>
                    <a:bodyPr/>
                    <a:p>
                      <a:endParaRPr lang="zh-CN" altLang="en-US"/>
                    </a:p>
                  </p:txBody>
                </p:sp>
              </p:grpSp>
            </p:grpSp>
            <p:grpSp>
              <p:nvGrpSpPr>
                <p:cNvPr id="125977" name="组合 125976"/>
                <p:cNvGrpSpPr/>
                <p:nvPr/>
              </p:nvGrpSpPr>
              <p:grpSpPr>
                <a:xfrm flipV="1">
                  <a:off x="864" y="3250"/>
                  <a:ext cx="3937" cy="247"/>
                  <a:chOff x="1151" y="3482"/>
                  <a:chExt cx="3937" cy="247"/>
                </a:xfrm>
              </p:grpSpPr>
              <p:grpSp>
                <p:nvGrpSpPr>
                  <p:cNvPr id="125978" name="组合 125977"/>
                  <p:cNvGrpSpPr/>
                  <p:nvPr/>
                </p:nvGrpSpPr>
                <p:grpSpPr>
                  <a:xfrm>
                    <a:off x="1151" y="3489"/>
                    <a:ext cx="1969" cy="240"/>
                    <a:chOff x="384" y="1968"/>
                    <a:chExt cx="4818" cy="1063"/>
                  </a:xfrm>
                </p:grpSpPr>
                <p:sp>
                  <p:nvSpPr>
                    <p:cNvPr id="125979" name="任意多边形 125978"/>
                    <p:cNvSpPr/>
                    <p:nvPr/>
                  </p:nvSpPr>
                  <p:spPr>
                    <a:xfrm>
                      <a:off x="960" y="2488"/>
                      <a:ext cx="1242" cy="543"/>
                    </a:xfrm>
                    <a:custGeom>
                      <a:avLst/>
                      <a:gdLst/>
                      <a:ahLst/>
                      <a:cxnLst/>
                      <a:pathLst>
                        <a:path w="1242" h="543">
                          <a:moveTo>
                            <a:pt x="0" y="13"/>
                          </a:moveTo>
                          <a:cubicBezTo>
                            <a:pt x="211" y="280"/>
                            <a:pt x="417" y="543"/>
                            <a:pt x="624" y="541"/>
                          </a:cubicBezTo>
                          <a:cubicBezTo>
                            <a:pt x="831" y="539"/>
                            <a:pt x="1113" y="113"/>
                            <a:pt x="1242" y="0"/>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80" name="任意多边形 125979"/>
                    <p:cNvSpPr/>
                    <p:nvPr/>
                  </p:nvSpPr>
                  <p:spPr>
                    <a:xfrm>
                      <a:off x="2180" y="1968"/>
                      <a:ext cx="1235" cy="533"/>
                    </a:xfrm>
                    <a:custGeom>
                      <a:avLst/>
                      <a:gdLst/>
                      <a:ahLst/>
                      <a:cxnLst/>
                      <a:pathLst>
                        <a:path w="1235" h="533">
                          <a:moveTo>
                            <a:pt x="0" y="529"/>
                          </a:moveTo>
                          <a:cubicBezTo>
                            <a:pt x="211" y="262"/>
                            <a:pt x="418" y="0"/>
                            <a:pt x="624" y="1"/>
                          </a:cubicBezTo>
                          <a:cubicBezTo>
                            <a:pt x="830" y="2"/>
                            <a:pt x="1108" y="422"/>
                            <a:pt x="1235" y="533"/>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81" name="任意多边形 125980"/>
                    <p:cNvSpPr/>
                    <p:nvPr/>
                  </p:nvSpPr>
                  <p:spPr>
                    <a:xfrm>
                      <a:off x="384" y="1968"/>
                      <a:ext cx="587" cy="535"/>
                    </a:xfrm>
                    <a:custGeom>
                      <a:avLst/>
                      <a:gdLst/>
                      <a:ahLst/>
                      <a:cxnLst/>
                      <a:pathLst>
                        <a:path w="587" h="535">
                          <a:moveTo>
                            <a:pt x="0" y="0"/>
                          </a:moveTo>
                          <a:cubicBezTo>
                            <a:pt x="24" y="9"/>
                            <a:pt x="89" y="18"/>
                            <a:pt x="142" y="53"/>
                          </a:cubicBezTo>
                          <a:cubicBezTo>
                            <a:pt x="195" y="88"/>
                            <a:pt x="263" y="150"/>
                            <a:pt x="320" y="209"/>
                          </a:cubicBezTo>
                          <a:cubicBezTo>
                            <a:pt x="377" y="268"/>
                            <a:pt x="439" y="355"/>
                            <a:pt x="483" y="409"/>
                          </a:cubicBezTo>
                          <a:cubicBezTo>
                            <a:pt x="527" y="463"/>
                            <a:pt x="565" y="509"/>
                            <a:pt x="587" y="535"/>
                          </a:cubicBezTo>
                        </a:path>
                      </a:pathLst>
                    </a:custGeom>
                    <a:noFill/>
                    <a:ln w="19050" cap="flat" cmpd="sng">
                      <a:solidFill>
                        <a:srgbClr val="FF3300">
                          <a:alpha val="100000"/>
                        </a:srgbClr>
                      </a:solidFill>
                      <a:prstDash val="solid"/>
                      <a:headEnd type="none" w="med" len="med"/>
                      <a:tailEnd type="none" w="med" len="lg"/>
                    </a:ln>
                  </p:spPr>
                  <p:txBody>
                    <a:bodyPr/>
                    <a:p>
                      <a:endParaRPr lang="zh-CN" altLang="en-US"/>
                    </a:p>
                  </p:txBody>
                </p:sp>
                <p:sp>
                  <p:nvSpPr>
                    <p:cNvPr id="125982" name="任意多边形 125981"/>
                    <p:cNvSpPr/>
                    <p:nvPr/>
                  </p:nvSpPr>
                  <p:spPr>
                    <a:xfrm>
                      <a:off x="3401" y="2482"/>
                      <a:ext cx="1242" cy="543"/>
                    </a:xfrm>
                    <a:custGeom>
                      <a:avLst/>
                      <a:gdLst/>
                      <a:ahLst/>
                      <a:cxnLst/>
                      <a:pathLst>
                        <a:path w="1242" h="543">
                          <a:moveTo>
                            <a:pt x="0" y="13"/>
                          </a:moveTo>
                          <a:cubicBezTo>
                            <a:pt x="211" y="280"/>
                            <a:pt x="417" y="543"/>
                            <a:pt x="624" y="541"/>
                          </a:cubicBezTo>
                          <a:cubicBezTo>
                            <a:pt x="831" y="539"/>
                            <a:pt x="1113" y="113"/>
                            <a:pt x="1242" y="0"/>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83" name="任意多边形 125982"/>
                    <p:cNvSpPr/>
                    <p:nvPr/>
                  </p:nvSpPr>
                  <p:spPr>
                    <a:xfrm flipH="1">
                      <a:off x="4615" y="1968"/>
                      <a:ext cx="587" cy="535"/>
                    </a:xfrm>
                    <a:custGeom>
                      <a:avLst/>
                      <a:gdLst/>
                      <a:ahLst/>
                      <a:cxnLst/>
                      <a:pathLst>
                        <a:path w="587" h="535">
                          <a:moveTo>
                            <a:pt x="0" y="0"/>
                          </a:moveTo>
                          <a:cubicBezTo>
                            <a:pt x="24" y="9"/>
                            <a:pt x="89" y="18"/>
                            <a:pt x="142" y="53"/>
                          </a:cubicBezTo>
                          <a:cubicBezTo>
                            <a:pt x="195" y="88"/>
                            <a:pt x="263" y="150"/>
                            <a:pt x="320" y="209"/>
                          </a:cubicBezTo>
                          <a:cubicBezTo>
                            <a:pt x="377" y="268"/>
                            <a:pt x="439" y="355"/>
                            <a:pt x="483" y="409"/>
                          </a:cubicBezTo>
                          <a:cubicBezTo>
                            <a:pt x="527" y="463"/>
                            <a:pt x="565" y="509"/>
                            <a:pt x="587" y="535"/>
                          </a:cubicBezTo>
                        </a:path>
                      </a:pathLst>
                    </a:custGeom>
                    <a:noFill/>
                    <a:ln w="19050" cap="flat" cmpd="sng">
                      <a:solidFill>
                        <a:srgbClr val="FF3300">
                          <a:alpha val="100000"/>
                        </a:srgbClr>
                      </a:solidFill>
                      <a:prstDash val="solid"/>
                      <a:headEnd type="none" w="med" len="med"/>
                      <a:tailEnd type="none" w="med" len="lg"/>
                    </a:ln>
                  </p:spPr>
                  <p:txBody>
                    <a:bodyPr/>
                    <a:p>
                      <a:endParaRPr lang="zh-CN" altLang="en-US"/>
                    </a:p>
                  </p:txBody>
                </p:sp>
              </p:grpSp>
              <p:grpSp>
                <p:nvGrpSpPr>
                  <p:cNvPr id="125984" name="组合 125983"/>
                  <p:cNvGrpSpPr/>
                  <p:nvPr/>
                </p:nvGrpSpPr>
                <p:grpSpPr>
                  <a:xfrm>
                    <a:off x="3119" y="3482"/>
                    <a:ext cx="1969" cy="240"/>
                    <a:chOff x="384" y="1968"/>
                    <a:chExt cx="4818" cy="1063"/>
                  </a:xfrm>
                </p:grpSpPr>
                <p:sp>
                  <p:nvSpPr>
                    <p:cNvPr id="125985" name="任意多边形 125984"/>
                    <p:cNvSpPr/>
                    <p:nvPr/>
                  </p:nvSpPr>
                  <p:spPr>
                    <a:xfrm>
                      <a:off x="960" y="2488"/>
                      <a:ext cx="1242" cy="543"/>
                    </a:xfrm>
                    <a:custGeom>
                      <a:avLst/>
                      <a:gdLst/>
                      <a:ahLst/>
                      <a:cxnLst/>
                      <a:pathLst>
                        <a:path w="1242" h="543">
                          <a:moveTo>
                            <a:pt x="0" y="13"/>
                          </a:moveTo>
                          <a:cubicBezTo>
                            <a:pt x="211" y="280"/>
                            <a:pt x="417" y="543"/>
                            <a:pt x="624" y="541"/>
                          </a:cubicBezTo>
                          <a:cubicBezTo>
                            <a:pt x="831" y="539"/>
                            <a:pt x="1113" y="113"/>
                            <a:pt x="1242" y="0"/>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86" name="任意多边形 125985"/>
                    <p:cNvSpPr/>
                    <p:nvPr/>
                  </p:nvSpPr>
                  <p:spPr>
                    <a:xfrm>
                      <a:off x="2180" y="1968"/>
                      <a:ext cx="1235" cy="533"/>
                    </a:xfrm>
                    <a:custGeom>
                      <a:avLst/>
                      <a:gdLst/>
                      <a:ahLst/>
                      <a:cxnLst/>
                      <a:pathLst>
                        <a:path w="1235" h="533">
                          <a:moveTo>
                            <a:pt x="0" y="529"/>
                          </a:moveTo>
                          <a:cubicBezTo>
                            <a:pt x="211" y="262"/>
                            <a:pt x="418" y="0"/>
                            <a:pt x="624" y="1"/>
                          </a:cubicBezTo>
                          <a:cubicBezTo>
                            <a:pt x="830" y="2"/>
                            <a:pt x="1108" y="422"/>
                            <a:pt x="1235" y="533"/>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87" name="任意多边形 125986"/>
                    <p:cNvSpPr/>
                    <p:nvPr/>
                  </p:nvSpPr>
                  <p:spPr>
                    <a:xfrm>
                      <a:off x="384" y="1968"/>
                      <a:ext cx="587" cy="535"/>
                    </a:xfrm>
                    <a:custGeom>
                      <a:avLst/>
                      <a:gdLst/>
                      <a:ahLst/>
                      <a:cxnLst/>
                      <a:pathLst>
                        <a:path w="587" h="535">
                          <a:moveTo>
                            <a:pt x="0" y="0"/>
                          </a:moveTo>
                          <a:cubicBezTo>
                            <a:pt x="24" y="9"/>
                            <a:pt x="89" y="18"/>
                            <a:pt x="142" y="53"/>
                          </a:cubicBezTo>
                          <a:cubicBezTo>
                            <a:pt x="195" y="88"/>
                            <a:pt x="263" y="150"/>
                            <a:pt x="320" y="209"/>
                          </a:cubicBezTo>
                          <a:cubicBezTo>
                            <a:pt x="377" y="268"/>
                            <a:pt x="439" y="355"/>
                            <a:pt x="483" y="409"/>
                          </a:cubicBezTo>
                          <a:cubicBezTo>
                            <a:pt x="527" y="463"/>
                            <a:pt x="565" y="509"/>
                            <a:pt x="587" y="535"/>
                          </a:cubicBezTo>
                        </a:path>
                      </a:pathLst>
                    </a:custGeom>
                    <a:noFill/>
                    <a:ln w="19050" cap="flat" cmpd="sng">
                      <a:solidFill>
                        <a:srgbClr val="FF3300">
                          <a:alpha val="100000"/>
                        </a:srgbClr>
                      </a:solidFill>
                      <a:prstDash val="solid"/>
                      <a:headEnd type="none" w="med" len="med"/>
                      <a:tailEnd type="none" w="med" len="lg"/>
                    </a:ln>
                  </p:spPr>
                  <p:txBody>
                    <a:bodyPr/>
                    <a:p>
                      <a:endParaRPr lang="zh-CN" altLang="en-US"/>
                    </a:p>
                  </p:txBody>
                </p:sp>
                <p:sp>
                  <p:nvSpPr>
                    <p:cNvPr id="125988" name="任意多边形 125987"/>
                    <p:cNvSpPr/>
                    <p:nvPr/>
                  </p:nvSpPr>
                  <p:spPr>
                    <a:xfrm>
                      <a:off x="3401" y="2482"/>
                      <a:ext cx="1242" cy="543"/>
                    </a:xfrm>
                    <a:custGeom>
                      <a:avLst/>
                      <a:gdLst/>
                      <a:ahLst/>
                      <a:cxnLst/>
                      <a:pathLst>
                        <a:path w="1242" h="543">
                          <a:moveTo>
                            <a:pt x="0" y="13"/>
                          </a:moveTo>
                          <a:cubicBezTo>
                            <a:pt x="211" y="280"/>
                            <a:pt x="417" y="543"/>
                            <a:pt x="624" y="541"/>
                          </a:cubicBezTo>
                          <a:cubicBezTo>
                            <a:pt x="831" y="539"/>
                            <a:pt x="1113" y="113"/>
                            <a:pt x="1242" y="0"/>
                          </a:cubicBezTo>
                        </a:path>
                      </a:pathLst>
                    </a:custGeom>
                    <a:noFill/>
                    <a:ln w="19050" cap="flat" cmpd="sng">
                      <a:solidFill>
                        <a:srgbClr val="FF3300"/>
                      </a:solidFill>
                      <a:prstDash val="solid"/>
                      <a:headEnd type="none" w="med" len="med"/>
                      <a:tailEnd type="none" w="med" len="med"/>
                    </a:ln>
                  </p:spPr>
                  <p:txBody>
                    <a:bodyPr/>
                    <a:p>
                      <a:endParaRPr lang="zh-CN" altLang="en-US"/>
                    </a:p>
                  </p:txBody>
                </p:sp>
                <p:sp>
                  <p:nvSpPr>
                    <p:cNvPr id="125989" name="任意多边形 125988"/>
                    <p:cNvSpPr/>
                    <p:nvPr/>
                  </p:nvSpPr>
                  <p:spPr>
                    <a:xfrm flipH="1">
                      <a:off x="4615" y="1968"/>
                      <a:ext cx="587" cy="535"/>
                    </a:xfrm>
                    <a:custGeom>
                      <a:avLst/>
                      <a:gdLst/>
                      <a:ahLst/>
                      <a:cxnLst/>
                      <a:pathLst>
                        <a:path w="587" h="535">
                          <a:moveTo>
                            <a:pt x="0" y="0"/>
                          </a:moveTo>
                          <a:cubicBezTo>
                            <a:pt x="24" y="9"/>
                            <a:pt x="89" y="18"/>
                            <a:pt x="142" y="53"/>
                          </a:cubicBezTo>
                          <a:cubicBezTo>
                            <a:pt x="195" y="88"/>
                            <a:pt x="263" y="150"/>
                            <a:pt x="320" y="209"/>
                          </a:cubicBezTo>
                          <a:cubicBezTo>
                            <a:pt x="377" y="268"/>
                            <a:pt x="439" y="355"/>
                            <a:pt x="483" y="409"/>
                          </a:cubicBezTo>
                          <a:cubicBezTo>
                            <a:pt x="527" y="463"/>
                            <a:pt x="565" y="509"/>
                            <a:pt x="587" y="535"/>
                          </a:cubicBezTo>
                        </a:path>
                      </a:pathLst>
                    </a:custGeom>
                    <a:noFill/>
                    <a:ln w="19050" cap="flat" cmpd="sng">
                      <a:solidFill>
                        <a:srgbClr val="FF3300">
                          <a:alpha val="100000"/>
                        </a:srgbClr>
                      </a:solidFill>
                      <a:prstDash val="solid"/>
                      <a:headEnd type="none" w="med" len="med"/>
                      <a:tailEnd type="none" w="med" len="lg"/>
                    </a:ln>
                  </p:spPr>
                  <p:txBody>
                    <a:bodyPr/>
                    <a:p>
                      <a:endParaRPr lang="zh-CN" altLang="en-US"/>
                    </a:p>
                  </p:txBody>
                </p:sp>
              </p:grpSp>
            </p:grpSp>
          </p:grpSp>
          <p:grpSp>
            <p:nvGrpSpPr>
              <p:cNvPr id="125990" name="组合 125989"/>
              <p:cNvGrpSpPr/>
              <p:nvPr/>
            </p:nvGrpSpPr>
            <p:grpSpPr>
              <a:xfrm>
                <a:off x="4464" y="2976"/>
                <a:ext cx="240" cy="720"/>
                <a:chOff x="4464" y="480"/>
                <a:chExt cx="240" cy="720"/>
              </a:xfrm>
            </p:grpSpPr>
            <p:sp>
              <p:nvSpPr>
                <p:cNvPr id="125991" name="矩形 125990"/>
                <p:cNvSpPr/>
                <p:nvPr/>
              </p:nvSpPr>
              <p:spPr>
                <a:xfrm>
                  <a:off x="4464" y="480"/>
                  <a:ext cx="240" cy="720"/>
                </a:xfrm>
                <a:prstGeom prst="rect">
                  <a:avLst/>
                </a:prstGeom>
                <a:pattFill prst="wdUpDiag">
                  <a:fgClr>
                    <a:schemeClr val="tx1"/>
                  </a:fgClr>
                  <a:bgClr>
                    <a:schemeClr val="bg1"/>
                  </a:bgClr>
                </a:pattFill>
                <a:ln w="19050">
                  <a:noFill/>
                </a:ln>
              </p:spPr>
              <p:txBody>
                <a:bodyPr/>
                <a:p>
                  <a:endParaRPr lang="zh-CN" altLang="en-US"/>
                </a:p>
              </p:txBody>
            </p:sp>
            <p:sp>
              <p:nvSpPr>
                <p:cNvPr id="125992" name="直接连接符 125991"/>
                <p:cNvSpPr/>
                <p:nvPr/>
              </p:nvSpPr>
              <p:spPr>
                <a:xfrm>
                  <a:off x="4464" y="480"/>
                  <a:ext cx="0" cy="720"/>
                </a:xfrm>
                <a:prstGeom prst="line">
                  <a:avLst/>
                </a:prstGeom>
                <a:ln w="19050" cap="flat" cmpd="sng">
                  <a:solidFill>
                    <a:schemeClr val="tx1"/>
                  </a:solidFill>
                  <a:prstDash val="solid"/>
                  <a:headEnd type="none" w="med" len="med"/>
                  <a:tailEnd type="none" w="med" len="med"/>
                </a:ln>
              </p:spPr>
            </p:sp>
          </p:grpSp>
        </p:grpSp>
        <p:grpSp>
          <p:nvGrpSpPr>
            <p:cNvPr id="125993" name="组合 125992"/>
            <p:cNvGrpSpPr/>
            <p:nvPr/>
          </p:nvGrpSpPr>
          <p:grpSpPr>
            <a:xfrm>
              <a:off x="4368" y="576"/>
              <a:ext cx="652" cy="829"/>
              <a:chOff x="3024" y="960"/>
              <a:chExt cx="1161" cy="990"/>
            </a:xfrm>
          </p:grpSpPr>
          <p:sp>
            <p:nvSpPr>
              <p:cNvPr id="125994" name="直接连接符 125993"/>
              <p:cNvSpPr/>
              <p:nvPr/>
            </p:nvSpPr>
            <p:spPr>
              <a:xfrm flipH="1">
                <a:off x="3504" y="960"/>
                <a:ext cx="192" cy="336"/>
              </a:xfrm>
              <a:prstGeom prst="line">
                <a:avLst/>
              </a:prstGeom>
              <a:ln w="19050" cap="flat" cmpd="sng">
                <a:solidFill>
                  <a:schemeClr val="accent2"/>
                </a:solidFill>
                <a:prstDash val="solid"/>
                <a:headEnd type="none" w="med" len="med"/>
                <a:tailEnd type="none" w="med" len="med"/>
              </a:ln>
            </p:spPr>
          </p:sp>
          <p:sp>
            <p:nvSpPr>
              <p:cNvPr id="125995" name="矩形 125994"/>
              <p:cNvSpPr/>
              <p:nvPr/>
            </p:nvSpPr>
            <p:spPr>
              <a:xfrm>
                <a:off x="3024" y="1263"/>
                <a:ext cx="1161" cy="687"/>
              </a:xfrm>
              <a:prstGeom prst="rect">
                <a:avLst/>
              </a:prstGeom>
              <a:noFill/>
              <a:ln w="19050">
                <a:noFill/>
              </a:ln>
            </p:spPr>
            <p:txBody>
              <a:bodyPr wrap="none" anchor="t">
                <a:spAutoFit/>
              </a:bodyPr>
              <a:p>
                <a:pPr lvl="0"/>
                <a:r>
                  <a:rPr lang="zh-CN" altLang="en-US" sz="2800" b="1" dirty="0">
                    <a:solidFill>
                      <a:schemeClr val="accent2"/>
                    </a:solidFill>
                    <a:latin typeface="Century Schoolbook" panose="02040604050505020304" pitchFamily="18" charset="0"/>
                    <a:ea typeface="宋体" panose="02010600030101010101" pitchFamily="2" charset="-122"/>
                  </a:rPr>
                  <a:t>波腹</a:t>
                </a:r>
                <a:endParaRPr lang="zh-CN" altLang="en-US" sz="2800" b="1" dirty="0">
                  <a:solidFill>
                    <a:schemeClr val="accent2"/>
                  </a:solidFill>
                  <a:latin typeface="Century Schoolbook" panose="02040604050505020304" pitchFamily="18" charset="0"/>
                  <a:ea typeface="宋体" panose="02010600030101010101" pitchFamily="2" charset="-122"/>
                </a:endParaRPr>
              </a:p>
            </p:txBody>
          </p:sp>
          <p:sp>
            <p:nvSpPr>
              <p:cNvPr id="125996" name="直接连接符 125995"/>
              <p:cNvSpPr/>
              <p:nvPr/>
            </p:nvSpPr>
            <p:spPr>
              <a:xfrm>
                <a:off x="3203" y="986"/>
                <a:ext cx="157" cy="310"/>
              </a:xfrm>
              <a:prstGeom prst="line">
                <a:avLst/>
              </a:prstGeom>
              <a:ln w="19050" cap="flat" cmpd="sng">
                <a:solidFill>
                  <a:schemeClr val="accent2"/>
                </a:solidFill>
                <a:prstDash val="solid"/>
                <a:headEnd type="none" w="med" len="med"/>
                <a:tailEnd type="none" w="med" len="med"/>
              </a:ln>
            </p:spPr>
          </p:sp>
        </p:grpSp>
      </p:grpSp>
      <p:sp>
        <p:nvSpPr>
          <p:cNvPr id="125997" name="文本框 125996"/>
          <p:cNvSpPr txBox="1"/>
          <p:nvPr/>
        </p:nvSpPr>
        <p:spPr>
          <a:xfrm>
            <a:off x="1828800" y="762000"/>
            <a:ext cx="4724400" cy="944880"/>
          </a:xfrm>
          <a:prstGeom prst="rect">
            <a:avLst/>
          </a:prstGeom>
          <a:noFill/>
          <a:ln w="9525">
            <a:noFill/>
          </a:ln>
        </p:spPr>
        <p:txBody>
          <a:bodyPr>
            <a:spAutoFit/>
          </a:bodyPr>
          <a:p>
            <a:pPr lvl="0"/>
            <a:r>
              <a:rPr lang="en-US" altLang="zh-CN" sz="2800" b="1" dirty="0">
                <a:solidFill>
                  <a:schemeClr val="accent2"/>
                </a:solidFill>
                <a:latin typeface="Times New Roman" panose="02020603050405020304" pitchFamily="18" charset="0"/>
                <a:ea typeface="宋体" panose="02010600030101010101" pitchFamily="2" charset="-122"/>
              </a:rPr>
              <a:t>     </a:t>
            </a:r>
            <a:r>
              <a:rPr lang="zh-CN" altLang="en-US" sz="2800" b="1" dirty="0">
                <a:solidFill>
                  <a:schemeClr val="accent2"/>
                </a:solidFill>
                <a:latin typeface="Times New Roman" panose="02020603050405020304" pitchFamily="18" charset="0"/>
                <a:ea typeface="宋体" panose="02010600030101010101" pitchFamily="2" charset="-122"/>
              </a:rPr>
              <a:t>在绳与墙壁固定处，为波节位置。</a:t>
            </a:r>
            <a:endParaRPr lang="zh-CN" altLang="en-US" sz="2800" b="1">
              <a:solidFill>
                <a:schemeClr val="accent2"/>
              </a:solidFill>
              <a:latin typeface="Times New Roman" panose="02020603050405020304" pitchFamily="18" charset="0"/>
              <a:ea typeface="宋体" panose="02010600030101010101" pitchFamily="2" charset="-122"/>
            </a:endParaRPr>
          </a:p>
        </p:txBody>
      </p:sp>
      <p:sp>
        <p:nvSpPr>
          <p:cNvPr id="125998" name="文本框 125997"/>
          <p:cNvSpPr txBox="1"/>
          <p:nvPr/>
        </p:nvSpPr>
        <p:spPr>
          <a:xfrm>
            <a:off x="1828800" y="1676400"/>
            <a:ext cx="8305800" cy="1371600"/>
          </a:xfrm>
          <a:prstGeom prst="rect">
            <a:avLst/>
          </a:prstGeom>
          <a:noFill/>
          <a:ln w="9525">
            <a:noFill/>
          </a:ln>
        </p:spPr>
        <p:txBody>
          <a:bodyPr>
            <a:spAutoFit/>
          </a:bodyPr>
          <a:p>
            <a:pPr lvl="0"/>
            <a:r>
              <a:rPr lang="en-US" altLang="zh-CN" sz="2800" b="1" dirty="0">
                <a:solidFill>
                  <a:schemeClr val="accent2"/>
                </a:solidFill>
                <a:latin typeface="Times New Roman" panose="02020603050405020304" pitchFamily="18" charset="0"/>
                <a:ea typeface="宋体" panose="02010600030101010101" pitchFamily="2" charset="-122"/>
              </a:rPr>
              <a:t>        </a:t>
            </a:r>
            <a:r>
              <a:rPr lang="zh-CN" altLang="en-US" sz="2800" b="1" dirty="0">
                <a:solidFill>
                  <a:schemeClr val="accent2"/>
                </a:solidFill>
                <a:latin typeface="Times New Roman" panose="02020603050405020304" pitchFamily="18" charset="0"/>
                <a:ea typeface="宋体" panose="02010600030101010101" pitchFamily="2" charset="-122"/>
              </a:rPr>
              <a:t>这一现象说明，在反射端，入射波与反射波在该点各自引起的两个振动位相相反，两位相相差为</a:t>
            </a:r>
            <a:r>
              <a:rPr lang="en-US" altLang="zh-CN" sz="28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，相当于波程相差</a:t>
            </a:r>
            <a:r>
              <a:rPr lang="en-US" altLang="zh-CN" sz="28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/2</a:t>
            </a:r>
            <a:r>
              <a:rPr lang="zh-CN" altLang="en-US" sz="28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800" b="1">
              <a:solidFill>
                <a:schemeClr val="accent2"/>
              </a:solidFill>
              <a:latin typeface="Times New Roman" panose="02020603050405020304" pitchFamily="18" charset="0"/>
              <a:ea typeface="宋体" panose="02010600030101010101" pitchFamily="2" charset="-122"/>
            </a:endParaRPr>
          </a:p>
        </p:txBody>
      </p:sp>
      <p:sp>
        <p:nvSpPr>
          <p:cNvPr id="125999" name="文本框 125998"/>
          <p:cNvSpPr txBox="1"/>
          <p:nvPr/>
        </p:nvSpPr>
        <p:spPr>
          <a:xfrm>
            <a:off x="1828800" y="3886200"/>
            <a:ext cx="8305800" cy="944880"/>
          </a:xfrm>
          <a:prstGeom prst="rect">
            <a:avLst/>
          </a:prstGeom>
          <a:noFill/>
          <a:ln w="19050">
            <a:noFill/>
          </a:ln>
        </p:spPr>
        <p:txBody>
          <a:bodyPr>
            <a:spAutoFit/>
          </a:bodyPr>
          <a:p>
            <a:pPr lvl="0">
              <a:spcBef>
                <a:spcPct val="50000"/>
              </a:spcBef>
            </a:pPr>
            <a:r>
              <a:rPr lang="en-US" altLang="zh-CN" sz="2800" b="1" dirty="0">
                <a:solidFill>
                  <a:schemeClr val="accent2"/>
                </a:solidFill>
                <a:latin typeface="Century Schoolbook" panose="02040604050505020304" pitchFamily="18" charset="0"/>
                <a:ea typeface="宋体" panose="02010600030101010101" pitchFamily="2" charset="-122"/>
              </a:rPr>
              <a:t>     </a:t>
            </a:r>
            <a:r>
              <a:rPr lang="zh-CN" altLang="en-US" sz="2800" b="1" dirty="0">
                <a:solidFill>
                  <a:schemeClr val="accent2"/>
                </a:solidFill>
                <a:latin typeface="Century Schoolbook" panose="02040604050505020304" pitchFamily="18" charset="0"/>
                <a:ea typeface="宋体" panose="02010600030101010101" pitchFamily="2" charset="-122"/>
              </a:rPr>
              <a:t>反射波与入射波形成的驻波在介质分界处是波节还是波腹与这分界处两边的介质性质有关。</a:t>
            </a:r>
            <a:endParaRPr lang="zh-CN" altLang="en-US" sz="2800" b="1">
              <a:solidFill>
                <a:schemeClr val="accent2"/>
              </a:solidFill>
              <a:latin typeface="Century Schoolbook" panose="02040604050505020304" pitchFamily="18" charset="0"/>
              <a:ea typeface="宋体" panose="02010600030101010101" pitchFamily="2" charset="-122"/>
            </a:endParaRPr>
          </a:p>
        </p:txBody>
      </p:sp>
      <p:sp>
        <p:nvSpPr>
          <p:cNvPr id="126000" name="文本框 125999"/>
          <p:cNvSpPr txBox="1"/>
          <p:nvPr/>
        </p:nvSpPr>
        <p:spPr>
          <a:xfrm>
            <a:off x="1828800" y="4845050"/>
            <a:ext cx="8534400" cy="944880"/>
          </a:xfrm>
          <a:prstGeom prst="rect">
            <a:avLst/>
          </a:prstGeom>
          <a:noFill/>
          <a:ln w="9525">
            <a:noFill/>
          </a:ln>
        </p:spPr>
        <p:txBody>
          <a:bodyPr>
            <a:spAutoFit/>
          </a:bodyPr>
          <a:p>
            <a:pPr lvl="0" eaLnBrk="0" hangingPunct="0"/>
            <a:r>
              <a:rPr lang="en-US" altLang="zh-CN" sz="2800" b="1" dirty="0">
                <a:solidFill>
                  <a:schemeClr val="accent2"/>
                </a:solidFill>
                <a:latin typeface="Times New Roman" panose="02020603050405020304" pitchFamily="18" charset="0"/>
                <a:ea typeface="宋体" panose="02010600030101010101" pitchFamily="2" charset="-122"/>
              </a:rPr>
              <a:t>        </a:t>
            </a:r>
            <a:r>
              <a:rPr lang="zh-CN" altLang="en-US" sz="2800" b="1" dirty="0">
                <a:solidFill>
                  <a:srgbClr val="FF00FF"/>
                </a:solidFill>
                <a:latin typeface="Times New Roman" panose="02020603050405020304" pitchFamily="18" charset="0"/>
                <a:ea typeface="宋体" panose="02010600030101010101" pitchFamily="2" charset="-122"/>
              </a:rPr>
              <a:t>当波从波疏媒质垂直入射到波密媒质界面上反射时，有半波损失，形成的驻波在界面处是波节。</a:t>
            </a:r>
            <a:endParaRPr lang="zh-CN" altLang="en-US" sz="2800" b="1">
              <a:solidFill>
                <a:srgbClr val="FF00FF"/>
              </a:solidFill>
              <a:latin typeface="Times New Roman" panose="02020603050405020304" pitchFamily="18" charset="0"/>
              <a:ea typeface="宋体" panose="02010600030101010101" pitchFamily="2" charset="-122"/>
            </a:endParaRPr>
          </a:p>
        </p:txBody>
      </p:sp>
      <p:sp>
        <p:nvSpPr>
          <p:cNvPr id="126001" name="文本框 126000"/>
          <p:cNvSpPr txBox="1"/>
          <p:nvPr/>
        </p:nvSpPr>
        <p:spPr>
          <a:xfrm>
            <a:off x="1828800" y="5791200"/>
            <a:ext cx="8534400" cy="944880"/>
          </a:xfrm>
          <a:prstGeom prst="rect">
            <a:avLst/>
          </a:prstGeom>
          <a:noFill/>
          <a:ln w="9525">
            <a:noFill/>
          </a:ln>
        </p:spPr>
        <p:txBody>
          <a:bodyPr>
            <a:spAutoFit/>
          </a:bodyPr>
          <a:p>
            <a:pPr lvl="0" eaLnBrk="0" hangingPunct="0"/>
            <a:r>
              <a:rPr lang="en-US" altLang="zh-CN" sz="2800" b="1" dirty="0">
                <a:solidFill>
                  <a:srgbClr val="FF00FF"/>
                </a:solidFill>
                <a:latin typeface="Times New Roman" panose="02020603050405020304" pitchFamily="18" charset="0"/>
                <a:ea typeface="宋体" panose="02010600030101010101" pitchFamily="2" charset="-122"/>
              </a:rPr>
              <a:t>       </a:t>
            </a:r>
            <a:r>
              <a:rPr lang="zh-CN" altLang="en-US" sz="2800" b="1" dirty="0">
                <a:solidFill>
                  <a:srgbClr val="FF00FF"/>
                </a:solidFill>
                <a:latin typeface="Times New Roman" panose="02020603050405020304" pitchFamily="18" charset="0"/>
                <a:ea typeface="宋体" panose="02010600030101010101" pitchFamily="2" charset="-122"/>
              </a:rPr>
              <a:t>当波从波密媒质垂直入射到波疏媒质界面上反射时，无半波损失，界面处出现波腹。</a:t>
            </a:r>
            <a:endParaRPr lang="zh-CN" altLang="en-US" sz="2800" b="1">
              <a:solidFill>
                <a:srgbClr val="FF00FF"/>
              </a:solidFill>
              <a:latin typeface="Times New Roman" panose="02020603050405020304" pitchFamily="18" charset="0"/>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dirty="0"/>
            </a:fld>
            <a:endParaRPr 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wipe(left)">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5997"/>
                                        </p:tgtEl>
                                        <p:attrNameLst>
                                          <p:attrName>style.visibility</p:attrName>
                                        </p:attrNameLst>
                                      </p:cBhvr>
                                      <p:to>
                                        <p:strVal val="visible"/>
                                      </p:to>
                                    </p:set>
                                    <p:animEffect transition="in" filter="strips(downRight)">
                                      <p:cBhvr>
                                        <p:cTn id="12" dur="500"/>
                                        <p:tgtEl>
                                          <p:spTgt spid="12599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5998"/>
                                        </p:tgtEl>
                                        <p:attrNameLst>
                                          <p:attrName>style.visibility</p:attrName>
                                        </p:attrNameLst>
                                      </p:cBhvr>
                                      <p:to>
                                        <p:strVal val="visible"/>
                                      </p:to>
                                    </p:set>
                                    <p:animEffect transition="in" filter="strips(downRight)">
                                      <p:cBhvr>
                                        <p:cTn id="17" dur="500"/>
                                        <p:tgtEl>
                                          <p:spTgt spid="12599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5955"/>
                                        </p:tgtEl>
                                        <p:attrNameLst>
                                          <p:attrName>style.visibility</p:attrName>
                                        </p:attrNameLst>
                                      </p:cBhvr>
                                      <p:to>
                                        <p:strVal val="visible"/>
                                      </p:to>
                                    </p:set>
                                    <p:animEffect transition="in" filter="strips(downRight)">
                                      <p:cBhvr>
                                        <p:cTn id="22" dur="500"/>
                                        <p:tgtEl>
                                          <p:spTgt spid="12595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5999"/>
                                        </p:tgtEl>
                                        <p:attrNameLst>
                                          <p:attrName>style.visibility</p:attrName>
                                        </p:attrNameLst>
                                      </p:cBhvr>
                                      <p:to>
                                        <p:strVal val="visible"/>
                                      </p:to>
                                    </p:set>
                                    <p:animEffect transition="in" filter="strips(downRight)">
                                      <p:cBhvr>
                                        <p:cTn id="27" dur="500"/>
                                        <p:tgtEl>
                                          <p:spTgt spid="12599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6000"/>
                                        </p:tgtEl>
                                        <p:attrNameLst>
                                          <p:attrName>style.visibility</p:attrName>
                                        </p:attrNameLst>
                                      </p:cBhvr>
                                      <p:to>
                                        <p:strVal val="visible"/>
                                      </p:to>
                                    </p:set>
                                    <p:animEffect transition="in" filter="box(out)">
                                      <p:cBhvr>
                                        <p:cTn id="32" dur="500"/>
                                        <p:tgtEl>
                                          <p:spTgt spid="12600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6001"/>
                                        </p:tgtEl>
                                        <p:attrNameLst>
                                          <p:attrName>style.visibility</p:attrName>
                                        </p:attrNameLst>
                                      </p:cBhvr>
                                      <p:to>
                                        <p:strVal val="visible"/>
                                      </p:to>
                                    </p:set>
                                    <p:animEffect transition="in" filter="box(out)">
                                      <p:cBhvr>
                                        <p:cTn id="37" dur="500"/>
                                        <p:tgtEl>
                                          <p:spTgt spid="126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ldLvl="0" animBg="1"/>
      <p:bldP spid="125955" grpId="0"/>
      <p:bldP spid="125997" grpId="0"/>
      <p:bldP spid="125998" grpId="0"/>
      <p:bldP spid="125999" grpId="0"/>
      <p:bldP spid="126000" grpId="0"/>
      <p:bldP spid="1260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文本框 219137"/>
          <p:cNvSpPr txBox="1"/>
          <p:nvPr/>
        </p:nvSpPr>
        <p:spPr>
          <a:xfrm>
            <a:off x="3657600" y="381000"/>
            <a:ext cx="3859213" cy="518160"/>
          </a:xfrm>
          <a:prstGeom prst="rect">
            <a:avLst/>
          </a:prstGeom>
          <a:noFill/>
          <a:ln w="12700">
            <a:noFill/>
          </a:ln>
        </p:spPr>
        <p:txBody>
          <a:bodyPr>
            <a:spAutoFit/>
          </a:bodyPr>
          <a:p>
            <a:pPr lvl="0" defTabSz="762000" eaLnBrk="0" hangingPunct="0">
              <a:spcBef>
                <a:spcPct val="50000"/>
              </a:spcBef>
            </a:pPr>
            <a:r>
              <a:rPr lang="en-US" altLang="zh-CN" sz="2800" b="1" dirty="0">
                <a:solidFill>
                  <a:schemeClr val="accent2"/>
                </a:solidFill>
                <a:latin typeface="宋体" panose="02010600030101010101" pitchFamily="2" charset="-122"/>
                <a:ea typeface="宋体" panose="02010600030101010101" pitchFamily="2" charset="-122"/>
              </a:rPr>
              <a:t>  </a:t>
            </a:r>
            <a:r>
              <a:rPr lang="zh-CN" altLang="en-US" sz="2800" b="1" dirty="0">
                <a:solidFill>
                  <a:schemeClr val="accent2"/>
                </a:solidFill>
                <a:latin typeface="宋体" panose="02010600030101010101" pitchFamily="2" charset="-122"/>
                <a:ea typeface="宋体" panose="02010600030101010101" pitchFamily="2" charset="-122"/>
              </a:rPr>
              <a:t>洛仑兹速度变换式</a:t>
            </a:r>
            <a:endParaRPr lang="zh-CN" altLang="en-US" sz="2800" b="1">
              <a:solidFill>
                <a:schemeClr val="accent2"/>
              </a:solidFill>
              <a:latin typeface="宋体" panose="02010600030101010101" pitchFamily="2" charset="-122"/>
              <a:ea typeface="宋体" panose="02010600030101010101" pitchFamily="2" charset="-122"/>
            </a:endParaRPr>
          </a:p>
        </p:txBody>
      </p:sp>
      <p:graphicFrame>
        <p:nvGraphicFramePr>
          <p:cNvPr id="219139" name="对象 219138"/>
          <p:cNvGraphicFramePr/>
          <p:nvPr/>
        </p:nvGraphicFramePr>
        <p:xfrm>
          <a:off x="2200275" y="1482725"/>
          <a:ext cx="2760663" cy="1524000"/>
        </p:xfrm>
        <a:graphic>
          <a:graphicData uri="http://schemas.openxmlformats.org/presentationml/2006/ole">
            <mc:AlternateContent xmlns:mc="http://schemas.openxmlformats.org/markup-compatibility/2006">
              <mc:Choice xmlns:v="urn:schemas-microsoft-com:vml" Requires="v">
                <p:oleObj spid="_x0000_s3208" name="" r:id="rId1" imgW="799465" imgH="584200" progId="Equation.3">
                  <p:embed/>
                </p:oleObj>
              </mc:Choice>
              <mc:Fallback>
                <p:oleObj name="" r:id="rId1" imgW="799465" imgH="584200" progId="Equation.3">
                  <p:embed/>
                  <p:pic>
                    <p:nvPicPr>
                      <p:cNvPr id="0" name="图片 3207"/>
                      <p:cNvPicPr/>
                      <p:nvPr/>
                    </p:nvPicPr>
                    <p:blipFill>
                      <a:blip r:embed="rId2"/>
                      <a:stretch>
                        <a:fillRect/>
                      </a:stretch>
                    </p:blipFill>
                    <p:spPr>
                      <a:xfrm>
                        <a:off x="2200275" y="1482725"/>
                        <a:ext cx="2760663" cy="1524000"/>
                      </a:xfrm>
                      <a:prstGeom prst="rect">
                        <a:avLst/>
                      </a:prstGeom>
                      <a:noFill/>
                      <a:ln w="38100">
                        <a:noFill/>
                        <a:miter/>
                      </a:ln>
                    </p:spPr>
                  </p:pic>
                </p:oleObj>
              </mc:Fallback>
            </mc:AlternateContent>
          </a:graphicData>
        </a:graphic>
      </p:graphicFrame>
      <p:graphicFrame>
        <p:nvGraphicFramePr>
          <p:cNvPr id="219140" name="对象 219139"/>
          <p:cNvGraphicFramePr/>
          <p:nvPr/>
        </p:nvGraphicFramePr>
        <p:xfrm>
          <a:off x="2286000" y="3124200"/>
          <a:ext cx="2678113" cy="1579563"/>
        </p:xfrm>
        <a:graphic>
          <a:graphicData uri="http://schemas.openxmlformats.org/presentationml/2006/ole">
            <mc:AlternateContent xmlns:mc="http://schemas.openxmlformats.org/markup-compatibility/2006">
              <mc:Choice xmlns:v="urn:schemas-microsoft-com:vml" Requires="v">
                <p:oleObj spid="_x0000_s3207" name="" r:id="rId3" imgW="1002665" imgH="596900" progId="Equation.3">
                  <p:embed/>
                </p:oleObj>
              </mc:Choice>
              <mc:Fallback>
                <p:oleObj name="" r:id="rId3" imgW="1002665" imgH="596900" progId="Equation.3">
                  <p:embed/>
                  <p:pic>
                    <p:nvPicPr>
                      <p:cNvPr id="0" name="图片 3206"/>
                      <p:cNvPicPr/>
                      <p:nvPr/>
                    </p:nvPicPr>
                    <p:blipFill>
                      <a:blip r:embed="rId4"/>
                      <a:stretch>
                        <a:fillRect/>
                      </a:stretch>
                    </p:blipFill>
                    <p:spPr>
                      <a:xfrm>
                        <a:off x="2286000" y="3124200"/>
                        <a:ext cx="2678113" cy="1579563"/>
                      </a:xfrm>
                      <a:prstGeom prst="rect">
                        <a:avLst/>
                      </a:prstGeom>
                      <a:noFill/>
                      <a:ln w="38100">
                        <a:noFill/>
                        <a:miter/>
                      </a:ln>
                    </p:spPr>
                  </p:pic>
                </p:oleObj>
              </mc:Fallback>
            </mc:AlternateContent>
          </a:graphicData>
        </a:graphic>
      </p:graphicFrame>
      <p:graphicFrame>
        <p:nvGraphicFramePr>
          <p:cNvPr id="219141" name="对象 219140"/>
          <p:cNvGraphicFramePr/>
          <p:nvPr/>
        </p:nvGraphicFramePr>
        <p:xfrm>
          <a:off x="2286000" y="5105400"/>
          <a:ext cx="2616200" cy="1331913"/>
        </p:xfrm>
        <a:graphic>
          <a:graphicData uri="http://schemas.openxmlformats.org/presentationml/2006/ole">
            <mc:AlternateContent xmlns:mc="http://schemas.openxmlformats.org/markup-compatibility/2006">
              <mc:Choice xmlns:v="urn:schemas-microsoft-com:vml" Requires="v">
                <p:oleObj spid="_x0000_s3213" name="" r:id="rId5" imgW="989965" imgH="584200" progId="Equation.3">
                  <p:embed/>
                </p:oleObj>
              </mc:Choice>
              <mc:Fallback>
                <p:oleObj name="" r:id="rId5" imgW="989965" imgH="584200" progId="Equation.3">
                  <p:embed/>
                  <p:pic>
                    <p:nvPicPr>
                      <p:cNvPr id="0" name="图片 3212"/>
                      <p:cNvPicPr/>
                      <p:nvPr/>
                    </p:nvPicPr>
                    <p:blipFill>
                      <a:blip r:embed="rId6"/>
                      <a:stretch>
                        <a:fillRect/>
                      </a:stretch>
                    </p:blipFill>
                    <p:spPr>
                      <a:xfrm>
                        <a:off x="2286000" y="5105400"/>
                        <a:ext cx="2616200" cy="1331913"/>
                      </a:xfrm>
                      <a:prstGeom prst="rect">
                        <a:avLst/>
                      </a:prstGeom>
                      <a:noFill/>
                      <a:ln w="38100">
                        <a:noFill/>
                        <a:miter/>
                      </a:ln>
                    </p:spPr>
                  </p:pic>
                </p:oleObj>
              </mc:Fallback>
            </mc:AlternateContent>
          </a:graphicData>
        </a:graphic>
      </p:graphicFrame>
      <p:sp>
        <p:nvSpPr>
          <p:cNvPr id="219142" name="文本框 219141"/>
          <p:cNvSpPr txBox="1"/>
          <p:nvPr/>
        </p:nvSpPr>
        <p:spPr>
          <a:xfrm>
            <a:off x="2743200" y="914400"/>
            <a:ext cx="1828800" cy="518160"/>
          </a:xfrm>
          <a:prstGeom prst="rect">
            <a:avLst/>
          </a:prstGeom>
          <a:noFill/>
          <a:ln w="12700">
            <a:noFill/>
          </a:ln>
        </p:spPr>
        <p:txBody>
          <a:bodyPr>
            <a:spAutoFit/>
          </a:bodyPr>
          <a:p>
            <a:pPr lvl="0" defTabSz="762000" eaLnBrk="0" hangingPunct="0">
              <a:spcBef>
                <a:spcPct val="50000"/>
              </a:spcBef>
            </a:pPr>
            <a:r>
              <a:rPr lang="zh-CN" altLang="en-US" sz="2800" b="1" dirty="0">
                <a:solidFill>
                  <a:schemeClr val="accent2"/>
                </a:solidFill>
                <a:latin typeface="宋体" panose="02010600030101010101" pitchFamily="2" charset="-122"/>
                <a:ea typeface="宋体" panose="02010600030101010101" pitchFamily="2" charset="-122"/>
              </a:rPr>
              <a:t>正变换                                       </a:t>
            </a:r>
            <a:endParaRPr lang="zh-CN" altLang="en-US" sz="2800" b="1">
              <a:solidFill>
                <a:schemeClr val="accent2"/>
              </a:solidFill>
              <a:latin typeface="宋体" panose="02010600030101010101" pitchFamily="2" charset="-122"/>
              <a:ea typeface="宋体" panose="02010600030101010101" pitchFamily="2" charset="-122"/>
            </a:endParaRPr>
          </a:p>
        </p:txBody>
      </p:sp>
      <p:graphicFrame>
        <p:nvGraphicFramePr>
          <p:cNvPr id="219143" name="对象 219142"/>
          <p:cNvGraphicFramePr/>
          <p:nvPr/>
        </p:nvGraphicFramePr>
        <p:xfrm>
          <a:off x="6400800" y="1828800"/>
          <a:ext cx="3035300" cy="1449388"/>
        </p:xfrm>
        <a:graphic>
          <a:graphicData uri="http://schemas.openxmlformats.org/presentationml/2006/ole">
            <mc:AlternateContent xmlns:mc="http://schemas.openxmlformats.org/markup-compatibility/2006">
              <mc:Choice xmlns:v="urn:schemas-microsoft-com:vml" Requires="v">
                <p:oleObj spid="_x0000_s3209" name="" r:id="rId7" imgW="799465" imgH="584200" progId="Equation.3">
                  <p:embed/>
                </p:oleObj>
              </mc:Choice>
              <mc:Fallback>
                <p:oleObj name="" r:id="rId7" imgW="799465" imgH="584200" progId="Equation.3">
                  <p:embed/>
                  <p:pic>
                    <p:nvPicPr>
                      <p:cNvPr id="0" name="图片 3208"/>
                      <p:cNvPicPr/>
                      <p:nvPr/>
                    </p:nvPicPr>
                    <p:blipFill>
                      <a:blip r:embed="rId8"/>
                      <a:stretch>
                        <a:fillRect/>
                      </a:stretch>
                    </p:blipFill>
                    <p:spPr>
                      <a:xfrm>
                        <a:off x="6400800" y="1828800"/>
                        <a:ext cx="3035300" cy="1449388"/>
                      </a:xfrm>
                      <a:prstGeom prst="rect">
                        <a:avLst/>
                      </a:prstGeom>
                      <a:noFill/>
                      <a:ln w="38100">
                        <a:noFill/>
                        <a:miter/>
                      </a:ln>
                    </p:spPr>
                  </p:pic>
                </p:oleObj>
              </mc:Fallback>
            </mc:AlternateContent>
          </a:graphicData>
        </a:graphic>
      </p:graphicFrame>
      <p:graphicFrame>
        <p:nvGraphicFramePr>
          <p:cNvPr id="219144" name="对象 219143"/>
          <p:cNvGraphicFramePr/>
          <p:nvPr/>
        </p:nvGraphicFramePr>
        <p:xfrm>
          <a:off x="6629400" y="3429000"/>
          <a:ext cx="2828925" cy="1435100"/>
        </p:xfrm>
        <a:graphic>
          <a:graphicData uri="http://schemas.openxmlformats.org/presentationml/2006/ole">
            <mc:AlternateContent xmlns:mc="http://schemas.openxmlformats.org/markup-compatibility/2006">
              <mc:Choice xmlns:v="urn:schemas-microsoft-com:vml" Requires="v">
                <p:oleObj spid="_x0000_s3211" name="" r:id="rId9" imgW="1002665" imgH="596900" progId="Equation.3">
                  <p:embed/>
                </p:oleObj>
              </mc:Choice>
              <mc:Fallback>
                <p:oleObj name="" r:id="rId9" imgW="1002665" imgH="596900" progId="Equation.3">
                  <p:embed/>
                  <p:pic>
                    <p:nvPicPr>
                      <p:cNvPr id="0" name="图片 3210"/>
                      <p:cNvPicPr/>
                      <p:nvPr/>
                    </p:nvPicPr>
                    <p:blipFill>
                      <a:blip r:embed="rId10"/>
                      <a:stretch>
                        <a:fillRect/>
                      </a:stretch>
                    </p:blipFill>
                    <p:spPr>
                      <a:xfrm>
                        <a:off x="6629400" y="3429000"/>
                        <a:ext cx="2828925" cy="1435100"/>
                      </a:xfrm>
                      <a:prstGeom prst="rect">
                        <a:avLst/>
                      </a:prstGeom>
                      <a:noFill/>
                      <a:ln w="38100">
                        <a:noFill/>
                        <a:miter/>
                      </a:ln>
                    </p:spPr>
                  </p:pic>
                </p:oleObj>
              </mc:Fallback>
            </mc:AlternateContent>
          </a:graphicData>
        </a:graphic>
      </p:graphicFrame>
      <p:graphicFrame>
        <p:nvGraphicFramePr>
          <p:cNvPr id="219145" name="对象 219144"/>
          <p:cNvGraphicFramePr/>
          <p:nvPr/>
        </p:nvGraphicFramePr>
        <p:xfrm>
          <a:off x="6629400" y="5105400"/>
          <a:ext cx="2941638" cy="1330325"/>
        </p:xfrm>
        <a:graphic>
          <a:graphicData uri="http://schemas.openxmlformats.org/presentationml/2006/ole">
            <mc:AlternateContent xmlns:mc="http://schemas.openxmlformats.org/markup-compatibility/2006">
              <mc:Choice xmlns:v="urn:schemas-microsoft-com:vml" Requires="v">
                <p:oleObj spid="_x0000_s3212" name="" r:id="rId11" imgW="989965" imgH="584200" progId="Equation.3">
                  <p:embed/>
                </p:oleObj>
              </mc:Choice>
              <mc:Fallback>
                <p:oleObj name="" r:id="rId11" imgW="989965" imgH="584200" progId="Equation.3">
                  <p:embed/>
                  <p:pic>
                    <p:nvPicPr>
                      <p:cNvPr id="0" name="图片 3211"/>
                      <p:cNvPicPr/>
                      <p:nvPr/>
                    </p:nvPicPr>
                    <p:blipFill>
                      <a:blip r:embed="rId12"/>
                      <a:stretch>
                        <a:fillRect/>
                      </a:stretch>
                    </p:blipFill>
                    <p:spPr>
                      <a:xfrm>
                        <a:off x="6629400" y="5105400"/>
                        <a:ext cx="2941638" cy="1330325"/>
                      </a:xfrm>
                      <a:prstGeom prst="rect">
                        <a:avLst/>
                      </a:prstGeom>
                      <a:noFill/>
                      <a:ln w="38100">
                        <a:noFill/>
                        <a:miter/>
                      </a:ln>
                    </p:spPr>
                  </p:pic>
                </p:oleObj>
              </mc:Fallback>
            </mc:AlternateContent>
          </a:graphicData>
        </a:graphic>
      </p:graphicFrame>
      <p:sp>
        <p:nvSpPr>
          <p:cNvPr id="219146" name="文本框 219145"/>
          <p:cNvSpPr txBox="1"/>
          <p:nvPr/>
        </p:nvSpPr>
        <p:spPr>
          <a:xfrm>
            <a:off x="7181850" y="1066800"/>
            <a:ext cx="1706563" cy="518160"/>
          </a:xfrm>
          <a:prstGeom prst="rect">
            <a:avLst/>
          </a:prstGeom>
          <a:noFill/>
          <a:ln w="12700">
            <a:noFill/>
          </a:ln>
        </p:spPr>
        <p:txBody>
          <a:bodyPr>
            <a:spAutoFit/>
          </a:bodyPr>
          <a:p>
            <a:pPr lvl="0" defTabSz="762000" eaLnBrk="0" hangingPunct="0">
              <a:spcBef>
                <a:spcPct val="50000"/>
              </a:spcBef>
            </a:pPr>
            <a:r>
              <a:rPr lang="zh-CN" altLang="en-US" sz="2800" b="1" dirty="0">
                <a:solidFill>
                  <a:schemeClr val="accent2"/>
                </a:solidFill>
                <a:latin typeface="宋体" panose="02010600030101010101" pitchFamily="2" charset="-122"/>
                <a:ea typeface="宋体" panose="02010600030101010101" pitchFamily="2" charset="-122"/>
              </a:rPr>
              <a:t>逆变换</a:t>
            </a:r>
            <a:endParaRPr lang="zh-CN" altLang="en-US" sz="2800" b="1">
              <a:solidFill>
                <a:schemeClr val="accent2"/>
              </a:solidFill>
              <a:latin typeface="宋体" panose="02010600030101010101" pitchFamily="2" charset="-122"/>
              <a:ea typeface="宋体" panose="02010600030101010101" pitchFamily="2" charset="-122"/>
            </a:endParaRPr>
          </a:p>
        </p:txBody>
      </p:sp>
      <p:sp>
        <p:nvSpPr>
          <p:cNvPr id="219147" name="左大括号 219146"/>
          <p:cNvSpPr/>
          <p:nvPr/>
        </p:nvSpPr>
        <p:spPr>
          <a:xfrm>
            <a:off x="1828800" y="1447800"/>
            <a:ext cx="152400" cy="4800600"/>
          </a:xfrm>
          <a:prstGeom prst="leftBrace">
            <a:avLst>
              <a:gd name="adj1" fmla="val 262500"/>
              <a:gd name="adj2" fmla="val 50000"/>
            </a:avLst>
          </a:prstGeom>
          <a:noFill/>
          <a:ln w="19050" cap="flat" cmpd="sng">
            <a:solidFill>
              <a:schemeClr val="tx1"/>
            </a:solidFill>
            <a:prstDash val="solid"/>
            <a:headEnd type="none" w="med" len="med"/>
            <a:tailEnd type="none" w="med" len="lg"/>
          </a:ln>
        </p:spPr>
        <p:txBody>
          <a:bodyPr/>
          <a:p>
            <a:endParaRPr lang="zh-CN" altLang="en-US"/>
          </a:p>
        </p:txBody>
      </p:sp>
      <p:sp>
        <p:nvSpPr>
          <p:cNvPr id="219148" name="左大括号 219147"/>
          <p:cNvSpPr/>
          <p:nvPr/>
        </p:nvSpPr>
        <p:spPr>
          <a:xfrm>
            <a:off x="5943600" y="1828800"/>
            <a:ext cx="304800" cy="4419600"/>
          </a:xfrm>
          <a:prstGeom prst="leftBrace">
            <a:avLst>
              <a:gd name="adj1" fmla="val 120833"/>
              <a:gd name="adj2" fmla="val 50000"/>
            </a:avLst>
          </a:prstGeom>
          <a:noFill/>
          <a:ln w="19050" cap="flat" cmpd="sng">
            <a:solidFill>
              <a:schemeClr val="tx1"/>
            </a:solidFill>
            <a:prstDash val="solid"/>
            <a:headEnd type="none" w="med" len="med"/>
            <a:tailEnd type="none" w="med" len="lg"/>
          </a:ln>
        </p:spPr>
        <p:txBody>
          <a:bodyPr/>
          <a:p>
            <a:endParaRPr lang="zh-CN" altLang="en-US"/>
          </a:p>
        </p:txBody>
      </p:sp>
      <p:sp>
        <p:nvSpPr>
          <p:cNvPr id="2" name="灯片编号占位符 1"/>
          <p:cNvSpPr/>
          <p:nvPr>
            <p:ph type="sldNum" sz="quarter" idx="12"/>
          </p:nvPr>
        </p:nvSpPr>
        <p:spPr/>
        <p:txBody>
          <a:bodyPr/>
          <a:p>
            <a:pPr lvl="0"/>
            <a:fld id="{9A0DB2DC-4C9A-4742-B13C-FB6460FD3503}" type="slidenum">
              <a:rPr lang="zh-CN" dirty="0"/>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42"/>
                                        </p:tgtEl>
                                        <p:attrNameLst>
                                          <p:attrName>style.visibility</p:attrName>
                                        </p:attrNameLst>
                                      </p:cBhvr>
                                      <p:to>
                                        <p:strVal val="visible"/>
                                      </p:to>
                                    </p:set>
                                    <p:animEffect transition="in" filter="wipe(left)">
                                      <p:cBhvr>
                                        <p:cTn id="7" dur="500"/>
                                        <p:tgtEl>
                                          <p:spTgt spid="2191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9139"/>
                                        </p:tgtEl>
                                        <p:attrNameLst>
                                          <p:attrName>style.visibility</p:attrName>
                                        </p:attrNameLst>
                                      </p:cBhvr>
                                      <p:to>
                                        <p:strVal val="visible"/>
                                      </p:to>
                                    </p:set>
                                    <p:animEffect transition="in" filter="wipe(left)">
                                      <p:cBhvr>
                                        <p:cTn id="12" dur="500"/>
                                        <p:tgtEl>
                                          <p:spTgt spid="219139"/>
                                        </p:tgtEl>
                                      </p:cBhvr>
                                    </p:animEffect>
                                  </p:childTnLst>
                                  <p:subTnLst>
                                    <p:audio>
                                      <p:cMediaNode>
                                        <p:cTn display="0" masterRel="sameClick">
                                          <p:stCondLst>
                                            <p:cond evt="begin" delay="0">
                                              <p:tn val="10"/>
                                            </p:cond>
                                          </p:stCondLst>
                                          <p:endCondLst>
                                            <p:cond evt="onStopAudio" delay="0">
                                              <p:tgtEl>
                                                <p:sldTgt/>
                                              </p:tgtEl>
                                            </p:cond>
                                          </p:endCondLst>
                                        </p:cTn>
                                        <p:tgtEl>
                                          <p:sndTgt r:embed="rId1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9140"/>
                                        </p:tgtEl>
                                        <p:attrNameLst>
                                          <p:attrName>style.visibility</p:attrName>
                                        </p:attrNameLst>
                                      </p:cBhvr>
                                      <p:to>
                                        <p:strVal val="visible"/>
                                      </p:to>
                                    </p:set>
                                    <p:animEffect transition="in" filter="wipe(left)">
                                      <p:cBhvr>
                                        <p:cTn id="17" dur="500"/>
                                        <p:tgtEl>
                                          <p:spTgt spid="2191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9141"/>
                                        </p:tgtEl>
                                        <p:attrNameLst>
                                          <p:attrName>style.visibility</p:attrName>
                                        </p:attrNameLst>
                                      </p:cBhvr>
                                      <p:to>
                                        <p:strVal val="visible"/>
                                      </p:to>
                                    </p:set>
                                    <p:animEffect transition="in" filter="wipe(left)">
                                      <p:cBhvr>
                                        <p:cTn id="22" dur="500"/>
                                        <p:tgtEl>
                                          <p:spTgt spid="2191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9147"/>
                                        </p:tgtEl>
                                        <p:attrNameLst>
                                          <p:attrName>style.visibility</p:attrName>
                                        </p:attrNameLst>
                                      </p:cBhvr>
                                      <p:to>
                                        <p:strVal val="visible"/>
                                      </p:to>
                                    </p:set>
                                    <p:animEffect transition="in" filter="wipe(left)">
                                      <p:cBhvr>
                                        <p:cTn id="27" dur="500"/>
                                        <p:tgtEl>
                                          <p:spTgt spid="2191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9146"/>
                                        </p:tgtEl>
                                        <p:attrNameLst>
                                          <p:attrName>style.visibility</p:attrName>
                                        </p:attrNameLst>
                                      </p:cBhvr>
                                      <p:to>
                                        <p:strVal val="visible"/>
                                      </p:to>
                                    </p:set>
                                    <p:animEffect transition="in" filter="wipe(left)">
                                      <p:cBhvr>
                                        <p:cTn id="32" dur="500"/>
                                        <p:tgtEl>
                                          <p:spTgt spid="2191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9143"/>
                                        </p:tgtEl>
                                        <p:attrNameLst>
                                          <p:attrName>style.visibility</p:attrName>
                                        </p:attrNameLst>
                                      </p:cBhvr>
                                      <p:to>
                                        <p:strVal val="visible"/>
                                      </p:to>
                                    </p:set>
                                    <p:animEffect transition="in" filter="wipe(left)">
                                      <p:cBhvr>
                                        <p:cTn id="37" dur="500"/>
                                        <p:tgtEl>
                                          <p:spTgt spid="219143"/>
                                        </p:tgtEl>
                                      </p:cBhvr>
                                    </p:animEffect>
                                  </p:childTnLst>
                                  <p:subTnLst>
                                    <p:audio>
                                      <p:cMediaNode>
                                        <p:cTn display="0" masterRel="sameClick">
                                          <p:stCondLst>
                                            <p:cond evt="begin" delay="0">
                                              <p:tn val="35"/>
                                            </p:cond>
                                          </p:stCondLst>
                                          <p:endCondLst>
                                            <p:cond evt="onStopAudio" delay="0">
                                              <p:tgtEl>
                                                <p:sldTgt/>
                                              </p:tgtEl>
                                            </p:cond>
                                          </p:endCondLst>
                                        </p:cTn>
                                        <p:tgtEl>
                                          <p:sndTgt r:embed="rId13" name="WHOOSH.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9144"/>
                                        </p:tgtEl>
                                        <p:attrNameLst>
                                          <p:attrName>style.visibility</p:attrName>
                                        </p:attrNameLst>
                                      </p:cBhvr>
                                      <p:to>
                                        <p:strVal val="visible"/>
                                      </p:to>
                                    </p:set>
                                    <p:animEffect transition="in" filter="wipe(left)">
                                      <p:cBhvr>
                                        <p:cTn id="42" dur="500"/>
                                        <p:tgtEl>
                                          <p:spTgt spid="2191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9145"/>
                                        </p:tgtEl>
                                        <p:attrNameLst>
                                          <p:attrName>style.visibility</p:attrName>
                                        </p:attrNameLst>
                                      </p:cBhvr>
                                      <p:to>
                                        <p:strVal val="visible"/>
                                      </p:to>
                                    </p:set>
                                    <p:animEffect transition="in" filter="wipe(left)">
                                      <p:cBhvr>
                                        <p:cTn id="47" dur="500"/>
                                        <p:tgtEl>
                                          <p:spTgt spid="2191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9148"/>
                                        </p:tgtEl>
                                        <p:attrNameLst>
                                          <p:attrName>style.visibility</p:attrName>
                                        </p:attrNameLst>
                                      </p:cBhvr>
                                      <p:to>
                                        <p:strVal val="visible"/>
                                      </p:to>
                                    </p:set>
                                    <p:animEffect transition="in" filter="wipe(left)">
                                      <p:cBhvr>
                                        <p:cTn id="52" dur="500"/>
                                        <p:tgtEl>
                                          <p:spTgt spid="219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2" grpId="0"/>
      <p:bldP spid="2191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文本框 188417"/>
          <p:cNvSpPr txBox="1"/>
          <p:nvPr/>
        </p:nvSpPr>
        <p:spPr>
          <a:xfrm>
            <a:off x="1905000" y="228600"/>
            <a:ext cx="7239000" cy="518160"/>
          </a:xfrm>
          <a:prstGeom prst="rect">
            <a:avLst/>
          </a:prstGeom>
          <a:noFill/>
          <a:ln w="9525">
            <a:noFill/>
          </a:ln>
        </p:spPr>
        <p:txBody>
          <a:bodyPr>
            <a:spAutoFit/>
          </a:bodyPr>
          <a:p>
            <a:pPr lvl="0">
              <a:spcBef>
                <a:spcPct val="50000"/>
              </a:spcBef>
            </a:pPr>
            <a:r>
              <a:rPr lang="zh-CN" altLang="en-US" sz="2800" b="1" dirty="0">
                <a:solidFill>
                  <a:srgbClr val="FF3300"/>
                </a:solidFill>
                <a:latin typeface="Century Schoolbook" panose="02040604050505020304" pitchFamily="18" charset="0"/>
                <a:ea typeface="宋体" panose="02010600030101010101" pitchFamily="2" charset="-122"/>
              </a:rPr>
              <a:t>考察空间中的两个不同事件。</a:t>
            </a:r>
            <a:endParaRPr lang="zh-CN" altLang="en-US" sz="2800" b="1">
              <a:solidFill>
                <a:srgbClr val="FF3300"/>
              </a:solidFill>
              <a:latin typeface="Century Schoolbook" panose="02040604050505020304" pitchFamily="18" charset="0"/>
              <a:ea typeface="宋体" panose="02010600030101010101" pitchFamily="2" charset="-122"/>
            </a:endParaRPr>
          </a:p>
        </p:txBody>
      </p:sp>
      <p:sp>
        <p:nvSpPr>
          <p:cNvPr id="188419" name="文本框 188418"/>
          <p:cNvSpPr txBox="1"/>
          <p:nvPr/>
        </p:nvSpPr>
        <p:spPr>
          <a:xfrm>
            <a:off x="1905000" y="1295400"/>
            <a:ext cx="1371600" cy="518160"/>
          </a:xfrm>
          <a:prstGeom prst="rect">
            <a:avLst/>
          </a:prstGeom>
          <a:noFill/>
          <a:ln w="12699">
            <a:noFill/>
          </a:ln>
        </p:spPr>
        <p:txBody>
          <a:bodyPr>
            <a:spAutoFit/>
          </a:bodyPr>
          <a:p>
            <a:pPr lvl="0" defTabSz="762000" eaLnBrk="0" hangingPunct="0">
              <a:spcBef>
                <a:spcPct val="50000"/>
              </a:spcBef>
            </a:pPr>
            <a:r>
              <a:rPr lang="zh-CN" altLang="en-US" sz="2800" b="1" dirty="0">
                <a:solidFill>
                  <a:schemeClr val="accent2"/>
                </a:solidFill>
                <a:latin typeface="宋体" panose="02010600030101010101" pitchFamily="2" charset="-122"/>
                <a:ea typeface="宋体" panose="02010600030101010101" pitchFamily="2" charset="-122"/>
              </a:rPr>
              <a:t>事件</a:t>
            </a:r>
            <a:r>
              <a:rPr lang="en-US" altLang="zh-CN" sz="2800" b="1">
                <a:solidFill>
                  <a:schemeClr val="accent2"/>
                </a:solidFill>
                <a:latin typeface="宋体" panose="02010600030101010101" pitchFamily="2" charset="-122"/>
                <a:ea typeface="宋体" panose="02010600030101010101" pitchFamily="2" charset="-122"/>
              </a:rPr>
              <a:t>1</a:t>
            </a:r>
            <a:endParaRPr lang="en-US" altLang="zh-CN" sz="2800" b="1">
              <a:solidFill>
                <a:schemeClr val="accent2"/>
              </a:solidFill>
              <a:latin typeface="宋体" panose="02010600030101010101" pitchFamily="2" charset="-122"/>
              <a:ea typeface="宋体" panose="02010600030101010101" pitchFamily="2" charset="-122"/>
            </a:endParaRPr>
          </a:p>
        </p:txBody>
      </p:sp>
      <p:sp>
        <p:nvSpPr>
          <p:cNvPr id="188420" name="文本框 188419"/>
          <p:cNvSpPr txBox="1"/>
          <p:nvPr/>
        </p:nvSpPr>
        <p:spPr>
          <a:xfrm>
            <a:off x="1905000" y="2133600"/>
            <a:ext cx="1371600" cy="518160"/>
          </a:xfrm>
          <a:prstGeom prst="rect">
            <a:avLst/>
          </a:prstGeom>
          <a:noFill/>
          <a:ln w="12699">
            <a:noFill/>
          </a:ln>
        </p:spPr>
        <p:txBody>
          <a:bodyPr>
            <a:spAutoFit/>
          </a:bodyPr>
          <a:p>
            <a:pPr lvl="0" defTabSz="762000" eaLnBrk="0" hangingPunct="0">
              <a:spcBef>
                <a:spcPct val="50000"/>
              </a:spcBef>
            </a:pPr>
            <a:r>
              <a:rPr lang="zh-CN" altLang="en-US" sz="2800" b="1" dirty="0">
                <a:solidFill>
                  <a:schemeClr val="accent2"/>
                </a:solidFill>
                <a:latin typeface="宋体" panose="02010600030101010101" pitchFamily="2" charset="-122"/>
                <a:ea typeface="宋体" panose="02010600030101010101" pitchFamily="2" charset="-122"/>
              </a:rPr>
              <a:t>事件</a:t>
            </a:r>
            <a:r>
              <a:rPr lang="en-US" altLang="zh-CN" sz="2800" b="1">
                <a:solidFill>
                  <a:schemeClr val="accent2"/>
                </a:solidFill>
                <a:latin typeface="宋体" panose="02010600030101010101" pitchFamily="2" charset="-122"/>
                <a:ea typeface="宋体" panose="02010600030101010101" pitchFamily="2" charset="-122"/>
              </a:rPr>
              <a:t>2</a:t>
            </a:r>
            <a:endParaRPr lang="en-US" altLang="zh-CN" sz="2800" b="1">
              <a:solidFill>
                <a:schemeClr val="accent2"/>
              </a:solidFill>
              <a:latin typeface="宋体" panose="02010600030101010101" pitchFamily="2" charset="-122"/>
              <a:ea typeface="宋体" panose="02010600030101010101" pitchFamily="2" charset="-122"/>
            </a:endParaRPr>
          </a:p>
        </p:txBody>
      </p:sp>
      <p:graphicFrame>
        <p:nvGraphicFramePr>
          <p:cNvPr id="188421" name="对象 188420"/>
          <p:cNvGraphicFramePr/>
          <p:nvPr/>
        </p:nvGraphicFramePr>
        <p:xfrm>
          <a:off x="4732655" y="693420"/>
          <a:ext cx="630238" cy="563563"/>
        </p:xfrm>
        <a:graphic>
          <a:graphicData uri="http://schemas.openxmlformats.org/presentationml/2006/ole">
            <mc:AlternateContent xmlns:mc="http://schemas.openxmlformats.org/markup-compatibility/2006">
              <mc:Choice xmlns:v="urn:schemas-microsoft-com:vml" Requires="v">
                <p:oleObj spid="_x0000_s3269" name="" r:id="rId1" imgW="152400" imgH="177800" progId="Equation.3">
                  <p:embed/>
                </p:oleObj>
              </mc:Choice>
              <mc:Fallback>
                <p:oleObj name="" r:id="rId1" imgW="152400" imgH="177800" progId="Equation.3">
                  <p:embed/>
                  <p:pic>
                    <p:nvPicPr>
                      <p:cNvPr id="0" name="图片 3268"/>
                      <p:cNvPicPr/>
                      <p:nvPr/>
                    </p:nvPicPr>
                    <p:blipFill>
                      <a:blip r:embed="rId2">
                        <a:clrChange>
                          <a:clrFrom>
                            <a:srgbClr val="000000"/>
                          </a:clrFrom>
                          <a:clrTo>
                            <a:srgbClr val="000000"/>
                          </a:clrTo>
                        </a:clrChange>
                      </a:blip>
                      <a:stretch>
                        <a:fillRect/>
                      </a:stretch>
                    </p:blipFill>
                    <p:spPr>
                      <a:xfrm>
                        <a:off x="4732655" y="693420"/>
                        <a:ext cx="630238" cy="563563"/>
                      </a:xfrm>
                      <a:prstGeom prst="rect">
                        <a:avLst/>
                      </a:prstGeom>
                      <a:noFill/>
                      <a:ln w="38100">
                        <a:noFill/>
                        <a:miter/>
                      </a:ln>
                    </p:spPr>
                  </p:pic>
                </p:oleObj>
              </mc:Fallback>
            </mc:AlternateContent>
          </a:graphicData>
        </a:graphic>
      </p:graphicFrame>
      <p:graphicFrame>
        <p:nvGraphicFramePr>
          <p:cNvPr id="188422" name="对象 188421"/>
          <p:cNvGraphicFramePr/>
          <p:nvPr/>
        </p:nvGraphicFramePr>
        <p:xfrm>
          <a:off x="7848600" y="762000"/>
          <a:ext cx="776288" cy="495300"/>
        </p:xfrm>
        <a:graphic>
          <a:graphicData uri="http://schemas.openxmlformats.org/presentationml/2006/ole">
            <mc:AlternateContent xmlns:mc="http://schemas.openxmlformats.org/markup-compatibility/2006">
              <mc:Choice xmlns:v="urn:schemas-microsoft-com:vml" Requires="v">
                <p:oleObj spid="_x0000_s3268" name="" r:id="rId3" imgW="177800" imgH="177800" progId="Equation.3">
                  <p:embed/>
                </p:oleObj>
              </mc:Choice>
              <mc:Fallback>
                <p:oleObj name="" r:id="rId3" imgW="177800" imgH="177800" progId="Equation.3">
                  <p:embed/>
                  <p:pic>
                    <p:nvPicPr>
                      <p:cNvPr id="0" name="图片 3267"/>
                      <p:cNvPicPr/>
                      <p:nvPr/>
                    </p:nvPicPr>
                    <p:blipFill>
                      <a:blip r:embed="rId4">
                        <a:clrChange>
                          <a:clrFrom>
                            <a:srgbClr val="000000"/>
                          </a:clrFrom>
                          <a:clrTo>
                            <a:srgbClr val="000000"/>
                          </a:clrTo>
                        </a:clrChange>
                      </a:blip>
                      <a:stretch>
                        <a:fillRect/>
                      </a:stretch>
                    </p:blipFill>
                    <p:spPr>
                      <a:xfrm>
                        <a:off x="7848600" y="762000"/>
                        <a:ext cx="776288" cy="495300"/>
                      </a:xfrm>
                      <a:prstGeom prst="rect">
                        <a:avLst/>
                      </a:prstGeom>
                      <a:noFill/>
                      <a:ln w="38100">
                        <a:noFill/>
                        <a:miter/>
                      </a:ln>
                    </p:spPr>
                  </p:pic>
                </p:oleObj>
              </mc:Fallback>
            </mc:AlternateContent>
          </a:graphicData>
        </a:graphic>
      </p:graphicFrame>
      <p:graphicFrame>
        <p:nvGraphicFramePr>
          <p:cNvPr id="188423" name="对象 188422"/>
          <p:cNvGraphicFramePr/>
          <p:nvPr/>
        </p:nvGraphicFramePr>
        <p:xfrm>
          <a:off x="4267200" y="1219200"/>
          <a:ext cx="2209800" cy="725488"/>
        </p:xfrm>
        <a:graphic>
          <a:graphicData uri="http://schemas.openxmlformats.org/presentationml/2006/ole">
            <mc:AlternateContent xmlns:mc="http://schemas.openxmlformats.org/markup-compatibility/2006">
              <mc:Choice xmlns:v="urn:schemas-microsoft-com:vml" Requires="v">
                <p:oleObj spid="_x0000_s3260" name="" r:id="rId5" imgW="431165" imgH="215900" progId="Equation.3">
                  <p:embed/>
                </p:oleObj>
              </mc:Choice>
              <mc:Fallback>
                <p:oleObj name="" r:id="rId5" imgW="431165" imgH="215900" progId="Equation.3">
                  <p:embed/>
                  <p:pic>
                    <p:nvPicPr>
                      <p:cNvPr id="0" name="图片 3259"/>
                      <p:cNvPicPr/>
                      <p:nvPr/>
                    </p:nvPicPr>
                    <p:blipFill>
                      <a:blip r:embed="rId6">
                        <a:clrChange>
                          <a:clrFrom>
                            <a:srgbClr val="000000"/>
                          </a:clrFrom>
                          <a:clrTo>
                            <a:srgbClr val="000000"/>
                          </a:clrTo>
                        </a:clrChange>
                      </a:blip>
                      <a:stretch>
                        <a:fillRect/>
                      </a:stretch>
                    </p:blipFill>
                    <p:spPr>
                      <a:xfrm>
                        <a:off x="4267200" y="1219200"/>
                        <a:ext cx="2209800" cy="725488"/>
                      </a:xfrm>
                      <a:prstGeom prst="rect">
                        <a:avLst/>
                      </a:prstGeom>
                      <a:noFill/>
                      <a:ln w="38100">
                        <a:noFill/>
                        <a:miter/>
                      </a:ln>
                    </p:spPr>
                  </p:pic>
                </p:oleObj>
              </mc:Fallback>
            </mc:AlternateContent>
          </a:graphicData>
        </a:graphic>
      </p:graphicFrame>
      <p:graphicFrame>
        <p:nvGraphicFramePr>
          <p:cNvPr id="188424" name="对象 188423"/>
          <p:cNvGraphicFramePr/>
          <p:nvPr/>
        </p:nvGraphicFramePr>
        <p:xfrm>
          <a:off x="7239000" y="1295400"/>
          <a:ext cx="2005013" cy="512763"/>
        </p:xfrm>
        <a:graphic>
          <a:graphicData uri="http://schemas.openxmlformats.org/presentationml/2006/ole">
            <mc:AlternateContent xmlns:mc="http://schemas.openxmlformats.org/markup-compatibility/2006">
              <mc:Choice xmlns:v="urn:schemas-microsoft-com:vml" Requires="v">
                <p:oleObj spid="_x0000_s3267" name="" r:id="rId7" imgW="393065" imgH="215900" progId="Equation.3">
                  <p:embed/>
                </p:oleObj>
              </mc:Choice>
              <mc:Fallback>
                <p:oleObj name="" r:id="rId7" imgW="393065" imgH="215900" progId="Equation.3">
                  <p:embed/>
                  <p:pic>
                    <p:nvPicPr>
                      <p:cNvPr id="0" name="图片 3266"/>
                      <p:cNvPicPr/>
                      <p:nvPr/>
                    </p:nvPicPr>
                    <p:blipFill>
                      <a:blip r:embed="rId8">
                        <a:clrChange>
                          <a:clrFrom>
                            <a:srgbClr val="000000"/>
                          </a:clrFrom>
                          <a:clrTo>
                            <a:srgbClr val="000000"/>
                          </a:clrTo>
                        </a:clrChange>
                      </a:blip>
                      <a:stretch>
                        <a:fillRect/>
                      </a:stretch>
                    </p:blipFill>
                    <p:spPr>
                      <a:xfrm>
                        <a:off x="7239000" y="1295400"/>
                        <a:ext cx="2005013" cy="512763"/>
                      </a:xfrm>
                      <a:prstGeom prst="rect">
                        <a:avLst/>
                      </a:prstGeom>
                      <a:noFill/>
                      <a:ln w="38100">
                        <a:noFill/>
                        <a:miter/>
                      </a:ln>
                    </p:spPr>
                  </p:pic>
                </p:oleObj>
              </mc:Fallback>
            </mc:AlternateContent>
          </a:graphicData>
        </a:graphic>
      </p:graphicFrame>
      <p:graphicFrame>
        <p:nvGraphicFramePr>
          <p:cNvPr id="188425" name="对象 188424"/>
          <p:cNvGraphicFramePr/>
          <p:nvPr/>
        </p:nvGraphicFramePr>
        <p:xfrm>
          <a:off x="4343400" y="1981200"/>
          <a:ext cx="2149475" cy="592138"/>
        </p:xfrm>
        <a:graphic>
          <a:graphicData uri="http://schemas.openxmlformats.org/presentationml/2006/ole">
            <mc:AlternateContent xmlns:mc="http://schemas.openxmlformats.org/markup-compatibility/2006">
              <mc:Choice xmlns:v="urn:schemas-microsoft-com:vml" Requires="v">
                <p:oleObj spid="_x0000_s3263" name="" r:id="rId9" imgW="431165" imgH="215900" progId="Equation.3">
                  <p:embed/>
                </p:oleObj>
              </mc:Choice>
              <mc:Fallback>
                <p:oleObj name="" r:id="rId9" imgW="431165" imgH="215900" progId="Equation.3">
                  <p:embed/>
                  <p:pic>
                    <p:nvPicPr>
                      <p:cNvPr id="0" name="图片 3262"/>
                      <p:cNvPicPr/>
                      <p:nvPr/>
                    </p:nvPicPr>
                    <p:blipFill>
                      <a:blip r:embed="rId10">
                        <a:clrChange>
                          <a:clrFrom>
                            <a:srgbClr val="000000"/>
                          </a:clrFrom>
                          <a:clrTo>
                            <a:srgbClr val="000000"/>
                          </a:clrTo>
                        </a:clrChange>
                      </a:blip>
                      <a:stretch>
                        <a:fillRect/>
                      </a:stretch>
                    </p:blipFill>
                    <p:spPr>
                      <a:xfrm>
                        <a:off x="4343400" y="1981200"/>
                        <a:ext cx="2149475" cy="592138"/>
                      </a:xfrm>
                      <a:prstGeom prst="rect">
                        <a:avLst/>
                      </a:prstGeom>
                      <a:noFill/>
                      <a:ln w="38100">
                        <a:noFill/>
                        <a:miter/>
                      </a:ln>
                    </p:spPr>
                  </p:pic>
                </p:oleObj>
              </mc:Fallback>
            </mc:AlternateContent>
          </a:graphicData>
        </a:graphic>
      </p:graphicFrame>
      <p:graphicFrame>
        <p:nvGraphicFramePr>
          <p:cNvPr id="188426" name="对象 188425"/>
          <p:cNvGraphicFramePr/>
          <p:nvPr/>
        </p:nvGraphicFramePr>
        <p:xfrm>
          <a:off x="7315200" y="2057400"/>
          <a:ext cx="2133600" cy="512763"/>
        </p:xfrm>
        <a:graphic>
          <a:graphicData uri="http://schemas.openxmlformats.org/presentationml/2006/ole">
            <mc:AlternateContent xmlns:mc="http://schemas.openxmlformats.org/markup-compatibility/2006">
              <mc:Choice xmlns:v="urn:schemas-microsoft-com:vml" Requires="v">
                <p:oleObj spid="_x0000_s3254" name="" r:id="rId11" imgW="443865" imgH="215900" progId="Equation.3">
                  <p:embed/>
                </p:oleObj>
              </mc:Choice>
              <mc:Fallback>
                <p:oleObj name="" r:id="rId11" imgW="443865" imgH="215900" progId="Equation.3">
                  <p:embed/>
                  <p:pic>
                    <p:nvPicPr>
                      <p:cNvPr id="0" name="图片 3253"/>
                      <p:cNvPicPr/>
                      <p:nvPr/>
                    </p:nvPicPr>
                    <p:blipFill>
                      <a:blip r:embed="rId12">
                        <a:clrChange>
                          <a:clrFrom>
                            <a:srgbClr val="000000"/>
                          </a:clrFrom>
                          <a:clrTo>
                            <a:srgbClr val="000000"/>
                          </a:clrTo>
                        </a:clrChange>
                      </a:blip>
                      <a:stretch>
                        <a:fillRect/>
                      </a:stretch>
                    </p:blipFill>
                    <p:spPr>
                      <a:xfrm>
                        <a:off x="7315200" y="2057400"/>
                        <a:ext cx="2133600" cy="512763"/>
                      </a:xfrm>
                      <a:prstGeom prst="rect">
                        <a:avLst/>
                      </a:prstGeom>
                      <a:noFill/>
                      <a:ln w="38100">
                        <a:noFill/>
                        <a:miter/>
                      </a:ln>
                    </p:spPr>
                  </p:pic>
                </p:oleObj>
              </mc:Fallback>
            </mc:AlternateContent>
          </a:graphicData>
        </a:graphic>
      </p:graphicFrame>
      <p:graphicFrame>
        <p:nvGraphicFramePr>
          <p:cNvPr id="188427" name="对象 188426"/>
          <p:cNvGraphicFramePr/>
          <p:nvPr/>
        </p:nvGraphicFramePr>
        <p:xfrm>
          <a:off x="7391400" y="2667000"/>
          <a:ext cx="2482850" cy="687388"/>
        </p:xfrm>
        <a:graphic>
          <a:graphicData uri="http://schemas.openxmlformats.org/presentationml/2006/ole">
            <mc:AlternateContent xmlns:mc="http://schemas.openxmlformats.org/markup-compatibility/2006">
              <mc:Choice xmlns:v="urn:schemas-microsoft-com:vml" Requires="v">
                <p:oleObj spid="_x0000_s3255" name="" r:id="rId13" imgW="697865" imgH="215900" progId="Equation.3">
                  <p:embed/>
                </p:oleObj>
              </mc:Choice>
              <mc:Fallback>
                <p:oleObj name="" r:id="rId13" imgW="697865" imgH="215900" progId="Equation.3">
                  <p:embed/>
                  <p:pic>
                    <p:nvPicPr>
                      <p:cNvPr id="0" name="图片 3254"/>
                      <p:cNvPicPr/>
                      <p:nvPr/>
                    </p:nvPicPr>
                    <p:blipFill>
                      <a:blip r:embed="rId14">
                        <a:clrChange>
                          <a:clrFrom>
                            <a:srgbClr val="000000"/>
                          </a:clrFrom>
                          <a:clrTo>
                            <a:srgbClr val="000000"/>
                          </a:clrTo>
                        </a:clrChange>
                      </a:blip>
                      <a:stretch>
                        <a:fillRect/>
                      </a:stretch>
                    </p:blipFill>
                    <p:spPr>
                      <a:xfrm>
                        <a:off x="7391400" y="2667000"/>
                        <a:ext cx="2482850" cy="687388"/>
                      </a:xfrm>
                      <a:prstGeom prst="rect">
                        <a:avLst/>
                      </a:prstGeom>
                      <a:noFill/>
                      <a:ln w="38100">
                        <a:noFill/>
                        <a:miter/>
                      </a:ln>
                    </p:spPr>
                  </p:pic>
                </p:oleObj>
              </mc:Fallback>
            </mc:AlternateContent>
          </a:graphicData>
        </a:graphic>
      </p:graphicFrame>
      <p:graphicFrame>
        <p:nvGraphicFramePr>
          <p:cNvPr id="188428" name="对象 188427"/>
          <p:cNvGraphicFramePr/>
          <p:nvPr/>
        </p:nvGraphicFramePr>
        <p:xfrm>
          <a:off x="4419600" y="2355850"/>
          <a:ext cx="2209800" cy="661988"/>
        </p:xfrm>
        <a:graphic>
          <a:graphicData uri="http://schemas.openxmlformats.org/presentationml/2006/ole">
            <mc:AlternateContent xmlns:mc="http://schemas.openxmlformats.org/markup-compatibility/2006">
              <mc:Choice xmlns:v="urn:schemas-microsoft-com:vml" Requires="v">
                <p:oleObj spid="_x0000_s3264" name="" r:id="rId15" imgW="659765" imgH="215900" progId="Equation.3">
                  <p:embed/>
                </p:oleObj>
              </mc:Choice>
              <mc:Fallback>
                <p:oleObj name="" r:id="rId15" imgW="659765" imgH="215900" progId="Equation.3">
                  <p:embed/>
                  <p:pic>
                    <p:nvPicPr>
                      <p:cNvPr id="0" name="图片 3263"/>
                      <p:cNvPicPr/>
                      <p:nvPr/>
                    </p:nvPicPr>
                    <p:blipFill>
                      <a:blip r:embed="rId16">
                        <a:clrChange>
                          <a:clrFrom>
                            <a:srgbClr val="000000"/>
                          </a:clrFrom>
                          <a:clrTo>
                            <a:srgbClr val="000000"/>
                          </a:clrTo>
                        </a:clrChange>
                      </a:blip>
                      <a:stretch>
                        <a:fillRect/>
                      </a:stretch>
                    </p:blipFill>
                    <p:spPr>
                      <a:xfrm>
                        <a:off x="4419600" y="2355850"/>
                        <a:ext cx="2209800" cy="661988"/>
                      </a:xfrm>
                      <a:prstGeom prst="rect">
                        <a:avLst/>
                      </a:prstGeom>
                      <a:noFill/>
                      <a:ln w="38100">
                        <a:noFill/>
                        <a:miter/>
                      </a:ln>
                    </p:spPr>
                  </p:pic>
                </p:oleObj>
              </mc:Fallback>
            </mc:AlternateContent>
          </a:graphicData>
        </a:graphic>
      </p:graphicFrame>
      <p:sp>
        <p:nvSpPr>
          <p:cNvPr id="188429" name="文本框 188428"/>
          <p:cNvSpPr txBox="1"/>
          <p:nvPr/>
        </p:nvSpPr>
        <p:spPr>
          <a:xfrm>
            <a:off x="1524000" y="2819400"/>
            <a:ext cx="3276600" cy="518160"/>
          </a:xfrm>
          <a:prstGeom prst="rect">
            <a:avLst/>
          </a:prstGeom>
          <a:noFill/>
          <a:ln w="12699">
            <a:noFill/>
          </a:ln>
        </p:spPr>
        <p:txBody>
          <a:bodyPr>
            <a:spAutoFit/>
          </a:bodyPr>
          <a:p>
            <a:pPr lvl="0" defTabSz="762000" eaLnBrk="0" hangingPunct="0">
              <a:spcBef>
                <a:spcPct val="50000"/>
              </a:spcBef>
            </a:pPr>
            <a:r>
              <a:rPr lang="zh-CN" altLang="en-US" sz="2800" b="1" dirty="0">
                <a:solidFill>
                  <a:schemeClr val="accent2"/>
                </a:solidFill>
                <a:latin typeface="宋体" panose="02010600030101010101" pitchFamily="2" charset="-122"/>
                <a:ea typeface="宋体" panose="02010600030101010101" pitchFamily="2" charset="-122"/>
              </a:rPr>
              <a:t>两事件时间间隔</a:t>
            </a:r>
            <a:endParaRPr lang="zh-CN" altLang="en-US" sz="2800" b="1">
              <a:solidFill>
                <a:schemeClr val="accent2"/>
              </a:solidFill>
              <a:latin typeface="宋体" panose="02010600030101010101" pitchFamily="2" charset="-122"/>
              <a:ea typeface="宋体" panose="02010600030101010101" pitchFamily="2" charset="-122"/>
            </a:endParaRPr>
          </a:p>
        </p:txBody>
      </p:sp>
      <p:sp>
        <p:nvSpPr>
          <p:cNvPr id="188430" name="文本框 188429"/>
          <p:cNvSpPr txBox="1"/>
          <p:nvPr/>
        </p:nvSpPr>
        <p:spPr>
          <a:xfrm>
            <a:off x="1600200" y="3505200"/>
            <a:ext cx="3429000" cy="518160"/>
          </a:xfrm>
          <a:prstGeom prst="rect">
            <a:avLst/>
          </a:prstGeom>
          <a:noFill/>
          <a:ln w="12699">
            <a:noFill/>
          </a:ln>
        </p:spPr>
        <p:txBody>
          <a:bodyPr>
            <a:spAutoFit/>
          </a:bodyPr>
          <a:p>
            <a:pPr lvl="0" defTabSz="762000" eaLnBrk="0" hangingPunct="0">
              <a:spcBef>
                <a:spcPct val="50000"/>
              </a:spcBef>
            </a:pPr>
            <a:r>
              <a:rPr lang="zh-CN" altLang="en-US" sz="2800" b="1" dirty="0">
                <a:solidFill>
                  <a:schemeClr val="accent2"/>
                </a:solidFill>
                <a:latin typeface="宋体" panose="02010600030101010101" pitchFamily="2" charset="-122"/>
                <a:ea typeface="宋体" panose="02010600030101010101" pitchFamily="2" charset="-122"/>
              </a:rPr>
              <a:t>两事件空间间隔</a:t>
            </a:r>
            <a:endParaRPr lang="zh-CN" altLang="en-US" sz="2800" b="1">
              <a:solidFill>
                <a:schemeClr val="accent2"/>
              </a:solidFill>
              <a:latin typeface="宋体" panose="02010600030101010101" pitchFamily="2" charset="-122"/>
              <a:ea typeface="宋体" panose="02010600030101010101" pitchFamily="2" charset="-122"/>
            </a:endParaRPr>
          </a:p>
        </p:txBody>
      </p:sp>
      <p:graphicFrame>
        <p:nvGraphicFramePr>
          <p:cNvPr id="188431" name="对象 188430"/>
          <p:cNvGraphicFramePr/>
          <p:nvPr/>
        </p:nvGraphicFramePr>
        <p:xfrm>
          <a:off x="4419600" y="3429000"/>
          <a:ext cx="2590800" cy="695325"/>
        </p:xfrm>
        <a:graphic>
          <a:graphicData uri="http://schemas.openxmlformats.org/presentationml/2006/ole">
            <mc:AlternateContent xmlns:mc="http://schemas.openxmlformats.org/markup-compatibility/2006">
              <mc:Choice xmlns:v="urn:schemas-microsoft-com:vml" Requires="v">
                <p:oleObj spid="_x0000_s3270" name="" r:id="rId17" imgW="735330" imgH="215900" progId="Equation.3">
                  <p:embed/>
                </p:oleObj>
              </mc:Choice>
              <mc:Fallback>
                <p:oleObj name="" r:id="rId17" imgW="735330" imgH="215900" progId="Equation.3">
                  <p:embed/>
                  <p:pic>
                    <p:nvPicPr>
                      <p:cNvPr id="0" name="图片 3269"/>
                      <p:cNvPicPr/>
                      <p:nvPr/>
                    </p:nvPicPr>
                    <p:blipFill>
                      <a:blip r:embed="rId18">
                        <a:clrChange>
                          <a:clrFrom>
                            <a:srgbClr val="000000"/>
                          </a:clrFrom>
                          <a:clrTo>
                            <a:srgbClr val="000000"/>
                          </a:clrTo>
                        </a:clrChange>
                      </a:blip>
                      <a:stretch>
                        <a:fillRect/>
                      </a:stretch>
                    </p:blipFill>
                    <p:spPr>
                      <a:xfrm>
                        <a:off x="4419600" y="3429000"/>
                        <a:ext cx="2590800" cy="695325"/>
                      </a:xfrm>
                      <a:prstGeom prst="rect">
                        <a:avLst/>
                      </a:prstGeom>
                      <a:noFill/>
                      <a:ln w="38100">
                        <a:noFill/>
                        <a:miter/>
                      </a:ln>
                    </p:spPr>
                  </p:pic>
                </p:oleObj>
              </mc:Fallback>
            </mc:AlternateContent>
          </a:graphicData>
        </a:graphic>
      </p:graphicFrame>
      <p:graphicFrame>
        <p:nvGraphicFramePr>
          <p:cNvPr id="188432" name="对象 188431"/>
          <p:cNvGraphicFramePr/>
          <p:nvPr/>
        </p:nvGraphicFramePr>
        <p:xfrm>
          <a:off x="7391400" y="3429000"/>
          <a:ext cx="2747963" cy="687388"/>
        </p:xfrm>
        <a:graphic>
          <a:graphicData uri="http://schemas.openxmlformats.org/presentationml/2006/ole">
            <mc:AlternateContent xmlns:mc="http://schemas.openxmlformats.org/markup-compatibility/2006">
              <mc:Choice xmlns:v="urn:schemas-microsoft-com:vml" Requires="v">
                <p:oleObj spid="_x0000_s3259" name="" r:id="rId19" imgW="773430" imgH="215900" progId="Equation.3">
                  <p:embed/>
                </p:oleObj>
              </mc:Choice>
              <mc:Fallback>
                <p:oleObj name="" r:id="rId19" imgW="773430" imgH="215900" progId="Equation.3">
                  <p:embed/>
                  <p:pic>
                    <p:nvPicPr>
                      <p:cNvPr id="0" name="图片 3258"/>
                      <p:cNvPicPr/>
                      <p:nvPr/>
                    </p:nvPicPr>
                    <p:blipFill>
                      <a:blip r:embed="rId20">
                        <a:clrChange>
                          <a:clrFrom>
                            <a:srgbClr val="000000"/>
                          </a:clrFrom>
                          <a:clrTo>
                            <a:srgbClr val="000000"/>
                          </a:clrTo>
                        </a:clrChange>
                      </a:blip>
                      <a:stretch>
                        <a:fillRect/>
                      </a:stretch>
                    </p:blipFill>
                    <p:spPr>
                      <a:xfrm>
                        <a:off x="7391400" y="3429000"/>
                        <a:ext cx="2747963" cy="687388"/>
                      </a:xfrm>
                      <a:prstGeom prst="rect">
                        <a:avLst/>
                      </a:prstGeom>
                      <a:noFill/>
                      <a:ln w="38100">
                        <a:noFill/>
                        <a:miter/>
                      </a:ln>
                    </p:spPr>
                  </p:pic>
                </p:oleObj>
              </mc:Fallback>
            </mc:AlternateContent>
          </a:graphicData>
        </a:graphic>
      </p:graphicFrame>
      <p:sp>
        <p:nvSpPr>
          <p:cNvPr id="188433" name="文本框 188432"/>
          <p:cNvSpPr txBox="1"/>
          <p:nvPr/>
        </p:nvSpPr>
        <p:spPr>
          <a:xfrm>
            <a:off x="1752600" y="4191000"/>
            <a:ext cx="8610600" cy="944880"/>
          </a:xfrm>
          <a:prstGeom prst="rect">
            <a:avLst/>
          </a:prstGeom>
          <a:noFill/>
          <a:ln w="12699">
            <a:noFill/>
          </a:ln>
        </p:spPr>
        <p:txBody>
          <a:bodyPr>
            <a:spAutoFit/>
          </a:bodyPr>
          <a:p>
            <a:pPr lvl="0" defTabSz="762000" eaLnBrk="0" hangingPunct="0">
              <a:spcBef>
                <a:spcPct val="50000"/>
              </a:spcBef>
            </a:pPr>
            <a:r>
              <a:rPr lang="en-US" altLang="zh-CN" sz="2800" b="1" dirty="0">
                <a:solidFill>
                  <a:schemeClr val="accent2"/>
                </a:solidFill>
                <a:latin typeface="宋体" panose="02010600030101010101" pitchFamily="2" charset="-122"/>
                <a:ea typeface="宋体" panose="02010600030101010101" pitchFamily="2" charset="-122"/>
              </a:rPr>
              <a:t>   </a:t>
            </a:r>
            <a:r>
              <a:rPr lang="zh-CN" altLang="en-US" sz="2800" b="1" dirty="0">
                <a:solidFill>
                  <a:schemeClr val="accent2"/>
                </a:solidFill>
                <a:latin typeface="宋体" panose="02010600030101010101" pitchFamily="2" charset="-122"/>
                <a:ea typeface="宋体" panose="02010600030101010101" pitchFamily="2" charset="-122"/>
              </a:rPr>
              <a:t>两事件在两个坐标系中的时间间隔和空间间隔有如下关系：</a:t>
            </a:r>
            <a:endParaRPr lang="zh-CN" altLang="en-US" sz="2800" b="1">
              <a:solidFill>
                <a:schemeClr val="accent2"/>
              </a:solidFill>
              <a:latin typeface="宋体" panose="02010600030101010101" pitchFamily="2" charset="-122"/>
              <a:ea typeface="宋体" panose="02010600030101010101" pitchFamily="2" charset="-122"/>
            </a:endParaRPr>
          </a:p>
        </p:txBody>
      </p:sp>
      <p:sp>
        <p:nvSpPr>
          <p:cNvPr id="188434" name="左大括号 188433"/>
          <p:cNvSpPr/>
          <p:nvPr/>
        </p:nvSpPr>
        <p:spPr>
          <a:xfrm>
            <a:off x="2438400" y="5257800"/>
            <a:ext cx="152400" cy="1219200"/>
          </a:xfrm>
          <a:prstGeom prst="leftBrace">
            <a:avLst>
              <a:gd name="adj1" fmla="val 66666"/>
              <a:gd name="adj2" fmla="val 50000"/>
            </a:avLst>
          </a:prstGeom>
          <a:noFill/>
          <a:ln w="19050" cap="flat" cmpd="sng">
            <a:solidFill>
              <a:schemeClr val="tx1"/>
            </a:solidFill>
            <a:prstDash val="solid"/>
            <a:headEnd type="none" w="med" len="med"/>
            <a:tailEnd type="none" w="med" len="lg"/>
          </a:ln>
        </p:spPr>
        <p:txBody>
          <a:bodyPr/>
          <a:p>
            <a:endParaRPr lang="zh-CN" altLang="en-US"/>
          </a:p>
        </p:txBody>
      </p:sp>
      <p:graphicFrame>
        <p:nvGraphicFramePr>
          <p:cNvPr id="188435" name="对象 188434"/>
          <p:cNvGraphicFramePr/>
          <p:nvPr/>
        </p:nvGraphicFramePr>
        <p:xfrm>
          <a:off x="6858000" y="5876290"/>
          <a:ext cx="3352800" cy="720725"/>
        </p:xfrm>
        <a:graphic>
          <a:graphicData uri="http://schemas.openxmlformats.org/presentationml/2006/ole">
            <mc:AlternateContent xmlns:mc="http://schemas.openxmlformats.org/markup-compatibility/2006">
              <mc:Choice xmlns:v="urn:schemas-microsoft-com:vml" Requires="v">
                <p:oleObj spid="_x0000_s3265" name="" r:id="rId21" imgW="1282700" imgH="228600" progId="Equation.3">
                  <p:embed/>
                </p:oleObj>
              </mc:Choice>
              <mc:Fallback>
                <p:oleObj name="" r:id="rId21" imgW="1282700" imgH="228600" progId="Equation.3">
                  <p:embed/>
                  <p:pic>
                    <p:nvPicPr>
                      <p:cNvPr id="0" name="图片 3264"/>
                      <p:cNvPicPr/>
                      <p:nvPr/>
                    </p:nvPicPr>
                    <p:blipFill>
                      <a:blip r:embed="rId22"/>
                      <a:stretch>
                        <a:fillRect/>
                      </a:stretch>
                    </p:blipFill>
                    <p:spPr>
                      <a:xfrm>
                        <a:off x="6858000" y="5876290"/>
                        <a:ext cx="3352800" cy="720725"/>
                      </a:xfrm>
                      <a:prstGeom prst="rect">
                        <a:avLst/>
                      </a:prstGeom>
                      <a:noFill/>
                      <a:ln w="38100">
                        <a:noFill/>
                        <a:miter/>
                      </a:ln>
                    </p:spPr>
                  </p:pic>
                </p:oleObj>
              </mc:Fallback>
            </mc:AlternateContent>
          </a:graphicData>
        </a:graphic>
      </p:graphicFrame>
      <p:graphicFrame>
        <p:nvGraphicFramePr>
          <p:cNvPr id="188436" name="对象 188435"/>
          <p:cNvGraphicFramePr/>
          <p:nvPr/>
        </p:nvGraphicFramePr>
        <p:xfrm>
          <a:off x="2590800" y="5822950"/>
          <a:ext cx="3429000" cy="709613"/>
        </p:xfrm>
        <a:graphic>
          <a:graphicData uri="http://schemas.openxmlformats.org/presentationml/2006/ole">
            <mc:AlternateContent xmlns:mc="http://schemas.openxmlformats.org/markup-compatibility/2006">
              <mc:Choice xmlns:v="urn:schemas-microsoft-com:vml" Requires="v">
                <p:oleObj spid="_x0000_s3266" name="" r:id="rId23" imgW="1282700" imgH="228600" progId="Equation.3">
                  <p:embed/>
                </p:oleObj>
              </mc:Choice>
              <mc:Fallback>
                <p:oleObj name="" r:id="rId23" imgW="1282700" imgH="228600" progId="Equation.3">
                  <p:embed/>
                  <p:pic>
                    <p:nvPicPr>
                      <p:cNvPr id="0" name="图片 3265"/>
                      <p:cNvPicPr/>
                      <p:nvPr/>
                    </p:nvPicPr>
                    <p:blipFill>
                      <a:blip r:embed="rId24"/>
                      <a:stretch>
                        <a:fillRect/>
                      </a:stretch>
                    </p:blipFill>
                    <p:spPr>
                      <a:xfrm>
                        <a:off x="2590800" y="5822950"/>
                        <a:ext cx="3429000" cy="709613"/>
                      </a:xfrm>
                      <a:prstGeom prst="rect">
                        <a:avLst/>
                      </a:prstGeom>
                      <a:noFill/>
                      <a:ln w="38100">
                        <a:noFill/>
                        <a:miter/>
                      </a:ln>
                    </p:spPr>
                  </p:pic>
                </p:oleObj>
              </mc:Fallback>
            </mc:AlternateContent>
          </a:graphicData>
        </a:graphic>
      </p:graphicFrame>
      <p:graphicFrame>
        <p:nvGraphicFramePr>
          <p:cNvPr id="188437" name="对象 188436"/>
          <p:cNvGraphicFramePr/>
          <p:nvPr/>
        </p:nvGraphicFramePr>
        <p:xfrm>
          <a:off x="2590800" y="5105400"/>
          <a:ext cx="3124200" cy="635000"/>
        </p:xfrm>
        <a:graphic>
          <a:graphicData uri="http://schemas.openxmlformats.org/presentationml/2006/ole">
            <mc:AlternateContent xmlns:mc="http://schemas.openxmlformats.org/markup-compatibility/2006">
              <mc:Choice xmlns:v="urn:schemas-microsoft-com:vml" Requires="v">
                <p:oleObj spid="_x0000_s3256" name="" r:id="rId25" imgW="1078865" imgH="203200" progId="Equation.3">
                  <p:embed/>
                </p:oleObj>
              </mc:Choice>
              <mc:Fallback>
                <p:oleObj name="" r:id="rId25" imgW="1078865" imgH="203200" progId="Equation.3">
                  <p:embed/>
                  <p:pic>
                    <p:nvPicPr>
                      <p:cNvPr id="0" name="图片 3255"/>
                      <p:cNvPicPr/>
                      <p:nvPr/>
                    </p:nvPicPr>
                    <p:blipFill>
                      <a:blip r:embed="rId26"/>
                      <a:stretch>
                        <a:fillRect/>
                      </a:stretch>
                    </p:blipFill>
                    <p:spPr>
                      <a:xfrm>
                        <a:off x="2590800" y="5105400"/>
                        <a:ext cx="3124200" cy="635000"/>
                      </a:xfrm>
                      <a:prstGeom prst="rect">
                        <a:avLst/>
                      </a:prstGeom>
                      <a:noFill/>
                      <a:ln w="38100">
                        <a:noFill/>
                        <a:miter/>
                      </a:ln>
                    </p:spPr>
                  </p:pic>
                </p:oleObj>
              </mc:Fallback>
            </mc:AlternateContent>
          </a:graphicData>
        </a:graphic>
      </p:graphicFrame>
      <p:graphicFrame>
        <p:nvGraphicFramePr>
          <p:cNvPr id="188438" name="对象 188437"/>
          <p:cNvGraphicFramePr/>
          <p:nvPr/>
        </p:nvGraphicFramePr>
        <p:xfrm>
          <a:off x="6781800" y="5105400"/>
          <a:ext cx="3608388" cy="635000"/>
        </p:xfrm>
        <a:graphic>
          <a:graphicData uri="http://schemas.openxmlformats.org/presentationml/2006/ole">
            <mc:AlternateContent xmlns:mc="http://schemas.openxmlformats.org/markup-compatibility/2006">
              <mc:Choice xmlns:v="urn:schemas-microsoft-com:vml" Requires="v">
                <p:oleObj spid="_x0000_s3261" name="" r:id="rId27" imgW="1141730" imgH="203200" progId="Equation.3">
                  <p:embed/>
                </p:oleObj>
              </mc:Choice>
              <mc:Fallback>
                <p:oleObj name="" r:id="rId27" imgW="1141730" imgH="203200" progId="Equation.3">
                  <p:embed/>
                  <p:pic>
                    <p:nvPicPr>
                      <p:cNvPr id="0" name="图片 3260"/>
                      <p:cNvPicPr/>
                      <p:nvPr/>
                    </p:nvPicPr>
                    <p:blipFill>
                      <a:blip r:embed="rId28"/>
                      <a:stretch>
                        <a:fillRect/>
                      </a:stretch>
                    </p:blipFill>
                    <p:spPr>
                      <a:xfrm>
                        <a:off x="6781800" y="5105400"/>
                        <a:ext cx="3608388" cy="635000"/>
                      </a:xfrm>
                      <a:prstGeom prst="rect">
                        <a:avLst/>
                      </a:prstGeom>
                      <a:noFill/>
                      <a:ln w="38100">
                        <a:noFill/>
                        <a:miter/>
                      </a:ln>
                    </p:spPr>
                  </p:pic>
                </p:oleObj>
              </mc:Fallback>
            </mc:AlternateContent>
          </a:graphicData>
        </a:graphic>
      </p:graphicFrame>
      <p:sp>
        <p:nvSpPr>
          <p:cNvPr id="188439" name="左大括号 188438"/>
          <p:cNvSpPr/>
          <p:nvPr/>
        </p:nvSpPr>
        <p:spPr>
          <a:xfrm>
            <a:off x="6705600" y="5257800"/>
            <a:ext cx="152400" cy="1143000"/>
          </a:xfrm>
          <a:prstGeom prst="leftBrace">
            <a:avLst>
              <a:gd name="adj1" fmla="val 62500"/>
              <a:gd name="adj2" fmla="val 50000"/>
            </a:avLst>
          </a:prstGeom>
          <a:noFill/>
          <a:ln w="19050" cap="flat" cmpd="sng">
            <a:solidFill>
              <a:schemeClr val="tx1"/>
            </a:solidFill>
            <a:prstDash val="solid"/>
            <a:headEnd type="none" w="med" len="med"/>
            <a:tailEnd type="none" w="med" len="lg"/>
          </a:ln>
        </p:spPr>
        <p:txBody>
          <a:bodyPr/>
          <a:p>
            <a:endParaRPr lang="zh-CN" altLang="en-US"/>
          </a:p>
        </p:txBody>
      </p:sp>
      <p:graphicFrame>
        <p:nvGraphicFramePr>
          <p:cNvPr id="188440" name="对象 188439"/>
          <p:cNvGraphicFramePr/>
          <p:nvPr/>
        </p:nvGraphicFramePr>
        <p:xfrm>
          <a:off x="1752600" y="5638800"/>
          <a:ext cx="685800" cy="400050"/>
        </p:xfrm>
        <a:graphic>
          <a:graphicData uri="http://schemas.openxmlformats.org/presentationml/2006/ole">
            <mc:AlternateContent xmlns:mc="http://schemas.openxmlformats.org/markup-compatibility/2006">
              <mc:Choice xmlns:v="urn:schemas-microsoft-com:vml" Requires="v">
                <p:oleObj spid="_x0000_s3257" name="" r:id="rId29" imgW="901065" imgH="482600" progId="Equation.3">
                  <p:embed/>
                </p:oleObj>
              </mc:Choice>
              <mc:Fallback>
                <p:oleObj name="" r:id="rId29" imgW="901065" imgH="482600" progId="Equation.3">
                  <p:embed/>
                  <p:pic>
                    <p:nvPicPr>
                      <p:cNvPr id="0" name="图片 3256"/>
                      <p:cNvPicPr/>
                      <p:nvPr/>
                    </p:nvPicPr>
                    <p:blipFill>
                      <a:blip r:embed="rId30"/>
                      <a:stretch>
                        <a:fillRect/>
                      </a:stretch>
                    </p:blipFill>
                    <p:spPr>
                      <a:xfrm>
                        <a:off x="1752600" y="5638800"/>
                        <a:ext cx="685800" cy="400050"/>
                      </a:xfrm>
                      <a:prstGeom prst="rect">
                        <a:avLst/>
                      </a:prstGeom>
                      <a:noFill/>
                      <a:ln w="38100">
                        <a:noFill/>
                        <a:miter/>
                      </a:ln>
                    </p:spPr>
                  </p:pic>
                </p:oleObj>
              </mc:Fallback>
            </mc:AlternateContent>
          </a:graphicData>
        </a:graphic>
      </p:graphicFrame>
      <p:graphicFrame>
        <p:nvGraphicFramePr>
          <p:cNvPr id="188441" name="对象 188440"/>
          <p:cNvGraphicFramePr/>
          <p:nvPr/>
        </p:nvGraphicFramePr>
        <p:xfrm>
          <a:off x="6019800" y="5562600"/>
          <a:ext cx="609600" cy="427038"/>
        </p:xfrm>
        <a:graphic>
          <a:graphicData uri="http://schemas.openxmlformats.org/presentationml/2006/ole">
            <mc:AlternateContent xmlns:mc="http://schemas.openxmlformats.org/markup-compatibility/2006">
              <mc:Choice xmlns:v="urn:schemas-microsoft-com:vml" Requires="v">
                <p:oleObj spid="_x0000_s3262" name="" r:id="rId31" imgW="761365" imgH="482600" progId="Equation.3">
                  <p:embed/>
                </p:oleObj>
              </mc:Choice>
              <mc:Fallback>
                <p:oleObj name="" r:id="rId31" imgW="761365" imgH="482600" progId="Equation.3">
                  <p:embed/>
                  <p:pic>
                    <p:nvPicPr>
                      <p:cNvPr id="0" name="图片 3261"/>
                      <p:cNvPicPr/>
                      <p:nvPr/>
                    </p:nvPicPr>
                    <p:blipFill>
                      <a:blip r:embed="rId32"/>
                      <a:stretch>
                        <a:fillRect/>
                      </a:stretch>
                    </p:blipFill>
                    <p:spPr>
                      <a:xfrm>
                        <a:off x="6019800" y="5562600"/>
                        <a:ext cx="609600" cy="427038"/>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dirty="0"/>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wipe(left)">
                                      <p:cBhvr>
                                        <p:cTn id="7" dur="500"/>
                                        <p:tgtEl>
                                          <p:spTgt spid="188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8421"/>
                                        </p:tgtEl>
                                        <p:attrNameLst>
                                          <p:attrName>style.visibility</p:attrName>
                                        </p:attrNameLst>
                                      </p:cBhvr>
                                      <p:to>
                                        <p:strVal val="visible"/>
                                      </p:to>
                                    </p:set>
                                    <p:animEffect transition="in" filter="wipe(left)">
                                      <p:cBhvr>
                                        <p:cTn id="12" dur="500"/>
                                        <p:tgtEl>
                                          <p:spTgt spid="1884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8422"/>
                                        </p:tgtEl>
                                        <p:attrNameLst>
                                          <p:attrName>style.visibility</p:attrName>
                                        </p:attrNameLst>
                                      </p:cBhvr>
                                      <p:to>
                                        <p:strVal val="visible"/>
                                      </p:to>
                                    </p:set>
                                    <p:animEffect transition="in" filter="wipe(left)">
                                      <p:cBhvr>
                                        <p:cTn id="17" dur="500"/>
                                        <p:tgtEl>
                                          <p:spTgt spid="1884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8419"/>
                                        </p:tgtEl>
                                        <p:attrNameLst>
                                          <p:attrName>style.visibility</p:attrName>
                                        </p:attrNameLst>
                                      </p:cBhvr>
                                      <p:to>
                                        <p:strVal val="visible"/>
                                      </p:to>
                                    </p:set>
                                    <p:animEffect transition="in" filter="wipe(left)">
                                      <p:cBhvr>
                                        <p:cTn id="22" dur="500"/>
                                        <p:tgtEl>
                                          <p:spTgt spid="1884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8423"/>
                                        </p:tgtEl>
                                        <p:attrNameLst>
                                          <p:attrName>style.visibility</p:attrName>
                                        </p:attrNameLst>
                                      </p:cBhvr>
                                      <p:to>
                                        <p:strVal val="visible"/>
                                      </p:to>
                                    </p:set>
                                    <p:animEffect transition="in" filter="wipe(left)">
                                      <p:cBhvr>
                                        <p:cTn id="27" dur="500"/>
                                        <p:tgtEl>
                                          <p:spTgt spid="1884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8424"/>
                                        </p:tgtEl>
                                        <p:attrNameLst>
                                          <p:attrName>style.visibility</p:attrName>
                                        </p:attrNameLst>
                                      </p:cBhvr>
                                      <p:to>
                                        <p:strVal val="visible"/>
                                      </p:to>
                                    </p:set>
                                    <p:animEffect transition="in" filter="wipe(left)">
                                      <p:cBhvr>
                                        <p:cTn id="32" dur="500"/>
                                        <p:tgtEl>
                                          <p:spTgt spid="1884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8420"/>
                                        </p:tgtEl>
                                        <p:attrNameLst>
                                          <p:attrName>style.visibility</p:attrName>
                                        </p:attrNameLst>
                                      </p:cBhvr>
                                      <p:to>
                                        <p:strVal val="visible"/>
                                      </p:to>
                                    </p:set>
                                    <p:animEffect transition="in" filter="wipe(left)">
                                      <p:cBhvr>
                                        <p:cTn id="37" dur="500"/>
                                        <p:tgtEl>
                                          <p:spTgt spid="1884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425"/>
                                        </p:tgtEl>
                                        <p:attrNameLst>
                                          <p:attrName>style.visibility</p:attrName>
                                        </p:attrNameLst>
                                      </p:cBhvr>
                                      <p:to>
                                        <p:strVal val="visible"/>
                                      </p:to>
                                    </p:set>
                                    <p:animEffect transition="in" filter="wipe(left)">
                                      <p:cBhvr>
                                        <p:cTn id="42" dur="500"/>
                                        <p:tgtEl>
                                          <p:spTgt spid="1884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426"/>
                                        </p:tgtEl>
                                        <p:attrNameLst>
                                          <p:attrName>style.visibility</p:attrName>
                                        </p:attrNameLst>
                                      </p:cBhvr>
                                      <p:to>
                                        <p:strVal val="visible"/>
                                      </p:to>
                                    </p:set>
                                    <p:animEffect transition="in" filter="wipe(left)">
                                      <p:cBhvr>
                                        <p:cTn id="47" dur="500"/>
                                        <p:tgtEl>
                                          <p:spTgt spid="1884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8429"/>
                                        </p:tgtEl>
                                        <p:attrNameLst>
                                          <p:attrName>style.visibility</p:attrName>
                                        </p:attrNameLst>
                                      </p:cBhvr>
                                      <p:to>
                                        <p:strVal val="visible"/>
                                      </p:to>
                                    </p:set>
                                    <p:animEffect transition="in" filter="wipe(left)">
                                      <p:cBhvr>
                                        <p:cTn id="52" dur="500"/>
                                        <p:tgtEl>
                                          <p:spTgt spid="1884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8428"/>
                                        </p:tgtEl>
                                        <p:attrNameLst>
                                          <p:attrName>style.visibility</p:attrName>
                                        </p:attrNameLst>
                                      </p:cBhvr>
                                      <p:to>
                                        <p:strVal val="visible"/>
                                      </p:to>
                                    </p:set>
                                    <p:animEffect transition="in" filter="wipe(left)">
                                      <p:cBhvr>
                                        <p:cTn id="57" dur="500"/>
                                        <p:tgtEl>
                                          <p:spTgt spid="1884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8427"/>
                                        </p:tgtEl>
                                        <p:attrNameLst>
                                          <p:attrName>style.visibility</p:attrName>
                                        </p:attrNameLst>
                                      </p:cBhvr>
                                      <p:to>
                                        <p:strVal val="visible"/>
                                      </p:to>
                                    </p:set>
                                    <p:animEffect transition="in" filter="wipe(left)">
                                      <p:cBhvr>
                                        <p:cTn id="62" dur="500"/>
                                        <p:tgtEl>
                                          <p:spTgt spid="18842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8430"/>
                                        </p:tgtEl>
                                        <p:attrNameLst>
                                          <p:attrName>style.visibility</p:attrName>
                                        </p:attrNameLst>
                                      </p:cBhvr>
                                      <p:to>
                                        <p:strVal val="visible"/>
                                      </p:to>
                                    </p:set>
                                    <p:animEffect transition="in" filter="wipe(left)">
                                      <p:cBhvr>
                                        <p:cTn id="67" dur="500"/>
                                        <p:tgtEl>
                                          <p:spTgt spid="1884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88431"/>
                                        </p:tgtEl>
                                        <p:attrNameLst>
                                          <p:attrName>style.visibility</p:attrName>
                                        </p:attrNameLst>
                                      </p:cBhvr>
                                      <p:to>
                                        <p:strVal val="visible"/>
                                      </p:to>
                                    </p:set>
                                    <p:animEffect transition="in" filter="wipe(left)">
                                      <p:cBhvr>
                                        <p:cTn id="72" dur="500"/>
                                        <p:tgtEl>
                                          <p:spTgt spid="1884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88432"/>
                                        </p:tgtEl>
                                        <p:attrNameLst>
                                          <p:attrName>style.visibility</p:attrName>
                                        </p:attrNameLst>
                                      </p:cBhvr>
                                      <p:to>
                                        <p:strVal val="visible"/>
                                      </p:to>
                                    </p:set>
                                    <p:animEffect transition="in" filter="wipe(left)">
                                      <p:cBhvr>
                                        <p:cTn id="77" dur="500"/>
                                        <p:tgtEl>
                                          <p:spTgt spid="18843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8433"/>
                                        </p:tgtEl>
                                        <p:attrNameLst>
                                          <p:attrName>style.visibility</p:attrName>
                                        </p:attrNameLst>
                                      </p:cBhvr>
                                      <p:to>
                                        <p:strVal val="visible"/>
                                      </p:to>
                                    </p:set>
                                    <p:animEffect transition="in" filter="wipe(left)">
                                      <p:cBhvr>
                                        <p:cTn id="82" dur="500"/>
                                        <p:tgtEl>
                                          <p:spTgt spid="18843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88440"/>
                                        </p:tgtEl>
                                        <p:attrNameLst>
                                          <p:attrName>style.visibility</p:attrName>
                                        </p:attrNameLst>
                                      </p:cBhvr>
                                      <p:to>
                                        <p:strVal val="visible"/>
                                      </p:to>
                                    </p:set>
                                    <p:animEffect transition="in" filter="wipe(left)">
                                      <p:cBhvr>
                                        <p:cTn id="87" dur="500"/>
                                        <p:tgtEl>
                                          <p:spTgt spid="18844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88434"/>
                                        </p:tgtEl>
                                        <p:attrNameLst>
                                          <p:attrName>style.visibility</p:attrName>
                                        </p:attrNameLst>
                                      </p:cBhvr>
                                      <p:to>
                                        <p:strVal val="visible"/>
                                      </p:to>
                                    </p:set>
                                    <p:animEffect transition="in" filter="wipe(left)">
                                      <p:cBhvr>
                                        <p:cTn id="92" dur="500"/>
                                        <p:tgtEl>
                                          <p:spTgt spid="1884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88437"/>
                                        </p:tgtEl>
                                        <p:attrNameLst>
                                          <p:attrName>style.visibility</p:attrName>
                                        </p:attrNameLst>
                                      </p:cBhvr>
                                      <p:to>
                                        <p:strVal val="visible"/>
                                      </p:to>
                                    </p:set>
                                    <p:animEffect transition="in" filter="wipe(left)">
                                      <p:cBhvr>
                                        <p:cTn id="97" dur="500"/>
                                        <p:tgtEl>
                                          <p:spTgt spid="18843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88436"/>
                                        </p:tgtEl>
                                        <p:attrNameLst>
                                          <p:attrName>style.visibility</p:attrName>
                                        </p:attrNameLst>
                                      </p:cBhvr>
                                      <p:to>
                                        <p:strVal val="visible"/>
                                      </p:to>
                                    </p:set>
                                    <p:animEffect transition="in" filter="wipe(left)">
                                      <p:cBhvr>
                                        <p:cTn id="102" dur="500"/>
                                        <p:tgtEl>
                                          <p:spTgt spid="18843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88441"/>
                                        </p:tgtEl>
                                        <p:attrNameLst>
                                          <p:attrName>style.visibility</p:attrName>
                                        </p:attrNameLst>
                                      </p:cBhvr>
                                      <p:to>
                                        <p:strVal val="visible"/>
                                      </p:to>
                                    </p:set>
                                    <p:animEffect transition="in" filter="wipe(left)">
                                      <p:cBhvr>
                                        <p:cTn id="107" dur="500"/>
                                        <p:tgtEl>
                                          <p:spTgt spid="18844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88439"/>
                                        </p:tgtEl>
                                        <p:attrNameLst>
                                          <p:attrName>style.visibility</p:attrName>
                                        </p:attrNameLst>
                                      </p:cBhvr>
                                      <p:to>
                                        <p:strVal val="visible"/>
                                      </p:to>
                                    </p:set>
                                    <p:animEffect transition="in" filter="wipe(left)">
                                      <p:cBhvr>
                                        <p:cTn id="112" dur="500"/>
                                        <p:tgtEl>
                                          <p:spTgt spid="1884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188438"/>
                                        </p:tgtEl>
                                        <p:attrNameLst>
                                          <p:attrName>style.visibility</p:attrName>
                                        </p:attrNameLst>
                                      </p:cBhvr>
                                      <p:to>
                                        <p:strVal val="visible"/>
                                      </p:to>
                                    </p:set>
                                    <p:animEffect transition="in" filter="wipe(left)">
                                      <p:cBhvr>
                                        <p:cTn id="117" dur="500"/>
                                        <p:tgtEl>
                                          <p:spTgt spid="18843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188435"/>
                                        </p:tgtEl>
                                        <p:attrNameLst>
                                          <p:attrName>style.visibility</p:attrName>
                                        </p:attrNameLst>
                                      </p:cBhvr>
                                      <p:to>
                                        <p:strVal val="visible"/>
                                      </p:to>
                                    </p:set>
                                    <p:animEffect transition="in" filter="wipe(left)">
                                      <p:cBhvr>
                                        <p:cTn id="122" dur="500"/>
                                        <p:tgtEl>
                                          <p:spTgt spid="18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p:bldP spid="188419" grpId="0"/>
      <p:bldP spid="188420" grpId="0"/>
      <p:bldP spid="188429" grpId="0"/>
      <p:bldP spid="188430" grpId="0"/>
      <p:bldP spid="1884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文本框 188417"/>
          <p:cNvSpPr txBox="1"/>
          <p:nvPr/>
        </p:nvSpPr>
        <p:spPr>
          <a:xfrm>
            <a:off x="1905000" y="228600"/>
            <a:ext cx="7239000" cy="518160"/>
          </a:xfrm>
          <a:prstGeom prst="rect">
            <a:avLst/>
          </a:prstGeom>
          <a:noFill/>
          <a:ln w="9525">
            <a:noFill/>
          </a:ln>
        </p:spPr>
        <p:txBody>
          <a:bodyPr>
            <a:spAutoFit/>
          </a:bodyPr>
          <a:p>
            <a:pPr lvl="0">
              <a:spcBef>
                <a:spcPct val="50000"/>
              </a:spcBef>
            </a:pPr>
            <a:r>
              <a:rPr lang="zh-CN" altLang="en-US" sz="2800" b="1" dirty="0">
                <a:solidFill>
                  <a:srgbClr val="FF3300"/>
                </a:solidFill>
                <a:latin typeface="Century Schoolbook" panose="02040604050505020304" pitchFamily="18" charset="0"/>
                <a:ea typeface="宋体" panose="02010600030101010101" pitchFamily="2" charset="-122"/>
              </a:rPr>
              <a:t>考察空间中的两个不同事件。</a:t>
            </a:r>
            <a:endParaRPr lang="zh-CN" altLang="en-US" sz="2800" b="1">
              <a:solidFill>
                <a:srgbClr val="FF3300"/>
              </a:solidFill>
              <a:latin typeface="Century Schoolbook" panose="02040604050505020304" pitchFamily="18" charset="0"/>
              <a:ea typeface="宋体" panose="02010600030101010101" pitchFamily="2" charset="-122"/>
            </a:endParaRPr>
          </a:p>
        </p:txBody>
      </p:sp>
      <p:sp>
        <p:nvSpPr>
          <p:cNvPr id="188419" name="文本框 188418"/>
          <p:cNvSpPr txBox="1"/>
          <p:nvPr/>
        </p:nvSpPr>
        <p:spPr>
          <a:xfrm>
            <a:off x="1905000" y="1295400"/>
            <a:ext cx="1371600" cy="518160"/>
          </a:xfrm>
          <a:prstGeom prst="rect">
            <a:avLst/>
          </a:prstGeom>
          <a:noFill/>
          <a:ln w="12699">
            <a:noFill/>
          </a:ln>
        </p:spPr>
        <p:txBody>
          <a:bodyPr>
            <a:spAutoFit/>
          </a:bodyPr>
          <a:p>
            <a:pPr lvl="0" defTabSz="762000" eaLnBrk="0" hangingPunct="0">
              <a:spcBef>
                <a:spcPct val="50000"/>
              </a:spcBef>
            </a:pPr>
            <a:r>
              <a:rPr lang="zh-CN" altLang="en-US" sz="2800" b="1" dirty="0">
                <a:solidFill>
                  <a:schemeClr val="accent2"/>
                </a:solidFill>
                <a:latin typeface="宋体" panose="02010600030101010101" pitchFamily="2" charset="-122"/>
                <a:ea typeface="宋体" panose="02010600030101010101" pitchFamily="2" charset="-122"/>
              </a:rPr>
              <a:t>事件</a:t>
            </a:r>
            <a:r>
              <a:rPr lang="en-US" altLang="zh-CN" sz="2800" b="1">
                <a:solidFill>
                  <a:schemeClr val="accent2"/>
                </a:solidFill>
                <a:latin typeface="宋体" panose="02010600030101010101" pitchFamily="2" charset="-122"/>
                <a:ea typeface="宋体" panose="02010600030101010101" pitchFamily="2" charset="-122"/>
              </a:rPr>
              <a:t>1</a:t>
            </a:r>
            <a:endParaRPr lang="en-US" altLang="zh-CN" sz="2800" b="1">
              <a:solidFill>
                <a:schemeClr val="accent2"/>
              </a:solidFill>
              <a:latin typeface="宋体" panose="02010600030101010101" pitchFamily="2" charset="-122"/>
              <a:ea typeface="宋体" panose="02010600030101010101" pitchFamily="2" charset="-122"/>
            </a:endParaRPr>
          </a:p>
        </p:txBody>
      </p:sp>
      <p:sp>
        <p:nvSpPr>
          <p:cNvPr id="188420" name="文本框 188419"/>
          <p:cNvSpPr txBox="1"/>
          <p:nvPr/>
        </p:nvSpPr>
        <p:spPr>
          <a:xfrm>
            <a:off x="1905000" y="2133600"/>
            <a:ext cx="1371600" cy="518160"/>
          </a:xfrm>
          <a:prstGeom prst="rect">
            <a:avLst/>
          </a:prstGeom>
          <a:noFill/>
          <a:ln w="12699">
            <a:noFill/>
          </a:ln>
        </p:spPr>
        <p:txBody>
          <a:bodyPr>
            <a:spAutoFit/>
          </a:bodyPr>
          <a:p>
            <a:pPr lvl="0" defTabSz="762000" eaLnBrk="0" hangingPunct="0">
              <a:spcBef>
                <a:spcPct val="50000"/>
              </a:spcBef>
            </a:pPr>
            <a:r>
              <a:rPr lang="zh-CN" altLang="en-US" sz="2800" b="1" dirty="0">
                <a:solidFill>
                  <a:schemeClr val="accent2"/>
                </a:solidFill>
                <a:latin typeface="宋体" panose="02010600030101010101" pitchFamily="2" charset="-122"/>
                <a:ea typeface="宋体" panose="02010600030101010101" pitchFamily="2" charset="-122"/>
              </a:rPr>
              <a:t>事件</a:t>
            </a:r>
            <a:r>
              <a:rPr lang="en-US" altLang="zh-CN" sz="2800" b="1">
                <a:solidFill>
                  <a:schemeClr val="accent2"/>
                </a:solidFill>
                <a:latin typeface="宋体" panose="02010600030101010101" pitchFamily="2" charset="-122"/>
                <a:ea typeface="宋体" panose="02010600030101010101" pitchFamily="2" charset="-122"/>
              </a:rPr>
              <a:t>2</a:t>
            </a:r>
            <a:endParaRPr lang="en-US" altLang="zh-CN" sz="2800" b="1">
              <a:solidFill>
                <a:schemeClr val="accent2"/>
              </a:solidFill>
              <a:latin typeface="宋体" panose="02010600030101010101" pitchFamily="2" charset="-122"/>
              <a:ea typeface="宋体" panose="02010600030101010101" pitchFamily="2" charset="-122"/>
            </a:endParaRPr>
          </a:p>
        </p:txBody>
      </p:sp>
      <p:graphicFrame>
        <p:nvGraphicFramePr>
          <p:cNvPr id="188421" name="对象 188420"/>
          <p:cNvGraphicFramePr/>
          <p:nvPr/>
        </p:nvGraphicFramePr>
        <p:xfrm>
          <a:off x="4724400" y="685800"/>
          <a:ext cx="630238" cy="563563"/>
        </p:xfrm>
        <a:graphic>
          <a:graphicData uri="http://schemas.openxmlformats.org/presentationml/2006/ole">
            <mc:AlternateContent xmlns:mc="http://schemas.openxmlformats.org/markup-compatibility/2006">
              <mc:Choice xmlns:v="urn:schemas-microsoft-com:vml" Requires="v">
                <p:oleObj spid="_x0000_s3269" name="" r:id="rId1" imgW="152400" imgH="177800" progId="Equation.3">
                  <p:embed/>
                </p:oleObj>
              </mc:Choice>
              <mc:Fallback>
                <p:oleObj name="" r:id="rId1" imgW="152400" imgH="177800" progId="Equation.3">
                  <p:embed/>
                  <p:pic>
                    <p:nvPicPr>
                      <p:cNvPr id="0" name="图片 3268"/>
                      <p:cNvPicPr/>
                      <p:nvPr/>
                    </p:nvPicPr>
                    <p:blipFill>
                      <a:blip r:embed="rId2">
                        <a:clrChange>
                          <a:clrFrom>
                            <a:srgbClr val="000000"/>
                          </a:clrFrom>
                          <a:clrTo>
                            <a:srgbClr val="000000"/>
                          </a:clrTo>
                        </a:clrChange>
                      </a:blip>
                      <a:stretch>
                        <a:fillRect/>
                      </a:stretch>
                    </p:blipFill>
                    <p:spPr>
                      <a:xfrm>
                        <a:off x="4724400" y="685800"/>
                        <a:ext cx="630238" cy="563563"/>
                      </a:xfrm>
                      <a:prstGeom prst="rect">
                        <a:avLst/>
                      </a:prstGeom>
                      <a:noFill/>
                      <a:ln w="38100">
                        <a:noFill/>
                        <a:miter/>
                      </a:ln>
                    </p:spPr>
                  </p:pic>
                </p:oleObj>
              </mc:Fallback>
            </mc:AlternateContent>
          </a:graphicData>
        </a:graphic>
      </p:graphicFrame>
      <p:graphicFrame>
        <p:nvGraphicFramePr>
          <p:cNvPr id="188422" name="对象 188421"/>
          <p:cNvGraphicFramePr/>
          <p:nvPr/>
        </p:nvGraphicFramePr>
        <p:xfrm>
          <a:off x="7848600" y="762000"/>
          <a:ext cx="776288" cy="495300"/>
        </p:xfrm>
        <a:graphic>
          <a:graphicData uri="http://schemas.openxmlformats.org/presentationml/2006/ole">
            <mc:AlternateContent xmlns:mc="http://schemas.openxmlformats.org/markup-compatibility/2006">
              <mc:Choice xmlns:v="urn:schemas-microsoft-com:vml" Requires="v">
                <p:oleObj spid="_x0000_s3268" name="" r:id="rId3" imgW="177800" imgH="177800" progId="Equation.3">
                  <p:embed/>
                </p:oleObj>
              </mc:Choice>
              <mc:Fallback>
                <p:oleObj name="" r:id="rId3" imgW="177800" imgH="177800" progId="Equation.3">
                  <p:embed/>
                  <p:pic>
                    <p:nvPicPr>
                      <p:cNvPr id="0" name="图片 3267"/>
                      <p:cNvPicPr/>
                      <p:nvPr/>
                    </p:nvPicPr>
                    <p:blipFill>
                      <a:blip r:embed="rId4">
                        <a:clrChange>
                          <a:clrFrom>
                            <a:srgbClr val="000000"/>
                          </a:clrFrom>
                          <a:clrTo>
                            <a:srgbClr val="000000"/>
                          </a:clrTo>
                        </a:clrChange>
                      </a:blip>
                      <a:stretch>
                        <a:fillRect/>
                      </a:stretch>
                    </p:blipFill>
                    <p:spPr>
                      <a:xfrm>
                        <a:off x="7848600" y="762000"/>
                        <a:ext cx="776288" cy="495300"/>
                      </a:xfrm>
                      <a:prstGeom prst="rect">
                        <a:avLst/>
                      </a:prstGeom>
                      <a:noFill/>
                      <a:ln w="38100">
                        <a:noFill/>
                        <a:miter/>
                      </a:ln>
                    </p:spPr>
                  </p:pic>
                </p:oleObj>
              </mc:Fallback>
            </mc:AlternateContent>
          </a:graphicData>
        </a:graphic>
      </p:graphicFrame>
      <p:graphicFrame>
        <p:nvGraphicFramePr>
          <p:cNvPr id="188423" name="对象 188422"/>
          <p:cNvGraphicFramePr/>
          <p:nvPr/>
        </p:nvGraphicFramePr>
        <p:xfrm>
          <a:off x="4267200" y="1219200"/>
          <a:ext cx="2209800" cy="725488"/>
        </p:xfrm>
        <a:graphic>
          <a:graphicData uri="http://schemas.openxmlformats.org/presentationml/2006/ole">
            <mc:AlternateContent xmlns:mc="http://schemas.openxmlformats.org/markup-compatibility/2006">
              <mc:Choice xmlns:v="urn:schemas-microsoft-com:vml" Requires="v">
                <p:oleObj spid="_x0000_s3260" name="" r:id="rId5" imgW="431165" imgH="215900" progId="Equation.3">
                  <p:embed/>
                </p:oleObj>
              </mc:Choice>
              <mc:Fallback>
                <p:oleObj name="" r:id="rId5" imgW="431165" imgH="215900" progId="Equation.3">
                  <p:embed/>
                  <p:pic>
                    <p:nvPicPr>
                      <p:cNvPr id="0" name="图片 3259"/>
                      <p:cNvPicPr/>
                      <p:nvPr/>
                    </p:nvPicPr>
                    <p:blipFill>
                      <a:blip r:embed="rId6">
                        <a:clrChange>
                          <a:clrFrom>
                            <a:srgbClr val="000000"/>
                          </a:clrFrom>
                          <a:clrTo>
                            <a:srgbClr val="000000"/>
                          </a:clrTo>
                        </a:clrChange>
                      </a:blip>
                      <a:stretch>
                        <a:fillRect/>
                      </a:stretch>
                    </p:blipFill>
                    <p:spPr>
                      <a:xfrm>
                        <a:off x="4267200" y="1219200"/>
                        <a:ext cx="2209800" cy="725488"/>
                      </a:xfrm>
                      <a:prstGeom prst="rect">
                        <a:avLst/>
                      </a:prstGeom>
                      <a:noFill/>
                      <a:ln w="38100">
                        <a:noFill/>
                        <a:miter/>
                      </a:ln>
                    </p:spPr>
                  </p:pic>
                </p:oleObj>
              </mc:Fallback>
            </mc:AlternateContent>
          </a:graphicData>
        </a:graphic>
      </p:graphicFrame>
      <p:graphicFrame>
        <p:nvGraphicFramePr>
          <p:cNvPr id="188424" name="对象 188423"/>
          <p:cNvGraphicFramePr/>
          <p:nvPr/>
        </p:nvGraphicFramePr>
        <p:xfrm>
          <a:off x="7239000" y="1295400"/>
          <a:ext cx="2005013" cy="512763"/>
        </p:xfrm>
        <a:graphic>
          <a:graphicData uri="http://schemas.openxmlformats.org/presentationml/2006/ole">
            <mc:AlternateContent xmlns:mc="http://schemas.openxmlformats.org/markup-compatibility/2006">
              <mc:Choice xmlns:v="urn:schemas-microsoft-com:vml" Requires="v">
                <p:oleObj spid="_x0000_s3267" name="" r:id="rId7" imgW="393065" imgH="215900" progId="Equation.3">
                  <p:embed/>
                </p:oleObj>
              </mc:Choice>
              <mc:Fallback>
                <p:oleObj name="" r:id="rId7" imgW="393065" imgH="215900" progId="Equation.3">
                  <p:embed/>
                  <p:pic>
                    <p:nvPicPr>
                      <p:cNvPr id="0" name="图片 3266"/>
                      <p:cNvPicPr/>
                      <p:nvPr/>
                    </p:nvPicPr>
                    <p:blipFill>
                      <a:blip r:embed="rId8">
                        <a:clrChange>
                          <a:clrFrom>
                            <a:srgbClr val="000000"/>
                          </a:clrFrom>
                          <a:clrTo>
                            <a:srgbClr val="000000"/>
                          </a:clrTo>
                        </a:clrChange>
                      </a:blip>
                      <a:stretch>
                        <a:fillRect/>
                      </a:stretch>
                    </p:blipFill>
                    <p:spPr>
                      <a:xfrm>
                        <a:off x="7239000" y="1295400"/>
                        <a:ext cx="2005013" cy="512763"/>
                      </a:xfrm>
                      <a:prstGeom prst="rect">
                        <a:avLst/>
                      </a:prstGeom>
                      <a:noFill/>
                      <a:ln w="38100">
                        <a:noFill/>
                        <a:miter/>
                      </a:ln>
                    </p:spPr>
                  </p:pic>
                </p:oleObj>
              </mc:Fallback>
            </mc:AlternateContent>
          </a:graphicData>
        </a:graphic>
      </p:graphicFrame>
      <p:graphicFrame>
        <p:nvGraphicFramePr>
          <p:cNvPr id="188425" name="对象 188424"/>
          <p:cNvGraphicFramePr/>
          <p:nvPr/>
        </p:nvGraphicFramePr>
        <p:xfrm>
          <a:off x="4343400" y="1981200"/>
          <a:ext cx="2149475" cy="592138"/>
        </p:xfrm>
        <a:graphic>
          <a:graphicData uri="http://schemas.openxmlformats.org/presentationml/2006/ole">
            <mc:AlternateContent xmlns:mc="http://schemas.openxmlformats.org/markup-compatibility/2006">
              <mc:Choice xmlns:v="urn:schemas-microsoft-com:vml" Requires="v">
                <p:oleObj spid="_x0000_s3263" name="" r:id="rId9" imgW="431165" imgH="215900" progId="Equation.3">
                  <p:embed/>
                </p:oleObj>
              </mc:Choice>
              <mc:Fallback>
                <p:oleObj name="" r:id="rId9" imgW="431165" imgH="215900" progId="Equation.3">
                  <p:embed/>
                  <p:pic>
                    <p:nvPicPr>
                      <p:cNvPr id="0" name="图片 3262"/>
                      <p:cNvPicPr/>
                      <p:nvPr/>
                    </p:nvPicPr>
                    <p:blipFill>
                      <a:blip r:embed="rId10">
                        <a:clrChange>
                          <a:clrFrom>
                            <a:srgbClr val="000000"/>
                          </a:clrFrom>
                          <a:clrTo>
                            <a:srgbClr val="000000"/>
                          </a:clrTo>
                        </a:clrChange>
                      </a:blip>
                      <a:stretch>
                        <a:fillRect/>
                      </a:stretch>
                    </p:blipFill>
                    <p:spPr>
                      <a:xfrm>
                        <a:off x="4343400" y="1981200"/>
                        <a:ext cx="2149475" cy="592138"/>
                      </a:xfrm>
                      <a:prstGeom prst="rect">
                        <a:avLst/>
                      </a:prstGeom>
                      <a:noFill/>
                      <a:ln w="38100">
                        <a:noFill/>
                        <a:miter/>
                      </a:ln>
                    </p:spPr>
                  </p:pic>
                </p:oleObj>
              </mc:Fallback>
            </mc:AlternateContent>
          </a:graphicData>
        </a:graphic>
      </p:graphicFrame>
      <p:graphicFrame>
        <p:nvGraphicFramePr>
          <p:cNvPr id="188426" name="对象 188425"/>
          <p:cNvGraphicFramePr/>
          <p:nvPr/>
        </p:nvGraphicFramePr>
        <p:xfrm>
          <a:off x="7315200" y="2057400"/>
          <a:ext cx="2133600" cy="512763"/>
        </p:xfrm>
        <a:graphic>
          <a:graphicData uri="http://schemas.openxmlformats.org/presentationml/2006/ole">
            <mc:AlternateContent xmlns:mc="http://schemas.openxmlformats.org/markup-compatibility/2006">
              <mc:Choice xmlns:v="urn:schemas-microsoft-com:vml" Requires="v">
                <p:oleObj spid="_x0000_s3254" name="" r:id="rId11" imgW="443865" imgH="215900" progId="Equation.3">
                  <p:embed/>
                </p:oleObj>
              </mc:Choice>
              <mc:Fallback>
                <p:oleObj name="" r:id="rId11" imgW="443865" imgH="215900" progId="Equation.3">
                  <p:embed/>
                  <p:pic>
                    <p:nvPicPr>
                      <p:cNvPr id="0" name="图片 3253"/>
                      <p:cNvPicPr/>
                      <p:nvPr/>
                    </p:nvPicPr>
                    <p:blipFill>
                      <a:blip r:embed="rId12">
                        <a:clrChange>
                          <a:clrFrom>
                            <a:srgbClr val="000000"/>
                          </a:clrFrom>
                          <a:clrTo>
                            <a:srgbClr val="000000"/>
                          </a:clrTo>
                        </a:clrChange>
                      </a:blip>
                      <a:stretch>
                        <a:fillRect/>
                      </a:stretch>
                    </p:blipFill>
                    <p:spPr>
                      <a:xfrm>
                        <a:off x="7315200" y="2057400"/>
                        <a:ext cx="2133600" cy="512763"/>
                      </a:xfrm>
                      <a:prstGeom prst="rect">
                        <a:avLst/>
                      </a:prstGeom>
                      <a:noFill/>
                      <a:ln w="38100">
                        <a:noFill/>
                        <a:miter/>
                      </a:ln>
                    </p:spPr>
                  </p:pic>
                </p:oleObj>
              </mc:Fallback>
            </mc:AlternateContent>
          </a:graphicData>
        </a:graphic>
      </p:graphicFrame>
      <p:graphicFrame>
        <p:nvGraphicFramePr>
          <p:cNvPr id="188427" name="对象 188426"/>
          <p:cNvGraphicFramePr/>
          <p:nvPr/>
        </p:nvGraphicFramePr>
        <p:xfrm>
          <a:off x="7391400" y="2667000"/>
          <a:ext cx="2482850" cy="687388"/>
        </p:xfrm>
        <a:graphic>
          <a:graphicData uri="http://schemas.openxmlformats.org/presentationml/2006/ole">
            <mc:AlternateContent xmlns:mc="http://schemas.openxmlformats.org/markup-compatibility/2006">
              <mc:Choice xmlns:v="urn:schemas-microsoft-com:vml" Requires="v">
                <p:oleObj spid="_x0000_s3255" name="" r:id="rId13" imgW="697865" imgH="215900" progId="Equation.3">
                  <p:embed/>
                </p:oleObj>
              </mc:Choice>
              <mc:Fallback>
                <p:oleObj name="" r:id="rId13" imgW="697865" imgH="215900" progId="Equation.3">
                  <p:embed/>
                  <p:pic>
                    <p:nvPicPr>
                      <p:cNvPr id="0" name="图片 3254"/>
                      <p:cNvPicPr/>
                      <p:nvPr/>
                    </p:nvPicPr>
                    <p:blipFill>
                      <a:blip r:embed="rId14">
                        <a:clrChange>
                          <a:clrFrom>
                            <a:srgbClr val="000000"/>
                          </a:clrFrom>
                          <a:clrTo>
                            <a:srgbClr val="000000"/>
                          </a:clrTo>
                        </a:clrChange>
                      </a:blip>
                      <a:stretch>
                        <a:fillRect/>
                      </a:stretch>
                    </p:blipFill>
                    <p:spPr>
                      <a:xfrm>
                        <a:off x="7391400" y="2667000"/>
                        <a:ext cx="2482850" cy="687388"/>
                      </a:xfrm>
                      <a:prstGeom prst="rect">
                        <a:avLst/>
                      </a:prstGeom>
                      <a:noFill/>
                      <a:ln w="38100">
                        <a:noFill/>
                        <a:miter/>
                      </a:ln>
                    </p:spPr>
                  </p:pic>
                </p:oleObj>
              </mc:Fallback>
            </mc:AlternateContent>
          </a:graphicData>
        </a:graphic>
      </p:graphicFrame>
      <p:graphicFrame>
        <p:nvGraphicFramePr>
          <p:cNvPr id="188428" name="对象 188427"/>
          <p:cNvGraphicFramePr/>
          <p:nvPr/>
        </p:nvGraphicFramePr>
        <p:xfrm>
          <a:off x="4418330" y="2746852"/>
          <a:ext cx="2212340" cy="662305"/>
        </p:xfrm>
        <a:graphic>
          <a:graphicData uri="http://schemas.openxmlformats.org/presentationml/2006/ole">
            <mc:AlternateContent xmlns:mc="http://schemas.openxmlformats.org/markup-compatibility/2006">
              <mc:Choice xmlns:v="urn:schemas-microsoft-com:vml" Requires="v">
                <p:oleObj spid="_x0000_s3264" name="" r:id="rId15" imgW="660400" imgH="215900" progId="Equation.3">
                  <p:embed/>
                </p:oleObj>
              </mc:Choice>
              <mc:Fallback>
                <p:oleObj name="" r:id="rId15" imgW="660400" imgH="215900" progId="Equation.3">
                  <p:embed/>
                  <p:pic>
                    <p:nvPicPr>
                      <p:cNvPr id="0" name="图片 3263"/>
                      <p:cNvPicPr/>
                      <p:nvPr/>
                    </p:nvPicPr>
                    <p:blipFill>
                      <a:blip r:embed="rId16">
                        <a:clrChange>
                          <a:clrFrom>
                            <a:srgbClr val="000000"/>
                          </a:clrFrom>
                          <a:clrTo>
                            <a:srgbClr val="000000"/>
                          </a:clrTo>
                        </a:clrChange>
                      </a:blip>
                      <a:stretch>
                        <a:fillRect/>
                      </a:stretch>
                    </p:blipFill>
                    <p:spPr>
                      <a:xfrm>
                        <a:off x="4418330" y="2746852"/>
                        <a:ext cx="2212340" cy="662305"/>
                      </a:xfrm>
                      <a:prstGeom prst="rect">
                        <a:avLst/>
                      </a:prstGeom>
                      <a:noFill/>
                      <a:ln w="38100">
                        <a:solidFill>
                          <a:schemeClr val="accent1"/>
                        </a:solidFill>
                        <a:miter/>
                      </a:ln>
                    </p:spPr>
                  </p:pic>
                </p:oleObj>
              </mc:Fallback>
            </mc:AlternateContent>
          </a:graphicData>
        </a:graphic>
      </p:graphicFrame>
      <p:sp>
        <p:nvSpPr>
          <p:cNvPr id="188429" name="文本框 188428"/>
          <p:cNvSpPr txBox="1"/>
          <p:nvPr/>
        </p:nvSpPr>
        <p:spPr>
          <a:xfrm>
            <a:off x="1524000" y="2819400"/>
            <a:ext cx="3276600" cy="518160"/>
          </a:xfrm>
          <a:prstGeom prst="rect">
            <a:avLst/>
          </a:prstGeom>
          <a:noFill/>
          <a:ln w="12699">
            <a:noFill/>
          </a:ln>
        </p:spPr>
        <p:txBody>
          <a:bodyPr>
            <a:spAutoFit/>
          </a:bodyPr>
          <a:p>
            <a:pPr lvl="0" defTabSz="762000" eaLnBrk="0" hangingPunct="0">
              <a:spcBef>
                <a:spcPct val="50000"/>
              </a:spcBef>
            </a:pPr>
            <a:r>
              <a:rPr lang="zh-CN" altLang="en-US" sz="2800" b="1" dirty="0">
                <a:solidFill>
                  <a:schemeClr val="accent2"/>
                </a:solidFill>
                <a:latin typeface="宋体" panose="02010600030101010101" pitchFamily="2" charset="-122"/>
                <a:ea typeface="宋体" panose="02010600030101010101" pitchFamily="2" charset="-122"/>
              </a:rPr>
              <a:t>两事件时间间隔</a:t>
            </a:r>
            <a:endParaRPr lang="zh-CN" altLang="en-US" sz="2800" b="1">
              <a:solidFill>
                <a:schemeClr val="accent2"/>
              </a:solidFill>
              <a:latin typeface="宋体" panose="02010600030101010101" pitchFamily="2" charset="-122"/>
              <a:ea typeface="宋体" panose="02010600030101010101" pitchFamily="2" charset="-122"/>
            </a:endParaRPr>
          </a:p>
        </p:txBody>
      </p:sp>
      <p:sp>
        <p:nvSpPr>
          <p:cNvPr id="188430" name="文本框 188429"/>
          <p:cNvSpPr txBox="1"/>
          <p:nvPr/>
        </p:nvSpPr>
        <p:spPr>
          <a:xfrm>
            <a:off x="1600200" y="3505200"/>
            <a:ext cx="3429000" cy="518160"/>
          </a:xfrm>
          <a:prstGeom prst="rect">
            <a:avLst/>
          </a:prstGeom>
          <a:noFill/>
          <a:ln w="12699">
            <a:noFill/>
          </a:ln>
        </p:spPr>
        <p:txBody>
          <a:bodyPr>
            <a:spAutoFit/>
          </a:bodyPr>
          <a:p>
            <a:pPr lvl="0" defTabSz="762000" eaLnBrk="0" hangingPunct="0">
              <a:spcBef>
                <a:spcPct val="50000"/>
              </a:spcBef>
            </a:pPr>
            <a:r>
              <a:rPr lang="zh-CN" altLang="en-US" sz="2800" b="1" dirty="0">
                <a:solidFill>
                  <a:schemeClr val="accent2"/>
                </a:solidFill>
                <a:latin typeface="宋体" panose="02010600030101010101" pitchFamily="2" charset="-122"/>
                <a:ea typeface="宋体" panose="02010600030101010101" pitchFamily="2" charset="-122"/>
              </a:rPr>
              <a:t>两事件空间间隔</a:t>
            </a:r>
            <a:endParaRPr lang="zh-CN" altLang="en-US" sz="2800" b="1">
              <a:solidFill>
                <a:schemeClr val="accent2"/>
              </a:solidFill>
              <a:latin typeface="宋体" panose="02010600030101010101" pitchFamily="2" charset="-122"/>
              <a:ea typeface="宋体" panose="02010600030101010101" pitchFamily="2" charset="-122"/>
            </a:endParaRPr>
          </a:p>
        </p:txBody>
      </p:sp>
      <p:graphicFrame>
        <p:nvGraphicFramePr>
          <p:cNvPr id="188431" name="对象 188430"/>
          <p:cNvGraphicFramePr/>
          <p:nvPr/>
        </p:nvGraphicFramePr>
        <p:xfrm>
          <a:off x="4419600" y="3429000"/>
          <a:ext cx="2590800" cy="695325"/>
        </p:xfrm>
        <a:graphic>
          <a:graphicData uri="http://schemas.openxmlformats.org/presentationml/2006/ole">
            <mc:AlternateContent xmlns:mc="http://schemas.openxmlformats.org/markup-compatibility/2006">
              <mc:Choice xmlns:v="urn:schemas-microsoft-com:vml" Requires="v">
                <p:oleObj spid="_x0000_s3270" name="" r:id="rId17" imgW="735330" imgH="215900" progId="Equation.3">
                  <p:embed/>
                </p:oleObj>
              </mc:Choice>
              <mc:Fallback>
                <p:oleObj name="" r:id="rId17" imgW="735330" imgH="215900" progId="Equation.3">
                  <p:embed/>
                  <p:pic>
                    <p:nvPicPr>
                      <p:cNvPr id="0" name="图片 3269"/>
                      <p:cNvPicPr/>
                      <p:nvPr/>
                    </p:nvPicPr>
                    <p:blipFill>
                      <a:blip r:embed="rId18">
                        <a:clrChange>
                          <a:clrFrom>
                            <a:srgbClr val="000000"/>
                          </a:clrFrom>
                          <a:clrTo>
                            <a:srgbClr val="000000"/>
                          </a:clrTo>
                        </a:clrChange>
                      </a:blip>
                      <a:stretch>
                        <a:fillRect/>
                      </a:stretch>
                    </p:blipFill>
                    <p:spPr>
                      <a:xfrm>
                        <a:off x="4419600" y="3429000"/>
                        <a:ext cx="2590800" cy="695325"/>
                      </a:xfrm>
                      <a:prstGeom prst="rect">
                        <a:avLst/>
                      </a:prstGeom>
                      <a:noFill/>
                      <a:ln w="38100">
                        <a:noFill/>
                        <a:miter/>
                      </a:ln>
                    </p:spPr>
                  </p:pic>
                </p:oleObj>
              </mc:Fallback>
            </mc:AlternateContent>
          </a:graphicData>
        </a:graphic>
      </p:graphicFrame>
      <p:graphicFrame>
        <p:nvGraphicFramePr>
          <p:cNvPr id="188432" name="对象 188431"/>
          <p:cNvGraphicFramePr/>
          <p:nvPr/>
        </p:nvGraphicFramePr>
        <p:xfrm>
          <a:off x="7391400" y="3429000"/>
          <a:ext cx="2747963" cy="687388"/>
        </p:xfrm>
        <a:graphic>
          <a:graphicData uri="http://schemas.openxmlformats.org/presentationml/2006/ole">
            <mc:AlternateContent xmlns:mc="http://schemas.openxmlformats.org/markup-compatibility/2006">
              <mc:Choice xmlns:v="urn:schemas-microsoft-com:vml" Requires="v">
                <p:oleObj spid="_x0000_s3259" name="" r:id="rId19" imgW="773430" imgH="215900" progId="Equation.3">
                  <p:embed/>
                </p:oleObj>
              </mc:Choice>
              <mc:Fallback>
                <p:oleObj name="" r:id="rId19" imgW="773430" imgH="215900" progId="Equation.3">
                  <p:embed/>
                  <p:pic>
                    <p:nvPicPr>
                      <p:cNvPr id="0" name="图片 3258"/>
                      <p:cNvPicPr/>
                      <p:nvPr/>
                    </p:nvPicPr>
                    <p:blipFill>
                      <a:blip r:embed="rId20">
                        <a:clrChange>
                          <a:clrFrom>
                            <a:srgbClr val="000000"/>
                          </a:clrFrom>
                          <a:clrTo>
                            <a:srgbClr val="000000"/>
                          </a:clrTo>
                        </a:clrChange>
                      </a:blip>
                      <a:stretch>
                        <a:fillRect/>
                      </a:stretch>
                    </p:blipFill>
                    <p:spPr>
                      <a:xfrm>
                        <a:off x="7391400" y="3429000"/>
                        <a:ext cx="2747963" cy="687388"/>
                      </a:xfrm>
                      <a:prstGeom prst="rect">
                        <a:avLst/>
                      </a:prstGeom>
                      <a:noFill/>
                      <a:ln w="38100">
                        <a:noFill/>
                        <a:miter/>
                      </a:ln>
                    </p:spPr>
                  </p:pic>
                </p:oleObj>
              </mc:Fallback>
            </mc:AlternateContent>
          </a:graphicData>
        </a:graphic>
      </p:graphicFrame>
      <p:sp>
        <p:nvSpPr>
          <p:cNvPr id="188433" name="文本框 188432"/>
          <p:cNvSpPr txBox="1"/>
          <p:nvPr/>
        </p:nvSpPr>
        <p:spPr>
          <a:xfrm>
            <a:off x="1752600" y="4191000"/>
            <a:ext cx="8610600" cy="944880"/>
          </a:xfrm>
          <a:prstGeom prst="rect">
            <a:avLst/>
          </a:prstGeom>
          <a:noFill/>
          <a:ln w="12699">
            <a:noFill/>
          </a:ln>
        </p:spPr>
        <p:txBody>
          <a:bodyPr>
            <a:spAutoFit/>
          </a:bodyPr>
          <a:p>
            <a:pPr lvl="0" defTabSz="762000" eaLnBrk="0" hangingPunct="0">
              <a:spcBef>
                <a:spcPct val="50000"/>
              </a:spcBef>
            </a:pPr>
            <a:r>
              <a:rPr lang="en-US" altLang="zh-CN" sz="2800" b="1" dirty="0">
                <a:solidFill>
                  <a:schemeClr val="accent2"/>
                </a:solidFill>
                <a:latin typeface="宋体" panose="02010600030101010101" pitchFamily="2" charset="-122"/>
                <a:ea typeface="宋体" panose="02010600030101010101" pitchFamily="2" charset="-122"/>
              </a:rPr>
              <a:t>   </a:t>
            </a:r>
            <a:r>
              <a:rPr lang="zh-CN" altLang="en-US" sz="2800" b="1" dirty="0">
                <a:solidFill>
                  <a:schemeClr val="accent2"/>
                </a:solidFill>
                <a:latin typeface="宋体" panose="02010600030101010101" pitchFamily="2" charset="-122"/>
                <a:ea typeface="宋体" panose="02010600030101010101" pitchFamily="2" charset="-122"/>
              </a:rPr>
              <a:t>两事件在两个坐标系中的时间间隔和空间间隔有如下关系：</a:t>
            </a:r>
            <a:endParaRPr lang="zh-CN" altLang="en-US" sz="2800" b="1">
              <a:solidFill>
                <a:schemeClr val="accent2"/>
              </a:solidFill>
              <a:latin typeface="宋体" panose="02010600030101010101" pitchFamily="2" charset="-122"/>
              <a:ea typeface="宋体" panose="02010600030101010101" pitchFamily="2" charset="-122"/>
            </a:endParaRPr>
          </a:p>
        </p:txBody>
      </p:sp>
      <p:sp>
        <p:nvSpPr>
          <p:cNvPr id="188434" name="左大括号 188433"/>
          <p:cNvSpPr/>
          <p:nvPr/>
        </p:nvSpPr>
        <p:spPr>
          <a:xfrm>
            <a:off x="2438400" y="5257800"/>
            <a:ext cx="152400" cy="1219200"/>
          </a:xfrm>
          <a:prstGeom prst="leftBrace">
            <a:avLst>
              <a:gd name="adj1" fmla="val 66666"/>
              <a:gd name="adj2" fmla="val 50000"/>
            </a:avLst>
          </a:prstGeom>
          <a:noFill/>
          <a:ln w="19050" cap="flat" cmpd="sng">
            <a:solidFill>
              <a:schemeClr val="tx1"/>
            </a:solidFill>
            <a:prstDash val="solid"/>
            <a:headEnd type="none" w="med" len="med"/>
            <a:tailEnd type="none" w="med" len="lg"/>
          </a:ln>
        </p:spPr>
        <p:txBody>
          <a:bodyPr/>
          <a:p>
            <a:endParaRPr lang="zh-CN" altLang="en-US"/>
          </a:p>
        </p:txBody>
      </p:sp>
      <p:graphicFrame>
        <p:nvGraphicFramePr>
          <p:cNvPr id="188435" name="对象 188434"/>
          <p:cNvGraphicFramePr/>
          <p:nvPr/>
        </p:nvGraphicFramePr>
        <p:xfrm>
          <a:off x="6858000" y="5867400"/>
          <a:ext cx="3352800" cy="720725"/>
        </p:xfrm>
        <a:graphic>
          <a:graphicData uri="http://schemas.openxmlformats.org/presentationml/2006/ole">
            <mc:AlternateContent xmlns:mc="http://schemas.openxmlformats.org/markup-compatibility/2006">
              <mc:Choice xmlns:v="urn:schemas-microsoft-com:vml" Requires="v">
                <p:oleObj spid="_x0000_s3265" name="" r:id="rId21" imgW="1282700" imgH="228600" progId="Equation.3">
                  <p:embed/>
                </p:oleObj>
              </mc:Choice>
              <mc:Fallback>
                <p:oleObj name="" r:id="rId21" imgW="1282700" imgH="228600" progId="Equation.3">
                  <p:embed/>
                  <p:pic>
                    <p:nvPicPr>
                      <p:cNvPr id="0" name="图片 3264"/>
                      <p:cNvPicPr/>
                      <p:nvPr/>
                    </p:nvPicPr>
                    <p:blipFill>
                      <a:blip r:embed="rId22"/>
                      <a:stretch>
                        <a:fillRect/>
                      </a:stretch>
                    </p:blipFill>
                    <p:spPr>
                      <a:xfrm>
                        <a:off x="6858000" y="5867400"/>
                        <a:ext cx="3352800" cy="720725"/>
                      </a:xfrm>
                      <a:prstGeom prst="rect">
                        <a:avLst/>
                      </a:prstGeom>
                      <a:noFill/>
                      <a:ln w="38100">
                        <a:noFill/>
                        <a:miter/>
                      </a:ln>
                    </p:spPr>
                  </p:pic>
                </p:oleObj>
              </mc:Fallback>
            </mc:AlternateContent>
          </a:graphicData>
        </a:graphic>
      </p:graphicFrame>
      <p:graphicFrame>
        <p:nvGraphicFramePr>
          <p:cNvPr id="188436" name="对象 188435"/>
          <p:cNvGraphicFramePr/>
          <p:nvPr/>
        </p:nvGraphicFramePr>
        <p:xfrm>
          <a:off x="2590800" y="5822950"/>
          <a:ext cx="3429000" cy="709613"/>
        </p:xfrm>
        <a:graphic>
          <a:graphicData uri="http://schemas.openxmlformats.org/presentationml/2006/ole">
            <mc:AlternateContent xmlns:mc="http://schemas.openxmlformats.org/markup-compatibility/2006">
              <mc:Choice xmlns:v="urn:schemas-microsoft-com:vml" Requires="v">
                <p:oleObj spid="_x0000_s3266" name="" r:id="rId23" imgW="1282700" imgH="228600" progId="Equation.3">
                  <p:embed/>
                </p:oleObj>
              </mc:Choice>
              <mc:Fallback>
                <p:oleObj name="" r:id="rId23" imgW="1282700" imgH="228600" progId="Equation.3">
                  <p:embed/>
                  <p:pic>
                    <p:nvPicPr>
                      <p:cNvPr id="0" name="图片 3265"/>
                      <p:cNvPicPr/>
                      <p:nvPr/>
                    </p:nvPicPr>
                    <p:blipFill>
                      <a:blip r:embed="rId24"/>
                      <a:stretch>
                        <a:fillRect/>
                      </a:stretch>
                    </p:blipFill>
                    <p:spPr>
                      <a:xfrm>
                        <a:off x="2590800" y="5822950"/>
                        <a:ext cx="3429000" cy="709613"/>
                      </a:xfrm>
                      <a:prstGeom prst="rect">
                        <a:avLst/>
                      </a:prstGeom>
                      <a:noFill/>
                      <a:ln w="38100">
                        <a:noFill/>
                        <a:miter/>
                      </a:ln>
                    </p:spPr>
                  </p:pic>
                </p:oleObj>
              </mc:Fallback>
            </mc:AlternateContent>
          </a:graphicData>
        </a:graphic>
      </p:graphicFrame>
      <p:graphicFrame>
        <p:nvGraphicFramePr>
          <p:cNvPr id="188437" name="对象 188436"/>
          <p:cNvGraphicFramePr/>
          <p:nvPr/>
        </p:nvGraphicFramePr>
        <p:xfrm>
          <a:off x="2590800" y="5105400"/>
          <a:ext cx="3124200" cy="635000"/>
        </p:xfrm>
        <a:graphic>
          <a:graphicData uri="http://schemas.openxmlformats.org/presentationml/2006/ole">
            <mc:AlternateContent xmlns:mc="http://schemas.openxmlformats.org/markup-compatibility/2006">
              <mc:Choice xmlns:v="urn:schemas-microsoft-com:vml" Requires="v">
                <p:oleObj spid="_x0000_s3256" name="" r:id="rId25" imgW="1078865" imgH="203200" progId="Equation.3">
                  <p:embed/>
                </p:oleObj>
              </mc:Choice>
              <mc:Fallback>
                <p:oleObj name="" r:id="rId25" imgW="1078865" imgH="203200" progId="Equation.3">
                  <p:embed/>
                  <p:pic>
                    <p:nvPicPr>
                      <p:cNvPr id="0" name="图片 3255"/>
                      <p:cNvPicPr/>
                      <p:nvPr/>
                    </p:nvPicPr>
                    <p:blipFill>
                      <a:blip r:embed="rId26"/>
                      <a:stretch>
                        <a:fillRect/>
                      </a:stretch>
                    </p:blipFill>
                    <p:spPr>
                      <a:xfrm>
                        <a:off x="2590800" y="5105400"/>
                        <a:ext cx="3124200" cy="635000"/>
                      </a:xfrm>
                      <a:prstGeom prst="rect">
                        <a:avLst/>
                      </a:prstGeom>
                      <a:noFill/>
                      <a:ln w="38100">
                        <a:noFill/>
                        <a:miter/>
                      </a:ln>
                    </p:spPr>
                  </p:pic>
                </p:oleObj>
              </mc:Fallback>
            </mc:AlternateContent>
          </a:graphicData>
        </a:graphic>
      </p:graphicFrame>
      <p:graphicFrame>
        <p:nvGraphicFramePr>
          <p:cNvPr id="188438" name="对象 188437"/>
          <p:cNvGraphicFramePr/>
          <p:nvPr/>
        </p:nvGraphicFramePr>
        <p:xfrm>
          <a:off x="6781800" y="5105400"/>
          <a:ext cx="3608388" cy="635000"/>
        </p:xfrm>
        <a:graphic>
          <a:graphicData uri="http://schemas.openxmlformats.org/presentationml/2006/ole">
            <mc:AlternateContent xmlns:mc="http://schemas.openxmlformats.org/markup-compatibility/2006">
              <mc:Choice xmlns:v="urn:schemas-microsoft-com:vml" Requires="v">
                <p:oleObj spid="_x0000_s3261" name="" r:id="rId27" imgW="1141730" imgH="203200" progId="Equation.3">
                  <p:embed/>
                </p:oleObj>
              </mc:Choice>
              <mc:Fallback>
                <p:oleObj name="" r:id="rId27" imgW="1141730" imgH="203200" progId="Equation.3">
                  <p:embed/>
                  <p:pic>
                    <p:nvPicPr>
                      <p:cNvPr id="0" name="图片 3260"/>
                      <p:cNvPicPr/>
                      <p:nvPr/>
                    </p:nvPicPr>
                    <p:blipFill>
                      <a:blip r:embed="rId28"/>
                      <a:stretch>
                        <a:fillRect/>
                      </a:stretch>
                    </p:blipFill>
                    <p:spPr>
                      <a:xfrm>
                        <a:off x="6781800" y="5105400"/>
                        <a:ext cx="3608388" cy="635000"/>
                      </a:xfrm>
                      <a:prstGeom prst="rect">
                        <a:avLst/>
                      </a:prstGeom>
                      <a:noFill/>
                      <a:ln w="38100">
                        <a:noFill/>
                        <a:miter/>
                      </a:ln>
                    </p:spPr>
                  </p:pic>
                </p:oleObj>
              </mc:Fallback>
            </mc:AlternateContent>
          </a:graphicData>
        </a:graphic>
      </p:graphicFrame>
      <p:sp>
        <p:nvSpPr>
          <p:cNvPr id="188439" name="左大括号 188438"/>
          <p:cNvSpPr/>
          <p:nvPr/>
        </p:nvSpPr>
        <p:spPr>
          <a:xfrm>
            <a:off x="6705600" y="5257800"/>
            <a:ext cx="152400" cy="1143000"/>
          </a:xfrm>
          <a:prstGeom prst="leftBrace">
            <a:avLst>
              <a:gd name="adj1" fmla="val 62500"/>
              <a:gd name="adj2" fmla="val 50000"/>
            </a:avLst>
          </a:prstGeom>
          <a:noFill/>
          <a:ln w="19050" cap="flat" cmpd="sng">
            <a:solidFill>
              <a:schemeClr val="tx1"/>
            </a:solidFill>
            <a:prstDash val="solid"/>
            <a:headEnd type="none" w="med" len="med"/>
            <a:tailEnd type="none" w="med" len="lg"/>
          </a:ln>
        </p:spPr>
        <p:txBody>
          <a:bodyPr/>
          <a:p>
            <a:endParaRPr lang="zh-CN" altLang="en-US"/>
          </a:p>
        </p:txBody>
      </p:sp>
      <p:graphicFrame>
        <p:nvGraphicFramePr>
          <p:cNvPr id="188440" name="对象 188439"/>
          <p:cNvGraphicFramePr/>
          <p:nvPr/>
        </p:nvGraphicFramePr>
        <p:xfrm>
          <a:off x="1752600" y="5638800"/>
          <a:ext cx="685800" cy="400050"/>
        </p:xfrm>
        <a:graphic>
          <a:graphicData uri="http://schemas.openxmlformats.org/presentationml/2006/ole">
            <mc:AlternateContent xmlns:mc="http://schemas.openxmlformats.org/markup-compatibility/2006">
              <mc:Choice xmlns:v="urn:schemas-microsoft-com:vml" Requires="v">
                <p:oleObj spid="_x0000_s3257" name="" r:id="rId29" imgW="901065" imgH="482600" progId="Equation.3">
                  <p:embed/>
                </p:oleObj>
              </mc:Choice>
              <mc:Fallback>
                <p:oleObj name="" r:id="rId29" imgW="901065" imgH="482600" progId="Equation.3">
                  <p:embed/>
                  <p:pic>
                    <p:nvPicPr>
                      <p:cNvPr id="0" name="图片 3256"/>
                      <p:cNvPicPr/>
                      <p:nvPr/>
                    </p:nvPicPr>
                    <p:blipFill>
                      <a:blip r:embed="rId30"/>
                      <a:stretch>
                        <a:fillRect/>
                      </a:stretch>
                    </p:blipFill>
                    <p:spPr>
                      <a:xfrm>
                        <a:off x="1752600" y="5638800"/>
                        <a:ext cx="685800" cy="400050"/>
                      </a:xfrm>
                      <a:prstGeom prst="rect">
                        <a:avLst/>
                      </a:prstGeom>
                      <a:noFill/>
                      <a:ln w="38100">
                        <a:noFill/>
                        <a:miter/>
                      </a:ln>
                    </p:spPr>
                  </p:pic>
                </p:oleObj>
              </mc:Fallback>
            </mc:AlternateContent>
          </a:graphicData>
        </a:graphic>
      </p:graphicFrame>
      <p:graphicFrame>
        <p:nvGraphicFramePr>
          <p:cNvPr id="188441" name="对象 188440"/>
          <p:cNvGraphicFramePr/>
          <p:nvPr/>
        </p:nvGraphicFramePr>
        <p:xfrm>
          <a:off x="6019800" y="5562600"/>
          <a:ext cx="609600" cy="427038"/>
        </p:xfrm>
        <a:graphic>
          <a:graphicData uri="http://schemas.openxmlformats.org/presentationml/2006/ole">
            <mc:AlternateContent xmlns:mc="http://schemas.openxmlformats.org/markup-compatibility/2006">
              <mc:Choice xmlns:v="urn:schemas-microsoft-com:vml" Requires="v">
                <p:oleObj spid="_x0000_s3262" name="" r:id="rId31" imgW="761365" imgH="482600" progId="Equation.3">
                  <p:embed/>
                </p:oleObj>
              </mc:Choice>
              <mc:Fallback>
                <p:oleObj name="" r:id="rId31" imgW="761365" imgH="482600" progId="Equation.3">
                  <p:embed/>
                  <p:pic>
                    <p:nvPicPr>
                      <p:cNvPr id="0" name="图片 3261"/>
                      <p:cNvPicPr/>
                      <p:nvPr/>
                    </p:nvPicPr>
                    <p:blipFill>
                      <a:blip r:embed="rId32"/>
                      <a:stretch>
                        <a:fillRect/>
                      </a:stretch>
                    </p:blipFill>
                    <p:spPr>
                      <a:xfrm>
                        <a:off x="6019800" y="5562600"/>
                        <a:ext cx="609600" cy="427038"/>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dirty="0"/>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wipe(left)">
                                      <p:cBhvr>
                                        <p:cTn id="7" dur="500"/>
                                        <p:tgtEl>
                                          <p:spTgt spid="188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8421"/>
                                        </p:tgtEl>
                                        <p:attrNameLst>
                                          <p:attrName>style.visibility</p:attrName>
                                        </p:attrNameLst>
                                      </p:cBhvr>
                                      <p:to>
                                        <p:strVal val="visible"/>
                                      </p:to>
                                    </p:set>
                                    <p:animEffect transition="in" filter="wipe(left)">
                                      <p:cBhvr>
                                        <p:cTn id="12" dur="500"/>
                                        <p:tgtEl>
                                          <p:spTgt spid="1884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8422"/>
                                        </p:tgtEl>
                                        <p:attrNameLst>
                                          <p:attrName>style.visibility</p:attrName>
                                        </p:attrNameLst>
                                      </p:cBhvr>
                                      <p:to>
                                        <p:strVal val="visible"/>
                                      </p:to>
                                    </p:set>
                                    <p:animEffect transition="in" filter="wipe(left)">
                                      <p:cBhvr>
                                        <p:cTn id="17" dur="500"/>
                                        <p:tgtEl>
                                          <p:spTgt spid="1884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8419"/>
                                        </p:tgtEl>
                                        <p:attrNameLst>
                                          <p:attrName>style.visibility</p:attrName>
                                        </p:attrNameLst>
                                      </p:cBhvr>
                                      <p:to>
                                        <p:strVal val="visible"/>
                                      </p:to>
                                    </p:set>
                                    <p:animEffect transition="in" filter="wipe(left)">
                                      <p:cBhvr>
                                        <p:cTn id="22" dur="500"/>
                                        <p:tgtEl>
                                          <p:spTgt spid="1884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8423"/>
                                        </p:tgtEl>
                                        <p:attrNameLst>
                                          <p:attrName>style.visibility</p:attrName>
                                        </p:attrNameLst>
                                      </p:cBhvr>
                                      <p:to>
                                        <p:strVal val="visible"/>
                                      </p:to>
                                    </p:set>
                                    <p:animEffect transition="in" filter="wipe(left)">
                                      <p:cBhvr>
                                        <p:cTn id="27" dur="500"/>
                                        <p:tgtEl>
                                          <p:spTgt spid="1884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8424"/>
                                        </p:tgtEl>
                                        <p:attrNameLst>
                                          <p:attrName>style.visibility</p:attrName>
                                        </p:attrNameLst>
                                      </p:cBhvr>
                                      <p:to>
                                        <p:strVal val="visible"/>
                                      </p:to>
                                    </p:set>
                                    <p:animEffect transition="in" filter="wipe(left)">
                                      <p:cBhvr>
                                        <p:cTn id="32" dur="500"/>
                                        <p:tgtEl>
                                          <p:spTgt spid="1884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8420"/>
                                        </p:tgtEl>
                                        <p:attrNameLst>
                                          <p:attrName>style.visibility</p:attrName>
                                        </p:attrNameLst>
                                      </p:cBhvr>
                                      <p:to>
                                        <p:strVal val="visible"/>
                                      </p:to>
                                    </p:set>
                                    <p:animEffect transition="in" filter="wipe(left)">
                                      <p:cBhvr>
                                        <p:cTn id="37" dur="500"/>
                                        <p:tgtEl>
                                          <p:spTgt spid="1884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425"/>
                                        </p:tgtEl>
                                        <p:attrNameLst>
                                          <p:attrName>style.visibility</p:attrName>
                                        </p:attrNameLst>
                                      </p:cBhvr>
                                      <p:to>
                                        <p:strVal val="visible"/>
                                      </p:to>
                                    </p:set>
                                    <p:animEffect transition="in" filter="wipe(left)">
                                      <p:cBhvr>
                                        <p:cTn id="42" dur="500"/>
                                        <p:tgtEl>
                                          <p:spTgt spid="1884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426"/>
                                        </p:tgtEl>
                                        <p:attrNameLst>
                                          <p:attrName>style.visibility</p:attrName>
                                        </p:attrNameLst>
                                      </p:cBhvr>
                                      <p:to>
                                        <p:strVal val="visible"/>
                                      </p:to>
                                    </p:set>
                                    <p:animEffect transition="in" filter="wipe(left)">
                                      <p:cBhvr>
                                        <p:cTn id="47" dur="500"/>
                                        <p:tgtEl>
                                          <p:spTgt spid="1884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8429"/>
                                        </p:tgtEl>
                                        <p:attrNameLst>
                                          <p:attrName>style.visibility</p:attrName>
                                        </p:attrNameLst>
                                      </p:cBhvr>
                                      <p:to>
                                        <p:strVal val="visible"/>
                                      </p:to>
                                    </p:set>
                                    <p:animEffect transition="in" filter="wipe(left)">
                                      <p:cBhvr>
                                        <p:cTn id="52" dur="500"/>
                                        <p:tgtEl>
                                          <p:spTgt spid="1884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8428"/>
                                        </p:tgtEl>
                                        <p:attrNameLst>
                                          <p:attrName>style.visibility</p:attrName>
                                        </p:attrNameLst>
                                      </p:cBhvr>
                                      <p:to>
                                        <p:strVal val="visible"/>
                                      </p:to>
                                    </p:set>
                                    <p:animEffect transition="in" filter="wipe(left)">
                                      <p:cBhvr>
                                        <p:cTn id="57" dur="500"/>
                                        <p:tgtEl>
                                          <p:spTgt spid="1884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8427"/>
                                        </p:tgtEl>
                                        <p:attrNameLst>
                                          <p:attrName>style.visibility</p:attrName>
                                        </p:attrNameLst>
                                      </p:cBhvr>
                                      <p:to>
                                        <p:strVal val="visible"/>
                                      </p:to>
                                    </p:set>
                                    <p:animEffect transition="in" filter="wipe(left)">
                                      <p:cBhvr>
                                        <p:cTn id="62" dur="500"/>
                                        <p:tgtEl>
                                          <p:spTgt spid="18842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8430"/>
                                        </p:tgtEl>
                                        <p:attrNameLst>
                                          <p:attrName>style.visibility</p:attrName>
                                        </p:attrNameLst>
                                      </p:cBhvr>
                                      <p:to>
                                        <p:strVal val="visible"/>
                                      </p:to>
                                    </p:set>
                                    <p:animEffect transition="in" filter="wipe(left)">
                                      <p:cBhvr>
                                        <p:cTn id="67" dur="500"/>
                                        <p:tgtEl>
                                          <p:spTgt spid="1884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88431"/>
                                        </p:tgtEl>
                                        <p:attrNameLst>
                                          <p:attrName>style.visibility</p:attrName>
                                        </p:attrNameLst>
                                      </p:cBhvr>
                                      <p:to>
                                        <p:strVal val="visible"/>
                                      </p:to>
                                    </p:set>
                                    <p:animEffect transition="in" filter="wipe(left)">
                                      <p:cBhvr>
                                        <p:cTn id="72" dur="500"/>
                                        <p:tgtEl>
                                          <p:spTgt spid="1884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88432"/>
                                        </p:tgtEl>
                                        <p:attrNameLst>
                                          <p:attrName>style.visibility</p:attrName>
                                        </p:attrNameLst>
                                      </p:cBhvr>
                                      <p:to>
                                        <p:strVal val="visible"/>
                                      </p:to>
                                    </p:set>
                                    <p:animEffect transition="in" filter="wipe(left)">
                                      <p:cBhvr>
                                        <p:cTn id="77" dur="500"/>
                                        <p:tgtEl>
                                          <p:spTgt spid="18843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8433"/>
                                        </p:tgtEl>
                                        <p:attrNameLst>
                                          <p:attrName>style.visibility</p:attrName>
                                        </p:attrNameLst>
                                      </p:cBhvr>
                                      <p:to>
                                        <p:strVal val="visible"/>
                                      </p:to>
                                    </p:set>
                                    <p:animEffect transition="in" filter="wipe(left)">
                                      <p:cBhvr>
                                        <p:cTn id="82" dur="500"/>
                                        <p:tgtEl>
                                          <p:spTgt spid="18843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88440"/>
                                        </p:tgtEl>
                                        <p:attrNameLst>
                                          <p:attrName>style.visibility</p:attrName>
                                        </p:attrNameLst>
                                      </p:cBhvr>
                                      <p:to>
                                        <p:strVal val="visible"/>
                                      </p:to>
                                    </p:set>
                                    <p:animEffect transition="in" filter="wipe(left)">
                                      <p:cBhvr>
                                        <p:cTn id="87" dur="500"/>
                                        <p:tgtEl>
                                          <p:spTgt spid="18844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88434"/>
                                        </p:tgtEl>
                                        <p:attrNameLst>
                                          <p:attrName>style.visibility</p:attrName>
                                        </p:attrNameLst>
                                      </p:cBhvr>
                                      <p:to>
                                        <p:strVal val="visible"/>
                                      </p:to>
                                    </p:set>
                                    <p:animEffect transition="in" filter="wipe(left)">
                                      <p:cBhvr>
                                        <p:cTn id="92" dur="500"/>
                                        <p:tgtEl>
                                          <p:spTgt spid="1884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88437"/>
                                        </p:tgtEl>
                                        <p:attrNameLst>
                                          <p:attrName>style.visibility</p:attrName>
                                        </p:attrNameLst>
                                      </p:cBhvr>
                                      <p:to>
                                        <p:strVal val="visible"/>
                                      </p:to>
                                    </p:set>
                                    <p:animEffect transition="in" filter="wipe(left)">
                                      <p:cBhvr>
                                        <p:cTn id="97" dur="500"/>
                                        <p:tgtEl>
                                          <p:spTgt spid="18843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88436"/>
                                        </p:tgtEl>
                                        <p:attrNameLst>
                                          <p:attrName>style.visibility</p:attrName>
                                        </p:attrNameLst>
                                      </p:cBhvr>
                                      <p:to>
                                        <p:strVal val="visible"/>
                                      </p:to>
                                    </p:set>
                                    <p:animEffect transition="in" filter="wipe(left)">
                                      <p:cBhvr>
                                        <p:cTn id="102" dur="500"/>
                                        <p:tgtEl>
                                          <p:spTgt spid="18843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88441"/>
                                        </p:tgtEl>
                                        <p:attrNameLst>
                                          <p:attrName>style.visibility</p:attrName>
                                        </p:attrNameLst>
                                      </p:cBhvr>
                                      <p:to>
                                        <p:strVal val="visible"/>
                                      </p:to>
                                    </p:set>
                                    <p:animEffect transition="in" filter="wipe(left)">
                                      <p:cBhvr>
                                        <p:cTn id="107" dur="500"/>
                                        <p:tgtEl>
                                          <p:spTgt spid="18844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88439"/>
                                        </p:tgtEl>
                                        <p:attrNameLst>
                                          <p:attrName>style.visibility</p:attrName>
                                        </p:attrNameLst>
                                      </p:cBhvr>
                                      <p:to>
                                        <p:strVal val="visible"/>
                                      </p:to>
                                    </p:set>
                                    <p:animEffect transition="in" filter="wipe(left)">
                                      <p:cBhvr>
                                        <p:cTn id="112" dur="500"/>
                                        <p:tgtEl>
                                          <p:spTgt spid="1884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188438"/>
                                        </p:tgtEl>
                                        <p:attrNameLst>
                                          <p:attrName>style.visibility</p:attrName>
                                        </p:attrNameLst>
                                      </p:cBhvr>
                                      <p:to>
                                        <p:strVal val="visible"/>
                                      </p:to>
                                    </p:set>
                                    <p:animEffect transition="in" filter="wipe(left)">
                                      <p:cBhvr>
                                        <p:cTn id="117" dur="500"/>
                                        <p:tgtEl>
                                          <p:spTgt spid="18843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188435"/>
                                        </p:tgtEl>
                                        <p:attrNameLst>
                                          <p:attrName>style.visibility</p:attrName>
                                        </p:attrNameLst>
                                      </p:cBhvr>
                                      <p:to>
                                        <p:strVal val="visible"/>
                                      </p:to>
                                    </p:set>
                                    <p:animEffect transition="in" filter="wipe(left)">
                                      <p:cBhvr>
                                        <p:cTn id="122" dur="500"/>
                                        <p:tgtEl>
                                          <p:spTgt spid="18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p:bldP spid="188419" grpId="0"/>
      <p:bldP spid="188420" grpId="0"/>
      <p:bldP spid="188429" grpId="0"/>
      <p:bldP spid="188430" grpId="0"/>
      <p:bldP spid="1884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矩形 28673"/>
          <p:cNvSpPr/>
          <p:nvPr/>
        </p:nvSpPr>
        <p:spPr>
          <a:xfrm>
            <a:off x="8382000" y="3048000"/>
            <a:ext cx="152400" cy="106680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28675" name="文本框 28674"/>
          <p:cNvSpPr txBox="1"/>
          <p:nvPr/>
        </p:nvSpPr>
        <p:spPr>
          <a:xfrm>
            <a:off x="2057400" y="381000"/>
            <a:ext cx="8305800" cy="1615440"/>
          </a:xfrm>
          <a:prstGeom prst="rect">
            <a:avLst/>
          </a:prstGeom>
          <a:noFill/>
          <a:ln w="9525">
            <a:noFill/>
          </a:ln>
        </p:spPr>
        <p:txBody>
          <a:bodyPr>
            <a:spAutoFit/>
          </a:bodyPr>
          <a:p>
            <a:pPr lvl="0" eaLnBrk="0" hangingPunct="0">
              <a:spcBef>
                <a:spcPct val="50000"/>
              </a:spcBef>
            </a:pPr>
            <a:r>
              <a:rPr lang="en-US" altLang="zh-CN" sz="2800" b="1">
                <a:solidFill>
                  <a:srgbClr val="FF0000"/>
                </a:solidFill>
                <a:latin typeface="宋体" panose="02010600030101010101" pitchFamily="2" charset="-122"/>
                <a:ea typeface="宋体" panose="02010600030101010101" pitchFamily="2" charset="-122"/>
              </a:rPr>
              <a:t>*</a:t>
            </a:r>
            <a:r>
              <a:rPr lang="zh-CN" altLang="en-US" sz="2800" b="1">
                <a:solidFill>
                  <a:srgbClr val="FF0000"/>
                </a:solidFill>
                <a:latin typeface="宋体" panose="02010600030101010101" pitchFamily="2" charset="-122"/>
                <a:ea typeface="宋体" panose="02010600030101010101" pitchFamily="2" charset="-122"/>
              </a:rPr>
              <a:t>例</a:t>
            </a:r>
            <a:r>
              <a:rPr lang="zh-CN" altLang="en-US" sz="2400">
                <a:latin typeface="Times New Roman" panose="02020603050405020304" pitchFamily="18" charset="0"/>
                <a:ea typeface="宋体" panose="02010600030101010101" pitchFamily="2" charset="-122"/>
              </a:rPr>
              <a:t> </a:t>
            </a:r>
            <a:r>
              <a:rPr lang="zh-CN" altLang="en-US" sz="2400" b="1">
                <a:solidFill>
                  <a:schemeClr val="tx2"/>
                </a:solidFill>
                <a:latin typeface="宋体" panose="02010600030101010101" pitchFamily="2" charset="-122"/>
                <a:ea typeface="宋体" panose="02010600030101010101" pitchFamily="2" charset="-122"/>
              </a:rPr>
              <a:t>质量为</a:t>
            </a:r>
            <a:r>
              <a:rPr lang="en-US" altLang="zh-CN" sz="2400" b="1" i="1">
                <a:solidFill>
                  <a:schemeClr val="tx2"/>
                </a:solidFill>
                <a:latin typeface="Times New Roman" panose="02020603050405020304" pitchFamily="18" charset="0"/>
                <a:ea typeface="宋体" panose="02010600030101010101" pitchFamily="2" charset="-122"/>
              </a:rPr>
              <a:t>m </a:t>
            </a:r>
            <a:r>
              <a:rPr lang="zh-CN" altLang="en-US" sz="2400" b="1">
                <a:solidFill>
                  <a:schemeClr val="tx2"/>
                </a:solidFill>
                <a:latin typeface="宋体" panose="02010600030101010101" pitchFamily="2" charset="-122"/>
                <a:ea typeface="宋体" panose="02010600030101010101" pitchFamily="2" charset="-122"/>
              </a:rPr>
              <a:t>的小球系在绳子的一端，绳穿过铅直套管，使小球限制在一</a:t>
            </a:r>
            <a:r>
              <a:rPr lang="zh-CN" altLang="en-US"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光滑</a:t>
            </a:r>
            <a:r>
              <a:rPr lang="zh-CN" altLang="en-US" sz="2400" b="1">
                <a:solidFill>
                  <a:schemeClr val="tx2"/>
                </a:solidFill>
                <a:latin typeface="宋体" panose="02010600030101010101" pitchFamily="2" charset="-122"/>
                <a:ea typeface="宋体" panose="02010600030101010101" pitchFamily="2" charset="-122"/>
              </a:rPr>
              <a:t>水平面上运动。先使小球以一速度</a:t>
            </a:r>
            <a:r>
              <a:rPr lang="en-US" altLang="zh-CN" sz="2400" b="1" i="1">
                <a:solidFill>
                  <a:schemeClr val="tx2"/>
                </a:solidFill>
                <a:latin typeface="Times New Roman" panose="02020603050405020304" pitchFamily="18" charset="0"/>
                <a:ea typeface="宋体" panose="02010600030101010101" pitchFamily="2" charset="-122"/>
              </a:rPr>
              <a:t>v</a:t>
            </a:r>
            <a:r>
              <a:rPr lang="en-US" altLang="zh-CN" sz="2400" b="1" baseline="-25000">
                <a:solidFill>
                  <a:schemeClr val="tx2"/>
                </a:solidFill>
                <a:latin typeface="Times New Roman" panose="02020603050405020304" pitchFamily="18" charset="0"/>
                <a:ea typeface="宋体" panose="02010600030101010101" pitchFamily="2" charset="-122"/>
              </a:rPr>
              <a:t>0</a:t>
            </a:r>
            <a:r>
              <a:rPr lang="zh-CN" altLang="en-US" sz="2400" b="1">
                <a:solidFill>
                  <a:schemeClr val="tx2"/>
                </a:solidFill>
                <a:latin typeface="宋体" panose="02010600030101010101" pitchFamily="2" charset="-122"/>
                <a:ea typeface="宋体" panose="02010600030101010101" pitchFamily="2" charset="-122"/>
              </a:rPr>
              <a:t>绕管心作半径为</a:t>
            </a:r>
            <a:r>
              <a:rPr lang="en-US" altLang="zh-CN" sz="2400" b="1" i="1">
                <a:solidFill>
                  <a:schemeClr val="tx2"/>
                </a:solidFill>
                <a:latin typeface="Times New Roman" panose="02020603050405020304" pitchFamily="18" charset="0"/>
                <a:ea typeface="宋体" panose="02010600030101010101" pitchFamily="2" charset="-122"/>
              </a:rPr>
              <a:t>r</a:t>
            </a:r>
            <a:r>
              <a:rPr lang="en-US" altLang="zh-CN" sz="2400" b="1" baseline="-25000">
                <a:solidFill>
                  <a:schemeClr val="tx2"/>
                </a:solidFill>
                <a:latin typeface="Times New Roman" panose="02020603050405020304" pitchFamily="18" charset="0"/>
                <a:ea typeface="宋体" panose="02010600030101010101" pitchFamily="2" charset="-122"/>
              </a:rPr>
              <a:t>0 </a:t>
            </a:r>
            <a:r>
              <a:rPr lang="zh-CN" altLang="en-US" sz="2400" b="1">
                <a:solidFill>
                  <a:schemeClr val="tx2"/>
                </a:solidFill>
                <a:latin typeface="宋体" panose="02010600030101010101" pitchFamily="2" charset="-122"/>
                <a:ea typeface="宋体" panose="02010600030101010101" pitchFamily="2" charset="-122"/>
              </a:rPr>
              <a:t>的圆周运动，然后向下拉绳子，使小球运动半径变为</a:t>
            </a:r>
            <a:r>
              <a:rPr lang="en-US" altLang="zh-CN" sz="2400" b="1" i="1">
                <a:solidFill>
                  <a:schemeClr val="tx2"/>
                </a:solidFill>
                <a:latin typeface="Times New Roman" panose="02020603050405020304" pitchFamily="18" charset="0"/>
                <a:ea typeface="宋体" panose="02010600030101010101" pitchFamily="2" charset="-122"/>
              </a:rPr>
              <a:t>r</a:t>
            </a:r>
            <a:r>
              <a:rPr lang="en-US" altLang="zh-CN" sz="2400" b="1" baseline="-25000">
                <a:solidFill>
                  <a:schemeClr val="tx2"/>
                </a:solidFill>
                <a:latin typeface="Times New Roman" panose="02020603050405020304" pitchFamily="18" charset="0"/>
                <a:ea typeface="宋体" panose="02010600030101010101" pitchFamily="2" charset="-122"/>
              </a:rPr>
              <a:t>1 </a:t>
            </a:r>
            <a:r>
              <a:rPr lang="zh-CN" altLang="en-US" sz="2400" b="1">
                <a:solidFill>
                  <a:schemeClr val="tx2"/>
                </a:solidFill>
                <a:latin typeface="宋体" panose="02010600030101010101" pitchFamily="2" charset="-122"/>
                <a:ea typeface="宋体" panose="02010600030101010101" pitchFamily="2" charset="-122"/>
              </a:rPr>
              <a:t>。求小球的速度以及外力所作的功。</a:t>
            </a:r>
            <a:endParaRPr lang="zh-CN" altLang="en-US" sz="2400" b="1">
              <a:solidFill>
                <a:schemeClr val="tx2"/>
              </a:solidFill>
              <a:latin typeface="宋体" panose="02010600030101010101" pitchFamily="2" charset="-122"/>
              <a:ea typeface="宋体" panose="02010600030101010101" pitchFamily="2" charset="-122"/>
            </a:endParaRPr>
          </a:p>
        </p:txBody>
      </p:sp>
      <p:sp>
        <p:nvSpPr>
          <p:cNvPr id="28676" name="文本框 28675"/>
          <p:cNvSpPr txBox="1"/>
          <p:nvPr/>
        </p:nvSpPr>
        <p:spPr>
          <a:xfrm>
            <a:off x="1991360" y="2148840"/>
            <a:ext cx="1143000" cy="518160"/>
          </a:xfrm>
          <a:prstGeom prst="rect">
            <a:avLst/>
          </a:prstGeom>
          <a:noFill/>
          <a:ln w="9525">
            <a:noFill/>
          </a:ln>
        </p:spPr>
        <p:txBody>
          <a:bodyPr>
            <a:spAutoFit/>
          </a:bodyPr>
          <a:p>
            <a:pPr lvl="0" eaLnBrk="0" hangingPunct="0">
              <a:spcBef>
                <a:spcPct val="50000"/>
              </a:spcBef>
            </a:pPr>
            <a:r>
              <a:rPr lang="zh-CN" altLang="en-US" sz="2800" b="1">
                <a:solidFill>
                  <a:srgbClr val="FF0000"/>
                </a:solidFill>
                <a:latin typeface="Times New Roman" panose="02020603050405020304" pitchFamily="18" charset="0"/>
                <a:ea typeface="宋体" panose="02010600030101010101" pitchFamily="2" charset="-122"/>
              </a:rPr>
              <a:t>解：</a:t>
            </a:r>
            <a:endParaRPr lang="zh-CN" altLang="en-US" sz="2400">
              <a:latin typeface="Times New Roman" panose="02020603050405020304" pitchFamily="18" charset="0"/>
              <a:ea typeface="宋体" panose="02010600030101010101" pitchFamily="2" charset="-122"/>
            </a:endParaRPr>
          </a:p>
        </p:txBody>
      </p:sp>
      <p:sp>
        <p:nvSpPr>
          <p:cNvPr id="28677" name="任意多边形 28676"/>
          <p:cNvSpPr/>
          <p:nvPr/>
        </p:nvSpPr>
        <p:spPr>
          <a:xfrm flipV="1">
            <a:off x="6858000" y="2514600"/>
            <a:ext cx="3200400" cy="1143000"/>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66CCFF"/>
          </a:solidFill>
          <a:ln w="9525" cap="flat" cmpd="sng">
            <a:solidFill>
              <a:schemeClr val="hlink"/>
            </a:solidFill>
            <a:prstDash val="solid"/>
            <a:miter/>
            <a:headEnd type="none" w="med" len="med"/>
            <a:tailEnd type="none" w="med" len="med"/>
          </a:ln>
          <a:effectLst>
            <a:outerShdw dist="107763" dir="2699999" algn="ctr" rotWithShape="0">
              <a:schemeClr val="bg2"/>
            </a:outerShdw>
          </a:effectLst>
        </p:spPr>
        <p:txBody>
          <a:bodyPr rot="10800000" wrap="none" anchor="ctr"/>
          <a:p>
            <a:pPr lvl="0" algn="ctr" eaLnBrk="0" hangingPunct="0"/>
            <a:r>
              <a:rPr lang="en-US" altLang="zh-CN" sz="2400">
                <a:latin typeface="Times New Roman" panose="02020603050405020304" pitchFamily="18" charset="0"/>
                <a:ea typeface="宋体" panose="02010600030101010101" pitchFamily="2" charset="-122"/>
              </a:rPr>
              <a:t>v</a:t>
            </a:r>
            <a:r>
              <a:rPr lang="en-US" altLang="zh-CN" sz="2400" baseline="-25000">
                <a:latin typeface="Times New Roman" panose="02020603050405020304" pitchFamily="18" charset="0"/>
                <a:ea typeface="宋体" panose="02010600030101010101" pitchFamily="2" charset="-122"/>
              </a:rPr>
              <a:t>0</a:t>
            </a:r>
            <a:endParaRPr lang="en-US" altLang="zh-CN" sz="2400" baseline="-25000">
              <a:latin typeface="Times New Roman" panose="02020603050405020304" pitchFamily="18" charset="0"/>
              <a:ea typeface="宋体" panose="02010600030101010101" pitchFamily="2" charset="-122"/>
            </a:endParaRPr>
          </a:p>
        </p:txBody>
      </p:sp>
      <p:sp>
        <p:nvSpPr>
          <p:cNvPr id="28678" name="椭圆 28677"/>
          <p:cNvSpPr/>
          <p:nvPr/>
        </p:nvSpPr>
        <p:spPr>
          <a:xfrm>
            <a:off x="7543800" y="2590800"/>
            <a:ext cx="1828800" cy="914400"/>
          </a:xfrm>
          <a:prstGeom prst="ellipse">
            <a:avLst/>
          </a:prstGeom>
          <a:solidFill>
            <a:srgbClr val="66CCFF"/>
          </a:solidFill>
          <a:ln w="9525" cap="rnd" cmpd="sng">
            <a:solidFill>
              <a:srgbClr val="CC3300"/>
            </a:solidFill>
            <a:prstDash val="sysDot"/>
            <a:headEnd type="none" w="med" len="med"/>
            <a:tailEnd type="none" w="med" len="med"/>
          </a:ln>
          <a:effectLst>
            <a:outerShdw dist="35921" dir="2699999" algn="ctr" rotWithShape="0">
              <a:schemeClr val="bg2"/>
            </a:outerShdw>
          </a:effectLst>
        </p:spPr>
        <p:txBody>
          <a:bodyPr/>
          <a:p>
            <a:endParaRPr lang="zh-CN" altLang="en-US"/>
          </a:p>
        </p:txBody>
      </p:sp>
      <p:sp>
        <p:nvSpPr>
          <p:cNvPr id="28679" name="椭圆 28678"/>
          <p:cNvSpPr/>
          <p:nvPr/>
        </p:nvSpPr>
        <p:spPr>
          <a:xfrm>
            <a:off x="7924800" y="2819400"/>
            <a:ext cx="1066800" cy="457200"/>
          </a:xfrm>
          <a:prstGeom prst="ellipse">
            <a:avLst/>
          </a:prstGeom>
          <a:solidFill>
            <a:srgbClr val="66CCFF"/>
          </a:solidFill>
          <a:ln w="9525" cap="rnd" cmpd="sng">
            <a:solidFill>
              <a:srgbClr val="CC3300"/>
            </a:solidFill>
            <a:prstDash val="sysDot"/>
            <a:headEnd type="none" w="med" len="med"/>
            <a:tailEnd type="none" w="med" len="med"/>
          </a:ln>
          <a:effectLst>
            <a:outerShdw dist="35921" dir="2699999" algn="ctr" rotWithShape="0">
              <a:schemeClr val="bg2"/>
            </a:outerShdw>
          </a:effectLst>
        </p:spPr>
        <p:txBody>
          <a:bodyPr wrap="none" anchor="ctr"/>
          <a:p>
            <a:pPr lvl="0" algn="ctr" eaLnBrk="0" hangingPunct="0"/>
            <a:endParaRPr sz="2400" baseline="-25000">
              <a:latin typeface="Times New Roman" panose="02020603050405020304" pitchFamily="18" charset="0"/>
              <a:ea typeface="宋体" panose="02010600030101010101" pitchFamily="2" charset="-122"/>
            </a:endParaRPr>
          </a:p>
        </p:txBody>
      </p:sp>
      <p:sp>
        <p:nvSpPr>
          <p:cNvPr id="28680" name="直接连接符 28679"/>
          <p:cNvSpPr/>
          <p:nvPr/>
        </p:nvSpPr>
        <p:spPr>
          <a:xfrm flipV="1">
            <a:off x="8534400" y="2895600"/>
            <a:ext cx="304800" cy="152400"/>
          </a:xfrm>
          <a:prstGeom prst="line">
            <a:avLst/>
          </a:prstGeom>
          <a:ln w="9525" cap="flat" cmpd="sng">
            <a:solidFill>
              <a:schemeClr val="accent2"/>
            </a:solidFill>
            <a:prstDash val="solid"/>
            <a:headEnd type="none" w="med" len="med"/>
            <a:tailEnd type="triangle" w="med" len="med"/>
          </a:ln>
        </p:spPr>
      </p:sp>
      <p:sp>
        <p:nvSpPr>
          <p:cNvPr id="28681" name="直接连接符 28680"/>
          <p:cNvSpPr/>
          <p:nvPr/>
        </p:nvSpPr>
        <p:spPr>
          <a:xfrm flipH="1">
            <a:off x="7696200" y="3048000"/>
            <a:ext cx="762000" cy="152400"/>
          </a:xfrm>
          <a:prstGeom prst="line">
            <a:avLst/>
          </a:prstGeom>
          <a:ln w="19050" cap="flat" cmpd="sng">
            <a:solidFill>
              <a:schemeClr val="accent2"/>
            </a:solidFill>
            <a:prstDash val="solid"/>
            <a:headEnd type="none" w="med" len="med"/>
            <a:tailEnd type="triangle" w="med" len="med"/>
          </a:ln>
        </p:spPr>
      </p:sp>
      <p:sp>
        <p:nvSpPr>
          <p:cNvPr id="28682" name="椭圆 28681"/>
          <p:cNvSpPr/>
          <p:nvPr/>
        </p:nvSpPr>
        <p:spPr>
          <a:xfrm>
            <a:off x="7543800" y="3124200"/>
            <a:ext cx="152400" cy="152400"/>
          </a:xfrm>
          <a:prstGeom prst="ellipse">
            <a:avLst/>
          </a:prstGeom>
          <a:gradFill rotWithShape="0">
            <a:gsLst>
              <a:gs pos="0">
                <a:schemeClr val="bg1"/>
              </a:gs>
              <a:gs pos="100000">
                <a:schemeClr val="bg1">
                  <a:gamma/>
                  <a:shade val="46275"/>
                  <a:invGamma/>
                </a:schemeClr>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p>
        </p:txBody>
      </p:sp>
      <p:sp>
        <p:nvSpPr>
          <p:cNvPr id="28683" name="直接连接符 28682"/>
          <p:cNvSpPr/>
          <p:nvPr/>
        </p:nvSpPr>
        <p:spPr>
          <a:xfrm>
            <a:off x="7620000" y="3276600"/>
            <a:ext cx="533400" cy="457200"/>
          </a:xfrm>
          <a:prstGeom prst="line">
            <a:avLst/>
          </a:prstGeom>
          <a:ln w="19050" cap="flat" cmpd="sng">
            <a:solidFill>
              <a:srgbClr val="FF3300"/>
            </a:solidFill>
            <a:prstDash val="solid"/>
            <a:headEnd type="none" w="med" len="med"/>
            <a:tailEnd type="triangle" w="med" len="med"/>
          </a:ln>
          <a:effectLst>
            <a:outerShdw dist="35921" dir="2699999" algn="ctr" rotWithShape="0">
              <a:schemeClr val="bg2"/>
            </a:outerShdw>
          </a:effectLst>
        </p:spPr>
      </p:sp>
      <p:sp>
        <p:nvSpPr>
          <p:cNvPr id="28684" name="直接连接符 28683"/>
          <p:cNvSpPr/>
          <p:nvPr/>
        </p:nvSpPr>
        <p:spPr>
          <a:xfrm>
            <a:off x="8458200" y="4114800"/>
            <a:ext cx="0" cy="381000"/>
          </a:xfrm>
          <a:prstGeom prst="line">
            <a:avLst/>
          </a:prstGeom>
          <a:ln w="9525" cap="flat" cmpd="sng">
            <a:solidFill>
              <a:schemeClr val="accent2"/>
            </a:solidFill>
            <a:prstDash val="solid"/>
            <a:headEnd type="none" w="med" len="med"/>
            <a:tailEnd type="triangle" w="med" len="med"/>
          </a:ln>
        </p:spPr>
      </p:sp>
      <p:sp>
        <p:nvSpPr>
          <p:cNvPr id="28685" name="矩形 28684"/>
          <p:cNvSpPr/>
          <p:nvPr/>
        </p:nvSpPr>
        <p:spPr>
          <a:xfrm>
            <a:off x="8458200" y="4191000"/>
            <a:ext cx="386080" cy="457200"/>
          </a:xfrm>
          <a:prstGeom prst="rect">
            <a:avLst/>
          </a:prstGeom>
          <a:noFill/>
          <a:ln w="9525">
            <a:noFill/>
          </a:ln>
        </p:spPr>
        <p:txBody>
          <a:bodyPr wrap="none" anchor="t">
            <a:spAutoFit/>
          </a:bodyPr>
          <a:p>
            <a:pPr lvl="0" eaLnBrk="0" hangingPunct="0"/>
            <a:r>
              <a:rPr lang="en-US" altLang="zh-CN" sz="2400" b="1" i="1">
                <a:solidFill>
                  <a:schemeClr val="accent2"/>
                </a:solidFill>
                <a:latin typeface="Times New Roman" panose="02020603050405020304" pitchFamily="18" charset="0"/>
                <a:ea typeface="宋体" panose="02010600030101010101" pitchFamily="2" charset="-122"/>
              </a:rPr>
              <a:t>F</a:t>
            </a:r>
            <a:endParaRPr lang="en-US" altLang="zh-CN" sz="2400" i="1">
              <a:latin typeface="Times New Roman" panose="02020603050405020304" pitchFamily="18" charset="0"/>
              <a:ea typeface="宋体" panose="02010600030101010101" pitchFamily="2" charset="-122"/>
            </a:endParaRPr>
          </a:p>
        </p:txBody>
      </p:sp>
      <p:sp>
        <p:nvSpPr>
          <p:cNvPr id="28686" name="矩形 28685"/>
          <p:cNvSpPr/>
          <p:nvPr/>
        </p:nvSpPr>
        <p:spPr>
          <a:xfrm>
            <a:off x="7848600" y="2667000"/>
            <a:ext cx="400685" cy="457200"/>
          </a:xfrm>
          <a:prstGeom prst="rect">
            <a:avLst/>
          </a:prstGeom>
          <a:noFill/>
          <a:ln w="9525">
            <a:noFill/>
          </a:ln>
        </p:spPr>
        <p:txBody>
          <a:bodyPr wrap="none" anchor="t">
            <a:spAutoFit/>
          </a:bodyPr>
          <a:p>
            <a:pPr lvl="0" eaLnBrk="0" hangingPunct="0"/>
            <a:r>
              <a:rPr lang="en-US" altLang="zh-CN" sz="2400" b="1" i="1">
                <a:solidFill>
                  <a:srgbClr val="FF3300"/>
                </a:solidFill>
                <a:latin typeface="Times New Roman" panose="02020603050405020304" pitchFamily="18" charset="0"/>
                <a:ea typeface="宋体" panose="02010600030101010101" pitchFamily="2" charset="-122"/>
              </a:rPr>
              <a:t>r</a:t>
            </a:r>
            <a:r>
              <a:rPr lang="en-US" altLang="zh-CN" sz="2400" b="1" baseline="-25000">
                <a:solidFill>
                  <a:srgbClr val="FF3300"/>
                </a:solidFill>
                <a:latin typeface="Times New Roman" panose="02020603050405020304" pitchFamily="18" charset="0"/>
                <a:ea typeface="宋体" panose="02010600030101010101" pitchFamily="2" charset="-122"/>
              </a:rPr>
              <a:t>0</a:t>
            </a:r>
            <a:endParaRPr lang="en-US" altLang="zh-CN" sz="2400" baseline="-25000">
              <a:latin typeface="Times New Roman" panose="02020603050405020304" pitchFamily="18" charset="0"/>
              <a:ea typeface="宋体" panose="02010600030101010101" pitchFamily="2" charset="-122"/>
            </a:endParaRPr>
          </a:p>
        </p:txBody>
      </p:sp>
      <p:sp>
        <p:nvSpPr>
          <p:cNvPr id="28687" name="矩形 28686"/>
          <p:cNvSpPr/>
          <p:nvPr/>
        </p:nvSpPr>
        <p:spPr>
          <a:xfrm>
            <a:off x="8458200" y="2514600"/>
            <a:ext cx="400685" cy="457200"/>
          </a:xfrm>
          <a:prstGeom prst="rect">
            <a:avLst/>
          </a:prstGeom>
          <a:noFill/>
          <a:ln w="9525">
            <a:noFill/>
          </a:ln>
        </p:spPr>
        <p:txBody>
          <a:bodyPr wrap="none" anchor="t">
            <a:spAutoFit/>
          </a:bodyPr>
          <a:p>
            <a:pPr lvl="0" eaLnBrk="0" hangingPunct="0"/>
            <a:r>
              <a:rPr lang="en-US" altLang="zh-CN" sz="2400" b="1" i="1">
                <a:solidFill>
                  <a:srgbClr val="FF3300"/>
                </a:solidFill>
                <a:latin typeface="Times New Roman" panose="02020603050405020304" pitchFamily="18" charset="0"/>
                <a:ea typeface="宋体" panose="02010600030101010101" pitchFamily="2" charset="-122"/>
              </a:rPr>
              <a:t>r</a:t>
            </a:r>
            <a:r>
              <a:rPr lang="en-US" altLang="zh-CN" sz="2400" b="1" baseline="-25000">
                <a:solidFill>
                  <a:srgbClr val="FF3300"/>
                </a:solidFill>
                <a:latin typeface="Times New Roman" panose="02020603050405020304" pitchFamily="18" charset="0"/>
                <a:ea typeface="宋体" panose="02010600030101010101" pitchFamily="2" charset="-122"/>
              </a:rPr>
              <a:t>1</a:t>
            </a:r>
            <a:endParaRPr lang="en-US" altLang="zh-CN" sz="2400" baseline="-25000">
              <a:latin typeface="Times New Roman" panose="02020603050405020304" pitchFamily="18" charset="0"/>
              <a:ea typeface="宋体" panose="02010600030101010101" pitchFamily="2" charset="-122"/>
            </a:endParaRPr>
          </a:p>
        </p:txBody>
      </p:sp>
      <p:sp>
        <p:nvSpPr>
          <p:cNvPr id="28688" name="椭圆 28687"/>
          <p:cNvSpPr/>
          <p:nvPr/>
        </p:nvSpPr>
        <p:spPr>
          <a:xfrm>
            <a:off x="8382000" y="3048000"/>
            <a:ext cx="228600" cy="762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28689" name="矩形 28688"/>
          <p:cNvSpPr/>
          <p:nvPr/>
        </p:nvSpPr>
        <p:spPr>
          <a:xfrm>
            <a:off x="7467600" y="3200400"/>
            <a:ext cx="417195" cy="457200"/>
          </a:xfrm>
          <a:prstGeom prst="rect">
            <a:avLst/>
          </a:prstGeom>
          <a:noFill/>
          <a:ln w="9525">
            <a:noFill/>
          </a:ln>
        </p:spPr>
        <p:txBody>
          <a:bodyPr wrap="none" anchor="t">
            <a:spAutoFit/>
          </a:bodyPr>
          <a:p>
            <a:pPr lvl="0" eaLnBrk="0" hangingPunct="0"/>
            <a:r>
              <a:rPr lang="en-US" altLang="zh-CN" sz="2400" b="1" i="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v</a:t>
            </a:r>
            <a:r>
              <a:rPr lang="en-US" altLang="zh-CN" sz="2400" b="1" baseline="-2500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0</a:t>
            </a:r>
            <a:endParaRPr lang="en-US" altLang="zh-CN" sz="2400" b="1" baseline="-2500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aphicFrame>
        <p:nvGraphicFramePr>
          <p:cNvPr id="28690" name="对象 28689"/>
          <p:cNvGraphicFramePr>
            <a:graphicFrameLocks noChangeAspect="1"/>
          </p:cNvGraphicFramePr>
          <p:nvPr/>
        </p:nvGraphicFramePr>
        <p:xfrm>
          <a:off x="2058353" y="2971800"/>
          <a:ext cx="2360295" cy="698500"/>
        </p:xfrm>
        <a:graphic>
          <a:graphicData uri="http://schemas.openxmlformats.org/presentationml/2006/ole">
            <mc:AlternateContent xmlns:mc="http://schemas.openxmlformats.org/markup-compatibility/2006">
              <mc:Choice xmlns:v="urn:schemas-microsoft-com:vml" Requires="v">
                <p:oleObj spid="_x0000_s3126" name="" r:id="rId1" imgW="774065" imgH="228600" progId="Equation.3">
                  <p:embed/>
                </p:oleObj>
              </mc:Choice>
              <mc:Fallback>
                <p:oleObj name="" r:id="rId1" imgW="774065" imgH="228600" progId="Equation.3">
                  <p:embed/>
                  <p:pic>
                    <p:nvPicPr>
                      <p:cNvPr id="0" name="图片 3125"/>
                      <p:cNvPicPr/>
                      <p:nvPr/>
                    </p:nvPicPr>
                    <p:blipFill>
                      <a:blip r:embed="rId2">
                        <a:clrChange>
                          <a:clrFrom>
                            <a:srgbClr val="000000"/>
                          </a:clrFrom>
                          <a:clrTo>
                            <a:srgbClr val="3333CC"/>
                          </a:clrTo>
                        </a:clrChange>
                      </a:blip>
                      <a:stretch>
                        <a:fillRect/>
                      </a:stretch>
                    </p:blipFill>
                    <p:spPr>
                      <a:xfrm>
                        <a:off x="2058353" y="2971800"/>
                        <a:ext cx="2360295" cy="698500"/>
                      </a:xfrm>
                      <a:prstGeom prst="rect">
                        <a:avLst/>
                      </a:prstGeom>
                      <a:noFill/>
                      <a:ln w="38100">
                        <a:noFill/>
                        <a:miter/>
                      </a:ln>
                    </p:spPr>
                  </p:pic>
                </p:oleObj>
              </mc:Fallback>
            </mc:AlternateContent>
          </a:graphicData>
        </a:graphic>
      </p:graphicFrame>
      <p:sp>
        <p:nvSpPr>
          <p:cNvPr id="28691" name="文本框 28690"/>
          <p:cNvSpPr txBox="1"/>
          <p:nvPr/>
        </p:nvSpPr>
        <p:spPr>
          <a:xfrm>
            <a:off x="3048000" y="2209800"/>
            <a:ext cx="2286000" cy="518160"/>
          </a:xfrm>
          <a:prstGeom prst="rect">
            <a:avLst/>
          </a:prstGeom>
          <a:noFill/>
          <a:ln w="9525">
            <a:noFill/>
          </a:ln>
        </p:spPr>
        <p:txBody>
          <a:bodyPr>
            <a:spAutoFit/>
          </a:bodyPr>
          <a:p>
            <a:pPr lvl="0" eaLnBrk="0" hangingPunct="0">
              <a:spcBef>
                <a:spcPct val="50000"/>
              </a:spcBef>
            </a:pPr>
            <a:r>
              <a:rPr lang="zh-CN" altLang="en-US" sz="2800" b="1">
                <a:solidFill>
                  <a:srgbClr val="FF0000"/>
                </a:solidFill>
                <a:latin typeface="Times New Roman" panose="02020603050405020304" pitchFamily="18" charset="0"/>
                <a:ea typeface="宋体" panose="02010600030101010101" pitchFamily="2" charset="-122"/>
              </a:rPr>
              <a:t>角动量守恒</a:t>
            </a:r>
            <a:endParaRPr lang="zh-CN" altLang="en-US" sz="2800" b="1">
              <a:solidFill>
                <a:srgbClr val="FF9900"/>
              </a:solidFill>
              <a:latin typeface="Times New Roman" panose="02020603050405020304" pitchFamily="18" charset="0"/>
              <a:ea typeface="幼圆" panose="02010509060101010101" pitchFamily="1" charset="-122"/>
            </a:endParaRPr>
          </a:p>
        </p:txBody>
      </p:sp>
      <p:graphicFrame>
        <p:nvGraphicFramePr>
          <p:cNvPr id="28692" name="对象 28691"/>
          <p:cNvGraphicFramePr>
            <a:graphicFrameLocks noChangeAspect="1"/>
          </p:cNvGraphicFramePr>
          <p:nvPr/>
        </p:nvGraphicFramePr>
        <p:xfrm>
          <a:off x="4838700" y="2667000"/>
          <a:ext cx="1905000" cy="1373188"/>
        </p:xfrm>
        <a:graphic>
          <a:graphicData uri="http://schemas.openxmlformats.org/presentationml/2006/ole">
            <mc:AlternateContent xmlns:mc="http://schemas.openxmlformats.org/markup-compatibility/2006">
              <mc:Choice xmlns:v="urn:schemas-microsoft-com:vml" Requires="v">
                <p:oleObj spid="_x0000_s3127" name="" r:id="rId3" imgW="596900" imgH="431800" progId="Equation.3">
                  <p:embed/>
                </p:oleObj>
              </mc:Choice>
              <mc:Fallback>
                <p:oleObj name="" r:id="rId3" imgW="596900" imgH="431800" progId="Equation.3">
                  <p:embed/>
                  <p:pic>
                    <p:nvPicPr>
                      <p:cNvPr id="0" name="图片 3126"/>
                      <p:cNvPicPr/>
                      <p:nvPr/>
                    </p:nvPicPr>
                    <p:blipFill>
                      <a:blip r:embed="rId4">
                        <a:clrChange>
                          <a:clrFrom>
                            <a:srgbClr val="000000"/>
                          </a:clrFrom>
                          <a:clrTo>
                            <a:srgbClr val="3333CC"/>
                          </a:clrTo>
                        </a:clrChange>
                      </a:blip>
                      <a:stretch>
                        <a:fillRect/>
                      </a:stretch>
                    </p:blipFill>
                    <p:spPr>
                      <a:xfrm>
                        <a:off x="4838700" y="2667000"/>
                        <a:ext cx="1905000" cy="1373188"/>
                      </a:xfrm>
                      <a:prstGeom prst="rect">
                        <a:avLst/>
                      </a:prstGeom>
                      <a:noFill/>
                      <a:ln w="38100">
                        <a:noFill/>
                        <a:miter/>
                      </a:ln>
                    </p:spPr>
                  </p:pic>
                </p:oleObj>
              </mc:Fallback>
            </mc:AlternateContent>
          </a:graphicData>
        </a:graphic>
      </p:graphicFrame>
      <p:sp>
        <p:nvSpPr>
          <p:cNvPr id="28693" name="文本框 28692"/>
          <p:cNvSpPr txBox="1"/>
          <p:nvPr/>
        </p:nvSpPr>
        <p:spPr>
          <a:xfrm>
            <a:off x="2057400" y="4114800"/>
            <a:ext cx="1981200" cy="518160"/>
          </a:xfrm>
          <a:prstGeom prst="rect">
            <a:avLst/>
          </a:prstGeom>
          <a:noFill/>
          <a:ln w="9525">
            <a:noFill/>
          </a:ln>
        </p:spPr>
        <p:txBody>
          <a:bodyPr>
            <a:spAutoFit/>
          </a:bodyPr>
          <a:p>
            <a:pPr lvl="0" eaLnBrk="0" hangingPunct="0">
              <a:spcBef>
                <a:spcPct val="50000"/>
              </a:spcBef>
            </a:pPr>
            <a:r>
              <a:rPr lang="zh-CN" altLang="en-US" sz="2800" b="1">
                <a:solidFill>
                  <a:srgbClr val="FF0000"/>
                </a:solidFill>
                <a:latin typeface="Times New Roman" panose="02020603050405020304" pitchFamily="18" charset="0"/>
                <a:ea typeface="宋体" panose="02010600030101010101" pitchFamily="2" charset="-122"/>
              </a:rPr>
              <a:t>动能定理：</a:t>
            </a:r>
            <a:endParaRPr lang="zh-CN" altLang="en-US" sz="2400">
              <a:latin typeface="Times New Roman" panose="02020603050405020304" pitchFamily="18" charset="0"/>
              <a:ea typeface="宋体" panose="02010600030101010101" pitchFamily="2" charset="-122"/>
            </a:endParaRPr>
          </a:p>
        </p:txBody>
      </p:sp>
      <p:graphicFrame>
        <p:nvGraphicFramePr>
          <p:cNvPr id="28694" name="对象 28693"/>
          <p:cNvGraphicFramePr>
            <a:graphicFrameLocks noChangeAspect="1"/>
          </p:cNvGraphicFramePr>
          <p:nvPr/>
        </p:nvGraphicFramePr>
        <p:xfrm>
          <a:off x="4267200" y="4038600"/>
          <a:ext cx="3048000" cy="1033463"/>
        </p:xfrm>
        <a:graphic>
          <a:graphicData uri="http://schemas.openxmlformats.org/presentationml/2006/ole">
            <mc:AlternateContent xmlns:mc="http://schemas.openxmlformats.org/markup-compatibility/2006">
              <mc:Choice xmlns:v="urn:schemas-microsoft-com:vml" Requires="v">
                <p:oleObj spid="_x0000_s3135" name="" r:id="rId5" imgW="1155700" imgH="393700" progId="Equation.3">
                  <p:embed/>
                </p:oleObj>
              </mc:Choice>
              <mc:Fallback>
                <p:oleObj name="" r:id="rId5" imgW="1155700" imgH="393700" progId="Equation.3">
                  <p:embed/>
                  <p:pic>
                    <p:nvPicPr>
                      <p:cNvPr id="0" name="图片 3134"/>
                      <p:cNvPicPr/>
                      <p:nvPr/>
                    </p:nvPicPr>
                    <p:blipFill>
                      <a:blip r:embed="rId6">
                        <a:clrChange>
                          <a:clrFrom>
                            <a:srgbClr val="000000"/>
                          </a:clrFrom>
                          <a:clrTo>
                            <a:srgbClr val="3333CC"/>
                          </a:clrTo>
                        </a:clrChange>
                      </a:blip>
                      <a:stretch>
                        <a:fillRect/>
                      </a:stretch>
                    </p:blipFill>
                    <p:spPr>
                      <a:xfrm>
                        <a:off x="4267200" y="4038600"/>
                        <a:ext cx="3048000" cy="1033463"/>
                      </a:xfrm>
                      <a:prstGeom prst="rect">
                        <a:avLst/>
                      </a:prstGeom>
                      <a:noFill/>
                      <a:ln w="38100">
                        <a:noFill/>
                        <a:miter/>
                      </a:ln>
                    </p:spPr>
                  </p:pic>
                </p:oleObj>
              </mc:Fallback>
            </mc:AlternateContent>
          </a:graphicData>
        </a:graphic>
      </p:graphicFrame>
      <p:graphicFrame>
        <p:nvGraphicFramePr>
          <p:cNvPr id="28695" name="对象 28694"/>
          <p:cNvGraphicFramePr>
            <a:graphicFrameLocks noChangeAspect="1"/>
          </p:cNvGraphicFramePr>
          <p:nvPr/>
        </p:nvGraphicFramePr>
        <p:xfrm>
          <a:off x="2438400" y="5105400"/>
          <a:ext cx="7010400" cy="1457325"/>
        </p:xfrm>
        <a:graphic>
          <a:graphicData uri="http://schemas.openxmlformats.org/presentationml/2006/ole">
            <mc:AlternateContent xmlns:mc="http://schemas.openxmlformats.org/markup-compatibility/2006">
              <mc:Choice xmlns:v="urn:schemas-microsoft-com:vml" Requires="v">
                <p:oleObj spid="_x0000_s3133" name="" r:id="rId7" imgW="2692400" imgH="558800" progId="Equation.3">
                  <p:embed/>
                </p:oleObj>
              </mc:Choice>
              <mc:Fallback>
                <p:oleObj name="" r:id="rId7" imgW="2692400" imgH="558800" progId="Equation.3">
                  <p:embed/>
                  <p:pic>
                    <p:nvPicPr>
                      <p:cNvPr id="0" name="图片 3132"/>
                      <p:cNvPicPr/>
                      <p:nvPr/>
                    </p:nvPicPr>
                    <p:blipFill>
                      <a:blip r:embed="rId8">
                        <a:clrChange>
                          <a:clrFrom>
                            <a:srgbClr val="000000"/>
                          </a:clrFrom>
                          <a:clrTo>
                            <a:srgbClr val="3333CC"/>
                          </a:clrTo>
                        </a:clrChange>
                      </a:blip>
                      <a:stretch>
                        <a:fillRect/>
                      </a:stretch>
                    </p:blipFill>
                    <p:spPr>
                      <a:xfrm>
                        <a:off x="2438400" y="5105400"/>
                        <a:ext cx="7010400" cy="1457325"/>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fld>
            <a:endParaRPr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框 50177"/>
          <p:cNvSpPr txBox="1"/>
          <p:nvPr/>
        </p:nvSpPr>
        <p:spPr>
          <a:xfrm>
            <a:off x="1981200" y="327025"/>
            <a:ext cx="8382000" cy="1371600"/>
          </a:xfrm>
          <a:prstGeom prst="rect">
            <a:avLst/>
          </a:prstGeom>
          <a:noFill/>
          <a:ln w="9525">
            <a:noFill/>
          </a:ln>
        </p:spPr>
        <p:txBody>
          <a:bodyPr>
            <a:spAutoFit/>
          </a:bodyPr>
          <a:p>
            <a:pPr lvl="0" eaLnBrk="0" hangingPunct="0">
              <a:spcBef>
                <a:spcPct val="50000"/>
              </a:spcBef>
            </a:pPr>
            <a:r>
              <a:rPr lang="zh-CN" altLang="en-US" sz="2800" b="1">
                <a:solidFill>
                  <a:srgbClr val="FF3300"/>
                </a:solidFill>
                <a:latin typeface="宋体" panose="02010600030101010101" pitchFamily="2" charset="-122"/>
                <a:ea typeface="宋体" panose="02010600030101010101" pitchFamily="2" charset="-122"/>
              </a:rPr>
              <a:t>例</a:t>
            </a:r>
            <a:r>
              <a:rPr lang="zh-CN" altLang="en-US" sz="2800" b="1">
                <a:solidFill>
                  <a:schemeClr val="tx2"/>
                </a:solidFill>
                <a:latin typeface="宋体" panose="02010600030101010101" pitchFamily="2" charset="-122"/>
                <a:ea typeface="宋体" panose="02010600030101010101" pitchFamily="2" charset="-122"/>
              </a:rPr>
              <a:t>设作用在质量为</a:t>
            </a:r>
            <a:r>
              <a:rPr lang="en-US" altLang="zh-CN" sz="2800" b="1">
                <a:solidFill>
                  <a:schemeClr val="tx2"/>
                </a:solidFill>
                <a:latin typeface="Times New Roman" panose="02020603050405020304" pitchFamily="18" charset="0"/>
                <a:ea typeface="宋体" panose="02010600030101010101" pitchFamily="2" charset="-122"/>
              </a:rPr>
              <a:t>2kg</a:t>
            </a:r>
            <a:r>
              <a:rPr lang="zh-CN" altLang="en-US" sz="2800" b="1">
                <a:solidFill>
                  <a:schemeClr val="tx2"/>
                </a:solidFill>
                <a:latin typeface="宋体" panose="02010600030101010101" pitchFamily="2" charset="-122"/>
                <a:ea typeface="宋体" panose="02010600030101010101" pitchFamily="2" charset="-122"/>
              </a:rPr>
              <a:t>的物体上的力</a:t>
            </a:r>
            <a:r>
              <a:rPr lang="en-US" altLang="zh-CN" sz="2800" b="1" i="1">
                <a:solidFill>
                  <a:schemeClr val="tx2"/>
                </a:solidFill>
                <a:latin typeface="Times New Roman" panose="02020603050405020304" pitchFamily="18" charset="0"/>
                <a:ea typeface="宋体" panose="02010600030101010101" pitchFamily="2" charset="-122"/>
              </a:rPr>
              <a:t>F</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6t</a:t>
            </a:r>
            <a:r>
              <a:rPr lang="zh-CN" altLang="en-US"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603050405020304" pitchFamily="18" charset="0"/>
                <a:ea typeface="宋体" panose="02010600030101010101" pitchFamily="2" charset="-122"/>
              </a:rPr>
              <a:t>N</a:t>
            </a:r>
            <a:r>
              <a:rPr lang="zh-CN" altLang="en-US" sz="2800" b="1">
                <a:solidFill>
                  <a:schemeClr val="tx2"/>
                </a:solidFill>
                <a:latin typeface="宋体" panose="02010600030101010101" pitchFamily="2" charset="-122"/>
                <a:ea typeface="宋体" panose="02010600030101010101" pitchFamily="2" charset="-122"/>
              </a:rPr>
              <a:t>）。如果物体由静止出发沿直线运动，在头</a:t>
            </a:r>
            <a:r>
              <a:rPr lang="en-US" altLang="zh-CN" sz="2800" b="1">
                <a:solidFill>
                  <a:schemeClr val="tx2"/>
                </a:solidFill>
                <a:latin typeface="宋体" panose="02010600030101010101" pitchFamily="2" charset="-122"/>
                <a:ea typeface="宋体" panose="02010600030101010101" pitchFamily="2" charset="-122"/>
              </a:rPr>
              <a:t>2</a:t>
            </a:r>
            <a:r>
              <a:rPr lang="zh-CN" altLang="en-US"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603050405020304" pitchFamily="18" charset="0"/>
                <a:ea typeface="宋体" panose="02010600030101010101" pitchFamily="2" charset="-122"/>
              </a:rPr>
              <a:t>s</a:t>
            </a:r>
            <a:r>
              <a:rPr lang="zh-CN" altLang="en-US" sz="2800" b="1">
                <a:solidFill>
                  <a:schemeClr val="tx2"/>
                </a:solidFill>
                <a:latin typeface="宋体" panose="02010600030101010101" pitchFamily="2" charset="-122"/>
                <a:ea typeface="宋体" panose="02010600030101010101" pitchFamily="2" charset="-122"/>
              </a:rPr>
              <a:t>）内这力作了多少功？</a:t>
            </a:r>
            <a:endParaRPr lang="zh-CN" altLang="en-US" sz="2800">
              <a:latin typeface="Times New Roman" panose="02020603050405020304" pitchFamily="18" charset="0"/>
              <a:ea typeface="宋体" panose="02010600030101010101" pitchFamily="2" charset="-122"/>
            </a:endParaRPr>
          </a:p>
        </p:txBody>
      </p:sp>
      <p:sp>
        <p:nvSpPr>
          <p:cNvPr id="50179" name="文本框 50178"/>
          <p:cNvSpPr txBox="1"/>
          <p:nvPr/>
        </p:nvSpPr>
        <p:spPr>
          <a:xfrm>
            <a:off x="2133600" y="1676400"/>
            <a:ext cx="1143000" cy="518160"/>
          </a:xfrm>
          <a:prstGeom prst="rect">
            <a:avLst/>
          </a:prstGeom>
          <a:noFill/>
          <a:ln w="9525">
            <a:noFill/>
          </a:ln>
        </p:spPr>
        <p:txBody>
          <a:bodyPr>
            <a:spAutoFit/>
          </a:bodyPr>
          <a:p>
            <a:pPr lvl="0" eaLnBrk="0" hangingPunct="0">
              <a:spcBef>
                <a:spcPct val="50000"/>
              </a:spcBef>
            </a:pPr>
            <a:r>
              <a:rPr lang="zh-CN" altLang="en-US" sz="2800" b="1">
                <a:solidFill>
                  <a:srgbClr val="FF0000"/>
                </a:solidFill>
                <a:latin typeface="Times New Roman" panose="02020603050405020304" pitchFamily="18" charset="0"/>
                <a:ea typeface="宋体" panose="02010600030101010101" pitchFamily="2" charset="-122"/>
              </a:rPr>
              <a:t>解：</a:t>
            </a:r>
            <a:endParaRPr lang="zh-CN" altLang="en-US" sz="2400">
              <a:latin typeface="Times New Roman" panose="02020603050405020304" pitchFamily="18" charset="0"/>
              <a:ea typeface="宋体" panose="02010600030101010101" pitchFamily="2" charset="-122"/>
            </a:endParaRPr>
          </a:p>
        </p:txBody>
      </p:sp>
      <p:graphicFrame>
        <p:nvGraphicFramePr>
          <p:cNvPr id="50180" name="对象 50179"/>
          <p:cNvGraphicFramePr>
            <a:graphicFrameLocks noChangeAspect="1"/>
          </p:cNvGraphicFramePr>
          <p:nvPr/>
        </p:nvGraphicFramePr>
        <p:xfrm>
          <a:off x="4267200" y="1509872"/>
          <a:ext cx="2590800" cy="1026795"/>
        </p:xfrm>
        <a:graphic>
          <a:graphicData uri="http://schemas.openxmlformats.org/presentationml/2006/ole">
            <mc:AlternateContent xmlns:mc="http://schemas.openxmlformats.org/markup-compatibility/2006">
              <mc:Choice xmlns:v="urn:schemas-microsoft-com:vml" Requires="v">
                <p:oleObj spid="_x0000_s3282" name="" r:id="rId1" imgW="990600" imgH="393700" progId="Equation.3">
                  <p:embed/>
                </p:oleObj>
              </mc:Choice>
              <mc:Fallback>
                <p:oleObj name="" r:id="rId1" imgW="990600" imgH="393700" progId="Equation.3">
                  <p:embed/>
                  <p:pic>
                    <p:nvPicPr>
                      <p:cNvPr id="0" name="图片 3281"/>
                      <p:cNvPicPr/>
                      <p:nvPr/>
                    </p:nvPicPr>
                    <p:blipFill>
                      <a:blip r:embed="rId2">
                        <a:clrChange>
                          <a:clrFrom>
                            <a:srgbClr val="000000"/>
                          </a:clrFrom>
                          <a:clrTo>
                            <a:srgbClr val="3333CC"/>
                          </a:clrTo>
                        </a:clrChange>
                      </a:blip>
                      <a:stretch>
                        <a:fillRect/>
                      </a:stretch>
                    </p:blipFill>
                    <p:spPr>
                      <a:xfrm>
                        <a:off x="4267200" y="1509872"/>
                        <a:ext cx="2590800" cy="1026795"/>
                      </a:xfrm>
                      <a:prstGeom prst="rect">
                        <a:avLst/>
                      </a:prstGeom>
                      <a:noFill/>
                      <a:ln w="38100">
                        <a:noFill/>
                        <a:miter/>
                      </a:ln>
                    </p:spPr>
                  </p:pic>
                </p:oleObj>
              </mc:Fallback>
            </mc:AlternateContent>
          </a:graphicData>
        </a:graphic>
      </p:graphicFrame>
      <p:graphicFrame>
        <p:nvGraphicFramePr>
          <p:cNvPr id="50181" name="对象 50180"/>
          <p:cNvGraphicFramePr>
            <a:graphicFrameLocks noChangeAspect="1"/>
          </p:cNvGraphicFramePr>
          <p:nvPr/>
        </p:nvGraphicFramePr>
        <p:xfrm>
          <a:off x="3124200" y="2514600"/>
          <a:ext cx="1981200" cy="1133475"/>
        </p:xfrm>
        <a:graphic>
          <a:graphicData uri="http://schemas.openxmlformats.org/presentationml/2006/ole">
            <mc:AlternateContent xmlns:mc="http://schemas.openxmlformats.org/markup-compatibility/2006">
              <mc:Choice xmlns:v="urn:schemas-microsoft-com:vml" Requires="v">
                <p:oleObj spid="_x0000_s3284" name="" r:id="rId3" imgW="685800" imgH="393700" progId="Equation.3">
                  <p:embed/>
                </p:oleObj>
              </mc:Choice>
              <mc:Fallback>
                <p:oleObj name="" r:id="rId3" imgW="685800" imgH="393700" progId="Equation.3">
                  <p:embed/>
                  <p:pic>
                    <p:nvPicPr>
                      <p:cNvPr id="0" name="图片 3283"/>
                      <p:cNvPicPr/>
                      <p:nvPr/>
                    </p:nvPicPr>
                    <p:blipFill>
                      <a:blip r:embed="rId4">
                        <a:clrChange>
                          <a:clrFrom>
                            <a:srgbClr val="000000"/>
                          </a:clrFrom>
                          <a:clrTo>
                            <a:srgbClr val="3333CC"/>
                          </a:clrTo>
                        </a:clrChange>
                      </a:blip>
                      <a:stretch>
                        <a:fillRect/>
                      </a:stretch>
                    </p:blipFill>
                    <p:spPr>
                      <a:xfrm>
                        <a:off x="3124200" y="2514600"/>
                        <a:ext cx="1981200" cy="1133475"/>
                      </a:xfrm>
                      <a:prstGeom prst="rect">
                        <a:avLst/>
                      </a:prstGeom>
                      <a:noFill/>
                      <a:ln w="38100">
                        <a:noFill/>
                        <a:miter/>
                      </a:ln>
                    </p:spPr>
                  </p:pic>
                </p:oleObj>
              </mc:Fallback>
            </mc:AlternateContent>
          </a:graphicData>
        </a:graphic>
      </p:graphicFrame>
      <p:graphicFrame>
        <p:nvGraphicFramePr>
          <p:cNvPr id="50182" name="对象 50181"/>
          <p:cNvGraphicFramePr>
            <a:graphicFrameLocks noChangeAspect="1"/>
          </p:cNvGraphicFramePr>
          <p:nvPr/>
        </p:nvGraphicFramePr>
        <p:xfrm>
          <a:off x="5638800" y="2819400"/>
          <a:ext cx="3429000" cy="579438"/>
        </p:xfrm>
        <a:graphic>
          <a:graphicData uri="http://schemas.openxmlformats.org/presentationml/2006/ole">
            <mc:AlternateContent xmlns:mc="http://schemas.openxmlformats.org/markup-compatibility/2006">
              <mc:Choice xmlns:v="urn:schemas-microsoft-com:vml" Requires="v">
                <p:oleObj spid="_x0000_s3285" name="" r:id="rId5" imgW="1193165" imgH="203200" progId="Equation.3">
                  <p:embed/>
                </p:oleObj>
              </mc:Choice>
              <mc:Fallback>
                <p:oleObj name="" r:id="rId5" imgW="1193165" imgH="203200" progId="Equation.3">
                  <p:embed/>
                  <p:pic>
                    <p:nvPicPr>
                      <p:cNvPr id="0" name="图片 3284"/>
                      <p:cNvPicPr/>
                      <p:nvPr/>
                    </p:nvPicPr>
                    <p:blipFill>
                      <a:blip r:embed="rId6">
                        <a:clrChange>
                          <a:clrFrom>
                            <a:srgbClr val="000000"/>
                          </a:clrFrom>
                          <a:clrTo>
                            <a:srgbClr val="3333CC"/>
                          </a:clrTo>
                        </a:clrChange>
                      </a:blip>
                      <a:stretch>
                        <a:fillRect/>
                      </a:stretch>
                    </p:blipFill>
                    <p:spPr>
                      <a:xfrm>
                        <a:off x="5638800" y="2819400"/>
                        <a:ext cx="3429000" cy="579438"/>
                      </a:xfrm>
                      <a:prstGeom prst="rect">
                        <a:avLst/>
                      </a:prstGeom>
                      <a:noFill/>
                      <a:ln w="38100">
                        <a:noFill/>
                        <a:miter/>
                      </a:ln>
                    </p:spPr>
                  </p:pic>
                </p:oleObj>
              </mc:Fallback>
            </mc:AlternateContent>
          </a:graphicData>
        </a:graphic>
      </p:graphicFrame>
      <p:sp>
        <p:nvSpPr>
          <p:cNvPr id="50183" name="文本框 50182"/>
          <p:cNvSpPr txBox="1"/>
          <p:nvPr/>
        </p:nvSpPr>
        <p:spPr>
          <a:xfrm>
            <a:off x="2057400" y="3733800"/>
            <a:ext cx="2057400" cy="518160"/>
          </a:xfrm>
          <a:prstGeom prst="rect">
            <a:avLst/>
          </a:prstGeom>
          <a:noFill/>
          <a:ln w="9525">
            <a:noFill/>
          </a:ln>
        </p:spPr>
        <p:txBody>
          <a:bodyPr>
            <a:spAutoFit/>
          </a:bodyPr>
          <a:p>
            <a:pPr lvl="0" eaLnBrk="0" hangingPunct="0">
              <a:spcBef>
                <a:spcPct val="50000"/>
              </a:spcBef>
            </a:pPr>
            <a:r>
              <a:rPr lang="zh-CN" altLang="en-US" sz="2800" b="1">
                <a:solidFill>
                  <a:srgbClr val="FF0000"/>
                </a:solidFill>
                <a:latin typeface="Times New Roman" panose="02020603050405020304" pitchFamily="18" charset="0"/>
                <a:ea typeface="宋体" panose="02010600030101010101" pitchFamily="2" charset="-122"/>
              </a:rPr>
              <a:t>两边积分：</a:t>
            </a:r>
            <a:endParaRPr lang="zh-CN" altLang="en-US" sz="2800" b="1">
              <a:solidFill>
                <a:srgbClr val="FF0000"/>
              </a:solidFill>
              <a:latin typeface="Times New Roman" panose="02020603050405020304" pitchFamily="18" charset="0"/>
              <a:ea typeface="宋体" panose="02010600030101010101" pitchFamily="2" charset="-122"/>
            </a:endParaRPr>
          </a:p>
        </p:txBody>
      </p:sp>
      <p:graphicFrame>
        <p:nvGraphicFramePr>
          <p:cNvPr id="50184" name="对象 50183"/>
          <p:cNvGraphicFramePr>
            <a:graphicFrameLocks noChangeAspect="1"/>
          </p:cNvGraphicFramePr>
          <p:nvPr/>
        </p:nvGraphicFramePr>
        <p:xfrm>
          <a:off x="3886200" y="3581400"/>
          <a:ext cx="2438400" cy="962025"/>
        </p:xfrm>
        <a:graphic>
          <a:graphicData uri="http://schemas.openxmlformats.org/presentationml/2006/ole">
            <mc:AlternateContent xmlns:mc="http://schemas.openxmlformats.org/markup-compatibility/2006">
              <mc:Choice xmlns:v="urn:schemas-microsoft-com:vml" Requires="v">
                <p:oleObj spid="_x0000_s3278" name="" r:id="rId7" imgW="838200" imgH="330200" progId="Equation.3">
                  <p:embed/>
                </p:oleObj>
              </mc:Choice>
              <mc:Fallback>
                <p:oleObj name="" r:id="rId7" imgW="838200" imgH="330200" progId="Equation.3">
                  <p:embed/>
                  <p:pic>
                    <p:nvPicPr>
                      <p:cNvPr id="0" name="图片 3277"/>
                      <p:cNvPicPr/>
                      <p:nvPr/>
                    </p:nvPicPr>
                    <p:blipFill>
                      <a:blip r:embed="rId8">
                        <a:clrChange>
                          <a:clrFrom>
                            <a:srgbClr val="000000"/>
                          </a:clrFrom>
                          <a:clrTo>
                            <a:srgbClr val="3333CC"/>
                          </a:clrTo>
                        </a:clrChange>
                      </a:blip>
                      <a:stretch>
                        <a:fillRect/>
                      </a:stretch>
                    </p:blipFill>
                    <p:spPr>
                      <a:xfrm>
                        <a:off x="3886200" y="3581400"/>
                        <a:ext cx="2438400" cy="962025"/>
                      </a:xfrm>
                      <a:prstGeom prst="rect">
                        <a:avLst/>
                      </a:prstGeom>
                      <a:noFill/>
                      <a:ln w="38100">
                        <a:noFill/>
                        <a:miter/>
                      </a:ln>
                    </p:spPr>
                  </p:pic>
                </p:oleObj>
              </mc:Fallback>
            </mc:AlternateContent>
          </a:graphicData>
        </a:graphic>
      </p:graphicFrame>
      <p:graphicFrame>
        <p:nvGraphicFramePr>
          <p:cNvPr id="50185" name="对象 50184"/>
          <p:cNvGraphicFramePr>
            <a:graphicFrameLocks noChangeAspect="1"/>
          </p:cNvGraphicFramePr>
          <p:nvPr/>
        </p:nvGraphicFramePr>
        <p:xfrm>
          <a:off x="7250113" y="3505200"/>
          <a:ext cx="1273175" cy="1011238"/>
        </p:xfrm>
        <a:graphic>
          <a:graphicData uri="http://schemas.openxmlformats.org/presentationml/2006/ole">
            <mc:AlternateContent xmlns:mc="http://schemas.openxmlformats.org/markup-compatibility/2006">
              <mc:Choice xmlns:v="urn:schemas-microsoft-com:vml" Requires="v">
                <p:oleObj spid="_x0000_s3279" name="" r:id="rId9" imgW="495300" imgH="393700" progId="Equation.3">
                  <p:embed/>
                </p:oleObj>
              </mc:Choice>
              <mc:Fallback>
                <p:oleObj name="" r:id="rId9" imgW="495300" imgH="393700" progId="Equation.3">
                  <p:embed/>
                  <p:pic>
                    <p:nvPicPr>
                      <p:cNvPr id="0" name="图片 3278"/>
                      <p:cNvPicPr/>
                      <p:nvPr/>
                    </p:nvPicPr>
                    <p:blipFill>
                      <a:blip r:embed="rId10">
                        <a:clrChange>
                          <a:clrFrom>
                            <a:srgbClr val="000000"/>
                          </a:clrFrom>
                          <a:clrTo>
                            <a:srgbClr val="3333CC"/>
                          </a:clrTo>
                        </a:clrChange>
                      </a:blip>
                      <a:stretch>
                        <a:fillRect/>
                      </a:stretch>
                    </p:blipFill>
                    <p:spPr>
                      <a:xfrm>
                        <a:off x="7250113" y="3505200"/>
                        <a:ext cx="1273175" cy="1011238"/>
                      </a:xfrm>
                      <a:prstGeom prst="rect">
                        <a:avLst/>
                      </a:prstGeom>
                      <a:noFill/>
                      <a:ln w="38100">
                        <a:noFill/>
                        <a:miter/>
                      </a:ln>
                    </p:spPr>
                  </p:pic>
                </p:oleObj>
              </mc:Fallback>
            </mc:AlternateContent>
          </a:graphicData>
        </a:graphic>
      </p:graphicFrame>
      <p:graphicFrame>
        <p:nvGraphicFramePr>
          <p:cNvPr id="50186" name="对象 50185"/>
          <p:cNvGraphicFramePr>
            <a:graphicFrameLocks noChangeAspect="1"/>
          </p:cNvGraphicFramePr>
          <p:nvPr/>
        </p:nvGraphicFramePr>
        <p:xfrm>
          <a:off x="3657600" y="4495800"/>
          <a:ext cx="1214438" cy="1020763"/>
        </p:xfrm>
        <a:graphic>
          <a:graphicData uri="http://schemas.openxmlformats.org/presentationml/2006/ole">
            <mc:AlternateContent xmlns:mc="http://schemas.openxmlformats.org/markup-compatibility/2006">
              <mc:Choice xmlns:v="urn:schemas-microsoft-com:vml" Requires="v">
                <p:oleObj spid="_x0000_s3327" name="" r:id="rId11" imgW="444500" imgH="393700" progId="Equation.3">
                  <p:embed/>
                </p:oleObj>
              </mc:Choice>
              <mc:Fallback>
                <p:oleObj name="" r:id="rId11" imgW="444500" imgH="393700" progId="Equation.3">
                  <p:embed/>
                  <p:pic>
                    <p:nvPicPr>
                      <p:cNvPr id="0" name="图片 3326"/>
                      <p:cNvPicPr/>
                      <p:nvPr/>
                    </p:nvPicPr>
                    <p:blipFill>
                      <a:blip r:embed="rId12">
                        <a:clrChange>
                          <a:clrFrom>
                            <a:srgbClr val="000000"/>
                          </a:clrFrom>
                          <a:clrTo>
                            <a:srgbClr val="3333CC"/>
                          </a:clrTo>
                        </a:clrChange>
                      </a:blip>
                      <a:stretch>
                        <a:fillRect/>
                      </a:stretch>
                    </p:blipFill>
                    <p:spPr>
                      <a:xfrm>
                        <a:off x="3657600" y="4495800"/>
                        <a:ext cx="1214438" cy="1020763"/>
                      </a:xfrm>
                      <a:prstGeom prst="rect">
                        <a:avLst/>
                      </a:prstGeom>
                      <a:noFill/>
                      <a:ln w="38100">
                        <a:noFill/>
                        <a:miter/>
                      </a:ln>
                    </p:spPr>
                  </p:pic>
                </p:oleObj>
              </mc:Fallback>
            </mc:AlternateContent>
          </a:graphicData>
        </a:graphic>
      </p:graphicFrame>
      <p:graphicFrame>
        <p:nvGraphicFramePr>
          <p:cNvPr id="50187" name="对象 50186"/>
          <p:cNvGraphicFramePr>
            <a:graphicFrameLocks noChangeAspect="1"/>
          </p:cNvGraphicFramePr>
          <p:nvPr/>
        </p:nvGraphicFramePr>
        <p:xfrm>
          <a:off x="5943600" y="4354513"/>
          <a:ext cx="2673350" cy="1087437"/>
        </p:xfrm>
        <a:graphic>
          <a:graphicData uri="http://schemas.openxmlformats.org/presentationml/2006/ole">
            <mc:AlternateContent xmlns:mc="http://schemas.openxmlformats.org/markup-compatibility/2006">
              <mc:Choice xmlns:v="urn:schemas-microsoft-com:vml" Requires="v">
                <p:oleObj spid="_x0000_s3322" name="" r:id="rId13" imgW="1041400" imgH="393700" progId="Equation.3">
                  <p:embed/>
                </p:oleObj>
              </mc:Choice>
              <mc:Fallback>
                <p:oleObj name="" r:id="rId13" imgW="1041400" imgH="393700" progId="Equation.3">
                  <p:embed/>
                  <p:pic>
                    <p:nvPicPr>
                      <p:cNvPr id="0" name="图片 3321"/>
                      <p:cNvPicPr/>
                      <p:nvPr/>
                    </p:nvPicPr>
                    <p:blipFill>
                      <a:blip r:embed="rId14">
                        <a:clrChange>
                          <a:clrFrom>
                            <a:srgbClr val="000000"/>
                          </a:clrFrom>
                          <a:clrTo>
                            <a:srgbClr val="3333CC"/>
                          </a:clrTo>
                        </a:clrChange>
                      </a:blip>
                      <a:stretch>
                        <a:fillRect/>
                      </a:stretch>
                    </p:blipFill>
                    <p:spPr>
                      <a:xfrm>
                        <a:off x="5943600" y="4354513"/>
                        <a:ext cx="2673350" cy="1087437"/>
                      </a:xfrm>
                      <a:prstGeom prst="rect">
                        <a:avLst/>
                      </a:prstGeom>
                      <a:noFill/>
                      <a:ln w="38100">
                        <a:noFill/>
                        <a:miter/>
                      </a:ln>
                    </p:spPr>
                  </p:pic>
                </p:oleObj>
              </mc:Fallback>
            </mc:AlternateContent>
          </a:graphicData>
        </a:graphic>
      </p:graphicFrame>
      <p:graphicFrame>
        <p:nvGraphicFramePr>
          <p:cNvPr id="50188" name="对象 50187"/>
          <p:cNvGraphicFramePr>
            <a:graphicFrameLocks noChangeAspect="1"/>
          </p:cNvGraphicFramePr>
          <p:nvPr/>
        </p:nvGraphicFramePr>
        <p:xfrm>
          <a:off x="2514600" y="5410200"/>
          <a:ext cx="7162800" cy="1042988"/>
        </p:xfrm>
        <a:graphic>
          <a:graphicData uri="http://schemas.openxmlformats.org/presentationml/2006/ole">
            <mc:AlternateContent xmlns:mc="http://schemas.openxmlformats.org/markup-compatibility/2006">
              <mc:Choice xmlns:v="urn:schemas-microsoft-com:vml" Requires="v">
                <p:oleObj spid="_x0000_s3326" name="" r:id="rId15" imgW="2691130" imgH="393700" progId="Equation.3">
                  <p:embed/>
                </p:oleObj>
              </mc:Choice>
              <mc:Fallback>
                <p:oleObj name="" r:id="rId15" imgW="2691130" imgH="393700" progId="Equation.3">
                  <p:embed/>
                  <p:pic>
                    <p:nvPicPr>
                      <p:cNvPr id="0" name="图片 3325"/>
                      <p:cNvPicPr/>
                      <p:nvPr/>
                    </p:nvPicPr>
                    <p:blipFill>
                      <a:blip r:embed="rId16">
                        <a:clrChange>
                          <a:clrFrom>
                            <a:srgbClr val="000000"/>
                          </a:clrFrom>
                          <a:clrTo>
                            <a:srgbClr val="3333CC"/>
                          </a:clrTo>
                        </a:clrChange>
                      </a:blip>
                      <a:stretch>
                        <a:fillRect/>
                      </a:stretch>
                    </p:blipFill>
                    <p:spPr>
                      <a:xfrm>
                        <a:off x="2514600" y="5410200"/>
                        <a:ext cx="7162800" cy="1042988"/>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fld>
            <a:endParaRPr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框 55297"/>
          <p:cNvSpPr txBox="1"/>
          <p:nvPr/>
        </p:nvSpPr>
        <p:spPr>
          <a:xfrm>
            <a:off x="1752600" y="304800"/>
            <a:ext cx="8458200" cy="944880"/>
          </a:xfrm>
          <a:prstGeom prst="rect">
            <a:avLst/>
          </a:prstGeom>
          <a:noFill/>
          <a:ln w="9525">
            <a:noFill/>
          </a:ln>
        </p:spPr>
        <p:txBody>
          <a:bodyPr>
            <a:spAutoFit/>
          </a:bodyPr>
          <a:p>
            <a:pPr lvl="0">
              <a:spcBef>
                <a:spcPct val="50000"/>
              </a:spcBef>
            </a:pPr>
            <a:r>
              <a:rPr lang="en-US" altLang="zh-CN" sz="2800" b="1">
                <a:solidFill>
                  <a:schemeClr val="accent2"/>
                </a:solidFill>
                <a:latin typeface="Times New Roman" panose="02020603050405020304" pitchFamily="18" charset="0"/>
                <a:ea typeface="宋体" panose="02010600030101010101" pitchFamily="2" charset="-122"/>
              </a:rPr>
              <a:t>    </a:t>
            </a:r>
            <a:r>
              <a:rPr lang="zh-CN" altLang="en-US" sz="2800" b="1">
                <a:solidFill>
                  <a:schemeClr val="accent2"/>
                </a:solidFill>
                <a:latin typeface="Times New Roman" panose="02020603050405020304" pitchFamily="18" charset="0"/>
                <a:ea typeface="宋体" panose="02010600030101010101" pitchFamily="2" charset="-122"/>
              </a:rPr>
              <a:t>质点系的机械能和机械能守恒定律也适用于包含有定轴转动刚体的系统。</a:t>
            </a:r>
            <a:endParaRPr lang="zh-CN" altLang="en-US" sz="2800" b="1">
              <a:solidFill>
                <a:schemeClr val="accent2"/>
              </a:solidFill>
              <a:latin typeface="Times New Roman" panose="02020603050405020304" pitchFamily="18" charset="0"/>
              <a:ea typeface="宋体" panose="02010600030101010101" pitchFamily="2" charset="-122"/>
            </a:endParaRPr>
          </a:p>
        </p:txBody>
      </p:sp>
      <p:sp>
        <p:nvSpPr>
          <p:cNvPr id="55299" name="文本框 55298"/>
          <p:cNvSpPr txBox="1"/>
          <p:nvPr/>
        </p:nvSpPr>
        <p:spPr>
          <a:xfrm>
            <a:off x="1828800" y="1295400"/>
            <a:ext cx="8458200" cy="2225040"/>
          </a:xfrm>
          <a:prstGeom prst="rect">
            <a:avLst/>
          </a:prstGeom>
          <a:noFill/>
          <a:ln w="9525">
            <a:noFill/>
          </a:ln>
        </p:spPr>
        <p:txBody>
          <a:bodyPr>
            <a:spAutoFit/>
          </a:bodyPr>
          <a:p>
            <a:pPr lvl="0">
              <a:spcBef>
                <a:spcPct val="50000"/>
              </a:spcBef>
            </a:pPr>
            <a:r>
              <a:rPr lang="en-US" altLang="zh-CN" sz="2800" b="1">
                <a:solidFill>
                  <a:schemeClr val="accent2"/>
                </a:solidFill>
                <a:latin typeface="Times New Roman" panose="02020603050405020304" pitchFamily="18" charset="0"/>
                <a:ea typeface="宋体" panose="02010600030101010101" pitchFamily="2" charset="-122"/>
              </a:rPr>
              <a:t>        </a:t>
            </a:r>
            <a:r>
              <a:rPr lang="zh-CN" altLang="en-US" sz="2800" b="1">
                <a:solidFill>
                  <a:schemeClr val="accent2"/>
                </a:solidFill>
                <a:latin typeface="Times New Roman" panose="02020603050405020304" pitchFamily="18" charset="0"/>
                <a:ea typeface="宋体" panose="02010600030101010101" pitchFamily="2" charset="-122"/>
              </a:rPr>
              <a:t>机械能守恒定律只是普遍的能量转化和守恒定律的特殊形式。各种形式的能量是可以相互转换的，但是不论如何转换，能量既不能产生，也不能消灭，只能从一种形式转换成另一种形式，这一结论叫做能量守恒定律。</a:t>
            </a:r>
            <a:endParaRPr lang="zh-CN" altLang="en-US" sz="2800" b="1">
              <a:solidFill>
                <a:schemeClr val="accent2"/>
              </a:solidFill>
              <a:latin typeface="Times New Roman" panose="02020603050405020304" pitchFamily="18" charset="0"/>
              <a:ea typeface="宋体" panose="02010600030101010101" pitchFamily="2" charset="-122"/>
            </a:endParaRPr>
          </a:p>
        </p:txBody>
      </p:sp>
      <p:sp>
        <p:nvSpPr>
          <p:cNvPr id="55300" name="文本框 55299"/>
          <p:cNvSpPr txBox="1"/>
          <p:nvPr/>
        </p:nvSpPr>
        <p:spPr>
          <a:xfrm>
            <a:off x="1676400" y="3517900"/>
            <a:ext cx="8915400" cy="2651760"/>
          </a:xfrm>
          <a:prstGeom prst="rect">
            <a:avLst/>
          </a:prstGeom>
          <a:noFill/>
          <a:ln w="9525">
            <a:noFill/>
          </a:ln>
        </p:spPr>
        <p:txBody>
          <a:bodyPr>
            <a:spAutoFit/>
          </a:bodyPr>
          <a:p>
            <a:pPr lvl="0">
              <a:spcBef>
                <a:spcPct val="50000"/>
              </a:spcBef>
            </a:pPr>
            <a:r>
              <a:rPr lang="zh-CN" altLang="en-US" sz="2800" b="1">
                <a:solidFill>
                  <a:srgbClr val="FF00FF"/>
                </a:solidFill>
                <a:latin typeface="Times New Roman" panose="02020603050405020304" pitchFamily="18" charset="0"/>
                <a:ea typeface="宋体" panose="02010600030101010101" pitchFamily="2" charset="-122"/>
              </a:rPr>
              <a:t>应用机械能守恒定律解题的思路和方法：</a:t>
            </a:r>
            <a:r>
              <a:rPr lang="zh-CN" altLang="en-US" sz="2800" b="1">
                <a:solidFill>
                  <a:schemeClr val="accent2"/>
                </a:solidFill>
                <a:latin typeface="Times New Roman" panose="02020603050405020304" pitchFamily="18" charset="0"/>
                <a:ea typeface="宋体" panose="02010600030101010101" pitchFamily="2" charset="-122"/>
              </a:rPr>
              <a:t>明确物理过程后，首先确定研究对象，研究对象必须是质点系；然后进行受力分析，只分析外力和非保守内力，判断它们作功是否为零；若满足机械能守恒条件，则用机械能守恒定律，否则只能运用功能原理；最后规定势能零点，写出初末状态的机械能，列出方程，求解。</a:t>
            </a:r>
            <a:endParaRPr lang="zh-CN" altLang="en-US" sz="2800" b="1">
              <a:solidFill>
                <a:schemeClr val="accent2"/>
              </a:solidFill>
              <a:latin typeface="Times New Roman" panose="02020603050405020304" pitchFamily="18" charset="0"/>
              <a:ea typeface="宋体" panose="02010600030101010101" pitchFamily="2" charset="-122"/>
            </a:endParaRPr>
          </a:p>
        </p:txBody>
      </p:sp>
      <p:pic>
        <p:nvPicPr>
          <p:cNvPr id="55301" name="图片 55300" descr="动画140">
            <a:hlinkClick r:id="rId1"/>
          </p:cNvPr>
          <p:cNvPicPr>
            <a:picLocks noChangeAspect="1"/>
          </p:cNvPicPr>
          <p:nvPr/>
        </p:nvPicPr>
        <p:blipFill>
          <a:blip r:embed="rId2"/>
          <a:stretch>
            <a:fillRect/>
          </a:stretch>
        </p:blipFill>
        <p:spPr>
          <a:xfrm>
            <a:off x="8153400" y="6096000"/>
            <a:ext cx="2193925" cy="685800"/>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fld>
            <a:endParaRPr 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strips(downRight)">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strips(downRight)">
                                      <p:cBhvr>
                                        <p:cTn id="12" dur="500"/>
                                        <p:tgtEl>
                                          <p:spTgt spid="5529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strips(downRight)">
                                      <p:cBhvr>
                                        <p:cTn id="17" dur="500"/>
                                        <p:tgtEl>
                                          <p:spTgt spid="553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301"/>
                                        </p:tgtEl>
                                        <p:attrNameLst>
                                          <p:attrName>style.visibility</p:attrName>
                                        </p:attrNameLst>
                                      </p:cBhvr>
                                      <p:to>
                                        <p:strVal val="visible"/>
                                      </p:to>
                                    </p:set>
                                    <p:animEffect transition="in" filter="wipe(left)">
                                      <p:cBhvr>
                                        <p:cTn id="22" dur="500"/>
                                        <p:tgtEl>
                                          <p:spTgt spid="5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p:bldP spid="553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1149</Words>
  <Application>WPS 演示</Application>
  <PresentationFormat>宽屏</PresentationFormat>
  <Paragraphs>102</Paragraphs>
  <Slides>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53</vt:i4>
      </vt:variant>
      <vt:variant>
        <vt:lpstr>幻灯片标题</vt:lpstr>
      </vt:variant>
      <vt:variant>
        <vt:i4>9</vt:i4>
      </vt:variant>
    </vt:vector>
  </HeadingPairs>
  <TitlesOfParts>
    <vt:vector size="75" baseType="lpstr">
      <vt:lpstr>Arial</vt:lpstr>
      <vt:lpstr>宋体</vt:lpstr>
      <vt:lpstr>Wingdings</vt:lpstr>
      <vt:lpstr>Century Schoolbook</vt:lpstr>
      <vt:lpstr>楷体_GB2312</vt:lpstr>
      <vt:lpstr>Times New Roman</vt:lpstr>
      <vt:lpstr>Symbol</vt:lpstr>
      <vt:lpstr>新宋体</vt:lpstr>
      <vt:lpstr>Calibri</vt:lpstr>
      <vt:lpstr>微软雅黑</vt:lpstr>
      <vt:lpstr>Calibri Light</vt:lpstr>
      <vt:lpstr>幼圆</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6</cp:revision>
  <dcterms:created xsi:type="dcterms:W3CDTF">2016-12-04T03:07:00Z</dcterms:created>
  <dcterms:modified xsi:type="dcterms:W3CDTF">2016-12-22T12:55:51Z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