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6" r:id="rId2"/>
    <p:sldId id="1172" r:id="rId3"/>
    <p:sldId id="1177" r:id="rId4"/>
    <p:sldId id="1174" r:id="rId5"/>
    <p:sldId id="1176" r:id="rId6"/>
    <p:sldId id="117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800080"/>
    <a:srgbClr val="0000FF"/>
    <a:srgbClr val="008080"/>
    <a:srgbClr val="006600"/>
    <a:srgbClr val="808080"/>
    <a:srgbClr val="404040"/>
    <a:srgbClr val="0033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85420" autoAdjust="0"/>
  </p:normalViewPr>
  <p:slideViewPr>
    <p:cSldViewPr>
      <p:cViewPr varScale="1">
        <p:scale>
          <a:sx n="77" d="100"/>
          <a:sy n="77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82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2B571F6-0F46-43D6-BF59-2C8F4E923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76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46CE8C4E-4E2B-4FAA-924F-F78D103AA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49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AFE70DC-C7E3-4C03-93E4-B49EBC9D86EE}" type="slidenum">
              <a:rPr lang="en-US" altLang="zh-CN" sz="12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41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338" indent="-287338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BCACC2-EB2E-41B5-88CE-73A61AB12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804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35B4-CD61-434F-B263-5E6E207B2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9632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452F-4105-48B6-93DB-6861893DE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7615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B451-ED34-44AC-A294-F69DDAD5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70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A548-88A0-4B76-ACB8-541D04879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7685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8CAA-8BE4-46E1-93AA-6E4772B53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41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5D8D-A7E5-4C44-8276-4D9C4CFAE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6211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1312-4604-4E58-8319-6E38FD6FB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6195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C48A-AC36-4DC7-9F8C-4BFF4C034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175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5092-F570-4E83-87BB-25B42F38C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1875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60E3-5837-415F-9BBB-C137EFF19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9286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3C3F5D21-47BA-43E3-9A7C-87A4E15DF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9B3BC93-BFCE-4A50-885D-9D843207DEA4}" type="slidenum">
              <a:rPr lang="en-US" altLang="zh-CN" sz="14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charset="-122"/>
              </a:rPr>
              <a:t>组合数据类型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练习题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511179" y="4599354"/>
            <a:ext cx="41216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zh-CN" dirty="0" smtClean="0"/>
              <a:t>2018</a:t>
            </a:r>
            <a:r>
              <a:rPr lang="zh-CN" altLang="en-US" dirty="0" smtClean="0"/>
              <a:t>秋季</a:t>
            </a:r>
            <a:endParaRPr lang="en-US" altLang="zh-CN" dirty="0" smtClean="0"/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</a:pPr>
            <a:r>
              <a:rPr lang="zh-CN" altLang="en-US" dirty="0"/>
              <a:t>北京师范大学 信息科学与技术</a:t>
            </a:r>
            <a:r>
              <a:rPr lang="zh-CN" altLang="en-US" dirty="0" smtClean="0"/>
              <a:t>学院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</a:t>
            </a:r>
            <a:r>
              <a:rPr lang="zh-CN" altLang="en-US" dirty="0">
                <a:latin typeface="Microsoft JhengHei"/>
                <a:cs typeface="Microsoft JhengHei"/>
              </a:rPr>
              <a:t>（红色标注为作业题）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输入字符串中英文字母的个数。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一个字符串反序存放。如输入</a:t>
            </a:r>
            <a:r>
              <a:rPr lang="en-US" altLang="zh-CN" sz="22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abcdefg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则输出为：</a:t>
            </a:r>
            <a:r>
              <a:rPr lang="en-US" altLang="zh-CN" sz="2200" kern="1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gfedcba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判断输入的字符串是否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是回文，如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2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abcdcba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”是回文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输入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字符串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中最长的单词输出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中下标为奇数的字符删除，字符串中剩余的字符形成新的字符串输出。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个数字，要求输出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个数字字符，但每两个字符中间加一个空格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输入一个字符串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和字符串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，查找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中的所有位置并输出显示。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29200"/>
            <a:ext cx="3308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083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练习题（红色标注为作业题）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628264" y="2246820"/>
            <a:ext cx="4986020" cy="93344"/>
          </a:xfrm>
          <a:custGeom>
            <a:avLst/>
            <a:gdLst/>
            <a:ahLst/>
            <a:cxnLst/>
            <a:rect l="l" t="t" r="r" b="b"/>
            <a:pathLst>
              <a:path w="4986020" h="93345">
                <a:moveTo>
                  <a:pt x="0" y="93344"/>
                </a:moveTo>
                <a:lnTo>
                  <a:pt x="4986020" y="93344"/>
                </a:lnTo>
                <a:lnTo>
                  <a:pt x="4986020" y="0"/>
                </a:lnTo>
                <a:lnTo>
                  <a:pt x="0" y="0"/>
                </a:lnTo>
                <a:lnTo>
                  <a:pt x="0" y="93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628264" y="2838004"/>
            <a:ext cx="4986020" cy="121919"/>
          </a:xfrm>
          <a:custGeom>
            <a:avLst/>
            <a:gdLst/>
            <a:ahLst/>
            <a:cxnLst/>
            <a:rect l="l" t="t" r="r" b="b"/>
            <a:pathLst>
              <a:path w="4986020" h="121920">
                <a:moveTo>
                  <a:pt x="0" y="121919"/>
                </a:moveTo>
                <a:lnTo>
                  <a:pt x="4986020" y="121919"/>
                </a:lnTo>
                <a:lnTo>
                  <a:pt x="4986020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49694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zh-CN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一个字符串中的每个空格替换成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“**”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。例如，当字符串为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Knowledge is power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，则经过替换之后的字符串为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Knowledge**is**power</a:t>
            </a:r>
            <a:r>
              <a:rPr lang="zh-CN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zh-CN" altLang="en-US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找出输入字符串中第一个只出现一次的字符。例如，当从字符串中只读出前两个字符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“go”</a:t>
            </a:r>
            <a:r>
              <a:rPr lang="zh-CN" altLang="en-US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时，第一个只出现一次的字符是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“g”</a:t>
            </a:r>
            <a:r>
              <a:rPr lang="zh-CN" altLang="en-US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。当从该字符串中读出前六个字符“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google”</a:t>
            </a:r>
            <a:r>
              <a:rPr lang="zh-CN" altLang="en-US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时，第一个只出现一次的</a:t>
            </a:r>
            <a:r>
              <a:rPr lang="zh-CN" altLang="en-US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字符是</a:t>
            </a: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“l”</a:t>
            </a:r>
            <a:r>
              <a:rPr lang="zh-CN" altLang="en-US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。如果当前字符串没有存在出现一次的字符，返回</a:t>
            </a: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  <a:r>
              <a:rPr lang="zh-CN" altLang="en-US" sz="22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306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练习题（红色标注为作业题）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628264" y="2246820"/>
            <a:ext cx="4986020" cy="93344"/>
          </a:xfrm>
          <a:custGeom>
            <a:avLst/>
            <a:gdLst/>
            <a:ahLst/>
            <a:cxnLst/>
            <a:rect l="l" t="t" r="r" b="b"/>
            <a:pathLst>
              <a:path w="4986020" h="93345">
                <a:moveTo>
                  <a:pt x="0" y="93344"/>
                </a:moveTo>
                <a:lnTo>
                  <a:pt x="4986020" y="93344"/>
                </a:lnTo>
                <a:lnTo>
                  <a:pt x="4986020" y="0"/>
                </a:lnTo>
                <a:lnTo>
                  <a:pt x="0" y="0"/>
                </a:lnTo>
                <a:lnTo>
                  <a:pt x="0" y="93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628264" y="2838004"/>
            <a:ext cx="4986020" cy="121919"/>
          </a:xfrm>
          <a:custGeom>
            <a:avLst/>
            <a:gdLst/>
            <a:ahLst/>
            <a:cxnLst/>
            <a:rect l="l" t="t" r="r" b="b"/>
            <a:pathLst>
              <a:path w="4986020" h="121920">
                <a:moveTo>
                  <a:pt x="0" y="121919"/>
                </a:moveTo>
                <a:lnTo>
                  <a:pt x="4986020" y="121919"/>
                </a:lnTo>
                <a:lnTo>
                  <a:pt x="4986020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395536" y="119675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交换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一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个列表中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最大值和最小值的位置，其他元素的位置不变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zh-CN" altLang="en-US" sz="22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zh-CN" altLang="en-US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中有一个数字出现的次数超过列表长度的一半，请找出这个数字。例如输入一个长度为</a:t>
            </a: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的数组</a:t>
            </a: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{1,2,3,2,2,2,5,4,2}</a:t>
            </a:r>
            <a:r>
              <a:rPr lang="zh-CN" altLang="en-US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。由于数字</a:t>
            </a: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在数组中出现了</a:t>
            </a: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次，超过数组长度的一半，因此输出</a:t>
            </a: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。如果不存在则输出</a:t>
            </a: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2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将给定的一个二维数组（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3×3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）转置。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求出二维数组周边元素之和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zh-CN" altLang="en-US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打印杨辉三</a:t>
            </a:r>
            <a:r>
              <a:rPr lang="zh-CN" altLang="en-US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角。</a:t>
            </a:r>
            <a:endParaRPr lang="en-US" altLang="zh-CN" sz="2200" kern="1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4221088"/>
            <a:ext cx="5000000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70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练习题（红色标注为作业题）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628264" y="2246820"/>
            <a:ext cx="4986020" cy="93344"/>
          </a:xfrm>
          <a:custGeom>
            <a:avLst/>
            <a:gdLst/>
            <a:ahLst/>
            <a:cxnLst/>
            <a:rect l="l" t="t" r="r" b="b"/>
            <a:pathLst>
              <a:path w="4986020" h="93345">
                <a:moveTo>
                  <a:pt x="0" y="93344"/>
                </a:moveTo>
                <a:lnTo>
                  <a:pt x="4986020" y="93344"/>
                </a:lnTo>
                <a:lnTo>
                  <a:pt x="4986020" y="0"/>
                </a:lnTo>
                <a:lnTo>
                  <a:pt x="0" y="0"/>
                </a:lnTo>
                <a:lnTo>
                  <a:pt x="0" y="93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628264" y="2838004"/>
            <a:ext cx="4986020" cy="121919"/>
          </a:xfrm>
          <a:custGeom>
            <a:avLst/>
            <a:gdLst/>
            <a:ahLst/>
            <a:cxnLst/>
            <a:rect l="l" t="t" r="r" b="b"/>
            <a:pathLst>
              <a:path w="4986020" h="121920">
                <a:moveTo>
                  <a:pt x="0" y="121919"/>
                </a:moveTo>
                <a:lnTo>
                  <a:pt x="4986020" y="121919"/>
                </a:lnTo>
                <a:lnTo>
                  <a:pt x="4986020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分别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使用集合和字典的键对列表进行去重操作。</a:t>
            </a:r>
            <a:endParaRPr lang="en-US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从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字典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{'a':3, 'b':2, 'c':6} 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中找出值最小的项</a:t>
            </a:r>
            <a:r>
              <a:rPr lang="zh-CN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zh-CN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输入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个数，返回字典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‘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max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最大值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min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最小值</a:t>
            </a:r>
            <a:r>
              <a:rPr lang="en-US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zh-CN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随机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生成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之间的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20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个数，将所有大于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60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的值保存至字典的第一个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key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中，将等于小于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60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的值保存至第二个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key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中，即：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{'k1':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大于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60,'k2':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小于等于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60</a:t>
            </a:r>
            <a:r>
              <a:rPr lang="en-US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zh-CN" altLang="zh-CN" sz="2200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有</a:t>
            </a:r>
            <a:r>
              <a:rPr lang="zh-CN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两个字典：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d1 = {'a':1, 'b':2, 'c':3, 'd':4}</a:t>
            </a:r>
            <a:r>
              <a:rPr lang="zh-CN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d2 = {'b':2, 'c':3, 'd':3, 'e':5}</a:t>
            </a:r>
            <a:r>
              <a:rPr lang="zh-CN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，找出这两个字典中的公共键的项，即得到结果</a:t>
            </a:r>
            <a:r>
              <a:rPr lang="en-US" altLang="zh-CN" sz="2200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{'b':2, 'c':3}</a:t>
            </a:r>
            <a:r>
              <a:rPr lang="zh-CN" altLang="zh-CN" sz="22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输入一个字符串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按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字典打印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出该字符串中字符的所有排列。例如输入字符串</a:t>
            </a:r>
            <a:r>
              <a:rPr lang="en-US" altLang="zh-CN" sz="2200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abc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则打印出由字符</a:t>
            </a:r>
            <a:r>
              <a:rPr lang="en-US" altLang="zh-CN" sz="2200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a,b,c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所能排列出来的所有字符串</a:t>
            </a:r>
            <a:r>
              <a:rPr lang="en-US" altLang="zh-CN" sz="2200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abc,acb,bac,bca,cab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200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cba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。要求：输入字符串长度不超过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9(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可能有字符重复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200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字符只包括大</a:t>
            </a:r>
            <a:r>
              <a:rPr lang="zh-CN" altLang="en-US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小写字母）。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430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004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65846</TotalTime>
  <Words>626</Words>
  <Application>Microsoft Office PowerPoint</Application>
  <PresentationFormat>全屏显示(4:3)</PresentationFormat>
  <Paragraphs>32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Microsoft JhengHei</vt:lpstr>
      <vt:lpstr>宋体</vt:lpstr>
      <vt:lpstr>Arial</vt:lpstr>
      <vt:lpstr>Tahoma</vt:lpstr>
      <vt:lpstr>Times New Roman</vt:lpstr>
      <vt:lpstr>Verdana</vt:lpstr>
      <vt:lpstr>Wingdings</vt:lpstr>
      <vt:lpstr>Blends</vt:lpstr>
      <vt:lpstr>组合数据类型-练习题</vt:lpstr>
      <vt:lpstr>练习题（红色标注为作业题）</vt:lpstr>
      <vt:lpstr>练习题（红色标注为作业题）</vt:lpstr>
      <vt:lpstr>练习题（红色标注为作业题）</vt:lpstr>
      <vt:lpstr>练习题（红色标注为作业题）</vt:lpstr>
      <vt:lpstr>The End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admin</cp:lastModifiedBy>
  <cp:revision>2056</cp:revision>
  <cp:lastPrinted>2009-04-22T19:24:48Z</cp:lastPrinted>
  <dcterms:created xsi:type="dcterms:W3CDTF">2009-04-22T19:24:48Z</dcterms:created>
  <dcterms:modified xsi:type="dcterms:W3CDTF">2018-11-08T09:26:12Z</dcterms:modified>
</cp:coreProperties>
</file>