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F6D47-3490-4C8A-A9D2-78E637DA0815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2C5D-FC25-4A96-A34F-102D6D9E8F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831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典型题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latin typeface="+mn-lt"/>
                <a:ea typeface="+mn-ea"/>
                <a:cs typeface="+mn-cs"/>
              </a:rPr>
              <a:t>9.</a:t>
            </a:r>
            <a:r>
              <a:rPr lang="zh-CN" altLang="en-US" sz="1800" dirty="0" smtClean="0">
                <a:latin typeface="+mn-lt"/>
                <a:ea typeface="+mn-ea"/>
                <a:cs typeface="+mn-cs"/>
              </a:rPr>
              <a:t>定义最大值</a:t>
            </a: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63356"/>
            <a:ext cx="6957612" cy="4209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编写函数：判断字符串是否表示数值（包括整数和小数）。例如，字符串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“+100”,“5e2”,“-123”,“3.1416”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“-1E-16”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都表示数值。但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"12e","1a3.14","1.2.3","+-5"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"12e+4.3"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都不是。</a:t>
            </a:r>
            <a:endParaRPr lang="en-US" altLang="zh-CN" kern="100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5769932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8367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统计字符串中字母的个数</a:t>
            </a:r>
            <a:endParaRPr lang="zh-CN" altLang="en-US" dirty="0"/>
          </a:p>
        </p:txBody>
      </p:sp>
      <p:pic>
        <p:nvPicPr>
          <p:cNvPr id="3" name="图片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311581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统计最长单词</a:t>
            </a:r>
            <a:endParaRPr lang="zh-CN" altLang="en-US" dirty="0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1734394"/>
            <a:ext cx="5924623" cy="2630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 smtClean="0"/>
              <a:t>移除奇数号元素</a:t>
            </a:r>
            <a:endParaRPr lang="zh-CN" altLang="en-US" dirty="0"/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7416824" cy="12925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输入一个字符串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和字符串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，查找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中的所有位置并输出显示。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591104" cy="2099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15.</a:t>
            </a:r>
            <a:r>
              <a:rPr lang="zh-CN" altLang="en-US" dirty="0" smtClean="0"/>
              <a:t>寻找最长无重复字符的子串（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中档题）</a:t>
            </a:r>
            <a:endParaRPr lang="zh-CN" altLang="en-US" dirty="0"/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24744"/>
            <a:ext cx="4752528" cy="511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3920" y="620688"/>
            <a:ext cx="874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一个字符串，统计该字符串中字母、数字、空格和其他字符出现的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并输出显示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268760"/>
            <a:ext cx="4872179" cy="4680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5445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807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判断三角形，并输出其面积大小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70080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" name="图片 6" descr="QQ图片201812031918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6633860" cy="1886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3671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两种方式计算阶乘</a:t>
            </a:r>
            <a:endParaRPr lang="zh-CN" altLang="en-US" dirty="0"/>
          </a:p>
        </p:txBody>
      </p:sp>
      <p:pic>
        <p:nvPicPr>
          <p:cNvPr id="3" name="图片 2" descr="QQ图片201812031949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65360"/>
            <a:ext cx="6953958" cy="4151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latin typeface="+mn-lt"/>
                <a:ea typeface="+mn-ea"/>
                <a:cs typeface="+mn-cs"/>
              </a:rPr>
              <a:t>4.</a:t>
            </a:r>
            <a:r>
              <a:rPr lang="zh-CN" altLang="en-US" sz="1800" dirty="0" smtClean="0">
                <a:latin typeface="+mn-lt"/>
                <a:ea typeface="+mn-ea"/>
                <a:cs typeface="+mn-cs"/>
              </a:rPr>
              <a:t>九九乘法表</a:t>
            </a:r>
          </a:p>
        </p:txBody>
      </p:sp>
      <p:pic>
        <p:nvPicPr>
          <p:cNvPr id="3" name="图片 2" descr="QQ图片201812042203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48018"/>
            <a:ext cx="6840760" cy="4699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0527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两种方式找素数</a:t>
            </a:r>
            <a:endParaRPr lang="zh-CN" altLang="en-US" dirty="0"/>
          </a:p>
        </p:txBody>
      </p:sp>
      <p:pic>
        <p:nvPicPr>
          <p:cNvPr id="4" name="图片 3" descr="QQ图片201812042221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578613"/>
            <a:ext cx="6743956" cy="3938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812102147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5057086" cy="25922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7139136" cy="65293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latin typeface="+mn-lt"/>
                <a:ea typeface="+mn-ea"/>
                <a:cs typeface="+mn-cs"/>
              </a:rPr>
              <a:t>6.</a:t>
            </a:r>
            <a:r>
              <a:rPr lang="zh-CN" altLang="en-US" sz="1800" dirty="0" smtClean="0">
                <a:latin typeface="+mn-lt"/>
                <a:ea typeface="+mn-ea"/>
                <a:cs typeface="+mn-cs"/>
              </a:rPr>
              <a:t>查找子串</a:t>
            </a:r>
          </a:p>
        </p:txBody>
      </p:sp>
      <p:pic>
        <p:nvPicPr>
          <p:cNvPr id="4" name="图片 3" descr="QQ图片20181210215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077072"/>
            <a:ext cx="4210903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latin typeface="+mn-lt"/>
                <a:ea typeface="+mn-ea"/>
                <a:cs typeface="+mn-cs"/>
              </a:rPr>
              <a:t>7.</a:t>
            </a:r>
            <a:r>
              <a:rPr lang="zh-CN" altLang="en-US" sz="1800" dirty="0" smtClean="0">
                <a:latin typeface="+mn-lt"/>
                <a:ea typeface="+mn-ea"/>
                <a:cs typeface="+mn-cs"/>
              </a:rPr>
              <a:t>统计词频</a:t>
            </a:r>
          </a:p>
        </p:txBody>
      </p:sp>
      <p:pic>
        <p:nvPicPr>
          <p:cNvPr id="3" name="图片 2" descr="QQ图片201812102213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4615262" cy="1987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800" dirty="0" smtClean="0">
                <a:latin typeface="+mn-lt"/>
                <a:ea typeface="+mn-ea"/>
                <a:cs typeface="+mn-cs"/>
              </a:rPr>
              <a:t>8.</a:t>
            </a:r>
            <a:r>
              <a:rPr lang="zh-CN" altLang="en-US" sz="1800" dirty="0" smtClean="0">
                <a:latin typeface="+mn-lt"/>
                <a:ea typeface="+mn-ea"/>
                <a:cs typeface="+mn-cs"/>
              </a:rPr>
              <a:t>判断回文数</a:t>
            </a:r>
          </a:p>
        </p:txBody>
      </p:sp>
      <p:pic>
        <p:nvPicPr>
          <p:cNvPr id="6" name="图片 5" descr="1.png"/>
          <p:cNvPicPr>
            <a:picLocks noChangeAspect="1"/>
          </p:cNvPicPr>
          <p:nvPr/>
        </p:nvPicPr>
        <p:blipFill>
          <a:blip r:embed="rId2" cstate="print"/>
          <a:srcRect b="16873"/>
          <a:stretch>
            <a:fillRect/>
          </a:stretch>
        </p:blipFill>
        <p:spPr>
          <a:xfrm>
            <a:off x="251520" y="1196752"/>
            <a:ext cx="5293940" cy="1760279"/>
          </a:xfrm>
          <a:prstGeom prst="rect">
            <a:avLst/>
          </a:prstGeom>
        </p:spPr>
      </p:pic>
      <p:pic>
        <p:nvPicPr>
          <p:cNvPr id="7" name="图片 6" descr="2.png"/>
          <p:cNvPicPr>
            <a:picLocks noChangeAspect="1"/>
          </p:cNvPicPr>
          <p:nvPr/>
        </p:nvPicPr>
        <p:blipFill>
          <a:blip r:embed="rId3" cstate="print"/>
          <a:srcRect b="7268"/>
          <a:stretch>
            <a:fillRect/>
          </a:stretch>
        </p:blipFill>
        <p:spPr>
          <a:xfrm>
            <a:off x="323528" y="2996952"/>
            <a:ext cx="5112553" cy="1700205"/>
          </a:xfrm>
          <a:prstGeom prst="rect">
            <a:avLst/>
          </a:prstGeom>
        </p:spPr>
      </p:pic>
      <p:pic>
        <p:nvPicPr>
          <p:cNvPr id="8" name="图片 7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4941168"/>
            <a:ext cx="564442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190</Words>
  <Application>Microsoft Office PowerPoint</Application>
  <PresentationFormat>全屏显示(4:3)</PresentationFormat>
  <Paragraphs>18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Python典型题</vt:lpstr>
      <vt:lpstr>幻灯片 2</vt:lpstr>
      <vt:lpstr>幻灯片 3</vt:lpstr>
      <vt:lpstr>幻灯片 4</vt:lpstr>
      <vt:lpstr>4.九九乘法表</vt:lpstr>
      <vt:lpstr>幻灯片 6</vt:lpstr>
      <vt:lpstr>6.查找子串</vt:lpstr>
      <vt:lpstr>7.统计词频</vt:lpstr>
      <vt:lpstr>8.判断回文数</vt:lpstr>
      <vt:lpstr>9.定义最大值</vt:lpstr>
      <vt:lpstr> 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Python典型题</dc:title>
  <dc:creator>bocixu</dc:creator>
  <cp:lastModifiedBy>bocixu</cp:lastModifiedBy>
  <cp:revision>55</cp:revision>
  <dcterms:created xsi:type="dcterms:W3CDTF">2018-12-03T10:56:41Z</dcterms:created>
  <dcterms:modified xsi:type="dcterms:W3CDTF">2018-12-17T06:24:48Z</dcterms:modified>
</cp:coreProperties>
</file>