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7"/>
  </p:notesMasterIdLst>
  <p:sldIdLst>
    <p:sldId id="307" r:id="rId4"/>
    <p:sldId id="308" r:id="rId5"/>
    <p:sldId id="309" r:id="rId6"/>
    <p:sldId id="310" r:id="rId8"/>
    <p:sldId id="301" r:id="rId9"/>
    <p:sldId id="323" r:id="rId10"/>
    <p:sldId id="312" r:id="rId11"/>
    <p:sldId id="306" r:id="rId12"/>
    <p:sldId id="260" r:id="rId13"/>
    <p:sldId id="263" r:id="rId14"/>
    <p:sldId id="264" r:id="rId15"/>
    <p:sldId id="267" r:id="rId16"/>
    <p:sldId id="269" r:id="rId17"/>
    <p:sldId id="270" r:id="rId18"/>
    <p:sldId id="271" r:id="rId19"/>
    <p:sldId id="272" r:id="rId20"/>
    <p:sldId id="274" r:id="rId21"/>
    <p:sldId id="275" r:id="rId22"/>
    <p:sldId id="276" r:id="rId23"/>
    <p:sldId id="277" r:id="rId24"/>
    <p:sldId id="278" r:id="rId25"/>
    <p:sldId id="321" r:id="rId26"/>
    <p:sldId id="279" r:id="rId27"/>
    <p:sldId id="281" r:id="rId28"/>
    <p:sldId id="282" r:id="rId29"/>
    <p:sldId id="283" r:id="rId30"/>
    <p:sldId id="317" r:id="rId31"/>
    <p:sldId id="318" r:id="rId32"/>
    <p:sldId id="319" r:id="rId33"/>
    <p:sldId id="320" r:id="rId34"/>
    <p:sldId id="284" r:id="rId35"/>
    <p:sldId id="285" r:id="rId36"/>
    <p:sldId id="286" r:id="rId37"/>
    <p:sldId id="288" r:id="rId38"/>
    <p:sldId id="289" r:id="rId39"/>
    <p:sldId id="290" r:id="rId40"/>
    <p:sldId id="293" r:id="rId41"/>
    <p:sldId id="295" r:id="rId42"/>
    <p:sldId id="296" r:id="rId43"/>
    <p:sldId id="297" r:id="rId44"/>
    <p:sldId id="298" r:id="rId45"/>
    <p:sldId id="299" r:id="rId46"/>
    <p:sldId id="291" r:id="rId47"/>
    <p:sldId id="292" r:id="rId48"/>
    <p:sldId id="316" r:id="rId49"/>
    <p:sldId id="313" r:id="rId50"/>
    <p:sldId id="315" r:id="rId51"/>
    <p:sldId id="322" r:id="rId52"/>
  </p:sldIdLst>
  <p:sldSz cx="1219009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241F"/>
    <a:srgbClr val="CC3300"/>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5028" autoAdjust="0"/>
  </p:normalViewPr>
  <p:slideViewPr>
    <p:cSldViewPr>
      <p:cViewPr varScale="1">
        <p:scale>
          <a:sx n="63" d="100"/>
          <a:sy n="63" d="100"/>
        </p:scale>
        <p:origin x="-942"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018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EC8650-8861-4E08-A251-8C78C2E9389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A5817-96EE-4A22-9396-9B9CC13050C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a:defRPr/>
            </a:pPr>
            <a:endParaRPr lang="zh-CN" altLang="en-US" dirty="0"/>
          </a:p>
        </p:txBody>
      </p:sp>
      <p:sp>
        <p:nvSpPr>
          <p:cNvPr id="142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9EE9F0E-0075-4C69-9BB2-963ED74BFDA4}" type="slidenum">
              <a:rPr lang="zh-TW" altLang="en-US" smtClean="0"/>
            </a:fld>
            <a:endParaRPr lang="zh-TW"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smtClean="0">
                <a:latin typeface="Arial" panose="020B0604020202020204" pitchFamily="34" charset="0"/>
              </a:rPr>
              <a:t>格局：</a:t>
            </a:r>
            <a:r>
              <a:rPr lang="zh-CN" altLang="zh-CN" b="1" smtClean="0">
                <a:latin typeface="Arial" panose="020B0604020202020204" pitchFamily="34" charset="0"/>
              </a:rPr>
              <a:t>创制造局，乃创建制度、营造格局之简称，本义为开创了格局并有制度保障。格局，可否对应今天软件工程里所言的体系架构，而制度，是否对应软件体系或系统中的机制？</a:t>
            </a:r>
            <a:r>
              <a:rPr lang="zh-CN" altLang="en-US" smtClean="0">
                <a:latin typeface="Arial" panose="020B0604020202020204" pitchFamily="34" charset="0"/>
              </a:rPr>
              <a:t>软件行业为架构师；</a:t>
            </a:r>
            <a:endParaRPr lang="zh-CN" altLang="en-US" smtClean="0">
              <a:latin typeface="Arial" panose="020B0604020202020204" pitchFamily="34" charset="0"/>
            </a:endParaRPr>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3200" b="1">
                <a:solidFill>
                  <a:schemeClr val="tx1"/>
                </a:solidFill>
                <a:latin typeface="仿宋_GB2312" pitchFamily="49" charset="-122"/>
                <a:ea typeface="仿宋_GB2312" pitchFamily="49" charset="-122"/>
              </a:defRPr>
            </a:lvl1pPr>
            <a:lvl2pPr marL="742950" indent="-285750" eaLnBrk="0" hangingPunct="0">
              <a:defRPr sz="3200" b="1">
                <a:solidFill>
                  <a:schemeClr val="tx1"/>
                </a:solidFill>
                <a:latin typeface="仿宋_GB2312" pitchFamily="49" charset="-122"/>
                <a:ea typeface="仿宋_GB2312" pitchFamily="49" charset="-122"/>
              </a:defRPr>
            </a:lvl2pPr>
            <a:lvl3pPr marL="1143000" indent="-228600" eaLnBrk="0" hangingPunct="0">
              <a:defRPr sz="3200" b="1">
                <a:solidFill>
                  <a:schemeClr val="tx1"/>
                </a:solidFill>
                <a:latin typeface="仿宋_GB2312" pitchFamily="49" charset="-122"/>
                <a:ea typeface="仿宋_GB2312" pitchFamily="49" charset="-122"/>
              </a:defRPr>
            </a:lvl3pPr>
            <a:lvl4pPr marL="1600200" indent="-228600" eaLnBrk="0" hangingPunct="0">
              <a:defRPr sz="3200" b="1">
                <a:solidFill>
                  <a:schemeClr val="tx1"/>
                </a:solidFill>
                <a:latin typeface="仿宋_GB2312" pitchFamily="49" charset="-122"/>
                <a:ea typeface="仿宋_GB2312" pitchFamily="49" charset="-122"/>
              </a:defRPr>
            </a:lvl4pPr>
            <a:lvl5pPr marL="2057400" indent="-228600" eaLnBrk="0" hangingPunct="0">
              <a:defRPr sz="3200" b="1">
                <a:solidFill>
                  <a:schemeClr val="tx1"/>
                </a:solidFill>
                <a:latin typeface="仿宋_GB2312" pitchFamily="49" charset="-122"/>
                <a:ea typeface="仿宋_GB2312"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3200" b="1">
                <a:solidFill>
                  <a:schemeClr val="tx1"/>
                </a:solidFill>
                <a:latin typeface="仿宋_GB2312" pitchFamily="49" charset="-122"/>
                <a:ea typeface="仿宋_GB2312"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3200" b="1">
                <a:solidFill>
                  <a:schemeClr val="tx1"/>
                </a:solidFill>
                <a:latin typeface="仿宋_GB2312" pitchFamily="49" charset="-122"/>
                <a:ea typeface="仿宋_GB2312"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3200" b="1">
                <a:solidFill>
                  <a:schemeClr val="tx1"/>
                </a:solidFill>
                <a:latin typeface="仿宋_GB2312" pitchFamily="49" charset="-122"/>
                <a:ea typeface="仿宋_GB2312"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3200" b="1">
                <a:solidFill>
                  <a:schemeClr val="tx1"/>
                </a:solidFill>
                <a:latin typeface="仿宋_GB2312" pitchFamily="49" charset="-122"/>
                <a:ea typeface="仿宋_GB2312" pitchFamily="49" charset="-122"/>
              </a:defRPr>
            </a:lvl9pPr>
          </a:lstStyle>
          <a:p>
            <a:pPr eaLnBrk="1" hangingPunct="1"/>
            <a:fld id="{51BBCF36-18F7-4535-AA7D-4EAD524943F5}" type="slidenum">
              <a:rPr lang="en-US" altLang="zh-CN" sz="1200" smtClean="0">
                <a:latin typeface="Arial" panose="020B0604020202020204" pitchFamily="34" charset="0"/>
                <a:ea typeface="宋体" panose="02010600030101010101" pitchFamily="2" charset="-122"/>
              </a:rPr>
            </a:fld>
            <a:endParaRPr lang="en-US" altLang="zh-CN" sz="1200" smtClean="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smtClean="0">
                <a:latin typeface="Arial" panose="020B0604020202020204" pitchFamily="34" charset="0"/>
              </a:rPr>
              <a:t>格局：</a:t>
            </a:r>
            <a:r>
              <a:rPr lang="zh-CN" altLang="zh-CN" b="1" smtClean="0">
                <a:latin typeface="Arial" panose="020B0604020202020204" pitchFamily="34" charset="0"/>
              </a:rPr>
              <a:t>创制造局，乃创建制度、营造格局之简称，本义为开创了格局并有制度保障。格局，可否对应今天软件工程里所言的体系架构，而制度，是否对应软件体系或系统中的机制？</a:t>
            </a:r>
            <a:r>
              <a:rPr lang="zh-CN" altLang="en-US" smtClean="0">
                <a:latin typeface="Arial" panose="020B0604020202020204" pitchFamily="34" charset="0"/>
              </a:rPr>
              <a:t>软件行业为架构师；</a:t>
            </a:r>
            <a:endParaRPr lang="zh-CN" altLang="en-US" smtClean="0">
              <a:latin typeface="Arial" panose="020B0604020202020204" pitchFamily="34" charset="0"/>
            </a:endParaRPr>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3200" b="1">
                <a:solidFill>
                  <a:schemeClr val="tx1"/>
                </a:solidFill>
                <a:latin typeface="仿宋_GB2312" pitchFamily="49" charset="-122"/>
                <a:ea typeface="仿宋_GB2312" pitchFamily="49" charset="-122"/>
              </a:defRPr>
            </a:lvl1pPr>
            <a:lvl2pPr marL="742950" indent="-285750" eaLnBrk="0" hangingPunct="0">
              <a:defRPr sz="3200" b="1">
                <a:solidFill>
                  <a:schemeClr val="tx1"/>
                </a:solidFill>
                <a:latin typeface="仿宋_GB2312" pitchFamily="49" charset="-122"/>
                <a:ea typeface="仿宋_GB2312" pitchFamily="49" charset="-122"/>
              </a:defRPr>
            </a:lvl2pPr>
            <a:lvl3pPr marL="1143000" indent="-228600" eaLnBrk="0" hangingPunct="0">
              <a:defRPr sz="3200" b="1">
                <a:solidFill>
                  <a:schemeClr val="tx1"/>
                </a:solidFill>
                <a:latin typeface="仿宋_GB2312" pitchFamily="49" charset="-122"/>
                <a:ea typeface="仿宋_GB2312" pitchFamily="49" charset="-122"/>
              </a:defRPr>
            </a:lvl3pPr>
            <a:lvl4pPr marL="1600200" indent="-228600" eaLnBrk="0" hangingPunct="0">
              <a:defRPr sz="3200" b="1">
                <a:solidFill>
                  <a:schemeClr val="tx1"/>
                </a:solidFill>
                <a:latin typeface="仿宋_GB2312" pitchFamily="49" charset="-122"/>
                <a:ea typeface="仿宋_GB2312" pitchFamily="49" charset="-122"/>
              </a:defRPr>
            </a:lvl4pPr>
            <a:lvl5pPr marL="2057400" indent="-228600" eaLnBrk="0" hangingPunct="0">
              <a:defRPr sz="3200" b="1">
                <a:solidFill>
                  <a:schemeClr val="tx1"/>
                </a:solidFill>
                <a:latin typeface="仿宋_GB2312" pitchFamily="49" charset="-122"/>
                <a:ea typeface="仿宋_GB2312"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3200" b="1">
                <a:solidFill>
                  <a:schemeClr val="tx1"/>
                </a:solidFill>
                <a:latin typeface="仿宋_GB2312" pitchFamily="49" charset="-122"/>
                <a:ea typeface="仿宋_GB2312"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3200" b="1">
                <a:solidFill>
                  <a:schemeClr val="tx1"/>
                </a:solidFill>
                <a:latin typeface="仿宋_GB2312" pitchFamily="49" charset="-122"/>
                <a:ea typeface="仿宋_GB2312"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3200" b="1">
                <a:solidFill>
                  <a:schemeClr val="tx1"/>
                </a:solidFill>
                <a:latin typeface="仿宋_GB2312" pitchFamily="49" charset="-122"/>
                <a:ea typeface="仿宋_GB2312"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3200" b="1">
                <a:solidFill>
                  <a:schemeClr val="tx1"/>
                </a:solidFill>
                <a:latin typeface="仿宋_GB2312" pitchFamily="49" charset="-122"/>
                <a:ea typeface="仿宋_GB2312" pitchFamily="49" charset="-122"/>
              </a:defRPr>
            </a:lvl9pPr>
          </a:lstStyle>
          <a:p>
            <a:pPr eaLnBrk="1" hangingPunct="1"/>
            <a:fld id="{51BBCF36-18F7-4535-AA7D-4EAD524943F5}" type="slidenum">
              <a:rPr lang="en-US" altLang="zh-CN" sz="1200" smtClean="0">
                <a:latin typeface="Arial" panose="020B0604020202020204" pitchFamily="34" charset="0"/>
                <a:ea typeface="宋体" panose="02010600030101010101" pitchFamily="2" charset="-122"/>
              </a:rPr>
            </a:fld>
            <a:endParaRPr lang="en-US" altLang="zh-CN" sz="1200" smtClean="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格局：</a:t>
            </a:r>
            <a:r>
              <a:rPr lang="zh-CN" altLang="zh-CN" b="1" smtClean="0">
                <a:latin typeface="Arial" panose="020B0604020202020204" pitchFamily="34" charset="0"/>
              </a:rPr>
              <a:t>创制造局，乃创建制度、营造格局之简称，本义为开创了格局并有制度保障。格局，可否对应今天软件工程里所言的体系架构，而制度，是否对应软件体系或系统中的机制？</a:t>
            </a:r>
            <a:r>
              <a:rPr lang="zh-CN" altLang="en-US" smtClean="0">
                <a:latin typeface="Arial" panose="020B0604020202020204" pitchFamily="34" charset="0"/>
              </a:rPr>
              <a:t>软件行业为架构师；</a:t>
            </a:r>
            <a:endParaRPr lang="zh-CN" altLang="en-US" smtClean="0">
              <a:latin typeface="Arial" panose="020B0604020202020204" pitchFamily="34" charset="0"/>
            </a:endParaRPr>
          </a:p>
        </p:txBody>
      </p:sp>
      <p:sp>
        <p:nvSpPr>
          <p:cNvPr id="593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B202F71-5730-4084-B549-C7A7A064CAC3}" type="slidenum">
              <a:rPr lang="en-US" altLang="zh-CN" smtClean="0"/>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格局：</a:t>
            </a:r>
            <a:r>
              <a:rPr lang="zh-CN" altLang="zh-CN" b="1" smtClean="0">
                <a:latin typeface="Arial" panose="020B0604020202020204" pitchFamily="34" charset="0"/>
              </a:rPr>
              <a:t>创制造局，乃创建制度、营造格局之简称，本义为开创了格局并有制度保障。格局，可否对应今天软件工程里所言的体系架构，而制度，是否对应软件体系或系统中的机制？</a:t>
            </a:r>
            <a:r>
              <a:rPr lang="zh-CN" altLang="en-US" smtClean="0">
                <a:latin typeface="Arial" panose="020B0604020202020204" pitchFamily="34" charset="0"/>
              </a:rPr>
              <a:t>软件行业为架构师；</a:t>
            </a:r>
            <a:endParaRPr lang="zh-CN" altLang="en-US" smtClean="0">
              <a:latin typeface="Arial" panose="020B0604020202020204" pitchFamily="34" charset="0"/>
            </a:endParaRPr>
          </a:p>
        </p:txBody>
      </p:sp>
      <p:sp>
        <p:nvSpPr>
          <p:cNvPr id="593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B202F71-5730-4084-B549-C7A7A064CAC3}" type="slidenum">
              <a:rPr lang="en-US" altLang="zh-CN" smtClean="0"/>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B724DFD-D873-4194-ABCE-A892CE5BCE2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空页">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xfrm>
            <a:off x="11374438" y="6519864"/>
            <a:ext cx="768350" cy="365125"/>
          </a:xfrm>
        </p:spPr>
        <p:txBody>
          <a:bodyPr lIns="95665" tIns="47832" rIns="95665" bIns="47832" rtlCol="0" anchor="ctr"/>
          <a:lstStyle>
            <a:lvl1pPr algn="r">
              <a:defRPr sz="2000">
                <a:solidFill>
                  <a:schemeClr val="tx1"/>
                </a:solidFill>
              </a:defRPr>
            </a:lvl1pPr>
          </a:lstStyle>
          <a:p>
            <a:pPr>
              <a:defRPr/>
            </a:pPr>
            <a:fld id="{67B73087-AD9D-44ED-BF1D-8B0C278A1347}" type="slidenum">
              <a:rPr lang="zh-CN" altLang="en-US"/>
            </a:fld>
            <a:endParaRPr lang="zh-CN" altLang="en-US" dirty="0"/>
          </a:p>
        </p:txBody>
      </p:sp>
    </p:spTree>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FF8E6D2-E89A-424A-97E1-AAC47A83E4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24DE4-FAB3-490E-B07E-29A1F62845A0}"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F8E6D2-E89A-424A-97E1-AAC47A83E4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24DE4-FAB3-490E-B07E-29A1F62845A0}"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FF8E6D2-E89A-424A-97E1-AAC47A83E4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24DE4-FAB3-490E-B07E-29A1F62845A0}"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FF8E6D2-E89A-424A-97E1-AAC47A83E4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B24DE4-FAB3-490E-B07E-29A1F62845A0}"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FF8E6D2-E89A-424A-97E1-AAC47A83E43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0B24DE4-FAB3-490E-B07E-29A1F62845A0}"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FF8E6D2-E89A-424A-97E1-AAC47A83E43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0B24DE4-FAB3-490E-B07E-29A1F62845A0}"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F8E6D2-E89A-424A-97E1-AAC47A83E43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B24DE4-FAB3-490E-B07E-29A1F62845A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DC241F"/>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Clr>
                <a:srgbClr val="DC241F"/>
              </a:buClr>
              <a:defRPr/>
            </a:lvl1pPr>
            <a:lvl3pPr>
              <a:buClr>
                <a:srgbClr val="DC241F"/>
              </a:buClr>
              <a:defRPr/>
            </a:lvl3pPr>
            <a:lvl5pPr>
              <a:buClr>
                <a:srgbClr val="DC241F"/>
              </a:buClr>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FF8E6D2-E89A-424A-97E1-AAC47A83E4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B24DE4-FAB3-490E-B07E-29A1F62845A0}"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FF8E6D2-E89A-424A-97E1-AAC47A83E4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B24DE4-FAB3-490E-B07E-29A1F62845A0}"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F8E6D2-E89A-424A-97E1-AAC47A83E4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24DE4-FAB3-490E-B07E-29A1F62845A0}"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F8E6D2-E89A-424A-97E1-AAC47A83E4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24DE4-FAB3-490E-B07E-29A1F62845A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551D529-B077-4AFB-B1D9-B153416875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3E8F81-6E59-420C-884F-E246FF339B2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816431"/>
            <a:ext cx="10957581" cy="596346"/>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1D529-B077-4AFB-B1D9-B153416875E2}" type="datetimeFigureOut">
              <a:rPr lang="zh-CN" altLang="en-US" smtClean="0"/>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E8F81-6E59-420C-884F-E246FF339B24}" type="slidenum">
              <a:rPr lang="zh-CN" altLang="en-US" smtClean="0"/>
            </a:fld>
            <a:endParaRPr lang="zh-CN" altLang="en-US"/>
          </a:p>
        </p:txBody>
      </p:sp>
      <p:sp>
        <p:nvSpPr>
          <p:cNvPr id="7" name="Rectangle 31"/>
          <p:cNvSpPr>
            <a:spLocks noChangeArrowheads="1"/>
          </p:cNvSpPr>
          <p:nvPr userDrawn="1"/>
        </p:nvSpPr>
        <p:spPr bwMode="auto">
          <a:xfrm>
            <a:off x="6733207" y="3373"/>
            <a:ext cx="5451824" cy="45872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8" name="Rectangle 32"/>
          <p:cNvSpPr>
            <a:spLocks noChangeArrowheads="1"/>
          </p:cNvSpPr>
          <p:nvPr userDrawn="1"/>
        </p:nvSpPr>
        <p:spPr bwMode="auto">
          <a:xfrm>
            <a:off x="2051230" y="-6566"/>
            <a:ext cx="5379866" cy="468667"/>
          </a:xfrm>
          <a:prstGeom prst="rect">
            <a:avLst/>
          </a:prstGeom>
          <a:gradFill rotWithShape="1">
            <a:gsLst>
              <a:gs pos="0">
                <a:schemeClr val="bg1"/>
              </a:gs>
              <a:gs pos="100000">
                <a:srgbClr val="0000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grpSp>
        <p:nvGrpSpPr>
          <p:cNvPr id="9" name="组合 8"/>
          <p:cNvGrpSpPr/>
          <p:nvPr userDrawn="1"/>
        </p:nvGrpSpPr>
        <p:grpSpPr>
          <a:xfrm>
            <a:off x="132505" y="43128"/>
            <a:ext cx="2962308" cy="914744"/>
            <a:chOff x="18876" y="2480333"/>
            <a:chExt cx="8966607" cy="1686015"/>
          </a:xfrm>
        </p:grpSpPr>
        <p:sp>
          <p:nvSpPr>
            <p:cNvPr id="10" name="TextBox 9"/>
            <p:cNvSpPr txBox="1"/>
            <p:nvPr/>
          </p:nvSpPr>
          <p:spPr>
            <a:xfrm>
              <a:off x="18876" y="3644949"/>
              <a:ext cx="8759122" cy="521399"/>
            </a:xfrm>
            <a:prstGeom prst="rect">
              <a:avLst/>
            </a:prstGeom>
            <a:noFill/>
          </p:spPr>
          <p:txBody>
            <a:bodyPr wrap="square" rtlCol="0">
              <a:spAutoFit/>
            </a:bodyPr>
            <a:lstStyle/>
            <a:p>
              <a:pPr algn="ctr"/>
              <a:r>
                <a:rPr lang="zh-CN" altLang="en-US" sz="1200" b="1" dirty="0" smtClean="0">
                  <a:latin typeface="黑体" panose="02010609060101010101" pitchFamily="49" charset="-122"/>
                  <a:ea typeface="黑体" panose="02010609060101010101" pitchFamily="49" charset="-122"/>
                </a:rPr>
                <a:t>信息科学与技术学院</a:t>
              </a:r>
              <a:endParaRPr lang="zh-CN" altLang="en-US" sz="1200" b="1" dirty="0">
                <a:latin typeface="黑体" panose="02010609060101010101" pitchFamily="49" charset="-122"/>
                <a:ea typeface="黑体" panose="02010609060101010101" pitchFamily="49" charset="-122"/>
              </a:endParaRPr>
            </a:p>
          </p:txBody>
        </p:sp>
        <p:sp>
          <p:nvSpPr>
            <p:cNvPr id="11" name="TextBox 10"/>
            <p:cNvSpPr txBox="1"/>
            <p:nvPr/>
          </p:nvSpPr>
          <p:spPr>
            <a:xfrm>
              <a:off x="226360" y="2480333"/>
              <a:ext cx="8759123" cy="984862"/>
            </a:xfrm>
            <a:prstGeom prst="rect">
              <a:avLst/>
            </a:prstGeom>
            <a:noFill/>
          </p:spPr>
          <p:txBody>
            <a:bodyPr wrap="square" rtlCol="0">
              <a:spAutoFit/>
            </a:bodyPr>
            <a:lstStyle/>
            <a:p>
              <a:pPr algn="ctr"/>
              <a:r>
                <a:rPr lang="zh-CN" altLang="en-US" sz="2800" b="1" dirty="0" smtClean="0">
                  <a:latin typeface="黑体" panose="02010609060101010101" pitchFamily="49" charset="-122"/>
                  <a:ea typeface="黑体" panose="02010609060101010101" pitchFamily="49" charset="-122"/>
                </a:rPr>
                <a:t>计算机导论</a:t>
              </a:r>
              <a:endParaRPr lang="en-US" altLang="zh-CN" sz="2800" b="1" dirty="0" smtClean="0">
                <a:latin typeface="黑体" panose="02010609060101010101" pitchFamily="49" charset="-122"/>
                <a:ea typeface="黑体" panose="02010609060101010101" pitchFamily="49" charset="-122"/>
              </a:endParaRPr>
            </a:p>
          </p:txBody>
        </p:sp>
        <p:cxnSp>
          <p:nvCxnSpPr>
            <p:cNvPr id="12" name="直接连接符 11"/>
            <p:cNvCxnSpPr/>
            <p:nvPr/>
          </p:nvCxnSpPr>
          <p:spPr>
            <a:xfrm>
              <a:off x="682044" y="3653869"/>
              <a:ext cx="7847752" cy="1248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82044" y="3252563"/>
              <a:ext cx="7965552" cy="368732"/>
            </a:xfrm>
            <a:prstGeom prst="rect">
              <a:avLst/>
            </a:prstGeom>
            <a:noFill/>
          </p:spPr>
          <p:txBody>
            <a:bodyPr wrap="square" rtlCol="0">
              <a:spAutoFit/>
            </a:bodyPr>
            <a:lstStyle/>
            <a:p>
              <a:pPr algn="ctr"/>
              <a:r>
                <a:rPr lang="en-US" altLang="zh-CN" sz="700" dirty="0" smtClean="0">
                  <a:latin typeface="Arial Black" panose="020B0A04020102020204" pitchFamily="34" charset="0"/>
                </a:rPr>
                <a:t>INTRODUCTION OF COMPUTERS</a:t>
              </a:r>
              <a:endParaRPr lang="zh-CN" altLang="en-US" sz="700" dirty="0">
                <a:latin typeface="Arial Black" panose="020B0A04020102020204" pitchFamily="34" charset="0"/>
              </a:endParaRPr>
            </a:p>
          </p:txBody>
        </p:sp>
      </p:grpSp>
      <p:sp>
        <p:nvSpPr>
          <p:cNvPr id="14" name="Freeform 33"/>
          <p:cNvSpPr/>
          <p:nvPr userDrawn="1"/>
        </p:nvSpPr>
        <p:spPr bwMode="auto">
          <a:xfrm>
            <a:off x="9462386" y="4930775"/>
            <a:ext cx="1561897" cy="1339850"/>
          </a:xfrm>
          <a:custGeom>
            <a:avLst/>
            <a:gdLst>
              <a:gd name="T0" fmla="*/ 0 w 1344"/>
              <a:gd name="T1" fmla="*/ 2147483646 h 1536"/>
              <a:gd name="T2" fmla="*/ 2147483646 w 1344"/>
              <a:gd name="T3" fmla="*/ 0 h 1536"/>
              <a:gd name="T4" fmla="*/ 2147483646 w 1344"/>
              <a:gd name="T5" fmla="*/ 2147483646 h 1536"/>
              <a:gd name="T6" fmla="*/ 2147483646 w 1344"/>
              <a:gd name="T7" fmla="*/ 2147483646 h 1536"/>
              <a:gd name="T8" fmla="*/ 2147483646 w 1344"/>
              <a:gd name="T9" fmla="*/ 2147483646 h 1536"/>
              <a:gd name="T10" fmla="*/ 0 w 1344"/>
              <a:gd name="T11" fmla="*/ 2147483646 h 1536"/>
              <a:gd name="T12" fmla="*/ 0 w 1344"/>
              <a:gd name="T13" fmla="*/ 2147483646 h 15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44" h="1536">
                <a:moveTo>
                  <a:pt x="0" y="384"/>
                </a:moveTo>
                <a:lnTo>
                  <a:pt x="672" y="0"/>
                </a:lnTo>
                <a:lnTo>
                  <a:pt x="1344" y="384"/>
                </a:lnTo>
                <a:lnTo>
                  <a:pt x="1344" y="1152"/>
                </a:lnTo>
                <a:lnTo>
                  <a:pt x="672" y="1536"/>
                </a:lnTo>
                <a:lnTo>
                  <a:pt x="0" y="1152"/>
                </a:lnTo>
                <a:lnTo>
                  <a:pt x="0" y="384"/>
                </a:lnTo>
                <a:close/>
              </a:path>
            </a:pathLst>
          </a:custGeom>
          <a:noFill/>
          <a:ln w="152400" cap="flat" cmpd="sng">
            <a:solidFill>
              <a:srgbClr val="BDB6B0">
                <a:alpha val="30196"/>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Freeform 18"/>
          <p:cNvSpPr/>
          <p:nvPr userDrawn="1"/>
        </p:nvSpPr>
        <p:spPr bwMode="auto">
          <a:xfrm>
            <a:off x="8330115" y="6199188"/>
            <a:ext cx="1523802" cy="658812"/>
          </a:xfrm>
          <a:custGeom>
            <a:avLst/>
            <a:gdLst>
              <a:gd name="T0" fmla="*/ 0 w 720"/>
              <a:gd name="T1" fmla="*/ 2147483646 h 415"/>
              <a:gd name="T2" fmla="*/ 0 w 720"/>
              <a:gd name="T3" fmla="*/ 2147483646 h 415"/>
              <a:gd name="T4" fmla="*/ 2147483646 w 720"/>
              <a:gd name="T5" fmla="*/ 0 h 415"/>
              <a:gd name="T6" fmla="*/ 2147483646 w 720"/>
              <a:gd name="T7" fmla="*/ 2147483646 h 415"/>
              <a:gd name="T8" fmla="*/ 2147483646 w 720"/>
              <a:gd name="T9" fmla="*/ 2147483646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415">
                <a:moveTo>
                  <a:pt x="0" y="415"/>
                </a:moveTo>
                <a:lnTo>
                  <a:pt x="0" y="223"/>
                </a:lnTo>
                <a:lnTo>
                  <a:pt x="357" y="0"/>
                </a:lnTo>
                <a:lnTo>
                  <a:pt x="720" y="223"/>
                </a:lnTo>
                <a:lnTo>
                  <a:pt x="720" y="415"/>
                </a:lnTo>
              </a:path>
            </a:pathLst>
          </a:custGeom>
          <a:noFill/>
          <a:ln w="152400" cap="flat" cmpd="sng">
            <a:solidFill>
              <a:srgbClr val="BDB6B0">
                <a:alpha val="30196"/>
              </a:srgb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20"/>
          <p:cNvSpPr/>
          <p:nvPr userDrawn="1"/>
        </p:nvSpPr>
        <p:spPr bwMode="auto">
          <a:xfrm>
            <a:off x="11479306" y="4953000"/>
            <a:ext cx="711107" cy="1295400"/>
          </a:xfrm>
          <a:custGeom>
            <a:avLst/>
            <a:gdLst>
              <a:gd name="T0" fmla="*/ 2147483646 w 336"/>
              <a:gd name="T1" fmla="*/ 0 h 816"/>
              <a:gd name="T2" fmla="*/ 0 w 336"/>
              <a:gd name="T3" fmla="*/ 2147483646 h 816"/>
              <a:gd name="T4" fmla="*/ 0 w 336"/>
              <a:gd name="T5" fmla="*/ 2147483646 h 816"/>
              <a:gd name="T6" fmla="*/ 2147483646 w 336"/>
              <a:gd name="T7" fmla="*/ 2147483646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6" h="816">
                <a:moveTo>
                  <a:pt x="336" y="0"/>
                </a:moveTo>
                <a:lnTo>
                  <a:pt x="0" y="192"/>
                </a:lnTo>
                <a:lnTo>
                  <a:pt x="0" y="624"/>
                </a:lnTo>
                <a:lnTo>
                  <a:pt x="336" y="816"/>
                </a:lnTo>
              </a:path>
            </a:pathLst>
          </a:custGeom>
          <a:noFill/>
          <a:ln w="152400" cap="flat" cmpd="sng">
            <a:solidFill>
              <a:srgbClr val="BDB6B0">
                <a:alpha val="30196"/>
              </a:srgb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28"/>
          <p:cNvSpPr>
            <a:spLocks noChangeArrowheads="1"/>
          </p:cNvSpPr>
          <p:nvPr userDrawn="1"/>
        </p:nvSpPr>
        <p:spPr bwMode="auto">
          <a:xfrm>
            <a:off x="-9292" y="6699250"/>
            <a:ext cx="10808409" cy="158750"/>
          </a:xfrm>
          <a:prstGeom prst="rect">
            <a:avLst/>
          </a:prstGeom>
          <a:gradFill rotWithShape="1">
            <a:gsLst>
              <a:gs pos="0">
                <a:srgbClr val="D9241F"/>
              </a:gs>
              <a:gs pos="100000">
                <a:srgbClr val="D9241F">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2800" b="1" kern="1200">
          <a:solidFill>
            <a:srgbClr val="CC3300"/>
          </a:solidFill>
          <a:latin typeface="微软雅黑" panose="020B0503020204020204" pitchFamily="34" charset="-122"/>
          <a:ea typeface="微软雅黑" panose="020B0503020204020204" pitchFamily="34" charset="-122"/>
          <a:cs typeface="+mj-cs"/>
        </a:defRPr>
      </a:lvl1pPr>
    </p:titleStyle>
    <p:bodyStyle>
      <a:lvl1pPr marL="457200" indent="-457200" algn="l" defTabSz="914400" rtl="0" eaLnBrk="1" latinLnBrk="0" hangingPunct="1">
        <a:spcBef>
          <a:spcPct val="20000"/>
        </a:spcBef>
        <a:buClr>
          <a:srgbClr val="FF0000"/>
        </a:buClr>
        <a:buFont typeface="Wingdings" panose="05000000000000000000"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Clr>
          <a:srgbClr val="FF0000"/>
        </a:buClr>
        <a:buFont typeface="Wingdings" panose="05000000000000000000" pitchFamily="2" charset="2"/>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Clr>
          <a:srgbClr val="FF0000"/>
        </a:buClr>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l="-6000" r="-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F8E6D2-E89A-424A-97E1-AAC47A83E434}" type="datetimeFigureOut">
              <a:rPr lang="zh-CN" altLang="en-US" smtClean="0"/>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24DE4-FAB3-490E-B07E-29A1F62845A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jpeg"/><Relationship Id="rId1"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hyperlink" Target="http://www.computer.org/portal/web/swebok"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9.jpeg"/><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6" y="-24765"/>
            <a:ext cx="12190413" cy="6741368"/>
          </a:xfrm>
          <a:prstGeom prst="rect">
            <a:avLst/>
          </a:prstGeom>
        </p:spPr>
      </p:pic>
      <p:sp>
        <p:nvSpPr>
          <p:cNvPr id="2" name="文本框 1"/>
          <p:cNvSpPr txBox="1"/>
          <p:nvPr/>
        </p:nvSpPr>
        <p:spPr>
          <a:xfrm>
            <a:off x="1219835" y="3996055"/>
            <a:ext cx="3535680" cy="1106805"/>
          </a:xfrm>
          <a:prstGeom prst="rect">
            <a:avLst/>
          </a:prstGeom>
          <a:noFill/>
        </p:spPr>
        <p:txBody>
          <a:bodyPr wrap="none" rtlCol="0" anchor="t">
            <a:spAutoFit/>
          </a:bodyPr>
          <a:p>
            <a:r>
              <a:rPr lang="zh-CN" altLang="en-US" sz="6600" dirty="0" smtClean="0">
                <a:solidFill>
                  <a:schemeClr val="tx1"/>
                </a:solidFill>
                <a:latin typeface="Times New Roman" panose="02020603050405020304" pitchFamily="18" charset="0"/>
                <a:ea typeface="华文中宋" panose="02010600040101010101" pitchFamily="2" charset="-122"/>
                <a:cs typeface="Times New Roman" panose="02020603050405020304" pitchFamily="18" charset="0"/>
                <a:sym typeface="+mn-ea"/>
              </a:rPr>
              <a:t>软件工程</a:t>
            </a:r>
            <a:endParaRPr lang="zh-CN" altLang="en-US" sz="6600" dirty="0" smtClean="0">
              <a:solidFill>
                <a:schemeClr val="tx1"/>
              </a:solidFill>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4243" name="Rectangle 3"/>
          <p:cNvSpPr>
            <a:spLocks noGrp="1" noChangeArrowheads="1"/>
          </p:cNvSpPr>
          <p:nvPr>
            <p:ph type="body" idx="1"/>
          </p:nvPr>
        </p:nvSpPr>
        <p:spPr>
          <a:xfrm>
            <a:off x="609521" y="1816225"/>
            <a:ext cx="10971372" cy="4853135"/>
          </a:xfrm>
        </p:spPr>
        <p:txBody>
          <a:bodyPr>
            <a:normAutofit/>
          </a:bodyPr>
          <a:lstStyle/>
          <a:p>
            <a:pPr>
              <a:lnSpc>
                <a:spcPct val="150000"/>
              </a:lnSpc>
              <a:spcBef>
                <a:spcPts val="0"/>
              </a:spcBef>
            </a:pPr>
            <a:r>
              <a:rPr lang="zh-CN" altLang="en-US" sz="3200" dirty="0" smtClean="0">
                <a:latin typeface="Times New Roman" panose="02020603050405020304" pitchFamily="18" charset="0"/>
                <a:ea typeface="华文中宋" panose="02010600040101010101" pitchFamily="2" charset="-122"/>
                <a:cs typeface="Times New Roman" panose="02020603050405020304" pitchFamily="18" charset="0"/>
              </a:rPr>
              <a:t>区别于其他工程领域</a:t>
            </a:r>
            <a:endParaRPr lang="en-US" altLang="zh-CN" sz="3200" dirty="0">
              <a:latin typeface="Times New Roman" panose="02020603050405020304" pitchFamily="18" charset="0"/>
              <a:ea typeface="华文中宋" panose="02010600040101010101" pitchFamily="2" charset="-122"/>
              <a:cs typeface="Times New Roman" panose="02020603050405020304" pitchFamily="18" charset="0"/>
            </a:endParaRPr>
          </a:p>
          <a:p>
            <a:pPr lvl="1">
              <a:lnSpc>
                <a:spcPct val="150000"/>
              </a:lnSpc>
              <a:spcBef>
                <a:spcPts val="0"/>
              </a:spcBef>
            </a:pPr>
            <a:r>
              <a:rPr lang="zh-CN" altLang="en-US" sz="2800" dirty="0" smtClean="0">
                <a:latin typeface="Times New Roman" panose="02020603050405020304" pitchFamily="18" charset="0"/>
                <a:ea typeface="华文中宋" panose="02010600040101010101" pitchFamily="2" charset="-122"/>
                <a:cs typeface="Times New Roman" panose="02020603050405020304" pitchFamily="18" charset="0"/>
              </a:rPr>
              <a:t>预制组件</a:t>
            </a:r>
            <a:endParaRPr lang="en-US" altLang="zh-CN" sz="2800" dirty="0">
              <a:latin typeface="Times New Roman" panose="02020603050405020304" pitchFamily="18" charset="0"/>
              <a:ea typeface="华文中宋" panose="02010600040101010101" pitchFamily="2" charset="-122"/>
              <a:cs typeface="Times New Roman" panose="02020603050405020304" pitchFamily="18" charset="0"/>
            </a:endParaRPr>
          </a:p>
          <a:p>
            <a:pPr lvl="1">
              <a:lnSpc>
                <a:spcPct val="150000"/>
              </a:lnSpc>
              <a:spcBef>
                <a:spcPts val="0"/>
              </a:spcBef>
            </a:pPr>
            <a:r>
              <a:rPr lang="zh-CN" altLang="en-US" sz="2800" dirty="0" smtClean="0">
                <a:latin typeface="Times New Roman" panose="02020603050405020304" pitchFamily="18" charset="0"/>
                <a:ea typeface="华文中宋" panose="02010600040101010101" pitchFamily="2" charset="-122"/>
                <a:cs typeface="Times New Roman" panose="02020603050405020304" pitchFamily="18" charset="0"/>
              </a:rPr>
              <a:t>度量</a:t>
            </a:r>
            <a:endParaRPr lang="en-US" altLang="zh-CN" sz="2800"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50000"/>
              </a:lnSpc>
              <a:spcBef>
                <a:spcPts val="0"/>
              </a:spcBef>
            </a:pPr>
            <a:r>
              <a:rPr lang="zh-CN" altLang="en-US" sz="3200" dirty="0" smtClean="0">
                <a:latin typeface="Times New Roman" panose="02020603050405020304" pitchFamily="18" charset="0"/>
                <a:ea typeface="华文中宋" panose="02010600040101010101" pitchFamily="2" charset="-122"/>
                <a:cs typeface="Times New Roman" panose="02020603050405020304" pitchFamily="18" charset="0"/>
              </a:rPr>
              <a:t>实践者  </a:t>
            </a:r>
            <a:r>
              <a:rPr lang="en-US" altLang="zh-CN" sz="3200" dirty="0" smtClean="0">
                <a:latin typeface="Times New Roman" panose="02020603050405020304" pitchFamily="18" charset="0"/>
                <a:ea typeface="华文中宋" panose="02010600040101010101" pitchFamily="2" charset="-122"/>
                <a:cs typeface="Times New Roman" panose="02020603050405020304" pitchFamily="18" charset="0"/>
              </a:rPr>
              <a:t>vs. </a:t>
            </a:r>
            <a:r>
              <a:rPr lang="zh-CN" altLang="en-US" sz="3200" dirty="0" smtClean="0">
                <a:latin typeface="Times New Roman" panose="02020603050405020304" pitchFamily="18" charset="0"/>
                <a:ea typeface="华文中宋" panose="02010600040101010101" pitchFamily="2" charset="-122"/>
                <a:cs typeface="Times New Roman" panose="02020603050405020304" pitchFamily="18" charset="0"/>
              </a:rPr>
              <a:t>理论家</a:t>
            </a:r>
            <a:endParaRPr lang="en-US" altLang="zh-CN" sz="3200"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50000"/>
              </a:lnSpc>
              <a:spcBef>
                <a:spcPts val="0"/>
              </a:spcBef>
            </a:pPr>
            <a:r>
              <a:rPr lang="zh-CN" altLang="en-US" sz="3200" dirty="0" smtClean="0">
                <a:latin typeface="Times New Roman" panose="02020603050405020304" pitchFamily="18" charset="0"/>
                <a:ea typeface="华文中宋" panose="02010600040101010101" pitchFamily="2" charset="-122"/>
                <a:cs typeface="Times New Roman" panose="02020603050405020304" pitchFamily="18" charset="0"/>
              </a:rPr>
              <a:t>专业组织：</a:t>
            </a:r>
            <a:r>
              <a:rPr lang="en-US" altLang="zh-CN" sz="3200" dirty="0" smtClean="0">
                <a:latin typeface="Times New Roman" panose="02020603050405020304" pitchFamily="18" charset="0"/>
                <a:ea typeface="华文中宋" panose="02010600040101010101" pitchFamily="2" charset="-122"/>
                <a:cs typeface="Times New Roman" panose="02020603050405020304" pitchFamily="18" charset="0"/>
              </a:rPr>
              <a:t>ACM</a:t>
            </a:r>
            <a:r>
              <a:rPr lang="zh-CN" altLang="en-US" sz="3200" dirty="0" smtClean="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3200" dirty="0" smtClean="0">
                <a:latin typeface="Times New Roman" panose="02020603050405020304" pitchFamily="18" charset="0"/>
                <a:ea typeface="华文中宋" panose="02010600040101010101" pitchFamily="2" charset="-122"/>
                <a:cs typeface="Times New Roman" panose="02020603050405020304" pitchFamily="18" charset="0"/>
              </a:rPr>
              <a:t>IEEE</a:t>
            </a:r>
            <a:r>
              <a:rPr lang="zh-CN" altLang="en-US" sz="3200" dirty="0" smtClean="0">
                <a:latin typeface="Times New Roman" panose="02020603050405020304" pitchFamily="18" charset="0"/>
                <a:ea typeface="华文中宋" panose="02010600040101010101" pitchFamily="2" charset="-122"/>
                <a:cs typeface="Times New Roman" panose="02020603050405020304" pitchFamily="18" charset="0"/>
              </a:rPr>
              <a:t>等</a:t>
            </a:r>
            <a:endParaRPr lang="en-US" altLang="zh-CN" sz="3200" dirty="0">
              <a:latin typeface="Times New Roman" panose="02020603050405020304" pitchFamily="18" charset="0"/>
              <a:ea typeface="华文中宋" panose="02010600040101010101" pitchFamily="2" charset="-122"/>
              <a:cs typeface="Times New Roman" panose="02020603050405020304" pitchFamily="18" charset="0"/>
            </a:endParaRPr>
          </a:p>
          <a:p>
            <a:pPr lvl="1">
              <a:lnSpc>
                <a:spcPct val="150000"/>
              </a:lnSpc>
              <a:spcBef>
                <a:spcPts val="0"/>
              </a:spcBef>
            </a:pPr>
            <a:r>
              <a:rPr lang="zh-CN" altLang="en-US" sz="2800" dirty="0" smtClean="0">
                <a:latin typeface="Times New Roman" panose="02020603050405020304" pitchFamily="18" charset="0"/>
                <a:ea typeface="华文中宋" panose="02010600040101010101" pitchFamily="2" charset="-122"/>
                <a:cs typeface="Times New Roman" panose="02020603050405020304" pitchFamily="18" charset="0"/>
              </a:rPr>
              <a:t>职业道德守则</a:t>
            </a:r>
            <a:endParaRPr lang="en-US" altLang="zh-CN" sz="2800" dirty="0">
              <a:latin typeface="Times New Roman" panose="02020603050405020304" pitchFamily="18" charset="0"/>
              <a:ea typeface="华文中宋" panose="02010600040101010101" pitchFamily="2" charset="-122"/>
              <a:cs typeface="Times New Roman" panose="02020603050405020304" pitchFamily="18" charset="0"/>
            </a:endParaRPr>
          </a:p>
          <a:p>
            <a:pPr lvl="1">
              <a:lnSpc>
                <a:spcPct val="150000"/>
              </a:lnSpc>
              <a:spcBef>
                <a:spcPts val="0"/>
              </a:spcBef>
            </a:pPr>
            <a:r>
              <a:rPr lang="zh-CN" altLang="en-US" sz="2800" dirty="0" smtClean="0">
                <a:latin typeface="Times New Roman" panose="02020603050405020304" pitchFamily="18" charset="0"/>
                <a:ea typeface="华文中宋" panose="02010600040101010101" pitchFamily="2" charset="-122"/>
                <a:cs typeface="Times New Roman" panose="02020603050405020304" pitchFamily="18" charset="0"/>
              </a:rPr>
              <a:t>标准</a:t>
            </a:r>
            <a:endParaRPr lang="en-US" altLang="zh-CN" sz="2800"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6" name="标题 1"/>
          <p:cNvSpPr>
            <a:spLocks noGrp="1"/>
          </p:cNvSpPr>
          <p:nvPr>
            <p:ph type="title"/>
          </p:nvPr>
        </p:nvSpPr>
        <p:spPr>
          <a:xfrm>
            <a:off x="622598" y="908720"/>
            <a:ext cx="10957581" cy="1008112"/>
          </a:xfrm>
        </p:spPr>
        <p:txBody>
          <a:bodyPr>
            <a:noAutofit/>
          </a:bodyPr>
          <a:lstStyle/>
          <a:p>
            <a:r>
              <a:rPr lang="zh-CN" altLang="en-US" sz="4800" dirty="0" smtClean="0">
                <a:latin typeface="华文琥珀" panose="02010800040101010101" pitchFamily="2" charset="-122"/>
                <a:ea typeface="华文琥珀" panose="02010800040101010101" pitchFamily="2" charset="-122"/>
              </a:rPr>
              <a:t>软件工程</a:t>
            </a:r>
            <a:endParaRPr lang="zh-CN" altLang="en-US" sz="4800" dirty="0">
              <a:latin typeface="华文琥珀" panose="02010800040101010101" pitchFamily="2" charset="-122"/>
              <a:ea typeface="华文琥珀" panose="0201080004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4723" name="Rectangle 3"/>
          <p:cNvSpPr>
            <a:spLocks noGrp="1" noChangeArrowheads="1"/>
          </p:cNvSpPr>
          <p:nvPr>
            <p:ph type="body" idx="1"/>
          </p:nvPr>
        </p:nvSpPr>
        <p:spPr>
          <a:xfrm>
            <a:off x="2062758" y="1988840"/>
            <a:ext cx="7789941" cy="4525963"/>
          </a:xfrm>
        </p:spPr>
        <p:txBody>
          <a:bodyPr>
            <a:normAutofit/>
          </a:bodyPr>
          <a:lstStyle/>
          <a:p>
            <a:pPr>
              <a:lnSpc>
                <a:spcPct val="145000"/>
              </a:lnSpc>
              <a:spcBef>
                <a:spcPts val="0"/>
              </a:spcBef>
            </a:pPr>
            <a:r>
              <a:rPr lang="zh-CN" altLang="en-US" sz="3200" dirty="0" smtClean="0">
                <a:latin typeface="华文中宋" panose="02010600040101010101" pitchFamily="2" charset="-122"/>
                <a:ea typeface="华文中宋" panose="02010600040101010101" pitchFamily="2" charset="-122"/>
              </a:rPr>
              <a:t>项目计划</a:t>
            </a:r>
            <a:endParaRPr lang="en-US" altLang="zh-CN" sz="3200" dirty="0">
              <a:latin typeface="华文中宋" panose="02010600040101010101" pitchFamily="2" charset="-122"/>
              <a:ea typeface="华文中宋" panose="02010600040101010101" pitchFamily="2" charset="-122"/>
            </a:endParaRPr>
          </a:p>
          <a:p>
            <a:pPr>
              <a:lnSpc>
                <a:spcPct val="145000"/>
              </a:lnSpc>
              <a:spcBef>
                <a:spcPts val="0"/>
              </a:spcBef>
            </a:pPr>
            <a:r>
              <a:rPr lang="zh-CN" altLang="en-US" sz="3200" dirty="0" smtClean="0">
                <a:latin typeface="华文中宋" panose="02010600040101010101" pitchFamily="2" charset="-122"/>
                <a:ea typeface="华文中宋" panose="02010600040101010101" pitchFamily="2" charset="-122"/>
              </a:rPr>
              <a:t>项目管理</a:t>
            </a:r>
            <a:endParaRPr lang="en-US" altLang="zh-CN" sz="3200" dirty="0">
              <a:latin typeface="华文中宋" panose="02010600040101010101" pitchFamily="2" charset="-122"/>
              <a:ea typeface="华文中宋" panose="02010600040101010101" pitchFamily="2" charset="-122"/>
            </a:endParaRPr>
          </a:p>
          <a:p>
            <a:pPr>
              <a:lnSpc>
                <a:spcPct val="145000"/>
              </a:lnSpc>
              <a:spcBef>
                <a:spcPts val="0"/>
              </a:spcBef>
            </a:pPr>
            <a:r>
              <a:rPr lang="zh-CN" altLang="en-US" sz="3200" dirty="0" smtClean="0">
                <a:latin typeface="华文中宋" panose="02010600040101010101" pitchFamily="2" charset="-122"/>
                <a:ea typeface="华文中宋" panose="02010600040101010101" pitchFamily="2" charset="-122"/>
              </a:rPr>
              <a:t>文档</a:t>
            </a:r>
            <a:endParaRPr lang="en-US" altLang="zh-CN" sz="3200" dirty="0">
              <a:latin typeface="华文中宋" panose="02010600040101010101" pitchFamily="2" charset="-122"/>
              <a:ea typeface="华文中宋" panose="02010600040101010101" pitchFamily="2" charset="-122"/>
            </a:endParaRPr>
          </a:p>
          <a:p>
            <a:pPr>
              <a:lnSpc>
                <a:spcPct val="145000"/>
              </a:lnSpc>
              <a:spcBef>
                <a:spcPts val="0"/>
              </a:spcBef>
            </a:pPr>
            <a:r>
              <a:rPr lang="zh-CN" altLang="en-US" sz="3200" dirty="0" smtClean="0">
                <a:latin typeface="华文中宋" panose="02010600040101010101" pitchFamily="2" charset="-122"/>
                <a:ea typeface="华文中宋" panose="02010600040101010101" pitchFamily="2" charset="-122"/>
              </a:rPr>
              <a:t>原型与模拟</a:t>
            </a:r>
            <a:endParaRPr lang="en-US" altLang="zh-CN" sz="3200" dirty="0">
              <a:latin typeface="华文中宋" panose="02010600040101010101" pitchFamily="2" charset="-122"/>
              <a:ea typeface="华文中宋" panose="02010600040101010101" pitchFamily="2" charset="-122"/>
            </a:endParaRPr>
          </a:p>
          <a:p>
            <a:pPr>
              <a:lnSpc>
                <a:spcPct val="145000"/>
              </a:lnSpc>
              <a:spcBef>
                <a:spcPts val="0"/>
              </a:spcBef>
            </a:pPr>
            <a:r>
              <a:rPr lang="zh-CN" altLang="en-US" sz="3200" dirty="0" smtClean="0">
                <a:latin typeface="华文中宋" panose="02010600040101010101" pitchFamily="2" charset="-122"/>
                <a:ea typeface="华文中宋" panose="02010600040101010101" pitchFamily="2" charset="-122"/>
              </a:rPr>
              <a:t>接口设计</a:t>
            </a:r>
            <a:endParaRPr lang="en-US" altLang="zh-CN" sz="3200" dirty="0" smtClean="0">
              <a:latin typeface="华文中宋" panose="02010600040101010101" pitchFamily="2" charset="-122"/>
              <a:ea typeface="华文中宋" panose="02010600040101010101" pitchFamily="2" charset="-122"/>
            </a:endParaRPr>
          </a:p>
          <a:p>
            <a:pPr>
              <a:lnSpc>
                <a:spcPct val="145000"/>
              </a:lnSpc>
              <a:spcBef>
                <a:spcPts val="0"/>
              </a:spcBef>
            </a:pPr>
            <a:r>
              <a:rPr lang="zh-CN" altLang="en-US" sz="3200" dirty="0" smtClean="0">
                <a:latin typeface="华文中宋" panose="02010600040101010101" pitchFamily="2" charset="-122"/>
                <a:ea typeface="华文中宋" panose="02010600040101010101" pitchFamily="2" charset="-122"/>
              </a:rPr>
              <a:t>程序设计</a:t>
            </a:r>
            <a:endParaRPr lang="en-US" altLang="zh-CN" sz="3200" dirty="0">
              <a:latin typeface="华文中宋" panose="02010600040101010101" pitchFamily="2" charset="-122"/>
              <a:ea typeface="华文中宋" panose="02010600040101010101" pitchFamily="2" charset="-122"/>
            </a:endParaRPr>
          </a:p>
        </p:txBody>
      </p:sp>
      <p:sp>
        <p:nvSpPr>
          <p:cNvPr id="6" name="标题 1"/>
          <p:cNvSpPr>
            <a:spLocks noGrp="1"/>
          </p:cNvSpPr>
          <p:nvPr>
            <p:ph type="title"/>
          </p:nvPr>
        </p:nvSpPr>
        <p:spPr>
          <a:xfrm>
            <a:off x="609521" y="888439"/>
            <a:ext cx="10957581" cy="1172409"/>
          </a:xfrm>
        </p:spPr>
        <p:txBody>
          <a:bodyPr vert="horz" lIns="91440" tIns="45720" rIns="91440" bIns="45720" rtlCol="0" anchor="ctr">
            <a:noAutofit/>
          </a:bodyPr>
          <a:lstStyle/>
          <a:p>
            <a:r>
              <a:rPr lang="zh-CN" altLang="en-US" sz="4800" dirty="0">
                <a:latin typeface="Times New Roman" panose="02020603050405020304" pitchFamily="18" charset="0"/>
                <a:ea typeface="华文琥珀" panose="02010800040101010101" pitchFamily="2" charset="-122"/>
                <a:cs typeface="Times New Roman" panose="02020603050405020304" pitchFamily="18" charset="0"/>
              </a:rPr>
              <a:t>计算机辅助软件工程（</a:t>
            </a:r>
            <a:r>
              <a:rPr lang="en-US" altLang="zh-CN" sz="4800" dirty="0">
                <a:latin typeface="Times New Roman" panose="02020603050405020304" pitchFamily="18" charset="0"/>
                <a:ea typeface="华文琥珀" panose="02010800040101010101" pitchFamily="2" charset="-122"/>
                <a:cs typeface="Times New Roman" panose="02020603050405020304" pitchFamily="18" charset="0"/>
              </a:rPr>
              <a:t>CASE</a:t>
            </a:r>
            <a:r>
              <a:rPr lang="zh-CN" altLang="en-US" sz="4800" dirty="0">
                <a:latin typeface="Times New Roman" panose="02020603050405020304" pitchFamily="18" charset="0"/>
                <a:ea typeface="华文琥珀" panose="02010800040101010101" pitchFamily="2" charset="-122"/>
                <a:cs typeface="Times New Roman" panose="02020603050405020304" pitchFamily="18" charset="0"/>
              </a:rPr>
              <a:t>）</a:t>
            </a:r>
            <a:endParaRPr lang="zh-CN" altLang="en-US" sz="4800" dirty="0">
              <a:latin typeface="Times New Roman" panose="02020603050405020304" pitchFamily="18" charset="0"/>
              <a:ea typeface="华文琥珀" panose="0201080004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2675" name="Rectangle 3"/>
          <p:cNvSpPr>
            <a:spLocks noGrp="1" noChangeArrowheads="1"/>
          </p:cNvSpPr>
          <p:nvPr>
            <p:ph type="body" idx="1"/>
          </p:nvPr>
        </p:nvSpPr>
        <p:spPr>
          <a:xfrm>
            <a:off x="803043" y="2104792"/>
            <a:ext cx="4248472" cy="4061047"/>
          </a:xfrm>
        </p:spPr>
        <p:txBody>
          <a:bodyPr>
            <a:normAutofit/>
          </a:bodyPr>
          <a:lstStyle/>
          <a:p>
            <a:pPr>
              <a:lnSpc>
                <a:spcPct val="150000"/>
              </a:lnSpc>
              <a:spcBef>
                <a:spcPts val="600"/>
              </a:spcBef>
            </a:pPr>
            <a:r>
              <a:rPr lang="zh-CN" altLang="en-US" sz="3200" b="1" dirty="0" smtClean="0">
                <a:latin typeface="华文中宋" panose="02010600040101010101" pitchFamily="2" charset="-122"/>
                <a:ea typeface="华文中宋" panose="02010600040101010101" pitchFamily="2" charset="-122"/>
              </a:rPr>
              <a:t>需求</a:t>
            </a:r>
            <a:endParaRPr lang="en-US" altLang="zh-CN" sz="3200" b="1" dirty="0">
              <a:latin typeface="华文中宋" panose="02010600040101010101" pitchFamily="2" charset="-122"/>
              <a:ea typeface="华文中宋" panose="02010600040101010101" pitchFamily="2" charset="-122"/>
            </a:endParaRPr>
          </a:p>
          <a:p>
            <a:pPr lvl="1">
              <a:lnSpc>
                <a:spcPct val="150000"/>
              </a:lnSpc>
              <a:spcBef>
                <a:spcPts val="600"/>
              </a:spcBef>
            </a:pPr>
            <a:r>
              <a:rPr lang="zh-CN" altLang="en-US" sz="2800" b="1" dirty="0" smtClean="0">
                <a:latin typeface="华文中宋" panose="02010600040101010101" pitchFamily="2" charset="-122"/>
                <a:ea typeface="华文中宋" panose="02010600040101010101" pitchFamily="2" charset="-122"/>
              </a:rPr>
              <a:t>面向应用</a:t>
            </a:r>
            <a:endParaRPr lang="en-US" altLang="zh-CN" sz="2800" b="1" dirty="0">
              <a:latin typeface="华文中宋" panose="02010600040101010101" pitchFamily="2" charset="-122"/>
              <a:ea typeface="华文中宋" panose="02010600040101010101" pitchFamily="2" charset="-122"/>
            </a:endParaRPr>
          </a:p>
          <a:p>
            <a:pPr>
              <a:lnSpc>
                <a:spcPct val="150000"/>
              </a:lnSpc>
              <a:spcBef>
                <a:spcPts val="600"/>
              </a:spcBef>
            </a:pPr>
            <a:r>
              <a:rPr lang="zh-CN" altLang="en-US" sz="3200" b="1" dirty="0" smtClean="0">
                <a:latin typeface="华文中宋" panose="02010600040101010101" pitchFamily="2" charset="-122"/>
                <a:ea typeface="华文中宋" panose="02010600040101010101" pitchFamily="2" charset="-122"/>
              </a:rPr>
              <a:t>描述（规格说明书）</a:t>
            </a:r>
            <a:endParaRPr lang="en-US" altLang="zh-CN" sz="3200" b="1" dirty="0">
              <a:latin typeface="华文中宋" panose="02010600040101010101" pitchFamily="2" charset="-122"/>
              <a:ea typeface="华文中宋" panose="02010600040101010101" pitchFamily="2" charset="-122"/>
            </a:endParaRPr>
          </a:p>
          <a:p>
            <a:pPr lvl="1">
              <a:lnSpc>
                <a:spcPct val="150000"/>
              </a:lnSpc>
              <a:spcBef>
                <a:spcPts val="600"/>
              </a:spcBef>
            </a:pPr>
            <a:r>
              <a:rPr lang="zh-CN" altLang="en-US" sz="2800" b="1" dirty="0" smtClean="0">
                <a:latin typeface="华文中宋" panose="02010600040101010101" pitchFamily="2" charset="-122"/>
                <a:ea typeface="华文中宋" panose="02010600040101010101" pitchFamily="2" charset="-122"/>
              </a:rPr>
              <a:t>面向技术</a:t>
            </a:r>
            <a:endParaRPr lang="en-US" altLang="zh-CN" sz="2800" b="1" dirty="0" smtClean="0">
              <a:latin typeface="华文中宋" panose="02010600040101010101" pitchFamily="2" charset="-122"/>
              <a:ea typeface="华文中宋" panose="02010600040101010101" pitchFamily="2" charset="-122"/>
            </a:endParaRPr>
          </a:p>
          <a:p>
            <a:pPr>
              <a:lnSpc>
                <a:spcPct val="150000"/>
              </a:lnSpc>
              <a:spcBef>
                <a:spcPts val="600"/>
              </a:spcBef>
            </a:pPr>
            <a:r>
              <a:rPr lang="zh-CN" altLang="en-US" sz="3200" b="1" dirty="0" smtClean="0">
                <a:latin typeface="华文中宋" panose="02010600040101010101" pitchFamily="2" charset="-122"/>
                <a:ea typeface="华文中宋" panose="02010600040101010101" pitchFamily="2" charset="-122"/>
              </a:rPr>
              <a:t>软件需求文档</a:t>
            </a:r>
            <a:endParaRPr lang="en-US" altLang="zh-CN" sz="3200" b="1" dirty="0">
              <a:latin typeface="华文中宋" panose="02010600040101010101" pitchFamily="2" charset="-122"/>
              <a:ea typeface="华文中宋" panose="02010600040101010101" pitchFamily="2" charset="-122"/>
            </a:endParaRPr>
          </a:p>
        </p:txBody>
      </p:sp>
      <p:sp>
        <p:nvSpPr>
          <p:cNvPr id="6" name="标题 1"/>
          <p:cNvSpPr>
            <a:spLocks noGrp="1"/>
          </p:cNvSpPr>
          <p:nvPr>
            <p:ph type="title"/>
          </p:nvPr>
        </p:nvSpPr>
        <p:spPr>
          <a:xfrm>
            <a:off x="-3224609" y="1018866"/>
            <a:ext cx="10957581" cy="740362"/>
          </a:xfrm>
        </p:spPr>
        <p:txBody>
          <a:bodyPr vert="horz" lIns="91440" tIns="45720" rIns="91440" bIns="45720" rtlCol="0" anchor="ctr">
            <a:noAutofit/>
          </a:bodyPr>
          <a:lstStyle/>
          <a:p>
            <a:r>
              <a:rPr lang="zh-CN" altLang="en-US" sz="4800" dirty="0">
                <a:latin typeface="Times New Roman" panose="02020603050405020304" pitchFamily="18" charset="0"/>
                <a:ea typeface="华文琥珀" panose="02010800040101010101" pitchFamily="2" charset="-122"/>
                <a:cs typeface="Times New Roman" panose="02020603050405020304" pitchFamily="18" charset="0"/>
              </a:rPr>
              <a:t>分析阶段</a:t>
            </a:r>
            <a:endParaRPr lang="zh-CN" altLang="en-US" sz="4800" dirty="0">
              <a:latin typeface="Times New Roman" panose="02020603050405020304" pitchFamily="18" charset="0"/>
              <a:ea typeface="华文琥珀" panose="02010800040101010101" pitchFamily="2" charset="-122"/>
              <a:cs typeface="Times New Roman" panose="02020603050405020304" pitchFamily="18" charset="0"/>
            </a:endParaRPr>
          </a:p>
        </p:txBody>
      </p:sp>
      <p:sp>
        <p:nvSpPr>
          <p:cNvPr id="2" name="标题 1"/>
          <p:cNvSpPr>
            <a:spLocks noGrp="1"/>
          </p:cNvSpPr>
          <p:nvPr/>
        </p:nvSpPr>
        <p:spPr>
          <a:xfrm>
            <a:off x="3496231" y="1018995"/>
            <a:ext cx="10957581" cy="7403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1" kern="1200">
                <a:solidFill>
                  <a:srgbClr val="DC241F"/>
                </a:solidFill>
                <a:latin typeface="微软雅黑" panose="020B0503020204020204" pitchFamily="34" charset="-122"/>
                <a:ea typeface="微软雅黑" panose="020B0503020204020204" pitchFamily="34" charset="-122"/>
                <a:cs typeface="+mj-cs"/>
              </a:defRPr>
            </a:lvl1pPr>
          </a:lstStyle>
          <a:p>
            <a:r>
              <a:rPr lang="zh-CN" altLang="en-US" sz="4800" dirty="0">
                <a:latin typeface="Times New Roman" panose="02020603050405020304" pitchFamily="18" charset="0"/>
                <a:ea typeface="华文琥珀" panose="02010800040101010101" pitchFamily="2" charset="-122"/>
                <a:cs typeface="Times New Roman" panose="02020603050405020304" pitchFamily="18" charset="0"/>
              </a:rPr>
              <a:t>设计阶段</a:t>
            </a:r>
            <a:endParaRPr lang="zh-CN" altLang="en-US" sz="4800" dirty="0">
              <a:latin typeface="Times New Roman" panose="02020603050405020304" pitchFamily="18" charset="0"/>
              <a:ea typeface="华文琥珀" panose="02010800040101010101" pitchFamily="2" charset="-122"/>
              <a:cs typeface="Times New Roman" panose="02020603050405020304" pitchFamily="18" charset="0"/>
            </a:endParaRPr>
          </a:p>
        </p:txBody>
      </p:sp>
      <p:sp>
        <p:nvSpPr>
          <p:cNvPr id="413699" name="Rectangle 3"/>
          <p:cNvSpPr>
            <a:spLocks noGrp="1" noChangeArrowheads="1"/>
          </p:cNvSpPr>
          <p:nvPr/>
        </p:nvSpPr>
        <p:spPr>
          <a:xfrm>
            <a:off x="5151661" y="2336185"/>
            <a:ext cx="9302109" cy="197281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DC241F"/>
              </a:buClr>
              <a:buFont typeface="Wingdings" panose="05000000000000000000"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Clr>
                <a:srgbClr val="DC241F"/>
              </a:buClr>
              <a:buFont typeface="Wingdings" panose="05000000000000000000" pitchFamily="2" charset="2"/>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Clr>
                <a:srgbClr val="DC241F"/>
              </a:buClr>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ts val="0"/>
              </a:spcBef>
            </a:pPr>
            <a:r>
              <a:rPr lang="zh-CN" altLang="zh-CN" sz="3200" dirty="0" smtClean="0">
                <a:latin typeface="华文中宋" panose="02010600040101010101" pitchFamily="2" charset="-122"/>
                <a:ea typeface="华文中宋" panose="02010600040101010101" pitchFamily="2" charset="-122"/>
              </a:rPr>
              <a:t>方法</a:t>
            </a:r>
            <a:r>
              <a:rPr lang="zh-CN" altLang="zh-CN" sz="3200" dirty="0">
                <a:latin typeface="华文中宋" panose="02010600040101010101" pitchFamily="2" charset="-122"/>
                <a:ea typeface="华文中宋" panose="02010600040101010101" pitchFamily="2" charset="-122"/>
              </a:rPr>
              <a:t>和</a:t>
            </a:r>
            <a:r>
              <a:rPr lang="zh-CN" altLang="zh-CN" sz="3200" dirty="0" smtClean="0">
                <a:latin typeface="华文中宋" panose="02010600040101010101" pitchFamily="2" charset="-122"/>
                <a:ea typeface="华文中宋" panose="02010600040101010101" pitchFamily="2" charset="-122"/>
              </a:rPr>
              <a:t>工具</a:t>
            </a:r>
            <a:endParaRPr lang="en-US" altLang="zh-CN" sz="3200" dirty="0" smtClean="0">
              <a:latin typeface="华文中宋" panose="02010600040101010101" pitchFamily="2" charset="-122"/>
              <a:ea typeface="华文中宋" panose="02010600040101010101" pitchFamily="2" charset="-122"/>
            </a:endParaRPr>
          </a:p>
          <a:p>
            <a:pPr>
              <a:lnSpc>
                <a:spcPct val="150000"/>
              </a:lnSpc>
              <a:spcBef>
                <a:spcPts val="0"/>
              </a:spcBef>
            </a:pPr>
            <a:r>
              <a:rPr lang="zh-CN" altLang="zh-CN" sz="3200" dirty="0" smtClean="0">
                <a:latin typeface="华文中宋" panose="02010600040101010101" pitchFamily="2" charset="-122"/>
                <a:ea typeface="华文中宋" panose="02010600040101010101" pitchFamily="2" charset="-122"/>
              </a:rPr>
              <a:t>人机界面</a:t>
            </a:r>
            <a:r>
              <a:rPr lang="en-US" altLang="zh-CN" sz="3200" dirty="0" smtClean="0">
                <a:latin typeface="华文中宋" panose="02010600040101010101" pitchFamily="2" charset="-122"/>
                <a:ea typeface="华文中宋" panose="02010600040101010101" pitchFamily="2" charset="-122"/>
              </a:rPr>
              <a:t>——</a:t>
            </a:r>
            <a:r>
              <a:rPr lang="zh-CN" altLang="zh-CN" sz="3200" dirty="0" smtClean="0">
                <a:latin typeface="华文中宋" panose="02010600040101010101" pitchFamily="2" charset="-122"/>
                <a:ea typeface="华文中宋" panose="02010600040101010101" pitchFamily="2" charset="-122"/>
              </a:rPr>
              <a:t>心理学</a:t>
            </a:r>
            <a:r>
              <a:rPr lang="zh-CN" altLang="zh-CN" sz="3200" dirty="0">
                <a:latin typeface="华文中宋" panose="02010600040101010101" pitchFamily="2" charset="-122"/>
                <a:ea typeface="华文中宋" panose="02010600040101010101" pitchFamily="2" charset="-122"/>
              </a:rPr>
              <a:t>和人体</a:t>
            </a:r>
            <a:r>
              <a:rPr lang="zh-CN" altLang="zh-CN" sz="3200" dirty="0" smtClean="0">
                <a:latin typeface="华文中宋" panose="02010600040101010101" pitchFamily="2" charset="-122"/>
                <a:ea typeface="华文中宋" panose="02010600040101010101" pitchFamily="2" charset="-122"/>
              </a:rPr>
              <a:t>工程学</a:t>
            </a:r>
            <a:endParaRPr lang="en-US" altLang="zh-CN" sz="3200"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6291" name="Rectangle 3"/>
          <p:cNvSpPr>
            <a:spLocks noGrp="1" noChangeArrowheads="1"/>
          </p:cNvSpPr>
          <p:nvPr>
            <p:ph type="body" idx="1"/>
          </p:nvPr>
        </p:nvSpPr>
        <p:spPr>
          <a:xfrm>
            <a:off x="1630710" y="1916832"/>
            <a:ext cx="9158093" cy="3701007"/>
          </a:xfrm>
        </p:spPr>
        <p:txBody>
          <a:bodyPr>
            <a:normAutofit/>
          </a:bodyPr>
          <a:lstStyle/>
          <a:p>
            <a:pPr>
              <a:lnSpc>
                <a:spcPct val="150000"/>
              </a:lnSpc>
              <a:spcBef>
                <a:spcPts val="0"/>
              </a:spcBef>
            </a:pPr>
            <a:r>
              <a:rPr lang="zh-CN" altLang="en-US" sz="3200" dirty="0" smtClean="0">
                <a:latin typeface="华文中宋" panose="02010600040101010101" pitchFamily="2" charset="-122"/>
                <a:ea typeface="华文中宋" panose="02010600040101010101" pitchFamily="2" charset="-122"/>
              </a:rPr>
              <a:t>根据设计创建系统</a:t>
            </a:r>
            <a:endParaRPr lang="en-US" altLang="zh-CN" sz="3200" dirty="0">
              <a:latin typeface="华文中宋" panose="02010600040101010101" pitchFamily="2" charset="-122"/>
              <a:ea typeface="华文中宋" panose="02010600040101010101" pitchFamily="2" charset="-122"/>
            </a:endParaRPr>
          </a:p>
          <a:p>
            <a:pPr lvl="1">
              <a:lnSpc>
                <a:spcPct val="150000"/>
              </a:lnSpc>
              <a:spcBef>
                <a:spcPts val="0"/>
              </a:spcBef>
            </a:pPr>
            <a:r>
              <a:rPr lang="zh-CN" altLang="en-US" sz="2800" dirty="0" smtClean="0">
                <a:latin typeface="华文中宋" panose="02010600040101010101" pitchFamily="2" charset="-122"/>
                <a:ea typeface="华文中宋" panose="02010600040101010101" pitchFamily="2" charset="-122"/>
              </a:rPr>
              <a:t>编写程序</a:t>
            </a:r>
            <a:endParaRPr lang="en-US" altLang="zh-CN" sz="2800" dirty="0">
              <a:latin typeface="华文中宋" panose="02010600040101010101" pitchFamily="2" charset="-122"/>
              <a:ea typeface="华文中宋" panose="02010600040101010101" pitchFamily="2" charset="-122"/>
            </a:endParaRPr>
          </a:p>
          <a:p>
            <a:pPr lvl="1">
              <a:lnSpc>
                <a:spcPct val="150000"/>
              </a:lnSpc>
              <a:spcBef>
                <a:spcPts val="0"/>
              </a:spcBef>
            </a:pPr>
            <a:r>
              <a:rPr lang="zh-CN" altLang="en-US" sz="2800" dirty="0" smtClean="0">
                <a:latin typeface="华文中宋" panose="02010600040101010101" pitchFamily="2" charset="-122"/>
                <a:ea typeface="华文中宋" panose="02010600040101010101" pitchFamily="2" charset="-122"/>
              </a:rPr>
              <a:t>创建数据文件</a:t>
            </a:r>
            <a:endParaRPr lang="en-US" altLang="zh-CN" sz="2800" dirty="0">
              <a:latin typeface="华文中宋" panose="02010600040101010101" pitchFamily="2" charset="-122"/>
              <a:ea typeface="华文中宋" panose="02010600040101010101" pitchFamily="2" charset="-122"/>
            </a:endParaRPr>
          </a:p>
          <a:p>
            <a:pPr lvl="1">
              <a:lnSpc>
                <a:spcPct val="150000"/>
              </a:lnSpc>
              <a:spcBef>
                <a:spcPts val="0"/>
              </a:spcBef>
            </a:pPr>
            <a:r>
              <a:rPr lang="zh-CN" altLang="en-US" sz="2800" dirty="0" smtClean="0">
                <a:latin typeface="华文中宋" panose="02010600040101010101" pitchFamily="2" charset="-122"/>
                <a:ea typeface="华文中宋" panose="02010600040101010101" pitchFamily="2" charset="-122"/>
              </a:rPr>
              <a:t>开发数据库</a:t>
            </a:r>
            <a:endParaRPr lang="en-US" altLang="zh-CN" sz="2800" dirty="0">
              <a:latin typeface="华文中宋" panose="02010600040101010101" pitchFamily="2" charset="-122"/>
              <a:ea typeface="华文中宋" panose="02010600040101010101" pitchFamily="2" charset="-122"/>
            </a:endParaRPr>
          </a:p>
          <a:p>
            <a:pPr>
              <a:lnSpc>
                <a:spcPct val="150000"/>
              </a:lnSpc>
              <a:spcBef>
                <a:spcPts val="0"/>
              </a:spcBef>
            </a:pPr>
            <a:r>
              <a:rPr lang="zh-CN" altLang="en-US" sz="3200" dirty="0" smtClean="0">
                <a:latin typeface="华文中宋" panose="02010600040101010101" pitchFamily="2" charset="-122"/>
                <a:ea typeface="华文中宋" panose="02010600040101010101" pitchFamily="2" charset="-122"/>
              </a:rPr>
              <a:t>“软件分析师”角色  </a:t>
            </a:r>
            <a:r>
              <a:rPr lang="en-US" altLang="zh-CN" sz="3200" dirty="0" smtClean="0">
                <a:latin typeface="Times New Roman" panose="02020603050405020304" pitchFamily="18" charset="0"/>
                <a:ea typeface="华文中宋" panose="02010600040101010101" pitchFamily="2" charset="-122"/>
                <a:cs typeface="Times New Roman" panose="02020603050405020304" pitchFamily="18" charset="0"/>
              </a:rPr>
              <a:t>vs.</a:t>
            </a:r>
            <a:r>
              <a:rPr lang="en-US" altLang="zh-CN" sz="3200" dirty="0" smtClean="0">
                <a:latin typeface="华文中宋" panose="02010600040101010101" pitchFamily="2" charset="-122"/>
                <a:ea typeface="华文中宋" panose="02010600040101010101" pitchFamily="2" charset="-122"/>
              </a:rPr>
              <a:t> “</a:t>
            </a:r>
            <a:r>
              <a:rPr lang="zh-CN" altLang="en-US" sz="3200" dirty="0" smtClean="0">
                <a:latin typeface="华文中宋" panose="02010600040101010101" pitchFamily="2" charset="-122"/>
                <a:ea typeface="华文中宋" panose="02010600040101010101" pitchFamily="2" charset="-122"/>
              </a:rPr>
              <a:t>程序员”</a:t>
            </a:r>
            <a:endParaRPr lang="en-US" altLang="zh-CN" sz="3200" dirty="0">
              <a:latin typeface="华文中宋" panose="02010600040101010101" pitchFamily="2" charset="-122"/>
              <a:ea typeface="华文中宋" panose="02010600040101010101" pitchFamily="2" charset="-122"/>
            </a:endParaRPr>
          </a:p>
        </p:txBody>
      </p:sp>
      <p:sp>
        <p:nvSpPr>
          <p:cNvPr id="6" name="标题 1"/>
          <p:cNvSpPr>
            <a:spLocks noGrp="1"/>
          </p:cNvSpPr>
          <p:nvPr>
            <p:ph type="title"/>
          </p:nvPr>
        </p:nvSpPr>
        <p:spPr>
          <a:xfrm>
            <a:off x="610233" y="960447"/>
            <a:ext cx="10957581" cy="956385"/>
          </a:xfrm>
        </p:spPr>
        <p:txBody>
          <a:bodyPr vert="horz" lIns="91440" tIns="45720" rIns="91440" bIns="45720" rtlCol="0" anchor="ctr">
            <a:noAutofit/>
          </a:bodyPr>
          <a:lstStyle/>
          <a:p>
            <a:r>
              <a:rPr lang="zh-CN" altLang="en-US" sz="4800" dirty="0">
                <a:latin typeface="Times New Roman" panose="02020603050405020304" pitchFamily="18" charset="0"/>
                <a:ea typeface="华文琥珀" panose="02010800040101010101" pitchFamily="2" charset="-122"/>
                <a:cs typeface="Times New Roman" panose="02020603050405020304" pitchFamily="18" charset="0"/>
              </a:rPr>
              <a:t>实现阶段</a:t>
            </a:r>
            <a:endParaRPr lang="zh-CN" altLang="en-US" sz="4800" dirty="0">
              <a:latin typeface="Times New Roman" panose="02020603050405020304" pitchFamily="18" charset="0"/>
              <a:ea typeface="华文琥珀" panose="0201080004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7315" name="Rectangle 3"/>
          <p:cNvSpPr>
            <a:spLocks noGrp="1" noChangeArrowheads="1"/>
          </p:cNvSpPr>
          <p:nvPr>
            <p:ph type="body" idx="1"/>
          </p:nvPr>
        </p:nvSpPr>
        <p:spPr>
          <a:xfrm>
            <a:off x="1486694" y="1888233"/>
            <a:ext cx="9086085" cy="3484983"/>
          </a:xfrm>
        </p:spPr>
        <p:txBody>
          <a:bodyPr>
            <a:normAutofit/>
          </a:bodyPr>
          <a:lstStyle/>
          <a:p>
            <a:pPr>
              <a:lnSpc>
                <a:spcPct val="150000"/>
              </a:lnSpc>
              <a:spcBef>
                <a:spcPts val="600"/>
              </a:spcBef>
            </a:pPr>
            <a:r>
              <a:rPr lang="zh-CN" altLang="en-US" sz="3200" dirty="0" smtClean="0">
                <a:latin typeface="华文中宋" panose="02010600040101010101" pitchFamily="2" charset="-122"/>
                <a:ea typeface="华文中宋" panose="02010600040101010101" pitchFamily="2" charset="-122"/>
              </a:rPr>
              <a:t>确认测试</a:t>
            </a:r>
            <a:endParaRPr lang="en-US" altLang="zh-CN" sz="3200" dirty="0">
              <a:latin typeface="华文中宋" panose="02010600040101010101" pitchFamily="2" charset="-122"/>
              <a:ea typeface="华文中宋" panose="02010600040101010101" pitchFamily="2" charset="-122"/>
            </a:endParaRPr>
          </a:p>
          <a:p>
            <a:pPr lvl="1">
              <a:lnSpc>
                <a:spcPct val="150000"/>
              </a:lnSpc>
              <a:spcBef>
                <a:spcPts val="600"/>
              </a:spcBef>
            </a:pPr>
            <a:r>
              <a:rPr lang="zh-CN" altLang="en-US" sz="2800" dirty="0" smtClean="0">
                <a:latin typeface="华文中宋" panose="02010600040101010101" pitchFamily="2" charset="-122"/>
                <a:ea typeface="华文中宋" panose="02010600040101010101" pitchFamily="2" charset="-122"/>
              </a:rPr>
              <a:t>确认系统满足“需求规格说明书”</a:t>
            </a:r>
            <a:endParaRPr lang="en-US" altLang="zh-CN" sz="2800" dirty="0">
              <a:latin typeface="华文中宋" panose="02010600040101010101" pitchFamily="2" charset="-122"/>
              <a:ea typeface="华文中宋" panose="02010600040101010101" pitchFamily="2" charset="-122"/>
            </a:endParaRPr>
          </a:p>
          <a:p>
            <a:pPr>
              <a:lnSpc>
                <a:spcPct val="150000"/>
              </a:lnSpc>
              <a:spcBef>
                <a:spcPts val="600"/>
              </a:spcBef>
            </a:pPr>
            <a:r>
              <a:rPr lang="zh-CN" altLang="en-US" sz="3200" dirty="0" smtClean="0">
                <a:latin typeface="华文中宋" panose="02010600040101010101" pitchFamily="2" charset="-122"/>
                <a:ea typeface="华文中宋" panose="02010600040101010101" pitchFamily="2" charset="-122"/>
              </a:rPr>
              <a:t>缺陷测试</a:t>
            </a:r>
            <a:endParaRPr lang="en-US" altLang="zh-CN" sz="3200" dirty="0">
              <a:latin typeface="华文中宋" panose="02010600040101010101" pitchFamily="2" charset="-122"/>
              <a:ea typeface="华文中宋" panose="02010600040101010101" pitchFamily="2" charset="-122"/>
            </a:endParaRPr>
          </a:p>
          <a:p>
            <a:pPr lvl="1">
              <a:lnSpc>
                <a:spcPct val="150000"/>
              </a:lnSpc>
              <a:spcBef>
                <a:spcPts val="600"/>
              </a:spcBef>
            </a:pPr>
            <a:r>
              <a:rPr lang="zh-CN" altLang="en-US" sz="2800" dirty="0" smtClean="0">
                <a:latin typeface="华文中宋" panose="02010600040101010101" pitchFamily="2" charset="-122"/>
                <a:ea typeface="华文中宋" panose="02010600040101010101" pitchFamily="2" charset="-122"/>
              </a:rPr>
              <a:t>寻找“</a:t>
            </a:r>
            <a:r>
              <a:rPr lang="en-US" altLang="zh-CN" sz="2800" dirty="0" smtClean="0">
                <a:latin typeface="Times New Roman" panose="02020603050405020304" pitchFamily="18" charset="0"/>
                <a:ea typeface="华文中宋" panose="02010600040101010101" pitchFamily="2" charset="-122"/>
                <a:cs typeface="Times New Roman" panose="02020603050405020304" pitchFamily="18" charset="0"/>
              </a:rPr>
              <a:t>bugs</a:t>
            </a:r>
            <a:r>
              <a:rPr lang="en-US" altLang="zh-CN" sz="2800" dirty="0" smtClean="0">
                <a:latin typeface="华文中宋" panose="02010600040101010101" pitchFamily="2" charset="-122"/>
                <a:ea typeface="华文中宋" panose="02010600040101010101" pitchFamily="2" charset="-122"/>
              </a:rPr>
              <a:t>”</a:t>
            </a:r>
            <a:endParaRPr lang="en-US" altLang="zh-CN" sz="2800" dirty="0">
              <a:latin typeface="华文中宋" panose="02010600040101010101" pitchFamily="2" charset="-122"/>
              <a:ea typeface="华文中宋" panose="02010600040101010101" pitchFamily="2" charset="-122"/>
            </a:endParaRPr>
          </a:p>
        </p:txBody>
      </p:sp>
      <p:sp>
        <p:nvSpPr>
          <p:cNvPr id="6" name="标题 1"/>
          <p:cNvSpPr>
            <a:spLocks noGrp="1"/>
          </p:cNvSpPr>
          <p:nvPr>
            <p:ph type="title"/>
          </p:nvPr>
        </p:nvSpPr>
        <p:spPr>
          <a:xfrm>
            <a:off x="682241" y="960447"/>
            <a:ext cx="10957581" cy="884377"/>
          </a:xfrm>
        </p:spPr>
        <p:txBody>
          <a:bodyPr vert="horz" lIns="91440" tIns="45720" rIns="91440" bIns="45720" rtlCol="0" anchor="ctr">
            <a:noAutofit/>
          </a:bodyPr>
          <a:lstStyle/>
          <a:p>
            <a:r>
              <a:rPr lang="zh-CN" altLang="en-US" sz="4800" dirty="0">
                <a:latin typeface="Times New Roman" panose="02020603050405020304" pitchFamily="18" charset="0"/>
                <a:ea typeface="华文琥珀" panose="02010800040101010101" pitchFamily="2" charset="-122"/>
                <a:cs typeface="Times New Roman" panose="02020603050405020304" pitchFamily="18" charset="0"/>
              </a:rPr>
              <a:t>测试阶段</a:t>
            </a:r>
            <a:endParaRPr lang="zh-CN" altLang="en-US" sz="4800" dirty="0">
              <a:latin typeface="Times New Roman" panose="02020603050405020304" pitchFamily="18" charset="0"/>
              <a:ea typeface="华文琥珀" panose="0201080004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9" name="Rectangle 3"/>
          <p:cNvSpPr>
            <a:spLocks noGrp="1" noChangeArrowheads="1"/>
          </p:cNvSpPr>
          <p:nvPr>
            <p:ph type="body" idx="1"/>
          </p:nvPr>
        </p:nvSpPr>
        <p:spPr>
          <a:xfrm>
            <a:off x="1702718" y="1988840"/>
            <a:ext cx="8798053" cy="3888432"/>
          </a:xfrm>
        </p:spPr>
        <p:txBody>
          <a:bodyPr>
            <a:normAutofit/>
          </a:bodyPr>
          <a:lstStyle/>
          <a:p>
            <a:pPr>
              <a:lnSpc>
                <a:spcPct val="150000"/>
              </a:lnSpc>
              <a:spcBef>
                <a:spcPts val="0"/>
              </a:spcBef>
            </a:pPr>
            <a:r>
              <a:rPr lang="zh-CN" altLang="en-US" sz="3200" dirty="0" smtClean="0">
                <a:latin typeface="华文中宋" panose="02010600040101010101" pitchFamily="2" charset="-122"/>
                <a:ea typeface="华文中宋" panose="02010600040101010101" pitchFamily="2" charset="-122"/>
              </a:rPr>
              <a:t>瀑布模型</a:t>
            </a:r>
            <a:endParaRPr lang="en-US" altLang="zh-CN" sz="3200" dirty="0">
              <a:latin typeface="华文中宋" panose="02010600040101010101" pitchFamily="2" charset="-122"/>
              <a:ea typeface="华文中宋" panose="02010600040101010101" pitchFamily="2" charset="-122"/>
            </a:endParaRPr>
          </a:p>
          <a:p>
            <a:pPr>
              <a:lnSpc>
                <a:spcPct val="150000"/>
              </a:lnSpc>
              <a:spcBef>
                <a:spcPts val="0"/>
              </a:spcBef>
            </a:pPr>
            <a:r>
              <a:rPr lang="zh-CN" altLang="en-US" sz="3200" dirty="0" smtClean="0">
                <a:latin typeface="华文中宋" panose="02010600040101010101" pitchFamily="2" charset="-122"/>
                <a:ea typeface="华文中宋" panose="02010600040101010101" pitchFamily="2" charset="-122"/>
              </a:rPr>
              <a:t>增量模型</a:t>
            </a:r>
            <a:endParaRPr lang="en-US" altLang="zh-CN" sz="3200" dirty="0">
              <a:latin typeface="华文中宋" panose="02010600040101010101" pitchFamily="2" charset="-122"/>
              <a:ea typeface="华文中宋" panose="02010600040101010101" pitchFamily="2" charset="-122"/>
            </a:endParaRPr>
          </a:p>
          <a:p>
            <a:pPr lvl="1">
              <a:lnSpc>
                <a:spcPct val="150000"/>
              </a:lnSpc>
              <a:spcBef>
                <a:spcPts val="0"/>
              </a:spcBef>
            </a:pPr>
            <a:r>
              <a:rPr lang="zh-CN" altLang="en-US" sz="2800" dirty="0" smtClean="0">
                <a:latin typeface="华文中宋" panose="02010600040101010101" pitchFamily="2" charset="-122"/>
                <a:ea typeface="华文中宋" panose="02010600040101010101" pitchFamily="2" charset="-122"/>
              </a:rPr>
              <a:t>原型化方法（演进型  </a:t>
            </a:r>
            <a:r>
              <a:rPr lang="en-US" altLang="zh-CN" sz="2800" dirty="0" smtClean="0">
                <a:latin typeface="Times New Roman" panose="02020603050405020304" pitchFamily="18" charset="0"/>
                <a:ea typeface="华文中宋" panose="02010600040101010101" pitchFamily="2" charset="-122"/>
                <a:cs typeface="Times New Roman" panose="02020603050405020304" pitchFamily="18" charset="0"/>
              </a:rPr>
              <a:t>vs. </a:t>
            </a:r>
            <a:r>
              <a:rPr lang="zh-CN" altLang="en-US" sz="2800" dirty="0" smtClean="0">
                <a:latin typeface="华文中宋" panose="02010600040101010101" pitchFamily="2" charset="-122"/>
                <a:ea typeface="华文中宋" panose="02010600040101010101" pitchFamily="2" charset="-122"/>
              </a:rPr>
              <a:t>废弃型）</a:t>
            </a:r>
            <a:endParaRPr lang="en-US" altLang="zh-CN" sz="2800" dirty="0">
              <a:latin typeface="华文中宋" panose="02010600040101010101" pitchFamily="2" charset="-122"/>
              <a:ea typeface="华文中宋" panose="02010600040101010101" pitchFamily="2" charset="-122"/>
            </a:endParaRPr>
          </a:p>
          <a:p>
            <a:pPr>
              <a:lnSpc>
                <a:spcPct val="150000"/>
              </a:lnSpc>
              <a:spcBef>
                <a:spcPts val="0"/>
              </a:spcBef>
            </a:pPr>
            <a:r>
              <a:rPr lang="zh-CN" altLang="en-US" sz="3200" dirty="0" smtClean="0">
                <a:latin typeface="华文中宋" panose="02010600040101010101" pitchFamily="2" charset="-122"/>
                <a:ea typeface="华文中宋" panose="02010600040101010101" pitchFamily="2" charset="-122"/>
              </a:rPr>
              <a:t>开源开发</a:t>
            </a:r>
            <a:endParaRPr lang="en-US" altLang="zh-CN" sz="3200" dirty="0">
              <a:latin typeface="华文中宋" panose="02010600040101010101" pitchFamily="2" charset="-122"/>
              <a:ea typeface="华文中宋" panose="02010600040101010101" pitchFamily="2" charset="-122"/>
            </a:endParaRPr>
          </a:p>
          <a:p>
            <a:pPr>
              <a:lnSpc>
                <a:spcPct val="150000"/>
              </a:lnSpc>
              <a:spcBef>
                <a:spcPts val="0"/>
              </a:spcBef>
            </a:pPr>
            <a:r>
              <a:rPr lang="zh-CN" altLang="en-US" sz="3200" dirty="0" smtClean="0">
                <a:latin typeface="华文中宋" panose="02010600040101010101" pitchFamily="2" charset="-122"/>
                <a:ea typeface="华文中宋" panose="02010600040101010101" pitchFamily="2" charset="-122"/>
              </a:rPr>
              <a:t>极限编程</a:t>
            </a:r>
            <a:endParaRPr lang="en-US" altLang="zh-CN" sz="3200" dirty="0">
              <a:latin typeface="华文中宋" panose="02010600040101010101" pitchFamily="2" charset="-122"/>
              <a:ea typeface="华文中宋" panose="02010600040101010101" pitchFamily="2" charset="-122"/>
            </a:endParaRPr>
          </a:p>
        </p:txBody>
      </p:sp>
      <p:sp>
        <p:nvSpPr>
          <p:cNvPr id="6" name="标题 1"/>
          <p:cNvSpPr>
            <a:spLocks noGrp="1"/>
          </p:cNvSpPr>
          <p:nvPr>
            <p:ph type="title"/>
          </p:nvPr>
        </p:nvSpPr>
        <p:spPr>
          <a:xfrm>
            <a:off x="610233" y="1032455"/>
            <a:ext cx="10957581" cy="812369"/>
          </a:xfrm>
        </p:spPr>
        <p:txBody>
          <a:bodyPr vert="horz" lIns="91440" tIns="45720" rIns="91440" bIns="45720" rtlCol="0" anchor="ctr">
            <a:noAutofit/>
          </a:bodyPr>
          <a:lstStyle/>
          <a:p>
            <a:r>
              <a:rPr lang="zh-CN" altLang="en-US" sz="4800" dirty="0">
                <a:latin typeface="Times New Roman" panose="02020603050405020304" pitchFamily="18" charset="0"/>
                <a:ea typeface="华文琥珀" panose="02010800040101010101" pitchFamily="2" charset="-122"/>
                <a:cs typeface="Times New Roman" panose="02020603050405020304" pitchFamily="18" charset="0"/>
              </a:rPr>
              <a:t>软件工程方法</a:t>
            </a:r>
            <a:endParaRPr lang="zh-CN" altLang="en-US" sz="4800" dirty="0">
              <a:latin typeface="Times New Roman" panose="02020603050405020304" pitchFamily="18" charset="0"/>
              <a:ea typeface="华文琥珀" panose="0201080004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0387" name="Rectangle 3"/>
          <p:cNvSpPr>
            <a:spLocks noGrp="1" noChangeArrowheads="1"/>
          </p:cNvSpPr>
          <p:nvPr>
            <p:ph type="body" idx="1"/>
          </p:nvPr>
        </p:nvSpPr>
        <p:spPr>
          <a:xfrm>
            <a:off x="1689641" y="2104257"/>
            <a:ext cx="8798053" cy="3917031"/>
          </a:xfrm>
        </p:spPr>
        <p:txBody>
          <a:bodyPr>
            <a:normAutofit/>
          </a:bodyPr>
          <a:lstStyle/>
          <a:p>
            <a:pPr>
              <a:lnSpc>
                <a:spcPct val="150000"/>
              </a:lnSpc>
              <a:spcBef>
                <a:spcPts val="0"/>
              </a:spcBef>
            </a:pPr>
            <a:r>
              <a:rPr lang="zh-CN" altLang="en-US" sz="3200" dirty="0" smtClean="0">
                <a:latin typeface="华文中宋" panose="02010600040101010101" pitchFamily="2" charset="-122"/>
                <a:ea typeface="华文中宋" panose="02010600040101010101" pitchFamily="2" charset="-122"/>
              </a:rPr>
              <a:t>过程 </a:t>
            </a:r>
            <a:r>
              <a:rPr lang="en-US" altLang="zh-CN" sz="3200" dirty="0" smtClean="0">
                <a:latin typeface="华文中宋" panose="02010600040101010101" pitchFamily="2" charset="-122"/>
                <a:ea typeface="华文中宋" panose="02010600040101010101" pitchFamily="2" charset="-122"/>
              </a:rPr>
              <a:t>—— </a:t>
            </a:r>
            <a:r>
              <a:rPr lang="zh-CN" altLang="en-US" sz="3200" dirty="0" smtClean="0">
                <a:latin typeface="华文中宋" panose="02010600040101010101" pitchFamily="2" charset="-122"/>
                <a:ea typeface="华文中宋" panose="02010600040101010101" pitchFamily="2" charset="-122"/>
              </a:rPr>
              <a:t>命令范式</a:t>
            </a:r>
            <a:endParaRPr lang="en-US" altLang="zh-CN" sz="3200" dirty="0">
              <a:latin typeface="华文中宋" panose="02010600040101010101" pitchFamily="2" charset="-122"/>
              <a:ea typeface="华文中宋" panose="02010600040101010101" pitchFamily="2" charset="-122"/>
            </a:endParaRPr>
          </a:p>
          <a:p>
            <a:pPr lvl="1">
              <a:lnSpc>
                <a:spcPct val="150000"/>
              </a:lnSpc>
              <a:spcBef>
                <a:spcPts val="0"/>
              </a:spcBef>
            </a:pPr>
            <a:r>
              <a:rPr lang="zh-CN" altLang="en-US" sz="2800" dirty="0" smtClean="0">
                <a:latin typeface="华文中宋" panose="02010600040101010101" pitchFamily="2" charset="-122"/>
                <a:ea typeface="华文中宋" panose="02010600040101010101" pitchFamily="2" charset="-122"/>
              </a:rPr>
              <a:t>结构图</a:t>
            </a:r>
            <a:endParaRPr lang="en-US" altLang="zh-CN" sz="2800" dirty="0">
              <a:latin typeface="华文中宋" panose="02010600040101010101" pitchFamily="2" charset="-122"/>
              <a:ea typeface="华文中宋" panose="02010600040101010101" pitchFamily="2" charset="-122"/>
            </a:endParaRPr>
          </a:p>
          <a:p>
            <a:pPr>
              <a:lnSpc>
                <a:spcPct val="150000"/>
              </a:lnSpc>
              <a:spcBef>
                <a:spcPts val="0"/>
              </a:spcBef>
            </a:pPr>
            <a:r>
              <a:rPr lang="zh-CN" altLang="en-US" sz="3200" dirty="0" smtClean="0">
                <a:latin typeface="华文中宋" panose="02010600040101010101" pitchFamily="2" charset="-122"/>
                <a:ea typeface="华文中宋" panose="02010600040101010101" pitchFamily="2" charset="-122"/>
              </a:rPr>
              <a:t>对象 </a:t>
            </a:r>
            <a:r>
              <a:rPr lang="en-US" altLang="zh-CN" sz="3200" dirty="0" smtClean="0">
                <a:latin typeface="华文中宋" panose="02010600040101010101" pitchFamily="2" charset="-122"/>
                <a:ea typeface="华文中宋" panose="02010600040101010101" pitchFamily="2" charset="-122"/>
              </a:rPr>
              <a:t>—— </a:t>
            </a:r>
            <a:r>
              <a:rPr lang="zh-CN" altLang="en-US" sz="3200" dirty="0" smtClean="0">
                <a:latin typeface="华文中宋" panose="02010600040101010101" pitchFamily="2" charset="-122"/>
                <a:ea typeface="华文中宋" panose="02010600040101010101" pitchFamily="2" charset="-122"/>
              </a:rPr>
              <a:t>面向对象范式</a:t>
            </a:r>
            <a:endParaRPr lang="en-US" altLang="zh-CN" sz="3200" dirty="0">
              <a:latin typeface="华文中宋" panose="02010600040101010101" pitchFamily="2" charset="-122"/>
              <a:ea typeface="华文中宋" panose="02010600040101010101" pitchFamily="2" charset="-122"/>
            </a:endParaRPr>
          </a:p>
          <a:p>
            <a:pPr lvl="1">
              <a:lnSpc>
                <a:spcPct val="150000"/>
              </a:lnSpc>
              <a:spcBef>
                <a:spcPts val="0"/>
              </a:spcBef>
            </a:pPr>
            <a:r>
              <a:rPr lang="zh-CN" altLang="en-US" sz="2800" dirty="0" smtClean="0">
                <a:latin typeface="华文中宋" panose="02010600040101010101" pitchFamily="2" charset="-122"/>
                <a:ea typeface="华文中宋" panose="02010600040101010101" pitchFamily="2" charset="-122"/>
              </a:rPr>
              <a:t>协作图</a:t>
            </a:r>
            <a:endParaRPr lang="en-US" altLang="zh-CN" sz="2800" dirty="0">
              <a:latin typeface="华文中宋" panose="02010600040101010101" pitchFamily="2" charset="-122"/>
              <a:ea typeface="华文中宋" panose="02010600040101010101" pitchFamily="2" charset="-122"/>
            </a:endParaRPr>
          </a:p>
          <a:p>
            <a:pPr>
              <a:lnSpc>
                <a:spcPct val="150000"/>
              </a:lnSpc>
              <a:spcBef>
                <a:spcPts val="0"/>
              </a:spcBef>
            </a:pPr>
            <a:r>
              <a:rPr lang="zh-CN" altLang="en-US" sz="3200" dirty="0" smtClean="0">
                <a:latin typeface="华文中宋" panose="02010600040101010101" pitchFamily="2" charset="-122"/>
                <a:ea typeface="华文中宋" panose="02010600040101010101" pitchFamily="2" charset="-122"/>
              </a:rPr>
              <a:t>组件 </a:t>
            </a:r>
            <a:r>
              <a:rPr lang="en-US" altLang="zh-CN" sz="3200" dirty="0" smtClean="0">
                <a:latin typeface="华文中宋" panose="02010600040101010101" pitchFamily="2" charset="-122"/>
                <a:ea typeface="华文中宋" panose="02010600040101010101" pitchFamily="2" charset="-122"/>
              </a:rPr>
              <a:t>—— </a:t>
            </a:r>
            <a:r>
              <a:rPr lang="zh-CN" altLang="en-US" sz="3200" dirty="0" smtClean="0">
                <a:latin typeface="华文中宋" panose="02010600040101010101" pitchFamily="2" charset="-122"/>
                <a:ea typeface="华文中宋" panose="02010600040101010101" pitchFamily="2" charset="-122"/>
              </a:rPr>
              <a:t>组件体系结构</a:t>
            </a:r>
            <a:endParaRPr lang="en-US" altLang="zh-CN" sz="3200" dirty="0">
              <a:latin typeface="华文中宋" panose="02010600040101010101" pitchFamily="2" charset="-122"/>
              <a:ea typeface="华文中宋" panose="02010600040101010101" pitchFamily="2" charset="-122"/>
            </a:endParaRPr>
          </a:p>
        </p:txBody>
      </p:sp>
      <p:sp>
        <p:nvSpPr>
          <p:cNvPr id="6" name="标题 1"/>
          <p:cNvSpPr>
            <a:spLocks noGrp="1"/>
          </p:cNvSpPr>
          <p:nvPr>
            <p:ph type="title"/>
          </p:nvPr>
        </p:nvSpPr>
        <p:spPr>
          <a:xfrm>
            <a:off x="610233" y="1104463"/>
            <a:ext cx="10957581" cy="956385"/>
          </a:xfrm>
        </p:spPr>
        <p:txBody>
          <a:bodyPr vert="horz" lIns="91440" tIns="45720" rIns="91440" bIns="45720" rtlCol="0" anchor="ctr">
            <a:noAutofit/>
          </a:bodyPr>
          <a:lstStyle/>
          <a:p>
            <a:r>
              <a:rPr lang="zh-CN" altLang="en-US" sz="4800" dirty="0">
                <a:latin typeface="Times New Roman" panose="02020603050405020304" pitchFamily="18" charset="0"/>
                <a:ea typeface="华文琥珀" panose="02010800040101010101" pitchFamily="2" charset="-122"/>
                <a:cs typeface="Times New Roman" panose="02020603050405020304" pitchFamily="18" charset="0"/>
              </a:rPr>
              <a:t>模块化</a:t>
            </a:r>
            <a:endParaRPr lang="zh-CN" altLang="en-US" sz="4800" dirty="0">
              <a:latin typeface="Times New Roman" panose="02020603050405020304" pitchFamily="18" charset="0"/>
              <a:ea typeface="华文琥珀" panose="0201080004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82984" name="Picture 8" descr="fig07_0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5868" y="2341241"/>
            <a:ext cx="9932224" cy="3968079"/>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p:nvPr/>
        </p:nvSpPr>
        <p:spPr>
          <a:xfrm>
            <a:off x="609521" y="1176470"/>
            <a:ext cx="10957581" cy="812370"/>
          </a:xfrm>
          <a:prstGeom prst="rect">
            <a:avLst/>
          </a:prstGeom>
        </p:spPr>
        <p:txBody>
          <a:bodyPr vert="horz" lIns="91440" tIns="45720" rIns="91440" bIns="45720" rtlCol="0" anchor="ctr">
            <a:noAutofit/>
          </a:bodyPr>
          <a:lstStyle>
            <a:lvl1pPr algn="ctr">
              <a:spcBef>
                <a:spcPct val="0"/>
              </a:spcBef>
              <a:buNone/>
              <a:defRPr sz="4800" b="1">
                <a:solidFill>
                  <a:srgbClr val="DC241F"/>
                </a:solidFill>
                <a:latin typeface="Times New Roman" panose="02020603050405020304" pitchFamily="18" charset="0"/>
                <a:ea typeface="华文琥珀" panose="02010800040101010101" pitchFamily="2" charset="-122"/>
                <a:cs typeface="Times New Roman" panose="02020603050405020304" pitchFamily="18" charset="0"/>
              </a:defRPr>
            </a:lvl1pPr>
          </a:lstStyle>
          <a:p>
            <a:r>
              <a:rPr lang="zh-CN" altLang="en-US" dirty="0"/>
              <a:t>图</a:t>
            </a:r>
            <a:r>
              <a:rPr lang="en-US" altLang="zh-CN" dirty="0"/>
              <a:t>7.4  </a:t>
            </a:r>
            <a:r>
              <a:rPr lang="en-US" altLang="zh-CN" dirty="0" err="1"/>
              <a:t>PlayerClass</a:t>
            </a:r>
            <a:r>
              <a:rPr lang="zh-CN" altLang="en-US" dirty="0"/>
              <a:t>类的结构和它的实例</a:t>
            </a:r>
            <a:endParaRPr lang="zh-CN" alt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9846" name="Picture 6" descr="fig07_0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455" y="2038350"/>
            <a:ext cx="10029578" cy="427097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p:nvPr/>
        </p:nvSpPr>
        <p:spPr>
          <a:xfrm>
            <a:off x="118542" y="960447"/>
            <a:ext cx="11809311" cy="884377"/>
          </a:xfrm>
          <a:prstGeom prst="rect">
            <a:avLst/>
          </a:prstGeom>
        </p:spPr>
        <p:txBody>
          <a:bodyPr vert="horz" lIns="91440" tIns="45720" rIns="91440" bIns="45720" rtlCol="0" anchor="ctr">
            <a:noAutofit/>
          </a:bodyPr>
          <a:lstStyle>
            <a:defPPr>
              <a:defRPr lang="zh-CN"/>
            </a:defPPr>
            <a:lvl1pPr algn="ctr">
              <a:spcBef>
                <a:spcPct val="0"/>
              </a:spcBef>
              <a:buNone/>
              <a:defRPr sz="4800" b="1">
                <a:solidFill>
                  <a:srgbClr val="DC241F"/>
                </a:solidFill>
                <a:latin typeface="Times New Roman" panose="02020603050405020304" pitchFamily="18" charset="0"/>
                <a:ea typeface="华文琥珀" panose="02010800040101010101" pitchFamily="2" charset="-122"/>
                <a:cs typeface="Times New Roman" panose="02020603050405020304" pitchFamily="18" charset="0"/>
              </a:defRPr>
            </a:lvl1pPr>
          </a:lstStyle>
          <a:p>
            <a:r>
              <a:rPr lang="zh-CN" altLang="en-US" sz="4400" dirty="0"/>
              <a:t>图</a:t>
            </a:r>
            <a:r>
              <a:rPr lang="en-US" altLang="zh-CN" sz="4400" dirty="0"/>
              <a:t>7.5  </a:t>
            </a:r>
            <a:r>
              <a:rPr lang="zh-CN" altLang="en-US" sz="4400" dirty="0"/>
              <a:t>由</a:t>
            </a:r>
            <a:r>
              <a:rPr lang="en-US" altLang="zh-CN" sz="4400" dirty="0" err="1"/>
              <a:t>PlayerA</a:t>
            </a:r>
            <a:r>
              <a:rPr lang="zh-CN" altLang="en-US" sz="4400" dirty="0"/>
              <a:t>的</a:t>
            </a:r>
            <a:r>
              <a:rPr lang="en-US" altLang="zh-CN" sz="4400" dirty="0"/>
              <a:t>serve</a:t>
            </a:r>
            <a:r>
              <a:rPr lang="zh-CN" altLang="en-US" sz="4400" dirty="0"/>
              <a:t>导致的对象间的交互</a:t>
            </a:r>
            <a:endParaRPr lang="zh-CN" altLang="en-US" sz="44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85028" name="Picture 4" descr="7-6"/>
          <p:cNvPicPr>
            <a:picLocks noGrp="1" noChangeAspect="1" noChangeArrowheads="1"/>
          </p:cNvPicPr>
          <p:nvPr>
            <p:ph idx="1"/>
          </p:nvPr>
        </p:nvPicPr>
        <p:blipFill>
          <a:blip r:embed="rId1">
            <a:grayscl/>
            <a:extLst>
              <a:ext uri="{28A0092B-C50C-407E-A947-70E740481C1C}">
                <a14:useLocalDpi xmlns:a14="http://schemas.microsoft.com/office/drawing/2010/main" val="0"/>
              </a:ext>
            </a:extLst>
          </a:blip>
          <a:srcRect/>
          <a:stretch>
            <a:fillRect/>
          </a:stretch>
        </p:blipFill>
        <p:spPr>
          <a:xfrm>
            <a:off x="1270670" y="2204864"/>
            <a:ext cx="9361040" cy="33843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标题 1"/>
          <p:cNvSpPr txBox="1"/>
          <p:nvPr/>
        </p:nvSpPr>
        <p:spPr>
          <a:xfrm>
            <a:off x="610233" y="888439"/>
            <a:ext cx="10957581" cy="956385"/>
          </a:xfrm>
          <a:prstGeom prst="rect">
            <a:avLst/>
          </a:prstGeom>
        </p:spPr>
        <p:txBody>
          <a:bodyPr vert="horz" lIns="91440" tIns="45720" rIns="91440" bIns="45720" rtlCol="0" anchor="ctr">
            <a:noAutofit/>
          </a:bodyPr>
          <a:lstStyle>
            <a:defPPr>
              <a:defRPr lang="zh-CN"/>
            </a:defPPr>
            <a:lvl1pPr algn="ctr">
              <a:spcBef>
                <a:spcPct val="0"/>
              </a:spcBef>
              <a:buNone/>
              <a:defRPr sz="4400" b="1">
                <a:solidFill>
                  <a:srgbClr val="DC241F"/>
                </a:solidFill>
                <a:latin typeface="Times New Roman" panose="02020603050405020304" pitchFamily="18" charset="0"/>
                <a:ea typeface="华文琥珀" panose="02010800040101010101" pitchFamily="2" charset="-122"/>
                <a:cs typeface="Times New Roman" panose="02020603050405020304" pitchFamily="18" charset="0"/>
              </a:defRPr>
            </a:lvl1pPr>
          </a:lstStyle>
          <a:p>
            <a:r>
              <a:rPr lang="zh-CN" altLang="en-US" dirty="0"/>
              <a:t>图</a:t>
            </a:r>
            <a:r>
              <a:rPr lang="en-US" altLang="zh-CN" dirty="0"/>
              <a:t>7.6  </a:t>
            </a:r>
            <a:r>
              <a:rPr lang="zh-CN" altLang="en-US" dirty="0"/>
              <a:t>包含数据耦合的一个结构图</a:t>
            </a:r>
            <a:endParaRPr lang="zh-CN" alt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475" y="3846552"/>
            <a:ext cx="12287896" cy="3011448"/>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4" y="0"/>
            <a:ext cx="12287895" cy="38610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5747" name="Rectangle 3"/>
          <p:cNvSpPr>
            <a:spLocks noGrp="1" noChangeArrowheads="1"/>
          </p:cNvSpPr>
          <p:nvPr>
            <p:ph type="body" idx="1"/>
          </p:nvPr>
        </p:nvSpPr>
        <p:spPr>
          <a:xfrm>
            <a:off x="334566" y="2060848"/>
            <a:ext cx="3793854" cy="4349079"/>
          </a:xfrm>
        </p:spPr>
        <p:txBody>
          <a:bodyPr>
            <a:normAutofit/>
          </a:bodyPr>
          <a:lstStyle/>
          <a:p>
            <a:pPr>
              <a:lnSpc>
                <a:spcPct val="150000"/>
              </a:lnSpc>
              <a:spcBef>
                <a:spcPts val="0"/>
              </a:spcBef>
            </a:pPr>
            <a:r>
              <a:rPr lang="zh-CN" altLang="en-US" sz="3200" dirty="0" smtClean="0">
                <a:latin typeface="华文中宋" panose="02010600040101010101" pitchFamily="2" charset="-122"/>
                <a:ea typeface="华文中宋" panose="02010600040101010101" pitchFamily="2" charset="-122"/>
              </a:rPr>
              <a:t>耦合</a:t>
            </a:r>
            <a:r>
              <a:rPr lang="en-US" altLang="zh-CN" sz="3200" dirty="0" smtClean="0">
                <a:latin typeface="华文中宋" panose="02010600040101010101" pitchFamily="2" charset="-122"/>
                <a:ea typeface="华文中宋" panose="02010600040101010101" pitchFamily="2" charset="-122"/>
              </a:rPr>
              <a:t> </a:t>
            </a:r>
            <a:endParaRPr lang="en-US" altLang="zh-CN" sz="3200" dirty="0">
              <a:latin typeface="华文中宋" panose="02010600040101010101" pitchFamily="2" charset="-122"/>
              <a:ea typeface="华文中宋" panose="02010600040101010101" pitchFamily="2" charset="-122"/>
            </a:endParaRPr>
          </a:p>
          <a:p>
            <a:pPr lvl="1">
              <a:lnSpc>
                <a:spcPct val="150000"/>
              </a:lnSpc>
              <a:spcBef>
                <a:spcPts val="0"/>
              </a:spcBef>
            </a:pPr>
            <a:r>
              <a:rPr lang="zh-CN" altLang="en-US" sz="2800" dirty="0" smtClean="0">
                <a:latin typeface="华文中宋" panose="02010600040101010101" pitchFamily="2" charset="-122"/>
                <a:ea typeface="华文中宋" panose="02010600040101010101" pitchFamily="2" charset="-122"/>
              </a:rPr>
              <a:t>控制耦合</a:t>
            </a:r>
            <a:endParaRPr lang="en-US" altLang="zh-CN" sz="2800" dirty="0">
              <a:latin typeface="华文中宋" panose="02010600040101010101" pitchFamily="2" charset="-122"/>
              <a:ea typeface="华文中宋" panose="02010600040101010101" pitchFamily="2" charset="-122"/>
            </a:endParaRPr>
          </a:p>
          <a:p>
            <a:pPr lvl="1">
              <a:lnSpc>
                <a:spcPct val="150000"/>
              </a:lnSpc>
              <a:spcBef>
                <a:spcPts val="0"/>
              </a:spcBef>
            </a:pPr>
            <a:r>
              <a:rPr lang="zh-CN" altLang="en-US" sz="2800" dirty="0" smtClean="0">
                <a:latin typeface="华文中宋" panose="02010600040101010101" pitchFamily="2" charset="-122"/>
                <a:ea typeface="华文中宋" panose="02010600040101010101" pitchFamily="2" charset="-122"/>
              </a:rPr>
              <a:t>数据耦合</a:t>
            </a:r>
            <a:endParaRPr lang="en-US" altLang="zh-CN" sz="2800" dirty="0">
              <a:latin typeface="华文中宋" panose="02010600040101010101" pitchFamily="2" charset="-122"/>
              <a:ea typeface="华文中宋" panose="02010600040101010101" pitchFamily="2" charset="-122"/>
            </a:endParaRPr>
          </a:p>
          <a:p>
            <a:pPr>
              <a:lnSpc>
                <a:spcPct val="150000"/>
              </a:lnSpc>
              <a:spcBef>
                <a:spcPts val="0"/>
              </a:spcBef>
            </a:pPr>
            <a:r>
              <a:rPr lang="zh-CN" altLang="en-US" sz="3200" dirty="0" smtClean="0">
                <a:latin typeface="华文中宋" panose="02010600040101010101" pitchFamily="2" charset="-122"/>
                <a:ea typeface="华文中宋" panose="02010600040101010101" pitchFamily="2" charset="-122"/>
              </a:rPr>
              <a:t>内聚</a:t>
            </a:r>
            <a:endParaRPr lang="en-US" altLang="zh-CN" sz="3200" dirty="0">
              <a:latin typeface="华文中宋" panose="02010600040101010101" pitchFamily="2" charset="-122"/>
              <a:ea typeface="华文中宋" panose="02010600040101010101" pitchFamily="2" charset="-122"/>
            </a:endParaRPr>
          </a:p>
          <a:p>
            <a:pPr lvl="1">
              <a:lnSpc>
                <a:spcPct val="150000"/>
              </a:lnSpc>
              <a:spcBef>
                <a:spcPts val="0"/>
              </a:spcBef>
            </a:pPr>
            <a:r>
              <a:rPr lang="zh-CN" altLang="en-US" sz="2800" dirty="0" smtClean="0">
                <a:latin typeface="华文中宋" panose="02010600040101010101" pitchFamily="2" charset="-122"/>
                <a:ea typeface="华文中宋" panose="02010600040101010101" pitchFamily="2" charset="-122"/>
              </a:rPr>
              <a:t>逻辑内聚</a:t>
            </a:r>
            <a:endParaRPr lang="en-US" altLang="zh-CN" sz="2800" dirty="0">
              <a:latin typeface="华文中宋" panose="02010600040101010101" pitchFamily="2" charset="-122"/>
              <a:ea typeface="华文中宋" panose="02010600040101010101" pitchFamily="2" charset="-122"/>
            </a:endParaRPr>
          </a:p>
          <a:p>
            <a:pPr lvl="1">
              <a:lnSpc>
                <a:spcPct val="150000"/>
              </a:lnSpc>
              <a:spcBef>
                <a:spcPts val="0"/>
              </a:spcBef>
            </a:pPr>
            <a:r>
              <a:rPr lang="zh-CN" altLang="en-US" sz="2800" dirty="0" smtClean="0">
                <a:latin typeface="华文中宋" panose="02010600040101010101" pitchFamily="2" charset="-122"/>
                <a:ea typeface="华文中宋" panose="02010600040101010101" pitchFamily="2" charset="-122"/>
              </a:rPr>
              <a:t>功能内聚</a:t>
            </a:r>
            <a:endParaRPr lang="en-US" altLang="zh-CN" sz="2800" dirty="0">
              <a:latin typeface="华文中宋" panose="02010600040101010101" pitchFamily="2" charset="-122"/>
              <a:ea typeface="华文中宋" panose="02010600040101010101" pitchFamily="2" charset="-122"/>
            </a:endParaRPr>
          </a:p>
        </p:txBody>
      </p:sp>
      <p:sp>
        <p:nvSpPr>
          <p:cNvPr id="5" name="标题 1"/>
          <p:cNvSpPr txBox="1"/>
          <p:nvPr/>
        </p:nvSpPr>
        <p:spPr>
          <a:xfrm>
            <a:off x="682241" y="1032455"/>
            <a:ext cx="10957581" cy="1028393"/>
          </a:xfrm>
          <a:prstGeom prst="rect">
            <a:avLst/>
          </a:prstGeom>
        </p:spPr>
        <p:txBody>
          <a:bodyPr vert="horz" lIns="91440" tIns="45720" rIns="91440" bIns="45720" rtlCol="0" anchor="ctr">
            <a:noAutofit/>
          </a:bodyPr>
          <a:lstStyle>
            <a:defPPr>
              <a:defRPr lang="zh-CN"/>
            </a:defPPr>
            <a:lvl1pPr algn="ctr">
              <a:spcBef>
                <a:spcPct val="0"/>
              </a:spcBef>
              <a:buNone/>
              <a:defRPr sz="4400" b="1">
                <a:solidFill>
                  <a:srgbClr val="DC241F"/>
                </a:solidFill>
                <a:latin typeface="Times New Roman" panose="02020603050405020304" pitchFamily="18" charset="0"/>
                <a:ea typeface="华文琥珀" panose="02010800040101010101" pitchFamily="2" charset="-122"/>
                <a:cs typeface="Times New Roman" panose="02020603050405020304" pitchFamily="18" charset="0"/>
              </a:defRPr>
            </a:lvl1pPr>
          </a:lstStyle>
          <a:p>
            <a:r>
              <a:rPr lang="zh-CN" altLang="en-US" dirty="0"/>
              <a:t>耦合  </a:t>
            </a:r>
            <a:r>
              <a:rPr lang="en-US" altLang="zh-CN" dirty="0"/>
              <a:t>vs.  </a:t>
            </a:r>
            <a:r>
              <a:rPr lang="zh-CN" altLang="en-US" dirty="0"/>
              <a:t>内聚</a:t>
            </a:r>
            <a:endParaRPr lang="zh-CN" altLang="en-US" dirty="0"/>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50580" y="2348880"/>
            <a:ext cx="6701210"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038" y="4378868"/>
            <a:ext cx="6768752" cy="178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7-</a:t>
            </a:r>
            <a:fld id="{ACFF79B1-C548-4415-A573-34659F231B26}" type="slidenum">
              <a:rPr lang="en-US" altLang="zh-CN"/>
            </a:fld>
            <a:endParaRPr lang="en-US" altLang="zh-CN"/>
          </a:p>
        </p:txBody>
      </p:sp>
      <p:pic>
        <p:nvPicPr>
          <p:cNvPr id="387076" name="Picture 4" descr="7-7"/>
          <p:cNvPicPr>
            <a:picLocks noGrp="1" noChangeAspect="1" noChangeArrowheads="1"/>
          </p:cNvPicPr>
          <p:nvPr>
            <p:ph idx="1"/>
          </p:nvPr>
        </p:nvPicPr>
        <p:blipFill>
          <a:blip r:embed="rId1">
            <a:grayscl/>
            <a:extLst>
              <a:ext uri="{28A0092B-C50C-407E-A947-70E740481C1C}">
                <a14:useLocalDpi xmlns:a14="http://schemas.microsoft.com/office/drawing/2010/main" val="0"/>
              </a:ext>
            </a:extLst>
          </a:blip>
          <a:srcRect/>
          <a:stretch>
            <a:fillRect/>
          </a:stretch>
        </p:blipFill>
        <p:spPr>
          <a:xfrm>
            <a:off x="2031736" y="1969541"/>
            <a:ext cx="8613712" cy="419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标题 1"/>
          <p:cNvSpPr txBox="1"/>
          <p:nvPr/>
        </p:nvSpPr>
        <p:spPr>
          <a:xfrm>
            <a:off x="609521" y="816431"/>
            <a:ext cx="10957581" cy="596346"/>
          </a:xfrm>
          <a:prstGeom prst="rect">
            <a:avLst/>
          </a:prstGeom>
        </p:spPr>
        <p:txBody>
          <a:bodyPr vert="horz" lIns="91440" tIns="45720" rIns="91440" bIns="45720" rtlCol="0" anchor="ctr">
            <a:noAutofit/>
          </a:bodyPr>
          <a:lstStyle>
            <a:defPPr>
              <a:defRPr lang="zh-CN"/>
            </a:defPPr>
            <a:lvl1pPr algn="ctr">
              <a:spcBef>
                <a:spcPct val="0"/>
              </a:spcBef>
              <a:buNone/>
              <a:defRPr sz="4400" b="1">
                <a:solidFill>
                  <a:srgbClr val="DC241F"/>
                </a:solidFill>
                <a:latin typeface="Times New Roman" panose="02020603050405020304" pitchFamily="18" charset="0"/>
                <a:ea typeface="华文琥珀" panose="02010800040101010101" pitchFamily="2" charset="-122"/>
                <a:cs typeface="Times New Roman" panose="02020603050405020304" pitchFamily="18" charset="0"/>
              </a:defRPr>
            </a:lvl1pPr>
          </a:lstStyle>
          <a:p>
            <a:r>
              <a:rPr lang="zh-CN" altLang="en-US" dirty="0"/>
              <a:t>图</a:t>
            </a:r>
            <a:r>
              <a:rPr lang="en-US" altLang="zh-CN" dirty="0"/>
              <a:t>7.7  </a:t>
            </a:r>
            <a:r>
              <a:rPr lang="zh-CN" altLang="en-US" dirty="0"/>
              <a:t>一个对象的逻辑内聚和功能内聚</a:t>
            </a:r>
            <a:endParaRPr lang="zh-CN" alt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5747" name="Rectangle 3"/>
          <p:cNvSpPr>
            <a:spLocks noGrp="1" noChangeArrowheads="1"/>
          </p:cNvSpPr>
          <p:nvPr>
            <p:ph type="body" idx="1"/>
          </p:nvPr>
        </p:nvSpPr>
        <p:spPr>
          <a:xfrm>
            <a:off x="910630" y="2348880"/>
            <a:ext cx="2952328" cy="2664296"/>
          </a:xfrm>
        </p:spPr>
        <p:txBody>
          <a:bodyPr>
            <a:normAutofit/>
          </a:bodyPr>
          <a:lstStyle/>
          <a:p>
            <a:pPr>
              <a:lnSpc>
                <a:spcPct val="150000"/>
              </a:lnSpc>
              <a:spcBef>
                <a:spcPts val="0"/>
              </a:spcBef>
            </a:pPr>
            <a:r>
              <a:rPr lang="zh-CN" altLang="en-US" sz="3200" dirty="0" smtClean="0">
                <a:latin typeface="华文中宋" panose="02010600040101010101" pitchFamily="2" charset="-122"/>
                <a:ea typeface="华文中宋" panose="02010600040101010101" pitchFamily="2" charset="-122"/>
              </a:rPr>
              <a:t>信息隐藏</a:t>
            </a:r>
            <a:r>
              <a:rPr lang="en-US" altLang="zh-CN" sz="3200" dirty="0" smtClean="0">
                <a:latin typeface="华文中宋" panose="02010600040101010101" pitchFamily="2" charset="-122"/>
                <a:ea typeface="华文中宋" panose="02010600040101010101" pitchFamily="2" charset="-122"/>
              </a:rPr>
              <a:t> </a:t>
            </a:r>
            <a:endParaRPr lang="en-US" altLang="zh-CN" sz="2800" dirty="0">
              <a:latin typeface="华文中宋" panose="02010600040101010101" pitchFamily="2" charset="-122"/>
              <a:ea typeface="华文中宋" panose="02010600040101010101" pitchFamily="2" charset="-122"/>
            </a:endParaRPr>
          </a:p>
          <a:p>
            <a:pPr>
              <a:lnSpc>
                <a:spcPct val="150000"/>
              </a:lnSpc>
              <a:spcBef>
                <a:spcPts val="0"/>
              </a:spcBef>
            </a:pPr>
            <a:r>
              <a:rPr lang="zh-CN" altLang="en-US" sz="3200" dirty="0" smtClean="0">
                <a:latin typeface="华文中宋" panose="02010600040101010101" pitchFamily="2" charset="-122"/>
                <a:ea typeface="华文中宋" panose="02010600040101010101" pitchFamily="2" charset="-122"/>
              </a:rPr>
              <a:t>构件</a:t>
            </a:r>
            <a:endParaRPr lang="en-US" altLang="zh-CN" sz="2800" dirty="0">
              <a:latin typeface="华文中宋" panose="02010600040101010101" pitchFamily="2" charset="-122"/>
              <a:ea typeface="华文中宋" panose="02010600040101010101" pitchFamily="2" charset="-122"/>
            </a:endParaRPr>
          </a:p>
        </p:txBody>
      </p:sp>
      <p:sp>
        <p:nvSpPr>
          <p:cNvPr id="5" name="标题 1"/>
          <p:cNvSpPr txBox="1"/>
          <p:nvPr/>
        </p:nvSpPr>
        <p:spPr>
          <a:xfrm>
            <a:off x="334566" y="1176471"/>
            <a:ext cx="5544616" cy="1028393"/>
          </a:xfrm>
          <a:prstGeom prst="rect">
            <a:avLst/>
          </a:prstGeom>
        </p:spPr>
        <p:txBody>
          <a:bodyPr vert="horz" lIns="91440" tIns="45720" rIns="91440" bIns="45720" rtlCol="0" anchor="ctr">
            <a:noAutofit/>
          </a:bodyPr>
          <a:lstStyle>
            <a:defPPr>
              <a:defRPr lang="zh-CN"/>
            </a:defPPr>
            <a:lvl1pPr algn="ctr">
              <a:spcBef>
                <a:spcPct val="0"/>
              </a:spcBef>
              <a:buNone/>
              <a:defRPr sz="4400" b="1">
                <a:solidFill>
                  <a:srgbClr val="DC241F"/>
                </a:solidFill>
                <a:latin typeface="Times New Roman" panose="02020603050405020304" pitchFamily="18" charset="0"/>
                <a:ea typeface="华文琥珀" panose="02010800040101010101" pitchFamily="2" charset="-122"/>
                <a:cs typeface="Times New Roman" panose="02020603050405020304" pitchFamily="18" charset="0"/>
              </a:defRPr>
            </a:lvl1pPr>
          </a:lstStyle>
          <a:p>
            <a:r>
              <a:rPr lang="zh-CN" altLang="en-US" dirty="0" smtClean="0">
                <a:latin typeface="华文中宋" panose="02010600040101010101" pitchFamily="2" charset="-122"/>
                <a:ea typeface="华文中宋" panose="02010600040101010101" pitchFamily="2" charset="-122"/>
              </a:rPr>
              <a:t>信息隐藏  与   构件</a:t>
            </a:r>
            <a:endParaRPr lang="zh-CN" altLang="en-US" dirty="0">
              <a:latin typeface="华文中宋" panose="02010600040101010101" pitchFamily="2" charset="-122"/>
              <a:ea typeface="华文中宋" panose="02010600040101010101" pitchFamily="2" charset="-122"/>
            </a:endParaRPr>
          </a:p>
        </p:txBody>
      </p:sp>
      <p:pic>
        <p:nvPicPr>
          <p:cNvPr id="3074" name="Picture 2" descr="http://my.csdn.net/uploads/201204/08/1333893802_157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91150" y="620688"/>
            <a:ext cx="6367073" cy="6237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78983" y="1916832"/>
            <a:ext cx="7481542"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482" name="Rectangle 2"/>
          <p:cNvSpPr>
            <a:spLocks noGrp="1" noChangeArrowheads="1"/>
          </p:cNvSpPr>
          <p:nvPr>
            <p:ph type="title"/>
          </p:nvPr>
        </p:nvSpPr>
        <p:spPr>
          <a:xfrm>
            <a:off x="550466" y="343355"/>
            <a:ext cx="10957581" cy="956385"/>
          </a:xfrm>
        </p:spPr>
        <p:txBody>
          <a:bodyPr vert="horz" lIns="91440" tIns="45720" rIns="91440" bIns="45720" rtlCol="0" anchor="ctr">
            <a:noAutofit/>
          </a:bodyPr>
          <a:lstStyle/>
          <a:p>
            <a:r>
              <a:rPr lang="en-US" altLang="zh-CN" sz="4400" dirty="0" smtClean="0">
                <a:latin typeface="Times New Roman" panose="02020603050405020304" pitchFamily="18" charset="0"/>
                <a:ea typeface="华文琥珀" panose="02010800040101010101" pitchFamily="2" charset="-122"/>
                <a:cs typeface="Times New Roman" panose="02020603050405020304" pitchFamily="18" charset="0"/>
              </a:rPr>
              <a:t>7.5   </a:t>
            </a:r>
            <a:r>
              <a:rPr lang="zh-CN" altLang="en-US" sz="4400" dirty="0" smtClean="0">
                <a:latin typeface="Times New Roman" panose="02020603050405020304" pitchFamily="18" charset="0"/>
                <a:ea typeface="华文琥珀" panose="02010800040101010101" pitchFamily="2" charset="-122"/>
                <a:cs typeface="Times New Roman" panose="02020603050405020304" pitchFamily="18" charset="0"/>
              </a:rPr>
              <a:t>行业工具</a:t>
            </a:r>
            <a:endParaRPr lang="en-US" altLang="zh-CN" sz="4400" dirty="0">
              <a:latin typeface="Times New Roman" panose="02020603050405020304" pitchFamily="18" charset="0"/>
              <a:ea typeface="华文琥珀" panose="02010800040101010101" pitchFamily="2" charset="-122"/>
              <a:cs typeface="Times New Roman" panose="02020603050405020304" pitchFamily="18" charset="0"/>
            </a:endParaRPr>
          </a:p>
        </p:txBody>
      </p:sp>
      <p:sp>
        <p:nvSpPr>
          <p:cNvPr id="404483" name="Rectangle 3"/>
          <p:cNvSpPr>
            <a:spLocks noGrp="1" noChangeArrowheads="1"/>
          </p:cNvSpPr>
          <p:nvPr>
            <p:ph type="body" idx="1"/>
          </p:nvPr>
        </p:nvSpPr>
        <p:spPr>
          <a:xfrm>
            <a:off x="550590" y="1916832"/>
            <a:ext cx="3744416" cy="4277071"/>
          </a:xfrm>
        </p:spPr>
        <p:txBody>
          <a:bodyPr>
            <a:normAutofit/>
          </a:bodyPr>
          <a:lstStyle/>
          <a:p>
            <a:pPr>
              <a:lnSpc>
                <a:spcPct val="150000"/>
              </a:lnSpc>
              <a:spcBef>
                <a:spcPts val="0"/>
              </a:spcBef>
            </a:pPr>
            <a:r>
              <a:rPr lang="zh-CN" altLang="en-US" sz="3200" dirty="0" smtClean="0">
                <a:latin typeface="Times New Roman" panose="02020603050405020304" pitchFamily="18" charset="0"/>
                <a:ea typeface="华文中宋" panose="02010600040101010101" pitchFamily="2" charset="-122"/>
                <a:cs typeface="Times New Roman" panose="02020603050405020304" pitchFamily="18" charset="0"/>
              </a:rPr>
              <a:t>数据流图</a:t>
            </a:r>
            <a:endParaRPr lang="en-US" altLang="zh-CN" sz="3200"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50000"/>
              </a:lnSpc>
              <a:spcBef>
                <a:spcPts val="0"/>
              </a:spcBef>
            </a:pPr>
            <a:r>
              <a:rPr lang="zh-CN" altLang="en-US" sz="3200" dirty="0" smtClean="0">
                <a:latin typeface="Times New Roman" panose="02020603050405020304" pitchFamily="18" charset="0"/>
                <a:ea typeface="华文中宋" panose="02010600040101010101" pitchFamily="2" charset="-122"/>
                <a:cs typeface="Times New Roman" panose="02020603050405020304" pitchFamily="18" charset="0"/>
              </a:rPr>
              <a:t>实体</a:t>
            </a:r>
            <a:r>
              <a:rPr lang="en-US" altLang="zh-CN" sz="3200" dirty="0" smtClean="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3200" dirty="0" smtClean="0">
                <a:latin typeface="Times New Roman" panose="02020603050405020304" pitchFamily="18" charset="0"/>
                <a:ea typeface="华文中宋" panose="02010600040101010101" pitchFamily="2" charset="-122"/>
                <a:cs typeface="Times New Roman" panose="02020603050405020304" pitchFamily="18" charset="0"/>
              </a:rPr>
              <a:t>关系图</a:t>
            </a:r>
            <a:endParaRPr lang="en-US" altLang="zh-CN" sz="3200" dirty="0">
              <a:latin typeface="Times New Roman" panose="02020603050405020304" pitchFamily="18" charset="0"/>
              <a:ea typeface="华文中宋" panose="02010600040101010101" pitchFamily="2" charset="-122"/>
              <a:cs typeface="Times New Roman" panose="02020603050405020304" pitchFamily="18" charset="0"/>
            </a:endParaRPr>
          </a:p>
          <a:p>
            <a:pPr lvl="1">
              <a:lnSpc>
                <a:spcPct val="150000"/>
              </a:lnSpc>
              <a:spcBef>
                <a:spcPts val="0"/>
              </a:spcBef>
              <a:buClr>
                <a:srgbClr val="00B050"/>
              </a:buClr>
              <a:buFont typeface="Arial" panose="020B0604020202020204" pitchFamily="34" charset="0"/>
              <a:buChar char="•"/>
            </a:pPr>
            <a:r>
              <a:rPr lang="zh-CN" altLang="en-US" sz="2800" dirty="0" smtClean="0">
                <a:latin typeface="Times New Roman" panose="02020603050405020304" pitchFamily="18" charset="0"/>
                <a:ea typeface="华文中宋" panose="02010600040101010101" pitchFamily="2" charset="-122"/>
                <a:cs typeface="Times New Roman" panose="02020603050405020304" pitchFamily="18" charset="0"/>
              </a:rPr>
              <a:t>一对一关系</a:t>
            </a:r>
            <a:endParaRPr lang="en-US" altLang="zh-CN" sz="2800" dirty="0">
              <a:latin typeface="Times New Roman" panose="02020603050405020304" pitchFamily="18" charset="0"/>
              <a:ea typeface="华文中宋" panose="02010600040101010101" pitchFamily="2" charset="-122"/>
              <a:cs typeface="Times New Roman" panose="02020603050405020304" pitchFamily="18" charset="0"/>
            </a:endParaRPr>
          </a:p>
          <a:p>
            <a:pPr lvl="1">
              <a:lnSpc>
                <a:spcPct val="150000"/>
              </a:lnSpc>
              <a:spcBef>
                <a:spcPts val="0"/>
              </a:spcBef>
              <a:buClr>
                <a:srgbClr val="00B050"/>
              </a:buClr>
              <a:buFont typeface="Arial" panose="020B0604020202020204" pitchFamily="34" charset="0"/>
              <a:buChar char="•"/>
            </a:pPr>
            <a:r>
              <a:rPr lang="zh-CN" altLang="en-US" sz="2800" dirty="0">
                <a:latin typeface="Times New Roman" panose="02020603050405020304" pitchFamily="18" charset="0"/>
                <a:ea typeface="华文中宋" panose="02010600040101010101" pitchFamily="2" charset="-122"/>
                <a:cs typeface="Times New Roman" panose="02020603050405020304" pitchFamily="18" charset="0"/>
              </a:rPr>
              <a:t>一对多关系</a:t>
            </a:r>
            <a:endParaRPr lang="en-US" altLang="zh-CN" sz="2800" dirty="0">
              <a:latin typeface="Times New Roman" panose="02020603050405020304" pitchFamily="18" charset="0"/>
              <a:ea typeface="华文中宋" panose="02010600040101010101" pitchFamily="2" charset="-122"/>
              <a:cs typeface="Times New Roman" panose="02020603050405020304" pitchFamily="18" charset="0"/>
            </a:endParaRPr>
          </a:p>
          <a:p>
            <a:pPr lvl="1">
              <a:lnSpc>
                <a:spcPct val="150000"/>
              </a:lnSpc>
              <a:spcBef>
                <a:spcPts val="0"/>
              </a:spcBef>
              <a:buClr>
                <a:srgbClr val="00B050"/>
              </a:buClr>
              <a:buFont typeface="Arial" panose="020B0604020202020204" pitchFamily="34" charset="0"/>
              <a:buChar char="•"/>
            </a:pPr>
            <a:r>
              <a:rPr lang="zh-CN" altLang="en-US" sz="2800" dirty="0">
                <a:latin typeface="Times New Roman" panose="02020603050405020304" pitchFamily="18" charset="0"/>
                <a:ea typeface="华文中宋" panose="02010600040101010101" pitchFamily="2" charset="-122"/>
                <a:cs typeface="Times New Roman" panose="02020603050405020304" pitchFamily="18" charset="0"/>
              </a:rPr>
              <a:t>多对多关系</a:t>
            </a:r>
            <a:endParaRPr lang="en-US" altLang="zh-CN" sz="2800"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50000"/>
              </a:lnSpc>
              <a:spcBef>
                <a:spcPts val="0"/>
              </a:spcBef>
            </a:pPr>
            <a:r>
              <a:rPr lang="zh-CN" altLang="en-US" sz="3200" dirty="0" smtClean="0">
                <a:latin typeface="Times New Roman" panose="02020603050405020304" pitchFamily="18" charset="0"/>
                <a:ea typeface="华文中宋" panose="02010600040101010101" pitchFamily="2" charset="-122"/>
                <a:cs typeface="Times New Roman" panose="02020603050405020304" pitchFamily="18" charset="0"/>
              </a:rPr>
              <a:t>数据字典</a:t>
            </a:r>
            <a:endParaRPr lang="en-US" altLang="zh-CN" sz="3200"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934" y="1916832"/>
            <a:ext cx="7776864"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g7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6780" y="1096010"/>
            <a:ext cx="8582025" cy="573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21894" name="Picture 6" descr="fig07_0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46017" y="1628800"/>
            <a:ext cx="6550231" cy="5002212"/>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p:cNvSpPr txBox="1"/>
          <p:nvPr/>
        </p:nvSpPr>
        <p:spPr>
          <a:xfrm>
            <a:off x="609521" y="816431"/>
            <a:ext cx="10957581" cy="596346"/>
          </a:xfrm>
          <a:prstGeom prst="rect">
            <a:avLst/>
          </a:prstGeom>
        </p:spPr>
        <p:txBody>
          <a:bodyPr vert="horz" lIns="91440" tIns="45720" rIns="91440" bIns="45720" rtlCol="0" anchor="ctr">
            <a:noAutofit/>
          </a:bodyPr>
          <a:lstStyle>
            <a:defPPr>
              <a:defRPr lang="zh-CN"/>
            </a:defPPr>
            <a:lvl1pPr algn="ctr">
              <a:spcBef>
                <a:spcPct val="0"/>
              </a:spcBef>
              <a:buNone/>
              <a:defRPr sz="4400" b="1">
                <a:solidFill>
                  <a:srgbClr val="DC241F"/>
                </a:solidFill>
                <a:latin typeface="Times New Roman" panose="02020603050405020304" pitchFamily="18" charset="0"/>
                <a:ea typeface="华文琥珀" panose="02010800040101010101" pitchFamily="2" charset="-122"/>
                <a:cs typeface="Times New Roman" panose="02020603050405020304" pitchFamily="18" charset="0"/>
              </a:defRPr>
            </a:lvl1pPr>
          </a:lstStyle>
          <a:p>
            <a:r>
              <a:rPr lang="zh-CN" altLang="en-US" dirty="0"/>
              <a:t>图</a:t>
            </a:r>
            <a:r>
              <a:rPr lang="en-US" altLang="zh-CN" dirty="0"/>
              <a:t>7.9  </a:t>
            </a:r>
            <a:r>
              <a:rPr lang="zh-CN" altLang="en-US" dirty="0"/>
              <a:t>一个简单的用例图</a:t>
            </a:r>
            <a:endParaRPr lang="zh-CN" alt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90148" name="Picture 4" descr="fig07_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8582" y="3068960"/>
            <a:ext cx="11335062" cy="1008112"/>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p:cNvSpPr txBox="1"/>
          <p:nvPr/>
        </p:nvSpPr>
        <p:spPr>
          <a:xfrm>
            <a:off x="609521" y="1032454"/>
            <a:ext cx="10957581" cy="596346"/>
          </a:xfrm>
          <a:prstGeom prst="rect">
            <a:avLst/>
          </a:prstGeom>
        </p:spPr>
        <p:txBody>
          <a:bodyPr vert="horz" lIns="91440" tIns="45720" rIns="91440" bIns="45720" rtlCol="0" anchor="ctr">
            <a:noAutofit/>
          </a:bodyPr>
          <a:lstStyle>
            <a:defPPr>
              <a:defRPr lang="zh-CN"/>
            </a:defPPr>
            <a:lvl1pPr algn="ctr">
              <a:spcBef>
                <a:spcPct val="0"/>
              </a:spcBef>
              <a:buNone/>
              <a:defRPr sz="4400" b="1">
                <a:solidFill>
                  <a:srgbClr val="DC241F"/>
                </a:solidFill>
                <a:latin typeface="Times New Roman" panose="02020603050405020304" pitchFamily="18" charset="0"/>
                <a:ea typeface="华文琥珀" panose="02010800040101010101" pitchFamily="2" charset="-122"/>
                <a:cs typeface="Times New Roman" panose="02020603050405020304" pitchFamily="18" charset="0"/>
              </a:defRPr>
            </a:lvl1pPr>
          </a:lstStyle>
          <a:p>
            <a:r>
              <a:rPr lang="zh-CN" altLang="en-US" dirty="0"/>
              <a:t>图</a:t>
            </a:r>
            <a:r>
              <a:rPr lang="en-US" altLang="zh-CN" dirty="0"/>
              <a:t>7.10  </a:t>
            </a:r>
            <a:r>
              <a:rPr lang="zh-CN" altLang="en-US" dirty="0"/>
              <a:t>一个简单的类图</a:t>
            </a:r>
            <a:endParaRPr lang="zh-CN" alt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609521" y="816430"/>
            <a:ext cx="10957581" cy="956385"/>
          </a:xfrm>
        </p:spPr>
        <p:txBody>
          <a:bodyPr vert="horz" lIns="91440" tIns="45720" rIns="91440" bIns="45720" rtlCol="0" anchor="ctr">
            <a:noAutofit/>
          </a:bodyPr>
          <a:lstStyle/>
          <a:p>
            <a:r>
              <a:rPr lang="zh-CN" altLang="en-US" sz="4400" dirty="0">
                <a:latin typeface="Times New Roman" panose="02020603050405020304" pitchFamily="18" charset="0"/>
                <a:ea typeface="华文琥珀" panose="02010800040101010101" pitchFamily="2" charset="-122"/>
                <a:cs typeface="Times New Roman" panose="02020603050405020304" pitchFamily="18" charset="0"/>
              </a:rPr>
              <a:t>统一建模语言（</a:t>
            </a:r>
            <a:r>
              <a:rPr lang="en-US" altLang="zh-CN" sz="4400" dirty="0">
                <a:latin typeface="Times New Roman" panose="02020603050405020304" pitchFamily="18" charset="0"/>
                <a:ea typeface="华文琥珀" panose="02010800040101010101" pitchFamily="2" charset="-122"/>
                <a:cs typeface="Times New Roman" panose="02020603050405020304" pitchFamily="18" charset="0"/>
              </a:rPr>
              <a:t>UML</a:t>
            </a:r>
            <a:r>
              <a:rPr lang="zh-CN" altLang="en-US" sz="4400" dirty="0">
                <a:latin typeface="Times New Roman" panose="02020603050405020304" pitchFamily="18" charset="0"/>
                <a:ea typeface="华文琥珀" panose="02010800040101010101" pitchFamily="2" charset="-122"/>
                <a:cs typeface="Times New Roman" panose="02020603050405020304" pitchFamily="18" charset="0"/>
              </a:rPr>
              <a:t>）</a:t>
            </a:r>
            <a:endParaRPr lang="en-US" altLang="zh-CN" sz="4400" dirty="0">
              <a:latin typeface="Times New Roman" panose="02020603050405020304" pitchFamily="18" charset="0"/>
              <a:ea typeface="华文琥珀" panose="02010800040101010101" pitchFamily="2" charset="-122"/>
              <a:cs typeface="Times New Roman" panose="02020603050405020304" pitchFamily="18" charset="0"/>
            </a:endParaRPr>
          </a:p>
        </p:txBody>
      </p:sp>
      <p:sp>
        <p:nvSpPr>
          <p:cNvPr id="416771" name="Rectangle 3"/>
          <p:cNvSpPr>
            <a:spLocks noGrp="1" noChangeArrowheads="1"/>
          </p:cNvSpPr>
          <p:nvPr>
            <p:ph type="body" idx="1"/>
          </p:nvPr>
        </p:nvSpPr>
        <p:spPr>
          <a:xfrm>
            <a:off x="1558702" y="2132856"/>
            <a:ext cx="8870061" cy="3196951"/>
          </a:xfrm>
        </p:spPr>
        <p:txBody>
          <a:bodyPr>
            <a:normAutofit/>
          </a:bodyPr>
          <a:lstStyle/>
          <a:p>
            <a:pPr>
              <a:lnSpc>
                <a:spcPct val="150000"/>
              </a:lnSpc>
              <a:spcBef>
                <a:spcPts val="0"/>
              </a:spcBef>
            </a:pPr>
            <a:r>
              <a:rPr lang="zh-CN" altLang="en-US" sz="3200" dirty="0">
                <a:latin typeface="Times New Roman" panose="02020603050405020304" pitchFamily="18" charset="0"/>
                <a:ea typeface="华文中宋" panose="02010600040101010101" pitchFamily="2" charset="-122"/>
                <a:cs typeface="Times New Roman" panose="02020603050405020304" pitchFamily="18" charset="0"/>
              </a:rPr>
              <a:t>用</a:t>
            </a:r>
            <a:r>
              <a:rPr lang="zh-CN" altLang="en-US" sz="3200" dirty="0" smtClean="0">
                <a:latin typeface="Times New Roman" panose="02020603050405020304" pitchFamily="18" charset="0"/>
                <a:ea typeface="华文中宋" panose="02010600040101010101" pitchFamily="2" charset="-122"/>
                <a:cs typeface="Times New Roman" panose="02020603050405020304" pitchFamily="18" charset="0"/>
              </a:rPr>
              <a:t>例图（</a:t>
            </a:r>
            <a:r>
              <a:rPr lang="en-US" altLang="zh-CN" sz="3200" dirty="0" smtClean="0">
                <a:latin typeface="Times New Roman" panose="02020603050405020304" pitchFamily="18" charset="0"/>
                <a:ea typeface="华文中宋" panose="02010600040101010101" pitchFamily="2" charset="-122"/>
                <a:cs typeface="Times New Roman" panose="02020603050405020304" pitchFamily="18" charset="0"/>
              </a:rPr>
              <a:t>Use </a:t>
            </a:r>
            <a:r>
              <a:rPr lang="en-US" altLang="zh-CN" sz="3200" dirty="0">
                <a:latin typeface="Times New Roman" panose="02020603050405020304" pitchFamily="18" charset="0"/>
                <a:ea typeface="华文中宋" panose="02010600040101010101" pitchFamily="2" charset="-122"/>
                <a:cs typeface="Times New Roman" panose="02020603050405020304" pitchFamily="18" charset="0"/>
              </a:rPr>
              <a:t>Case </a:t>
            </a:r>
            <a:r>
              <a:rPr lang="en-US" altLang="zh-CN" sz="3200" dirty="0" smtClean="0">
                <a:latin typeface="Times New Roman" panose="02020603050405020304" pitchFamily="18" charset="0"/>
                <a:ea typeface="华文中宋" panose="02010600040101010101" pitchFamily="2" charset="-122"/>
                <a:cs typeface="Times New Roman" panose="02020603050405020304" pitchFamily="18" charset="0"/>
              </a:rPr>
              <a:t>Diagram</a:t>
            </a:r>
            <a:r>
              <a:rPr lang="zh-CN" altLang="en-US" sz="3200" dirty="0" smtClean="0">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3200" dirty="0">
              <a:latin typeface="Times New Roman" panose="02020603050405020304" pitchFamily="18" charset="0"/>
              <a:ea typeface="华文中宋" panose="02010600040101010101" pitchFamily="2" charset="-122"/>
              <a:cs typeface="Times New Roman" panose="02020603050405020304" pitchFamily="18" charset="0"/>
            </a:endParaRPr>
          </a:p>
          <a:p>
            <a:pPr lvl="1">
              <a:lnSpc>
                <a:spcPct val="150000"/>
              </a:lnSpc>
              <a:spcBef>
                <a:spcPts val="0"/>
              </a:spcBef>
            </a:pPr>
            <a:r>
              <a:rPr lang="zh-CN" altLang="en-US" sz="2800" dirty="0" smtClean="0">
                <a:latin typeface="Times New Roman" panose="02020603050405020304" pitchFamily="18" charset="0"/>
                <a:ea typeface="华文中宋" panose="02010600040101010101" pitchFamily="2" charset="-122"/>
                <a:cs typeface="Times New Roman" panose="02020603050405020304" pitchFamily="18" charset="0"/>
              </a:rPr>
              <a:t>用例（</a:t>
            </a:r>
            <a:r>
              <a:rPr lang="en-US" altLang="zh-CN" sz="2800" dirty="0" smtClean="0">
                <a:latin typeface="Times New Roman" panose="02020603050405020304" pitchFamily="18" charset="0"/>
                <a:ea typeface="华文中宋" panose="02010600040101010101" pitchFamily="2" charset="-122"/>
                <a:cs typeface="Times New Roman" panose="02020603050405020304" pitchFamily="18" charset="0"/>
              </a:rPr>
              <a:t>Use cases</a:t>
            </a:r>
            <a:r>
              <a:rPr lang="zh-CN" altLang="en-US" sz="2800" dirty="0">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中宋" panose="02010600040101010101" pitchFamily="2" charset="-122"/>
              <a:cs typeface="Times New Roman" panose="02020603050405020304" pitchFamily="18" charset="0"/>
            </a:endParaRPr>
          </a:p>
          <a:p>
            <a:pPr lvl="1">
              <a:lnSpc>
                <a:spcPct val="150000"/>
              </a:lnSpc>
              <a:spcBef>
                <a:spcPts val="0"/>
              </a:spcBef>
            </a:pPr>
            <a:r>
              <a:rPr lang="zh-CN" altLang="en-US" sz="2800" dirty="0" smtClean="0">
                <a:latin typeface="Times New Roman" panose="02020603050405020304" pitchFamily="18" charset="0"/>
                <a:ea typeface="华文中宋" panose="02010600040101010101" pitchFamily="2" charset="-122"/>
                <a:cs typeface="Times New Roman" panose="02020603050405020304" pitchFamily="18" charset="0"/>
              </a:rPr>
              <a:t>角色（</a:t>
            </a:r>
            <a:r>
              <a:rPr lang="en-US" altLang="zh-CN" sz="2800" dirty="0" smtClean="0">
                <a:latin typeface="Times New Roman" panose="02020603050405020304" pitchFamily="18" charset="0"/>
                <a:ea typeface="华文中宋" panose="02010600040101010101" pitchFamily="2" charset="-122"/>
                <a:cs typeface="Times New Roman" panose="02020603050405020304" pitchFamily="18" charset="0"/>
              </a:rPr>
              <a:t>Actors</a:t>
            </a:r>
            <a:r>
              <a:rPr lang="zh-CN" altLang="en-US" sz="2800" dirty="0" smtClean="0">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50000"/>
              </a:lnSpc>
              <a:spcBef>
                <a:spcPts val="0"/>
              </a:spcBef>
            </a:pPr>
            <a:r>
              <a:rPr lang="zh-CN" altLang="en-US" sz="3200" dirty="0" smtClean="0">
                <a:latin typeface="Times New Roman" panose="02020603050405020304" pitchFamily="18" charset="0"/>
                <a:ea typeface="华文中宋" panose="02010600040101010101" pitchFamily="2" charset="-122"/>
                <a:cs typeface="Times New Roman" panose="02020603050405020304" pitchFamily="18" charset="0"/>
              </a:rPr>
              <a:t>类图（</a:t>
            </a:r>
            <a:r>
              <a:rPr lang="en-US" altLang="zh-CN" sz="3200" dirty="0" smtClean="0">
                <a:latin typeface="Times New Roman" panose="02020603050405020304" pitchFamily="18" charset="0"/>
                <a:ea typeface="华文中宋" panose="02010600040101010101" pitchFamily="2" charset="-122"/>
                <a:cs typeface="Times New Roman" panose="02020603050405020304" pitchFamily="18" charset="0"/>
              </a:rPr>
              <a:t>Class Diagram</a:t>
            </a:r>
            <a:r>
              <a:rPr lang="zh-CN" altLang="en-US" sz="3200" dirty="0" smtClean="0">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3200" dirty="0">
              <a:latin typeface="Times New Roman" panose="02020603050405020304" pitchFamily="18" charset="0"/>
              <a:ea typeface="华文中宋"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Rot="1" noChangeArrowheads="1"/>
          </p:cNvSpPr>
          <p:nvPr/>
        </p:nvSpPr>
        <p:spPr bwMode="auto">
          <a:xfrm>
            <a:off x="286656" y="980653"/>
            <a:ext cx="11520922" cy="792163"/>
          </a:xfrm>
          <a:prstGeom prst="rect">
            <a:avLst/>
          </a:prstGeom>
          <a:noFill/>
          <a:ln w="9525">
            <a:noFill/>
            <a:miter lim="800000"/>
          </a:ln>
        </p:spPr>
        <p:txBody>
          <a:bodyPr anchor="ctr"/>
          <a:lstStyle/>
          <a:p>
            <a:pPr>
              <a:defRPr/>
            </a:pPr>
            <a:r>
              <a:rPr lang="zh-CN" altLang="en-US" sz="4400" kern="0" dirty="0">
                <a:solidFill>
                  <a:schemeClr val="tx2"/>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技术发展背景</a:t>
            </a:r>
            <a:r>
              <a:rPr lang="zh-CN" altLang="en-US" sz="3200" kern="0" dirty="0">
                <a:solidFill>
                  <a:schemeClr val="tx2"/>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 </a:t>
            </a:r>
            <a:r>
              <a:rPr lang="en-US" altLang="zh-CN" sz="3200" kern="0" dirty="0">
                <a:solidFill>
                  <a:schemeClr val="tx2"/>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Rational</a:t>
            </a:r>
            <a:r>
              <a:rPr lang="zh-CN" altLang="en-US" sz="3200" kern="0" dirty="0">
                <a:solidFill>
                  <a:schemeClr val="tx2"/>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三剑客</a:t>
            </a:r>
            <a:endParaRPr lang="zh-CN" altLang="en-US" sz="4400" kern="0" dirty="0">
              <a:solidFill>
                <a:schemeClr val="tx2"/>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772816"/>
            <a:ext cx="12190413" cy="49685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4" descr="p4_2_3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54646" y="980728"/>
            <a:ext cx="10225136" cy="575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descr="P4_2_3_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6654" y="980728"/>
            <a:ext cx="9983809"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AutoShape 2" descr="data:image/jpeg;base64,/9j/4AAQSkZJRgABAQAAAQABAAD/2wCEAAkGBhQSERUSExQUFBUVFxQVGBQXFhQUFBYVFhYVFBYUFxcXHCYeFxkjGRQUHy8gIycpLCwsFR4xNTAqNSYrLCkBCQoKDgwOGg8PFykcHBwsKSwpKSkpKSkpKSkpLCkpKSksKSkpKSk1KSwpKSkpKSkpKSksKSkpKSksLCkpLCwpKf/AABEIAMsAoAMBIgACEQEDEQH/xAAcAAABBQEBAQAAAAAAAAAAAAAFAAEDBAYCBwj/xAA4EAABAwIEBAMGBQUAAwEAAAABAAIRAyEEEjFBBVFhcQYigRMykaGx8AcjwdHhFEJScvEzkqIW/8QAGQEAAgMBAAAAAAAAAAAAAAAAAAECAwQF/8QAIxEBAQEAAwACAQQDAAAAAAAAAAECAxEhMVFhBBITQSJCcf/aAAwDAQACEQMRAD8A8VSKULlBugulwF0gHTFOmKAZOmlT4fD5pvAGp5dO6AhSRTD8JlpeTYOywB5iYk9BA+qK8P4VSIDnAmewAA0nqoXchzNrKgJ1vHcIoVaeQMcH7PFoKpv8JtDiCSRaXCwuNOqX8kSuKx6SN8T8MvpvLWAubJAPlk6Hn1QmvhnMMOaQeqnL2h10hSTpimDJJ06A5STlMUE6XMJykEGQTpQnAQDFJOUxQChG+E0wG6BxcQL6Dl6qjw3DhzvMCR/iNXHkOQ5laPhWEIfJY1oAmASYjqVXup5ghh+HNgMABuSYBF4gnrb6KLiOByNaB5Rr2O4J+9VfwOIayrcSOgvmFxCfjDXvJytdlJJkgi3L0VPf2t6Q0MU3yNaLki866LWVeGtplzbmS6wMDygEk89YWGoYchzX65C0npEm3yWowvEs1RxJ96Y9YJ7XA+KjT6rnEOyPAyA62iTt8NFS45hKb2R7OSb5RqI1HZEcThnCX/5ZYPQkz9EKxOIGdzXTyB3kcvknCrJ8Z8NZPMwPiJuJtrFtCB6cpWfLV603Ee0pFjRexvzGpHX+VlcV4baS9mTK+CWPaTldFyCD8j6K3O/tXrP0xpSXb6ZC5VysyZJJAOUy6KYIDoJBKUggHhPkJsEgi7cDPmby2jQqNvRydrfD8tMRlv8AEnv6yiuGomzzJzHKAdDuRA2A3VLD8MJHISO9locDQ8on3WtieUkl0cydFn1V+YgpugzodYk9tVeo13H13VckF1tPkiOCpadVm1tuxwzpRr8Pc7QQOWiajhojNLTsdrXg/utPSoAgA6rqpw8OGm6U2neKAFLiLvZlhGhMHUi4cDPxQ/EY14qWbqATyPOPW61n/wCam+nRR1fDZjQEjQ7hWTajXD0F4bjeZzQWNF2iQMp15b7rrH4QhsmWjzmBaPgibOBgODxJcLwdJ7Kpx/Fy1rIuJHx1lTzpVvjsZWl4dw9SQ7PbRzTfprYrKcb4YKLy0EkbSIK32Hhsi5I6x3QXxlw38sVCPNaegNxbmrs69Z9ZYiUy6ITK9URSCSQQDp0y6CAdpuPgtPw2kYa2NBoRoszSZcLV8LxADhvF5O3YKrkqzA3QYR96KHG4gkgTYbfwq9XH3gnr1vuuaj5hZt/DVxT1cwxv9/YR3CH5BAcMUbwkhZq6GRfCkcv3V6kzzeioYL1RPCuuiQ7V9tG6ao3nouWVjN12+qDp/Cmr7QFqzPiOmAQ6991pH1I7oLx9odSM87fZSl9R1PGewrGAi+/Qyo/GlOcOYBAiZ105rinRvmAmI5dt1e4vxFtSkKQG3mdEADcnotWa5+48lcFyun6mNFytbMScJgEigHThMnCAIYPDB0GY6Ii6mWh0bAfVBsPictrQr9Oo65BtHcdAqdrcTv4EaWJzkEiCN+Y6q80/PdC8NTdZxExFtJ9VarVyPdBE/Los3JO62cV6gzgdb/fRaTBPaQL/AHyWCw+Mq6Coe1iPmFZOPrsvAdG4se1rfJV3Ha6cn3HpVCkAD0U+HELD8L8XkiHA9dyFoaXGxBJ6a91HrpbmzXw0dNs9u6aoxCKPH2DVw7c1cPF2u0IKLS+DVqsobjPN5VYrVLzsfqheJr2IiIBKjj2o8nkU/wCjLS9oMG3o2DmnnqspxfiZLHUgC03JOgcMsyeei1ucubrBLb8zNvVZLxLQFKkQYD3QBDTOXqT6Ldlzd1jiUycrlaVB5SJSSKAcJQmToB1osJSmi0DV1vQSs4FquD+40nZp9CSqOb4jT+m+ana6wHb9lOcDI/ZUm7HktBg8rm2vzG4/dYtX+27OfAB/DBJBm9rqVnCGNbF5O/JHqnD72JUFfCwLk/WU5u/CV4589BHCsMfbtAl14I0n1K1XiOuKdHJlIJE3jQRJaRIJVDw9goqZjM9dlpfFOA9oynAHlIkHeRGveEre6czZHndLEAgAvDb6RN+5RrCVHtj3HN5wWkf+phQ1uCtJLXNAE9oM812zgLqP/icf9TJa710Cds6KYvf4abDYkFupbA0sRrqCh2I4kHOqMsAJE69j80sO7JAc0yRa4I2+SCcUd7IGo6zZdYHU3ygyji90q5u5lxj+KFohhjKLHbn67n4IJxPxEarC0gF3PLA+sA9UMx3FXVImABNhYfLVUg5b5lztaMmKSaVYrdJJBKEGUpyUyRQClaThOLih1nKB+vzWbRHhDfePKFTzTvK/gvWx7CMkIhh3XAKHYB23orFUEGbwsVjo5v8AbQBzWtkvd8f3Q12MFQnJ5WiLmS53W6oCqX66bDn1KVShMESDz+KUyndytX4dYLH1Wl4i9oBLgYyyY1A1n0XmfDeNvpOykEnQRuthgsVWq/2lrcpBc7W9oARc9JTUsd1cj4DoJ7fcgrg4SmGxcdASqfCcYGk4esA4A+WeXQ/fqrmJwFwWPOUnQ3t3VVSRPo2nUnTmFnvxEIbQY2bue0gdGtOY/EwtQ/D5YEm5j0MLzr8QMZnxjmg2ptaz1AJP6K79PO9sv6i9YZkpinKZdJyjJJ0kwSdNCSAQTwmTN1QHYCv8I95w5j6XVEqbB1srwevyNlXud5sT47+3UrQYepld3v8ABFw4OCCuOhV6hUIjkVisdOXrxHii7NaLfYEpYXicnKWOtaNTbpup6rLn7Cjw+EY43kEbgw4Jyz+z/b9DOFxWHBac4BE2dLXT6rSYfjFMgQRysQR8QsnT4BScffde/mvJ30VvB+EKLTq9xOnmLYneB+uqjZPtP9t+ljjmFzH2tMg5RNumoV3hONL2tcdxM7IfwfDuY403nS3e8XU9Ou2lSLjYNBJO0C6qvvkS789DfF/iI0cuSM5IIm4gamF57i8U6o91RxlziST1Km4txF1eq6o7cmBybsFTXR4uOYn5cnm5bu/gyUpJlcpJJJJAdhqUKx7Mc/hdcHskEDkqS6cEzNUE7IsuQV0FyQgx3BPzMbO4IB6gwQruGrS3qFH4Vw3t6dWjMPblq0z191w7GGqOrSc0zoRZzeoWbeOq3cXJ3P8Ag1QYHtn7uu6nBXE2In73QvBYuNDr9wtLwzijXAB1iFRZY1ZudIcJwauIvp/iQUdw+HIbcmeZ1toF3heItjrzGqjx/FQGk87D6WCrvq3qQMfIcSLT6rOeJMfmaaQdYHzdTyUnE+PnzMbYiA47tBt991nvZXuZ66rRxcX+1YOfm7/xypPw6hc0hFXN6BV6jFr7YVBNKnqUlCWwpAoShMkghTIuKmGKNf0EXjor9HCCJAGih2n0xjmqOEe4rgwXGBDte6B1Rv8Adk4jYQCTl2WrkhMC3hDH+xxdMnRx9mez7D/6j4Lf8f4JnHtafvD3m/5AbjqvKW2Ntdu+3zXtHBsWKtGnVH97WnsYv85UdTuJY1c3x53iMPBkabjl1Sp1HtMtv13jtut/xTwyysCW+V/MaHuFl6vg3FiSxpGWeWW3KVRc2Nc5JfUOGxlU5QGnzGBNlpOC8GdWqNDrxcnYDeB10/4gfBeDVqtZlN2JosLiAGlzSZPRu9ua9o4T4ebhmROZ0SXEAEkdNgFH+O2pa5ZI+duONFLHYhn9oq1RG+UuMj0t8FXpeUlp+xsVrPxM8NOp1ziBpVcXA9dQspRZ7SmSPfpXjdzNyOx/VamF2RB5hQ1ApqNSQmdRi+30SCk8KF7JspW7piEyUiElNXbuoQpE2+Nr5YI2vH1U1KtldGzhmHqg+LqeU3Vuk8mnTPLM1QTQcZsQ77sg3EaN8w0dJ9Uf4lTzN7Sg9AZ2mnvq3uL/ADRCqnT0C5e1SUm2CdwlMkT2WlekfhrxEOBwrtR56Z5g3e3uDBHQnkvPgJZG8x9/eyMcKrup+zqNOV7XZ2u7AR6QI9UHHt+E4fdZ38RvEbaTP6OkZe8A1SP7WH+y2pcNekc0fw3H/a4P29BoNQtMUztUaPMCNwNY3sN14XxKtVbWca0uqOJc4ukyXXzT239NlDX4W4679WfYAQQIm8SRB2je1j6BexeBfF5xeGdSqGa1IAEnV7DYPPW0H+V5Dg8RnbG8DrOwM7aa9FofAVd1PE5z7oIpu6tqb9hCqzfV3JJZ23njzghxGD8ouzzekQYXiWFpEVY0cDE8jofTUQvpCoJpuA5ER6L5+43R9niSdAT/AAfn9VfGah9emaVQg6a20ve3RWGuESFzi35xB1bof0VOk6NR6c0IrdXAgtzght4v2mR0Qyq2CiPEabsjXk2Ow0HIff8AyhXNpTDh7JZKpFX6ImR0VEpwh3GVJCuYF00R0dKE4kw2ES4afJHZK/CQg5s/ArP4oezrAhH5i/RZ/ixvKUFc4rC/mEtJEjMI0g7fFROruA8zAevNWs00mvGrSQf9XafOVxXM0kyNRd5fcs60zcQLx97oxPlaIsAh/DKOctbsPhsT9GhEMQfMY0SEab8PuPeyxIpvP5dUtaSdGv0Yel/KfREvG3A6Yp1HPHuZnAixFyQO14WBY+DO09lpPEvib+owjWk/mHK2p1ySQ6OoDfWUvhPPrJ4NpFGq5pIIaJg5YkxBG6MeH+LZG6wT7zYMOi0OI0+CG8JE5tJs686AjbrKsnDZXOyh13SYguG820E7qi1rzPI9w8M8ZZiqIc33mw143Byj5HX/AIsB+Kfh8M/MYInzdjPmH6qXwLxP2OIYDYVQWVDIIzSMhzdyRfmdVpvxDw2egJG5B9RCsxrtTyY/beniVV8gO5/ULllWCDEkfMbhO5hbmYdWmfRQ7KxnFaYFRhbsRboQgpFiDqFYoVy05h6jY/susawZg8e7UE+u6Yqlh3eZVaov8VObOUdQSmSxUfICK4WwHaEJd7wRIfslTi9WrWgIXxRllbBsFBj/AHUjqLgxzNczmPmLqBz4a4dR9/JPwM/mjupazAX1B/smS9gSGMGWC5wF9BGpg73lN7bnsh725SyLZpnqrYd5fvmg0rjIUTDIjl8Y3CmLbKq3X1SHfXqxw5xa8G8W1E5uhjUIk0DMTZ05pBtA0MdBex3AQhxuen62KJMYCdNTfr5nD9As2p63YvgqzEBjI8t7wJtB76yQfRem1av9Xgmu1LmAyBHnbZwjuCvJsN5om85gZ6EQvVPADpwhB2qPjpLWu+pJ9UcflLmnnbx/xFh/Z1Q/Y2PfQhCcTTh3TbsvQPxWwrW1DDQJa1xjnz+SwNYzTYd4Wliqu7RE69OaDI1aAf3CGnRX+Fnykd0FAaq7zSuZ1T1ve+P1XCkT/9k="/>
          <p:cNvSpPr>
            <a:spLocks noChangeAspect="1" noChangeArrowheads="1"/>
          </p:cNvSpPr>
          <p:nvPr/>
        </p:nvSpPr>
        <p:spPr bwMode="auto">
          <a:xfrm>
            <a:off x="207963" y="-144461"/>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5" tIns="47832" rIns="95665" bIns="47832"/>
          <a:lstStyle/>
          <a:p>
            <a:endParaRPr lang="zh-CN" altLang="en-US"/>
          </a:p>
        </p:txBody>
      </p:sp>
      <p:sp>
        <p:nvSpPr>
          <p:cNvPr id="11268" name="AutoShape 4" descr="data:image/jpeg;base64,/9j/4AAQSkZJRgABAQAAAQABAAD/2wCEAAkGBhQSERUSExQUFBUVFxQVGBQXFhQUFBYVFhYVFBYUFxcXHCYeFxkjGRQUHy8gIycpLCwsFR4xNTAqNSYrLCkBCQoKDgwOGg8PFykcHBwsKSwpKSkpKSkpKSkpLCkpKSksKSkpKSk1KSwpKSkpKSkpKSksKSkpKSksLCkpLCwpKf/AABEIAMsAoAMBIgACEQEDEQH/xAAcAAABBQEBAQAAAAAAAAAAAAAFAAEDBAYCBwj/xAA4EAABAwIEBAMGBQUAAwEAAAABAAIRAyEEEjFBBVFhcQYigRMykaGx8AcjwdHhFEJScvEzkqIW/8QAGQEAAgMBAAAAAAAAAAAAAAAAAAECAwQF/8QAIxEBAQEAAwACAQQDAAAAAAAAAAECAxEhMVFhBBITQSJCcf/aAAwDAQACEQMRAD8A8VSKULlBugulwF0gHTFOmKAZOmlT4fD5pvAGp5dO6AhSRTD8JlpeTYOywB5iYk9BA+qK8P4VSIDnAmewAA0nqoXchzNrKgJ1vHcIoVaeQMcH7PFoKpv8JtDiCSRaXCwuNOqX8kSuKx6SN8T8MvpvLWAubJAPlk6Hn1QmvhnMMOaQeqnL2h10hSTpimDJJ06A5STlMUE6XMJykEGQTpQnAQDFJOUxQChG+E0wG6BxcQL6Dl6qjw3DhzvMCR/iNXHkOQ5laPhWEIfJY1oAmASYjqVXup5ghh+HNgMABuSYBF4gnrb6KLiOByNaB5Rr2O4J+9VfwOIayrcSOgvmFxCfjDXvJytdlJJkgi3L0VPf2t6Q0MU3yNaLki866LWVeGtplzbmS6wMDygEk89YWGoYchzX65C0npEm3yWowvEs1RxJ96Y9YJ7XA+KjT6rnEOyPAyA62iTt8NFS45hKb2R7OSb5RqI1HZEcThnCX/5ZYPQkz9EKxOIGdzXTyB3kcvknCrJ8Z8NZPMwPiJuJtrFtCB6cpWfLV603Ee0pFjRexvzGpHX+VlcV4baS9mTK+CWPaTldFyCD8j6K3O/tXrP0xpSXb6ZC5VysyZJJAOUy6KYIDoJBKUggHhPkJsEgi7cDPmby2jQqNvRydrfD8tMRlv8AEnv6yiuGomzzJzHKAdDuRA2A3VLD8MJHISO9locDQ8on3WtieUkl0cydFn1V+YgpugzodYk9tVeo13H13VckF1tPkiOCpadVm1tuxwzpRr8Pc7QQOWiajhojNLTsdrXg/utPSoAgA6rqpw8OGm6U2neKAFLiLvZlhGhMHUi4cDPxQ/EY14qWbqATyPOPW61n/wCam+nRR1fDZjQEjQ7hWTajXD0F4bjeZzQWNF2iQMp15b7rrH4QhsmWjzmBaPgibOBgODxJcLwdJ7Kpx/Fy1rIuJHx1lTzpVvjsZWl4dw9SQ7PbRzTfprYrKcb4YKLy0EkbSIK32Hhsi5I6x3QXxlw38sVCPNaegNxbmrs69Z9ZYiUy6ITK9URSCSQQDp0y6CAdpuPgtPw2kYa2NBoRoszSZcLV8LxADhvF5O3YKrkqzA3QYR96KHG4gkgTYbfwq9XH3gnr1vuuaj5hZt/DVxT1cwxv9/YR3CH5BAcMUbwkhZq6GRfCkcv3V6kzzeioYL1RPCuuiQ7V9tG6ao3nouWVjN12+qDp/Cmr7QFqzPiOmAQ6991pH1I7oLx9odSM87fZSl9R1PGewrGAi+/Qyo/GlOcOYBAiZ105rinRvmAmI5dt1e4vxFtSkKQG3mdEADcnotWa5+48lcFyun6mNFytbMScJgEigHThMnCAIYPDB0GY6Ii6mWh0bAfVBsPictrQr9Oo65BtHcdAqdrcTv4EaWJzkEiCN+Y6q80/PdC8NTdZxExFtJ9VarVyPdBE/Los3JO62cV6gzgdb/fRaTBPaQL/AHyWCw+Mq6Coe1iPmFZOPrsvAdG4se1rfJV3Ha6cn3HpVCkAD0U+HELD8L8XkiHA9dyFoaXGxBJ6a91HrpbmzXw0dNs9u6aoxCKPH2DVw7c1cPF2u0IKLS+DVqsobjPN5VYrVLzsfqheJr2IiIBKjj2o8nkU/wCjLS9oMG3o2DmnnqspxfiZLHUgC03JOgcMsyeei1ucubrBLb8zNvVZLxLQFKkQYD3QBDTOXqT6Ldlzd1jiUycrlaVB5SJSSKAcJQmToB1osJSmi0DV1vQSs4FquD+40nZp9CSqOb4jT+m+ana6wHb9lOcDI/ZUm7HktBg8rm2vzG4/dYtX+27OfAB/DBJBm9rqVnCGNbF5O/JHqnD72JUFfCwLk/WU5u/CV4589BHCsMfbtAl14I0n1K1XiOuKdHJlIJE3jQRJaRIJVDw9goqZjM9dlpfFOA9oynAHlIkHeRGveEre6czZHndLEAgAvDb6RN+5RrCVHtj3HN5wWkf+phQ1uCtJLXNAE9oM812zgLqP/icf9TJa710Cds6KYvf4abDYkFupbA0sRrqCh2I4kHOqMsAJE69j80sO7JAc0yRa4I2+SCcUd7IGo6zZdYHU3ygyji90q5u5lxj+KFohhjKLHbn67n4IJxPxEarC0gF3PLA+sA9UMx3FXVImABNhYfLVUg5b5lztaMmKSaVYrdJJBKEGUpyUyRQClaThOLih1nKB+vzWbRHhDfePKFTzTvK/gvWx7CMkIhh3XAKHYB23orFUEGbwsVjo5v8AbQBzWtkvd8f3Q12MFQnJ5WiLmS53W6oCqX66bDn1KVShMESDz+KUyndytX4dYLH1Wl4i9oBLgYyyY1A1n0XmfDeNvpOykEnQRuthgsVWq/2lrcpBc7W9oARc9JTUsd1cj4DoJ7fcgrg4SmGxcdASqfCcYGk4esA4A+WeXQ/fqrmJwFwWPOUnQ3t3VVSRPo2nUnTmFnvxEIbQY2bue0gdGtOY/EwtQ/D5YEm5j0MLzr8QMZnxjmg2ptaz1AJP6K79PO9sv6i9YZkpinKZdJyjJJ0kwSdNCSAQTwmTN1QHYCv8I95w5j6XVEqbB1srwevyNlXud5sT47+3UrQYepld3v8ABFw4OCCuOhV6hUIjkVisdOXrxHii7NaLfYEpYXicnKWOtaNTbpup6rLn7Cjw+EY43kEbgw4Jyz+z/b9DOFxWHBac4BE2dLXT6rSYfjFMgQRysQR8QsnT4BScffde/mvJ30VvB+EKLTq9xOnmLYneB+uqjZPtP9t+ljjmFzH2tMg5RNumoV3hONL2tcdxM7IfwfDuY403nS3e8XU9Ou2lSLjYNBJO0C6qvvkS789DfF/iI0cuSM5IIm4gamF57i8U6o91RxlziST1Km4txF1eq6o7cmBybsFTXR4uOYn5cnm5bu/gyUpJlcpJJJJAdhqUKx7Mc/hdcHskEDkqS6cEzNUE7IsuQV0FyQgx3BPzMbO4IB6gwQruGrS3qFH4Vw3t6dWjMPblq0z191w7GGqOrSc0zoRZzeoWbeOq3cXJ3P8Ag1QYHtn7uu6nBXE2In73QvBYuNDr9wtLwzijXAB1iFRZY1ZudIcJwauIvp/iQUdw+HIbcmeZ1toF3heItjrzGqjx/FQGk87D6WCrvq3qQMfIcSLT6rOeJMfmaaQdYHzdTyUnE+PnzMbYiA47tBt991nvZXuZ66rRxcX+1YOfm7/xypPw6hc0hFXN6BV6jFr7YVBNKnqUlCWwpAoShMkghTIuKmGKNf0EXjor9HCCJAGih2n0xjmqOEe4rgwXGBDte6B1Rv8Adk4jYQCTl2WrkhMC3hDH+xxdMnRx9mez7D/6j4Lf8f4JnHtafvD3m/5AbjqvKW2Ntdu+3zXtHBsWKtGnVH97WnsYv85UdTuJY1c3x53iMPBkabjl1Sp1HtMtv13jtut/xTwyysCW+V/MaHuFl6vg3FiSxpGWeWW3KVRc2Nc5JfUOGxlU5QGnzGBNlpOC8GdWqNDrxcnYDeB10/4gfBeDVqtZlN2JosLiAGlzSZPRu9ua9o4T4ebhmROZ0SXEAEkdNgFH+O2pa5ZI+duONFLHYhn9oq1RG+UuMj0t8FXpeUlp+xsVrPxM8NOp1ziBpVcXA9dQspRZ7SmSPfpXjdzNyOx/VamF2RB5hQ1ApqNSQmdRi+30SCk8KF7JspW7piEyUiElNXbuoQpE2+Nr5YI2vH1U1KtldGzhmHqg+LqeU3Vuk8mnTPLM1QTQcZsQ77sg3EaN8w0dJ9Uf4lTzN7Sg9AZ2mnvq3uL/ADRCqnT0C5e1SUm2CdwlMkT2WlekfhrxEOBwrtR56Z5g3e3uDBHQnkvPgJZG8x9/eyMcKrup+zqNOV7XZ2u7AR6QI9UHHt+E4fdZ38RvEbaTP6OkZe8A1SP7WH+y2pcNekc0fw3H/a4P29BoNQtMUztUaPMCNwNY3sN14XxKtVbWca0uqOJc4ukyXXzT239NlDX4W4679WfYAQQIm8SRB2je1j6BexeBfF5xeGdSqGa1IAEnV7DYPPW0H+V5Dg8RnbG8DrOwM7aa9FofAVd1PE5z7oIpu6tqb9hCqzfV3JJZ23njzghxGD8ouzzekQYXiWFpEVY0cDE8jofTUQvpCoJpuA5ER6L5+43R9niSdAT/AAfn9VfGah9emaVQg6a20ve3RWGuESFzi35xB1bof0VOk6NR6c0IrdXAgtzght4v2mR0Qyq2CiPEabsjXk2Ow0HIff8AyhXNpTDh7JZKpFX6ImR0VEpwh3GVJCuYF00R0dKE4kw2ES4afJHZK/CQg5s/ArP4oezrAhH5i/RZ/ixvKUFc4rC/mEtJEjMI0g7fFROruA8zAevNWs00mvGrSQf9XafOVxXM0kyNRd5fcs60zcQLx97oxPlaIsAh/DKOctbsPhsT9GhEMQfMY0SEab8PuPeyxIpvP5dUtaSdGv0Yel/KfREvG3A6Yp1HPHuZnAixFyQO14WBY+DO09lpPEvib+owjWk/mHK2p1ySQ6OoDfWUvhPPrJ4NpFGq5pIIaJg5YkxBG6MeH+LZG6wT7zYMOi0OI0+CG8JE5tJs686AjbrKsnDZXOyh13SYguG820E7qi1rzPI9w8M8ZZiqIc33mw143Byj5HX/AIsB+Kfh8M/MYInzdjPmH6qXwLxP2OIYDYVQWVDIIzSMhzdyRfmdVpvxDw2egJG5B9RCsxrtTyY/beniVV8gO5/ULllWCDEkfMbhO5hbmYdWmfRQ7KxnFaYFRhbsRboQgpFiDqFYoVy05h6jY/susawZg8e7UE+u6Yqlh3eZVaov8VObOUdQSmSxUfICK4WwHaEJd7wRIfslTi9WrWgIXxRllbBsFBj/AHUjqLgxzNczmPmLqBz4a4dR9/JPwM/mjupazAX1B/smS9gSGMGWC5wF9BGpg73lN7bnsh725SyLZpnqrYd5fvmg0rjIUTDIjl8Y3CmLbKq3X1SHfXqxw5xa8G8W1E5uhjUIk0DMTZ05pBtA0MdBex3AQhxuen62KJMYCdNTfr5nD9As2p63YvgqzEBjI8t7wJtB76yQfRem1av9Xgmu1LmAyBHnbZwjuCvJsN5om85gZ6EQvVPADpwhB2qPjpLWu+pJ9UcflLmnnbx/xFh/Z1Q/Y2PfQhCcTTh3TbsvQPxWwrW1DDQJa1xjnz+SwNYzTYd4Wliqu7RE69OaDI1aAf3CGnRX+Fnykd0FAaq7zSuZ1T1ve+P1XCkT/9k="/>
          <p:cNvSpPr>
            <a:spLocks noChangeAspect="1" noChangeArrowheads="1"/>
          </p:cNvSpPr>
          <p:nvPr/>
        </p:nvSpPr>
        <p:spPr bwMode="auto">
          <a:xfrm>
            <a:off x="207963" y="-144461"/>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5" tIns="47832" rIns="95665" bIns="47832"/>
          <a:lstStyle/>
          <a:p>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21" y="-171400"/>
            <a:ext cx="12188191" cy="7029400"/>
          </a:xfrm>
          <a:prstGeom prst="rect">
            <a:avLst/>
          </a:prstGeom>
        </p:spPr>
      </p:pic>
      <p:sp>
        <p:nvSpPr>
          <p:cNvPr id="12" name="椭圆 11"/>
          <p:cNvSpPr/>
          <p:nvPr/>
        </p:nvSpPr>
        <p:spPr>
          <a:xfrm>
            <a:off x="9822583" y="1341251"/>
            <a:ext cx="1032149" cy="1079870"/>
          </a:xfrm>
          <a:prstGeom prst="ellipse">
            <a:avLst/>
          </a:prstGeom>
          <a:solidFill>
            <a:srgbClr val="0000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1733" tIns="50866" rIns="101733" bIns="50866" anchor="ctr"/>
          <a:lstStyle/>
          <a:p>
            <a:pPr algn="ctr"/>
            <a:endParaRPr lang="zh-CN" altLang="en-US"/>
          </a:p>
        </p:txBody>
      </p:sp>
      <p:cxnSp>
        <p:nvCxnSpPr>
          <p:cNvPr id="13" name="直接连接符 12"/>
          <p:cNvCxnSpPr/>
          <p:nvPr/>
        </p:nvCxnSpPr>
        <p:spPr>
          <a:xfrm>
            <a:off x="9815586" y="2061165"/>
            <a:ext cx="1032149"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9"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8745" y="137160"/>
            <a:ext cx="11952605" cy="5684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2926854" y="6093296"/>
            <a:ext cx="6393097" cy="461665"/>
          </a:xfrm>
          <a:prstGeom prst="rect">
            <a:avLst/>
          </a:prstGeom>
          <a:noFill/>
        </p:spPr>
        <p:txBody>
          <a:bodyPr wrap="none">
            <a:spAutoFit/>
          </a:bodyPr>
          <a:lstStyle/>
          <a:p>
            <a:pPr>
              <a:defRPr/>
            </a:pPr>
            <a:r>
              <a:rPr lang="en-US" altLang="zh-CN" sz="2400" dirty="0">
                <a:solidFill>
                  <a:srgbClr val="FF0000"/>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Times New Roman" panose="02020603050405020304" pitchFamily="18" charset="0"/>
              </a:rPr>
              <a:t>UML</a:t>
            </a:r>
            <a:r>
              <a:rPr lang="zh-CN" altLang="en-US" sz="2400" dirty="0">
                <a:solidFill>
                  <a:srgbClr val="FF0000"/>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Times New Roman" panose="02020603050405020304" pitchFamily="18" charset="0"/>
              </a:rPr>
              <a:t>的</a:t>
            </a:r>
            <a:r>
              <a:rPr lang="en-US" altLang="zh-CN" sz="2400" dirty="0">
                <a:solidFill>
                  <a:srgbClr val="FF0000"/>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Times New Roman" panose="02020603050405020304" pitchFamily="18" charset="0"/>
              </a:rPr>
              <a:t>9</a:t>
            </a:r>
            <a:r>
              <a:rPr lang="zh-CN" altLang="en-US" sz="2400" dirty="0">
                <a:solidFill>
                  <a:srgbClr val="FF0000"/>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Times New Roman" panose="02020603050405020304" pitchFamily="18" charset="0"/>
              </a:rPr>
              <a:t>种图与</a:t>
            </a:r>
            <a:r>
              <a:rPr lang="en-US" altLang="zh-CN" sz="2400" dirty="0">
                <a:solidFill>
                  <a:srgbClr val="FF0000"/>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Times New Roman" panose="02020603050405020304" pitchFamily="18" charset="0"/>
              </a:rPr>
              <a:t>OO</a:t>
            </a:r>
            <a:r>
              <a:rPr lang="zh-CN" altLang="en-US" sz="2400" dirty="0">
                <a:solidFill>
                  <a:srgbClr val="FF0000"/>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Times New Roman" panose="02020603050405020304" pitchFamily="18" charset="0"/>
              </a:rPr>
              <a:t>设计和软件开发之间的关系</a:t>
            </a:r>
            <a:endParaRPr lang="zh-CN" altLang="en-US" sz="2400" dirty="0">
              <a:solidFill>
                <a:srgbClr val="FF0000"/>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 name="矩形 1"/>
          <p:cNvSpPr/>
          <p:nvPr/>
        </p:nvSpPr>
        <p:spPr>
          <a:xfrm>
            <a:off x="1270670" y="2564904"/>
            <a:ext cx="936104" cy="432048"/>
          </a:xfrm>
          <a:prstGeom prst="rect">
            <a:avLst/>
          </a:prstGeom>
          <a:solidFill>
            <a:srgbClr val="FFC000">
              <a:alpha val="5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278782" y="2564904"/>
            <a:ext cx="792088" cy="432048"/>
          </a:xfrm>
          <a:prstGeom prst="rect">
            <a:avLst/>
          </a:prstGeom>
          <a:solidFill>
            <a:srgbClr val="FFC000">
              <a:alpha val="5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67214" y="2636912"/>
            <a:ext cx="792088" cy="432048"/>
          </a:xfrm>
          <a:prstGeom prst="rect">
            <a:avLst/>
          </a:prstGeom>
          <a:solidFill>
            <a:srgbClr val="FFC000">
              <a:alpha val="5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399462" y="2636912"/>
            <a:ext cx="792088" cy="432048"/>
          </a:xfrm>
          <a:prstGeom prst="rect">
            <a:avLst/>
          </a:prstGeom>
          <a:solidFill>
            <a:srgbClr val="FFC000">
              <a:alpha val="5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22918" name="Picture 6" descr="fig07_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9042" y="2276872"/>
            <a:ext cx="9849684" cy="4464496"/>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p:cNvSpPr txBox="1"/>
          <p:nvPr/>
        </p:nvSpPr>
        <p:spPr>
          <a:xfrm>
            <a:off x="609521" y="960447"/>
            <a:ext cx="10957581" cy="110040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1" kern="1200">
                <a:solidFill>
                  <a:srgbClr val="DC241F"/>
                </a:solidFill>
                <a:latin typeface="微软雅黑" panose="020B0503020204020204" pitchFamily="34" charset="-122"/>
                <a:ea typeface="微软雅黑" panose="020B0503020204020204" pitchFamily="34" charset="-122"/>
                <a:cs typeface="+mj-cs"/>
              </a:defRPr>
            </a:lvl1pPr>
          </a:lstStyle>
          <a:p>
            <a:r>
              <a:rPr lang="zh-CN" altLang="en-US" sz="3600" dirty="0" smtClean="0">
                <a:latin typeface="Times New Roman" panose="02020603050405020304" pitchFamily="18" charset="0"/>
                <a:ea typeface="华文中宋" panose="02010600040101010101" pitchFamily="2" charset="-122"/>
                <a:cs typeface="Times New Roman" panose="02020603050405020304" pitchFamily="18" charset="0"/>
              </a:rPr>
              <a:t>图</a:t>
            </a:r>
            <a:r>
              <a:rPr lang="en-US" altLang="zh-CN" sz="3600" dirty="0" smtClean="0">
                <a:latin typeface="Times New Roman" panose="02020603050405020304" pitchFamily="18" charset="0"/>
                <a:ea typeface="华文中宋" panose="02010600040101010101" pitchFamily="2" charset="-122"/>
                <a:cs typeface="Times New Roman" panose="02020603050405020304" pitchFamily="18" charset="0"/>
              </a:rPr>
              <a:t>7.11  X</a:t>
            </a:r>
            <a:r>
              <a:rPr lang="zh-CN" altLang="en-US" sz="3600" dirty="0" smtClean="0">
                <a:latin typeface="Times New Roman" panose="02020603050405020304" pitchFamily="18" charset="0"/>
                <a:ea typeface="华文中宋" panose="02010600040101010101" pitchFamily="2" charset="-122"/>
                <a:cs typeface="Times New Roman" panose="02020603050405020304" pitchFamily="18" charset="0"/>
              </a:rPr>
              <a:t>类型实体与</a:t>
            </a:r>
            <a:r>
              <a:rPr lang="en-US" altLang="zh-CN" sz="3600" dirty="0" smtClean="0">
                <a:latin typeface="Times New Roman" panose="02020603050405020304" pitchFamily="18" charset="0"/>
                <a:ea typeface="华文中宋" panose="02010600040101010101" pitchFamily="2" charset="-122"/>
                <a:cs typeface="Times New Roman" panose="02020603050405020304" pitchFamily="18" charset="0"/>
              </a:rPr>
              <a:t>Y</a:t>
            </a:r>
            <a:r>
              <a:rPr lang="zh-CN" altLang="en-US" sz="3600" dirty="0" smtClean="0">
                <a:latin typeface="Times New Roman" panose="02020603050405020304" pitchFamily="18" charset="0"/>
                <a:ea typeface="华文中宋" panose="02010600040101010101" pitchFamily="2" charset="-122"/>
                <a:cs typeface="Times New Roman" panose="02020603050405020304" pitchFamily="18" charset="0"/>
              </a:rPr>
              <a:t>类型实体间的一对一、一对多以及多对多联系</a:t>
            </a:r>
            <a:endParaRPr lang="zh-CN" altLang="en-US" sz="3600" dirty="0">
              <a:latin typeface="Times New Roman" panose="02020603050405020304" pitchFamily="18" charset="0"/>
              <a:ea typeface="华文中宋"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23942" name="Picture 6" descr="fig07_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46016" y="1724744"/>
            <a:ext cx="6232773" cy="48006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p:cNvSpPr txBox="1"/>
          <p:nvPr/>
        </p:nvSpPr>
        <p:spPr>
          <a:xfrm>
            <a:off x="609521" y="816431"/>
            <a:ext cx="10957581" cy="596346"/>
          </a:xfrm>
          <a:prstGeom prst="rect">
            <a:avLst/>
          </a:prstGeom>
        </p:spPr>
        <p:txBody>
          <a:bodyPr vert="horz" lIns="91440" tIns="45720" rIns="91440" bIns="45720" rtlCol="0" anchor="ctr">
            <a:noAutofit/>
          </a:bodyPr>
          <a:lstStyle>
            <a:defPPr>
              <a:defRPr lang="zh-CN"/>
            </a:defPPr>
            <a:lvl1pPr algn="ctr">
              <a:spcBef>
                <a:spcPct val="0"/>
              </a:spcBef>
              <a:buNone/>
              <a:defRPr sz="4400" b="1">
                <a:solidFill>
                  <a:srgbClr val="DC241F"/>
                </a:solidFill>
                <a:latin typeface="Times New Roman" panose="02020603050405020304" pitchFamily="18" charset="0"/>
                <a:ea typeface="华文琥珀" panose="02010800040101010101" pitchFamily="2" charset="-122"/>
                <a:cs typeface="Times New Roman" panose="02020603050405020304" pitchFamily="18" charset="0"/>
              </a:defRPr>
            </a:lvl1pPr>
          </a:lstStyle>
          <a:p>
            <a:r>
              <a:rPr lang="zh-CN" altLang="en-US" dirty="0"/>
              <a:t>图</a:t>
            </a:r>
            <a:r>
              <a:rPr lang="en-US" altLang="zh-CN" dirty="0"/>
              <a:t>7.12  </a:t>
            </a:r>
            <a:r>
              <a:rPr lang="zh-CN" altLang="en-US" dirty="0"/>
              <a:t>描述泛化的一个类图</a:t>
            </a:r>
            <a:endParaRPr lang="zh-CN" alt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24966" name="Picture 6" descr="fig07_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3966" y="1701948"/>
            <a:ext cx="10723753" cy="4751388"/>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p:cNvSpPr txBox="1"/>
          <p:nvPr/>
        </p:nvSpPr>
        <p:spPr>
          <a:xfrm>
            <a:off x="609521" y="960446"/>
            <a:ext cx="10957581" cy="596346"/>
          </a:xfrm>
          <a:prstGeom prst="rect">
            <a:avLst/>
          </a:prstGeom>
        </p:spPr>
        <p:txBody>
          <a:bodyPr vert="horz" lIns="91440" tIns="45720" rIns="91440" bIns="45720" rtlCol="0" anchor="ctr">
            <a:noAutofit/>
          </a:bodyPr>
          <a:lstStyle>
            <a:defPPr>
              <a:defRPr lang="zh-CN"/>
            </a:defPPr>
            <a:lvl1pPr algn="ctr">
              <a:spcBef>
                <a:spcPct val="0"/>
              </a:spcBef>
              <a:buNone/>
              <a:defRPr sz="4400" b="1">
                <a:solidFill>
                  <a:srgbClr val="DC241F"/>
                </a:solidFill>
                <a:latin typeface="Times New Roman" panose="02020603050405020304" pitchFamily="18" charset="0"/>
                <a:ea typeface="华文琥珀" panose="02010800040101010101" pitchFamily="2" charset="-122"/>
                <a:cs typeface="Times New Roman" panose="02020603050405020304" pitchFamily="18" charset="0"/>
              </a:defRPr>
            </a:lvl1pPr>
          </a:lstStyle>
          <a:p>
            <a:r>
              <a:rPr lang="zh-CN" altLang="en-US" dirty="0"/>
              <a:t>图</a:t>
            </a:r>
            <a:r>
              <a:rPr lang="en-US" altLang="zh-CN" dirty="0"/>
              <a:t>7.13  </a:t>
            </a:r>
            <a:r>
              <a:rPr lang="zh-CN" altLang="en-US" dirty="0"/>
              <a:t>描述一般网球的序列图</a:t>
            </a:r>
            <a:endParaRPr lang="zh-CN" alt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8819" name="Rectangle 3"/>
          <p:cNvSpPr>
            <a:spLocks noGrp="1" noChangeArrowheads="1"/>
          </p:cNvSpPr>
          <p:nvPr>
            <p:ph type="body" idx="1"/>
          </p:nvPr>
        </p:nvSpPr>
        <p:spPr>
          <a:xfrm>
            <a:off x="609521" y="1711349"/>
            <a:ext cx="10971372" cy="4525963"/>
          </a:xfrm>
        </p:spPr>
        <p:txBody>
          <a:bodyPr>
            <a:normAutofit/>
          </a:bodyPr>
          <a:lstStyle/>
          <a:p>
            <a:pPr>
              <a:lnSpc>
                <a:spcPct val="150000"/>
              </a:lnSpc>
              <a:spcBef>
                <a:spcPts val="0"/>
              </a:spcBef>
            </a:pPr>
            <a:r>
              <a:rPr lang="zh-CN" altLang="en-US" sz="3200" dirty="0" smtClean="0">
                <a:latin typeface="华文中宋" panose="02010600040101010101" pitchFamily="2" charset="-122"/>
                <a:ea typeface="华文中宋" panose="02010600040101010101" pitchFamily="2" charset="-122"/>
              </a:rPr>
              <a:t>精心设计的“模板”解决反复出现的问题</a:t>
            </a:r>
            <a:endParaRPr lang="en-US" altLang="zh-CN" sz="3200" dirty="0">
              <a:latin typeface="华文中宋" panose="02010600040101010101" pitchFamily="2" charset="-122"/>
              <a:ea typeface="华文中宋" panose="02010600040101010101" pitchFamily="2" charset="-122"/>
            </a:endParaRPr>
          </a:p>
          <a:p>
            <a:pPr>
              <a:lnSpc>
                <a:spcPct val="150000"/>
              </a:lnSpc>
              <a:spcBef>
                <a:spcPts val="0"/>
              </a:spcBef>
            </a:pPr>
            <a:r>
              <a:rPr lang="zh-CN" altLang="en-US" sz="3200" dirty="0" smtClean="0">
                <a:latin typeface="华文中宋" panose="02010600040101010101" pitchFamily="2" charset="-122"/>
                <a:ea typeface="华文中宋" panose="02010600040101010101" pitchFamily="2" charset="-122"/>
              </a:rPr>
              <a:t>例如：</a:t>
            </a:r>
            <a:endParaRPr lang="en-US" altLang="zh-CN" sz="3200" dirty="0">
              <a:latin typeface="华文中宋" panose="02010600040101010101" pitchFamily="2" charset="-122"/>
              <a:ea typeface="华文中宋" panose="02010600040101010101" pitchFamily="2" charset="-122"/>
            </a:endParaRPr>
          </a:p>
          <a:p>
            <a:pPr lvl="1">
              <a:lnSpc>
                <a:spcPct val="150000"/>
              </a:lnSpc>
              <a:spcBef>
                <a:spcPts val="0"/>
              </a:spcBef>
            </a:pPr>
            <a:r>
              <a:rPr lang="zh-CN" altLang="en-US" sz="2800" dirty="0" smtClean="0">
                <a:latin typeface="华文中宋" panose="02010600040101010101" pitchFamily="2" charset="-122"/>
                <a:ea typeface="华文中宋" panose="02010600040101010101" pitchFamily="2" charset="-122"/>
              </a:rPr>
              <a:t>适配器模式：用于针对当前需求的适配器模块的接口</a:t>
            </a:r>
            <a:endParaRPr lang="en-US" altLang="zh-CN" sz="2800" dirty="0">
              <a:latin typeface="华文中宋" panose="02010600040101010101" pitchFamily="2" charset="-122"/>
              <a:ea typeface="华文中宋" panose="02010600040101010101" pitchFamily="2" charset="-122"/>
            </a:endParaRPr>
          </a:p>
          <a:p>
            <a:pPr lvl="1">
              <a:lnSpc>
                <a:spcPct val="150000"/>
              </a:lnSpc>
              <a:spcBef>
                <a:spcPts val="0"/>
              </a:spcBef>
            </a:pPr>
            <a:r>
              <a:rPr lang="zh-CN" altLang="en-US" sz="2800" dirty="0" smtClean="0">
                <a:latin typeface="华文中宋" panose="02010600040101010101" pitchFamily="2" charset="-122"/>
                <a:ea typeface="华文中宋" panose="02010600040101010101" pitchFamily="2" charset="-122"/>
              </a:rPr>
              <a:t>装饰模式：当需要同样活动的许多种不同的组合时，用于控制所涉及的复杂性。</a:t>
            </a:r>
            <a:endParaRPr lang="en-US" altLang="zh-CN" sz="2800" dirty="0">
              <a:latin typeface="华文中宋" panose="02010600040101010101" pitchFamily="2" charset="-122"/>
              <a:ea typeface="华文中宋" panose="02010600040101010101" pitchFamily="2" charset="-122"/>
            </a:endParaRPr>
          </a:p>
          <a:p>
            <a:pPr>
              <a:lnSpc>
                <a:spcPct val="150000"/>
              </a:lnSpc>
              <a:spcBef>
                <a:spcPts val="0"/>
              </a:spcBef>
            </a:pPr>
            <a:r>
              <a:rPr lang="zh-CN" altLang="en-US" sz="3200" dirty="0" smtClean="0">
                <a:latin typeface="华文中宋" panose="02010600040101010101" pitchFamily="2" charset="-122"/>
                <a:ea typeface="华文中宋" panose="02010600040101010101" pitchFamily="2" charset="-122"/>
              </a:rPr>
              <a:t>启发来自</a:t>
            </a:r>
            <a:r>
              <a:rPr lang="zh-CN" altLang="en-US" sz="3200" dirty="0">
                <a:latin typeface="华文中宋" panose="02010600040101010101" pitchFamily="2" charset="-122"/>
                <a:ea typeface="华文中宋" panose="02010600040101010101" pitchFamily="2" charset="-122"/>
              </a:rPr>
              <a:t>克里斯托弗</a:t>
            </a:r>
            <a:r>
              <a:rPr lang="en-US" altLang="zh-CN" sz="3200" dirty="0">
                <a:latin typeface="华文中宋" panose="02010600040101010101" pitchFamily="2" charset="-122"/>
                <a:ea typeface="华文中宋" panose="02010600040101010101" pitchFamily="2" charset="-122"/>
              </a:rPr>
              <a:t>·</a:t>
            </a:r>
            <a:r>
              <a:rPr lang="zh-CN" altLang="en-US" sz="3200" dirty="0" smtClean="0">
                <a:latin typeface="华文中宋" panose="02010600040101010101" pitchFamily="2" charset="-122"/>
                <a:ea typeface="华文中宋" panose="02010600040101010101" pitchFamily="2" charset="-122"/>
              </a:rPr>
              <a:t>亚历山大建筑方面的工作</a:t>
            </a:r>
            <a:endParaRPr lang="en-US" altLang="zh-CN" sz="3200" dirty="0">
              <a:latin typeface="华文中宋" panose="02010600040101010101" pitchFamily="2" charset="-122"/>
              <a:ea typeface="华文中宋" panose="02010600040101010101" pitchFamily="2" charset="-122"/>
            </a:endParaRPr>
          </a:p>
        </p:txBody>
      </p:sp>
      <p:sp>
        <p:nvSpPr>
          <p:cNvPr id="6" name="标题 1"/>
          <p:cNvSpPr txBox="1"/>
          <p:nvPr/>
        </p:nvSpPr>
        <p:spPr>
          <a:xfrm>
            <a:off x="609521" y="1032454"/>
            <a:ext cx="10957581" cy="596346"/>
          </a:xfrm>
          <a:prstGeom prst="rect">
            <a:avLst/>
          </a:prstGeom>
        </p:spPr>
        <p:txBody>
          <a:bodyPr vert="horz" lIns="91440" tIns="45720" rIns="91440" bIns="45720" rtlCol="0" anchor="ctr">
            <a:noAutofit/>
          </a:bodyPr>
          <a:lstStyle>
            <a:defPPr>
              <a:defRPr lang="zh-CN"/>
            </a:defPPr>
            <a:lvl1pPr algn="ctr">
              <a:spcBef>
                <a:spcPct val="0"/>
              </a:spcBef>
              <a:buNone/>
              <a:defRPr sz="4400" b="1">
                <a:solidFill>
                  <a:srgbClr val="DC241F"/>
                </a:solidFill>
                <a:latin typeface="Times New Roman" panose="02020603050405020304" pitchFamily="18" charset="0"/>
                <a:ea typeface="华文琥珀" panose="02010800040101010101" pitchFamily="2" charset="-122"/>
                <a:cs typeface="Times New Roman" panose="02020603050405020304" pitchFamily="18" charset="0"/>
              </a:defRPr>
            </a:lvl1pPr>
          </a:lstStyle>
          <a:p>
            <a:r>
              <a:rPr lang="zh-CN" altLang="en-US" dirty="0"/>
              <a:t>设计模式</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6531" name="Rectangle 3"/>
          <p:cNvSpPr>
            <a:spLocks noGrp="1" noChangeArrowheads="1"/>
          </p:cNvSpPr>
          <p:nvPr>
            <p:ph type="body" idx="1"/>
          </p:nvPr>
        </p:nvSpPr>
        <p:spPr>
          <a:xfrm>
            <a:off x="406574" y="1988840"/>
            <a:ext cx="5112568" cy="4248472"/>
          </a:xfrm>
        </p:spPr>
        <p:txBody>
          <a:bodyPr>
            <a:noAutofit/>
          </a:bodyPr>
          <a:lstStyle/>
          <a:p>
            <a:pPr>
              <a:lnSpc>
                <a:spcPct val="150000"/>
              </a:lnSpc>
              <a:spcBef>
                <a:spcPts val="0"/>
              </a:spcBef>
            </a:pPr>
            <a:r>
              <a:rPr lang="en-US" altLang="zh-CN" sz="2800" b="1" dirty="0" smtClean="0">
                <a:latin typeface="Times New Roman" panose="02020603050405020304" pitchFamily="18" charset="0"/>
                <a:ea typeface="华文中宋" panose="02010600040101010101" pitchFamily="2" charset="-122"/>
                <a:cs typeface="Times New Roman" panose="02020603050405020304" pitchFamily="18" charset="0"/>
              </a:rPr>
              <a:t>ISO 9000</a:t>
            </a:r>
            <a:r>
              <a:rPr lang="zh-CN" altLang="en-US" sz="2800" b="1" dirty="0" smtClean="0">
                <a:latin typeface="Times New Roman" panose="02020603050405020304" pitchFamily="18" charset="0"/>
                <a:ea typeface="华文中宋" panose="02010600040101010101" pitchFamily="2" charset="-122"/>
                <a:cs typeface="Times New Roman" panose="02020603050405020304" pitchFamily="18" charset="0"/>
              </a:rPr>
              <a:t>系列标准</a:t>
            </a:r>
            <a:endParaRPr lang="en-US" altLang="zh-CN" sz="2400" b="1" dirty="0" smtClean="0">
              <a:latin typeface="Times New Roman" panose="02020603050405020304" pitchFamily="18" charset="0"/>
              <a:ea typeface="华文中宋" panose="02010600040101010101" pitchFamily="2" charset="-122"/>
              <a:cs typeface="Times New Roman" panose="02020603050405020304" pitchFamily="18" charset="0"/>
            </a:endParaRPr>
          </a:p>
          <a:p>
            <a:pPr>
              <a:lnSpc>
                <a:spcPct val="150000"/>
              </a:lnSpc>
              <a:spcBef>
                <a:spcPts val="0"/>
              </a:spcBef>
            </a:pPr>
            <a:r>
              <a:rPr lang="zh-CN" altLang="en-US" sz="2800" b="1" dirty="0" smtClean="0">
                <a:latin typeface="Times New Roman" panose="02020603050405020304" pitchFamily="18" charset="0"/>
                <a:ea typeface="华文中宋" panose="02010600040101010101" pitchFamily="2" charset="-122"/>
                <a:cs typeface="Times New Roman" panose="02020603050405020304" pitchFamily="18" charset="0"/>
              </a:rPr>
              <a:t>软件质量保证小组（</a:t>
            </a:r>
            <a:r>
              <a:rPr lang="en-US" altLang="zh-CN" sz="2800" b="1" dirty="0" smtClean="0">
                <a:latin typeface="Times New Roman" panose="02020603050405020304" pitchFamily="18" charset="0"/>
                <a:ea typeface="华文中宋" panose="02010600040101010101" pitchFamily="2" charset="-122"/>
                <a:cs typeface="Times New Roman" panose="02020603050405020304" pitchFamily="18" charset="0"/>
              </a:rPr>
              <a:t>SQA</a:t>
            </a:r>
            <a:r>
              <a:rPr lang="zh-CN" altLang="en-US" sz="2800" b="1" dirty="0" smtClean="0">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800" b="1" dirty="0" smtClean="0">
              <a:latin typeface="Times New Roman" panose="02020603050405020304" pitchFamily="18" charset="0"/>
              <a:ea typeface="华文中宋" panose="02010600040101010101" pitchFamily="2" charset="-122"/>
              <a:cs typeface="Times New Roman" panose="02020603050405020304" pitchFamily="18" charset="0"/>
            </a:endParaRPr>
          </a:p>
          <a:p>
            <a:pPr>
              <a:lnSpc>
                <a:spcPct val="150000"/>
              </a:lnSpc>
              <a:spcBef>
                <a:spcPts val="0"/>
              </a:spcBef>
            </a:pPr>
            <a:r>
              <a:rPr lang="zh-CN" altLang="en-US" sz="2800" b="1" dirty="0" smtClean="0">
                <a:latin typeface="Times New Roman" panose="02020603050405020304" pitchFamily="18" charset="0"/>
                <a:ea typeface="华文中宋" panose="02010600040101010101" pitchFamily="2" charset="-122"/>
                <a:cs typeface="Times New Roman" panose="02020603050405020304" pitchFamily="18" charset="0"/>
              </a:rPr>
              <a:t>评审（</a:t>
            </a:r>
            <a:r>
              <a:rPr lang="en-US" altLang="zh-CN" sz="2800" b="1" dirty="0" smtClean="0">
                <a:latin typeface="Times New Roman" panose="02020603050405020304" pitchFamily="18" charset="0"/>
                <a:ea typeface="华文中宋" panose="02010600040101010101" pitchFamily="2" charset="-122"/>
                <a:cs typeface="Times New Roman" panose="02020603050405020304" pitchFamily="18" charset="0"/>
              </a:rPr>
              <a:t>review</a:t>
            </a:r>
            <a:r>
              <a:rPr lang="zh-CN" altLang="en-US" sz="2800" b="1" dirty="0" smtClean="0">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6" name="标题 1"/>
          <p:cNvSpPr txBox="1"/>
          <p:nvPr/>
        </p:nvSpPr>
        <p:spPr>
          <a:xfrm>
            <a:off x="610233" y="960446"/>
            <a:ext cx="10957581" cy="596346"/>
          </a:xfrm>
          <a:prstGeom prst="rect">
            <a:avLst/>
          </a:prstGeom>
        </p:spPr>
        <p:txBody>
          <a:bodyPr vert="horz" lIns="91440" tIns="45720" rIns="91440" bIns="45720" rtlCol="0" anchor="ctr">
            <a:noAutofit/>
          </a:bodyPr>
          <a:lstStyle>
            <a:defPPr>
              <a:defRPr lang="zh-CN"/>
            </a:defPPr>
            <a:lvl1pPr algn="ctr">
              <a:spcBef>
                <a:spcPct val="0"/>
              </a:spcBef>
              <a:buNone/>
              <a:defRPr sz="4400" b="1">
                <a:solidFill>
                  <a:srgbClr val="DC241F"/>
                </a:solidFill>
                <a:latin typeface="Times New Roman" panose="02020603050405020304" pitchFamily="18" charset="0"/>
                <a:ea typeface="华文琥珀" panose="02010800040101010101" pitchFamily="2" charset="-122"/>
                <a:cs typeface="Times New Roman" panose="02020603050405020304" pitchFamily="18" charset="0"/>
              </a:defRPr>
            </a:lvl1pPr>
          </a:lstStyle>
          <a:p>
            <a:r>
              <a:rPr lang="en-US" altLang="zh-CN" dirty="0"/>
              <a:t>7.6  </a:t>
            </a:r>
            <a:r>
              <a:rPr lang="zh-CN" altLang="en-US" dirty="0"/>
              <a:t>质量保证</a:t>
            </a:r>
            <a:endParaRPr lang="zh-CN" altLang="en-US" dirty="0"/>
          </a:p>
        </p:txBody>
      </p:sp>
      <p:sp>
        <p:nvSpPr>
          <p:cNvPr id="7" name="Rectangle 3"/>
          <p:cNvSpPr txBox="1">
            <a:spLocks noChangeArrowheads="1"/>
          </p:cNvSpPr>
          <p:nvPr/>
        </p:nvSpPr>
        <p:spPr>
          <a:xfrm>
            <a:off x="6023198" y="1988840"/>
            <a:ext cx="5760640" cy="4248472"/>
          </a:xfrm>
          <a:prstGeom prst="rect">
            <a:avLst/>
          </a:prstGeom>
        </p:spPr>
        <p:txBody>
          <a:bodyPr vert="horz" lIns="91440" tIns="45720" rIns="91440" bIns="45720" rtlCol="0">
            <a:noAutofit/>
          </a:bodyPr>
          <a:lstStyle>
            <a:lvl1pPr marL="457200" indent="-457200" algn="l" defTabSz="914400" rtl="0" eaLnBrk="1" latinLnBrk="0" hangingPunct="1">
              <a:spcBef>
                <a:spcPct val="20000"/>
              </a:spcBef>
              <a:buClr>
                <a:srgbClr val="DC241F"/>
              </a:buClr>
              <a:buFont typeface="Wingdings" panose="05000000000000000000"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Clr>
                <a:srgbClr val="DC241F"/>
              </a:buClr>
              <a:buFont typeface="Wingdings" panose="05000000000000000000" pitchFamily="2" charset="2"/>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Clr>
                <a:srgbClr val="DC241F"/>
              </a:buClr>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ts val="0"/>
              </a:spcBef>
            </a:pPr>
            <a:r>
              <a:rPr lang="zh-CN" altLang="en-US" sz="2800" b="1" dirty="0" smtClean="0">
                <a:latin typeface="华文中宋" panose="02010600040101010101" pitchFamily="2" charset="-122"/>
                <a:ea typeface="华文中宋" panose="02010600040101010101" pitchFamily="2" charset="-122"/>
              </a:rPr>
              <a:t>白盒测试</a:t>
            </a:r>
            <a:endParaRPr lang="en-US" altLang="zh-CN" sz="2800" b="1" dirty="0" smtClean="0">
              <a:latin typeface="华文中宋" panose="02010600040101010101" pitchFamily="2" charset="-122"/>
              <a:ea typeface="华文中宋" panose="02010600040101010101" pitchFamily="2" charset="-122"/>
            </a:endParaRPr>
          </a:p>
          <a:p>
            <a:pPr lvl="1">
              <a:lnSpc>
                <a:spcPct val="150000"/>
              </a:lnSpc>
              <a:spcBef>
                <a:spcPts val="0"/>
              </a:spcBef>
            </a:pPr>
            <a:r>
              <a:rPr lang="zh-CN" altLang="en-US" sz="2400" b="1" dirty="0" smtClean="0">
                <a:latin typeface="华文中宋" panose="02010600040101010101" pitchFamily="2" charset="-122"/>
                <a:ea typeface="华文中宋" panose="02010600040101010101" pitchFamily="2" charset="-122"/>
              </a:rPr>
              <a:t>帕累托（</a:t>
            </a:r>
            <a:r>
              <a:rPr lang="en-US" altLang="zh-CN" sz="2400" b="1" dirty="0" smtClean="0">
                <a:latin typeface="Times New Roman" panose="02020603050405020304" pitchFamily="18" charset="0"/>
                <a:ea typeface="华文中宋" panose="02010600040101010101" pitchFamily="2" charset="-122"/>
                <a:cs typeface="Times New Roman" panose="02020603050405020304" pitchFamily="18" charset="0"/>
              </a:rPr>
              <a:t>Pareto</a:t>
            </a:r>
            <a:r>
              <a:rPr lang="zh-CN" altLang="en-US" sz="2400" b="1" dirty="0" smtClean="0">
                <a:latin typeface="华文中宋" panose="02010600040101010101" pitchFamily="2" charset="-122"/>
                <a:ea typeface="华文中宋" panose="02010600040101010101" pitchFamily="2" charset="-122"/>
              </a:rPr>
              <a:t>）原则（二八定律）</a:t>
            </a:r>
            <a:endParaRPr lang="en-US" altLang="zh-CN" sz="2400" b="1" dirty="0" smtClean="0">
              <a:latin typeface="华文中宋" panose="02010600040101010101" pitchFamily="2" charset="-122"/>
              <a:ea typeface="华文中宋" panose="02010600040101010101" pitchFamily="2" charset="-122"/>
            </a:endParaRPr>
          </a:p>
          <a:p>
            <a:pPr lvl="1">
              <a:lnSpc>
                <a:spcPct val="150000"/>
              </a:lnSpc>
              <a:spcBef>
                <a:spcPts val="0"/>
              </a:spcBef>
            </a:pPr>
            <a:r>
              <a:rPr lang="zh-CN" altLang="en-US" sz="2400" b="1" dirty="0" smtClean="0">
                <a:latin typeface="华文中宋" panose="02010600040101010101" pitchFamily="2" charset="-122"/>
                <a:ea typeface="华文中宋" panose="02010600040101010101" pitchFamily="2" charset="-122"/>
              </a:rPr>
              <a:t>依据路径测试</a:t>
            </a:r>
            <a:endParaRPr lang="en-US" altLang="zh-CN" sz="2400" b="1" dirty="0" smtClean="0">
              <a:latin typeface="华文中宋" panose="02010600040101010101" pitchFamily="2" charset="-122"/>
              <a:ea typeface="华文中宋" panose="02010600040101010101" pitchFamily="2" charset="-122"/>
            </a:endParaRPr>
          </a:p>
          <a:p>
            <a:pPr>
              <a:lnSpc>
                <a:spcPct val="150000"/>
              </a:lnSpc>
              <a:spcBef>
                <a:spcPts val="0"/>
              </a:spcBef>
            </a:pPr>
            <a:r>
              <a:rPr lang="zh-CN" altLang="en-US" sz="2800" b="1" dirty="0" smtClean="0">
                <a:latin typeface="华文中宋" panose="02010600040101010101" pitchFamily="2" charset="-122"/>
                <a:ea typeface="华文中宋" panose="02010600040101010101" pitchFamily="2" charset="-122"/>
              </a:rPr>
              <a:t>黑盒测试</a:t>
            </a:r>
            <a:endParaRPr lang="en-US" altLang="zh-CN" sz="2800" b="1" dirty="0" smtClean="0">
              <a:latin typeface="华文中宋" panose="02010600040101010101" pitchFamily="2" charset="-122"/>
              <a:ea typeface="华文中宋" panose="02010600040101010101" pitchFamily="2" charset="-122"/>
            </a:endParaRPr>
          </a:p>
          <a:p>
            <a:pPr lvl="1">
              <a:lnSpc>
                <a:spcPct val="150000"/>
              </a:lnSpc>
              <a:spcBef>
                <a:spcPts val="0"/>
              </a:spcBef>
            </a:pPr>
            <a:r>
              <a:rPr lang="zh-CN" altLang="en-US" sz="2400" b="1" dirty="0" smtClean="0">
                <a:latin typeface="华文中宋" panose="02010600040101010101" pitchFamily="2" charset="-122"/>
                <a:ea typeface="华文中宋" panose="02010600040101010101" pitchFamily="2" charset="-122"/>
              </a:rPr>
              <a:t>边界值分析</a:t>
            </a:r>
            <a:endParaRPr lang="en-US" altLang="zh-CN" sz="2400" b="1" dirty="0" smtClean="0">
              <a:latin typeface="华文中宋" panose="02010600040101010101" pitchFamily="2" charset="-122"/>
              <a:ea typeface="华文中宋" panose="02010600040101010101" pitchFamily="2" charset="-122"/>
            </a:endParaRPr>
          </a:p>
          <a:p>
            <a:pPr lvl="1">
              <a:lnSpc>
                <a:spcPct val="150000"/>
              </a:lnSpc>
              <a:spcBef>
                <a:spcPts val="0"/>
              </a:spcBef>
            </a:pPr>
            <a:r>
              <a:rPr lang="zh-CN" altLang="en-US" sz="2400" b="1" dirty="0" smtClean="0">
                <a:latin typeface="华文中宋" panose="02010600040101010101" pitchFamily="2" charset="-122"/>
                <a:ea typeface="华文中宋" panose="02010600040101010101" pitchFamily="2" charset="-122"/>
              </a:rPr>
              <a:t>冗余测试</a:t>
            </a:r>
            <a:endParaRPr lang="en-US" altLang="zh-CN" sz="2400" b="1" dirty="0" smtClean="0">
              <a:latin typeface="华文中宋" panose="02010600040101010101" pitchFamily="2" charset="-122"/>
              <a:ea typeface="华文中宋" panose="02010600040101010101" pitchFamily="2" charset="-122"/>
            </a:endParaRPr>
          </a:p>
          <a:p>
            <a:pPr lvl="1">
              <a:lnSpc>
                <a:spcPct val="150000"/>
              </a:lnSpc>
              <a:spcBef>
                <a:spcPts val="0"/>
              </a:spcBef>
            </a:pPr>
            <a:r>
              <a:rPr lang="en-US" altLang="zh-CN" sz="2400" b="1" dirty="0" smtClean="0">
                <a:latin typeface="Times New Roman" panose="02020603050405020304" pitchFamily="18" charset="0"/>
                <a:ea typeface="华文中宋" panose="02010600040101010101" pitchFamily="2" charset="-122"/>
                <a:cs typeface="Times New Roman" panose="02020603050405020304" pitchFamily="18" charset="0"/>
              </a:rPr>
              <a:t>Beta</a:t>
            </a:r>
            <a:r>
              <a:rPr lang="zh-CN" altLang="en-US" sz="2400" b="1" dirty="0" smtClean="0">
                <a:latin typeface="华文中宋" panose="02010600040101010101" pitchFamily="2" charset="-122"/>
                <a:ea typeface="华文中宋" panose="02010600040101010101" pitchFamily="2" charset="-122"/>
              </a:rPr>
              <a:t>测试</a:t>
            </a:r>
            <a:endParaRPr lang="en-US" altLang="zh-CN" sz="2400" b="1"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6531">
                                            <p:txEl>
                                              <p:pRg st="0" end="0"/>
                                            </p:txEl>
                                          </p:spTgt>
                                        </p:tgtEl>
                                        <p:attrNameLst>
                                          <p:attrName>style.visibility</p:attrName>
                                        </p:attrNameLst>
                                      </p:cBhvr>
                                      <p:to>
                                        <p:strVal val="visible"/>
                                      </p:to>
                                    </p:set>
                                    <p:animEffect transition="in" filter="barn(inVertical)">
                                      <p:cBhvr>
                                        <p:cTn id="7" dur="500"/>
                                        <p:tgtEl>
                                          <p:spTgt spid="406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06531">
                                            <p:txEl>
                                              <p:pRg st="1" end="1"/>
                                            </p:txEl>
                                          </p:spTgt>
                                        </p:tgtEl>
                                        <p:attrNameLst>
                                          <p:attrName>style.visibility</p:attrName>
                                        </p:attrNameLst>
                                      </p:cBhvr>
                                      <p:to>
                                        <p:strVal val="visible"/>
                                      </p:to>
                                    </p:set>
                                    <p:animEffect transition="in" filter="barn(inVertical)">
                                      <p:cBhvr>
                                        <p:cTn id="12" dur="500"/>
                                        <p:tgtEl>
                                          <p:spTgt spid="406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06531">
                                            <p:txEl>
                                              <p:pRg st="2" end="2"/>
                                            </p:txEl>
                                          </p:spTgt>
                                        </p:tgtEl>
                                        <p:attrNameLst>
                                          <p:attrName>style.visibility</p:attrName>
                                        </p:attrNameLst>
                                      </p:cBhvr>
                                      <p:to>
                                        <p:strVal val="visible"/>
                                      </p:to>
                                    </p:set>
                                    <p:animEffect transition="in" filter="barn(inVertical)">
                                      <p:cBhvr>
                                        <p:cTn id="17" dur="500"/>
                                        <p:tgtEl>
                                          <p:spTgt spid="406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7555" name="Rectangle 3"/>
          <p:cNvSpPr>
            <a:spLocks noGrp="1" noChangeArrowheads="1"/>
          </p:cNvSpPr>
          <p:nvPr>
            <p:ph type="body" idx="1"/>
          </p:nvPr>
        </p:nvSpPr>
        <p:spPr>
          <a:xfrm>
            <a:off x="609521" y="1600201"/>
            <a:ext cx="10971372" cy="4925143"/>
          </a:xfrm>
        </p:spPr>
        <p:txBody>
          <a:bodyPr>
            <a:normAutofit/>
          </a:bodyPr>
          <a:lstStyle/>
          <a:p>
            <a:pPr>
              <a:lnSpc>
                <a:spcPct val="145000"/>
              </a:lnSpc>
              <a:spcBef>
                <a:spcPts val="0"/>
              </a:spcBef>
            </a:pPr>
            <a:r>
              <a:rPr lang="zh-CN" altLang="en-US" sz="2800" b="1" dirty="0" smtClean="0">
                <a:latin typeface="华文中宋" panose="02010600040101010101" pitchFamily="2" charset="-122"/>
                <a:ea typeface="华文中宋" panose="02010600040101010101" pitchFamily="2" charset="-122"/>
              </a:rPr>
              <a:t>用户文档</a:t>
            </a:r>
            <a:endParaRPr lang="en-US" altLang="zh-CN" sz="2800" b="1" dirty="0">
              <a:latin typeface="华文中宋" panose="02010600040101010101" pitchFamily="2" charset="-122"/>
              <a:ea typeface="华文中宋" panose="02010600040101010101" pitchFamily="2" charset="-122"/>
            </a:endParaRPr>
          </a:p>
          <a:p>
            <a:pPr lvl="1">
              <a:lnSpc>
                <a:spcPct val="145000"/>
              </a:lnSpc>
              <a:spcBef>
                <a:spcPts val="0"/>
              </a:spcBef>
            </a:pPr>
            <a:r>
              <a:rPr lang="zh-CN" altLang="en-US" sz="2400" b="1" dirty="0" smtClean="0">
                <a:latin typeface="华文中宋" panose="02010600040101010101" pitchFamily="2" charset="-122"/>
                <a:ea typeface="华文中宋" panose="02010600040101010101" pitchFamily="2" charset="-122"/>
              </a:rPr>
              <a:t>针对所有客户的印刷品文档</a:t>
            </a:r>
            <a:endParaRPr lang="en-US" altLang="zh-CN" sz="2400" b="1" dirty="0">
              <a:latin typeface="华文中宋" panose="02010600040101010101" pitchFamily="2" charset="-122"/>
              <a:ea typeface="华文中宋" panose="02010600040101010101" pitchFamily="2" charset="-122"/>
            </a:endParaRPr>
          </a:p>
          <a:p>
            <a:pPr lvl="1">
              <a:lnSpc>
                <a:spcPct val="145000"/>
              </a:lnSpc>
              <a:spcBef>
                <a:spcPts val="0"/>
              </a:spcBef>
            </a:pPr>
            <a:r>
              <a:rPr lang="zh-CN" altLang="en-US" sz="2400" b="1" dirty="0" smtClean="0">
                <a:latin typeface="华文中宋" panose="02010600040101010101" pitchFamily="2" charset="-122"/>
                <a:ea typeface="华文中宋" panose="02010600040101010101" pitchFamily="2" charset="-122"/>
              </a:rPr>
              <a:t>在线帮助模块</a:t>
            </a:r>
            <a:endParaRPr lang="en-US" altLang="zh-CN" sz="2400" b="1" dirty="0">
              <a:latin typeface="华文中宋" panose="02010600040101010101" pitchFamily="2" charset="-122"/>
              <a:ea typeface="华文中宋" panose="02010600040101010101" pitchFamily="2" charset="-122"/>
            </a:endParaRPr>
          </a:p>
          <a:p>
            <a:pPr>
              <a:lnSpc>
                <a:spcPct val="145000"/>
              </a:lnSpc>
              <a:spcBef>
                <a:spcPts val="0"/>
              </a:spcBef>
            </a:pPr>
            <a:r>
              <a:rPr lang="zh-CN" altLang="en-US" sz="2800" b="1" dirty="0" smtClean="0">
                <a:latin typeface="华文中宋" panose="02010600040101010101" pitchFamily="2" charset="-122"/>
                <a:ea typeface="华文中宋" panose="02010600040101010101" pitchFamily="2" charset="-122"/>
              </a:rPr>
              <a:t>系统文档</a:t>
            </a:r>
            <a:endParaRPr lang="en-US" altLang="zh-CN" sz="2800" b="1" dirty="0">
              <a:latin typeface="华文中宋" panose="02010600040101010101" pitchFamily="2" charset="-122"/>
              <a:ea typeface="华文中宋" panose="02010600040101010101" pitchFamily="2" charset="-122"/>
            </a:endParaRPr>
          </a:p>
          <a:p>
            <a:pPr lvl="1">
              <a:lnSpc>
                <a:spcPct val="145000"/>
              </a:lnSpc>
              <a:spcBef>
                <a:spcPts val="0"/>
              </a:spcBef>
            </a:pPr>
            <a:r>
              <a:rPr lang="zh-CN" altLang="en-US" sz="2400" b="1" dirty="0" smtClean="0">
                <a:latin typeface="华文中宋" panose="02010600040101010101" pitchFamily="2" charset="-122"/>
                <a:ea typeface="华文中宋" panose="02010600040101010101" pitchFamily="2" charset="-122"/>
              </a:rPr>
              <a:t>源代码</a:t>
            </a:r>
            <a:endParaRPr lang="en-US" altLang="zh-CN" sz="2400" b="1" dirty="0">
              <a:latin typeface="华文中宋" panose="02010600040101010101" pitchFamily="2" charset="-122"/>
              <a:ea typeface="华文中宋" panose="02010600040101010101" pitchFamily="2" charset="-122"/>
            </a:endParaRPr>
          </a:p>
          <a:p>
            <a:pPr lvl="1">
              <a:lnSpc>
                <a:spcPct val="145000"/>
              </a:lnSpc>
              <a:spcBef>
                <a:spcPts val="0"/>
              </a:spcBef>
            </a:pPr>
            <a:r>
              <a:rPr lang="zh-CN" altLang="en-US" sz="2400" b="1" dirty="0" smtClean="0">
                <a:latin typeface="华文中宋" panose="02010600040101010101" pitchFamily="2" charset="-122"/>
                <a:ea typeface="华文中宋" panose="02010600040101010101" pitchFamily="2" charset="-122"/>
              </a:rPr>
              <a:t>设计文档</a:t>
            </a:r>
            <a:endParaRPr lang="en-US" altLang="zh-CN" sz="2400" b="1" dirty="0">
              <a:latin typeface="华文中宋" panose="02010600040101010101" pitchFamily="2" charset="-122"/>
              <a:ea typeface="华文中宋" panose="02010600040101010101" pitchFamily="2" charset="-122"/>
            </a:endParaRPr>
          </a:p>
          <a:p>
            <a:pPr>
              <a:lnSpc>
                <a:spcPct val="145000"/>
              </a:lnSpc>
              <a:spcBef>
                <a:spcPts val="0"/>
              </a:spcBef>
            </a:pPr>
            <a:r>
              <a:rPr lang="zh-CN" altLang="en-US" sz="2800" b="1" dirty="0" smtClean="0">
                <a:latin typeface="华文中宋" panose="02010600040101010101" pitchFamily="2" charset="-122"/>
                <a:ea typeface="华文中宋" panose="02010600040101010101" pitchFamily="2" charset="-122"/>
              </a:rPr>
              <a:t>技术文档</a:t>
            </a:r>
            <a:endParaRPr lang="en-US" altLang="zh-CN" sz="2800" b="1" dirty="0">
              <a:latin typeface="华文中宋" panose="02010600040101010101" pitchFamily="2" charset="-122"/>
              <a:ea typeface="华文中宋" panose="02010600040101010101" pitchFamily="2" charset="-122"/>
            </a:endParaRPr>
          </a:p>
          <a:p>
            <a:pPr lvl="1">
              <a:lnSpc>
                <a:spcPct val="145000"/>
              </a:lnSpc>
              <a:spcBef>
                <a:spcPts val="0"/>
              </a:spcBef>
            </a:pPr>
            <a:r>
              <a:rPr lang="zh-CN" altLang="en-US" sz="2400" b="1" dirty="0" smtClean="0">
                <a:latin typeface="华文中宋" panose="02010600040101010101" pitchFamily="2" charset="-122"/>
                <a:ea typeface="华文中宋" panose="02010600040101010101" pitchFamily="2" charset="-122"/>
              </a:rPr>
              <a:t>用于安装、定制、更新等。</a:t>
            </a:r>
            <a:endParaRPr lang="en-US" altLang="zh-CN" sz="2400" b="1" dirty="0">
              <a:latin typeface="华文中宋" panose="02010600040101010101" pitchFamily="2" charset="-122"/>
              <a:ea typeface="华文中宋" panose="02010600040101010101" pitchFamily="2" charset="-122"/>
            </a:endParaRPr>
          </a:p>
        </p:txBody>
      </p:sp>
      <p:sp>
        <p:nvSpPr>
          <p:cNvPr id="6" name="标题 1"/>
          <p:cNvSpPr txBox="1"/>
          <p:nvPr/>
        </p:nvSpPr>
        <p:spPr>
          <a:xfrm>
            <a:off x="609521" y="1052736"/>
            <a:ext cx="10957581" cy="596346"/>
          </a:xfrm>
          <a:prstGeom prst="rect">
            <a:avLst/>
          </a:prstGeom>
        </p:spPr>
        <p:txBody>
          <a:bodyPr vert="horz" lIns="91440" tIns="45720" rIns="91440" bIns="45720" rtlCol="0" anchor="ctr">
            <a:noAutofit/>
          </a:bodyPr>
          <a:lstStyle>
            <a:defPPr>
              <a:defRPr lang="zh-CN"/>
            </a:defPPr>
            <a:lvl1pPr algn="ctr">
              <a:spcBef>
                <a:spcPct val="0"/>
              </a:spcBef>
              <a:buNone/>
              <a:defRPr sz="4400" b="1">
                <a:solidFill>
                  <a:srgbClr val="DC241F"/>
                </a:solidFill>
                <a:latin typeface="Times New Roman" panose="02020603050405020304" pitchFamily="18" charset="0"/>
                <a:ea typeface="华文琥珀" panose="02010800040101010101" pitchFamily="2" charset="-122"/>
                <a:cs typeface="Times New Roman" panose="02020603050405020304" pitchFamily="18" charset="0"/>
              </a:defRPr>
            </a:lvl1pPr>
          </a:lstStyle>
          <a:p>
            <a:r>
              <a:rPr lang="en-US" altLang="zh-CN" dirty="0"/>
              <a:t>7.7  </a:t>
            </a:r>
            <a:r>
              <a:rPr lang="zh-CN" altLang="en-US" dirty="0"/>
              <a:t>文档编制</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标题 1"/>
          <p:cNvSpPr txBox="1"/>
          <p:nvPr/>
        </p:nvSpPr>
        <p:spPr>
          <a:xfrm>
            <a:off x="609521" y="816431"/>
            <a:ext cx="10957581" cy="596346"/>
          </a:xfrm>
          <a:prstGeom prst="rect">
            <a:avLst/>
          </a:prstGeom>
        </p:spPr>
        <p:txBody>
          <a:bodyPr vert="horz" lIns="91440" tIns="45720" rIns="91440" bIns="45720" rtlCol="0" anchor="ctr">
            <a:noAutofit/>
          </a:bodyPr>
          <a:lstStyle>
            <a:defPPr>
              <a:defRPr lang="zh-CN"/>
            </a:defPPr>
            <a:lvl1pPr algn="ctr">
              <a:spcBef>
                <a:spcPct val="0"/>
              </a:spcBef>
              <a:buNone/>
              <a:defRPr sz="4400" b="1">
                <a:solidFill>
                  <a:srgbClr val="DC241F"/>
                </a:solidFill>
                <a:latin typeface="Times New Roman" panose="02020603050405020304" pitchFamily="18" charset="0"/>
                <a:ea typeface="华文琥珀" panose="02010800040101010101" pitchFamily="2" charset="-122"/>
                <a:cs typeface="Times New Roman" panose="02020603050405020304" pitchFamily="18" charset="0"/>
              </a:defRPr>
            </a:lvl1pPr>
          </a:lstStyle>
          <a:p>
            <a:r>
              <a:rPr lang="en-US" altLang="zh-CN" dirty="0"/>
              <a:t>7.8  </a:t>
            </a:r>
            <a:r>
              <a:rPr lang="zh-CN" altLang="en-US" dirty="0"/>
              <a:t>人机界面（</a:t>
            </a:r>
            <a:r>
              <a:rPr lang="en-US" altLang="zh-CN" dirty="0"/>
              <a:t>UI</a:t>
            </a:r>
            <a:r>
              <a:rPr lang="zh-CN" altLang="en-US" dirty="0"/>
              <a:t>）</a:t>
            </a:r>
            <a:endParaRPr lang="zh-CN" altLang="en-US" dirty="0"/>
          </a:p>
        </p:txBody>
      </p:sp>
      <p:sp>
        <p:nvSpPr>
          <p:cNvPr id="7" name="Content Placeholder 2"/>
          <p:cNvSpPr>
            <a:spLocks noGrp="1"/>
          </p:cNvSpPr>
          <p:nvPr>
            <p:ph idx="1"/>
          </p:nvPr>
        </p:nvSpPr>
        <p:spPr>
          <a:xfrm>
            <a:off x="609521" y="1600201"/>
            <a:ext cx="10971372" cy="4709119"/>
          </a:xfrm>
        </p:spPr>
        <p:txBody>
          <a:bodyPr>
            <a:normAutofit fontScale="92500" lnSpcReduction="10000"/>
          </a:bodyPr>
          <a:lstStyle/>
          <a:p>
            <a:pPr>
              <a:lnSpc>
                <a:spcPct val="124000"/>
              </a:lnSpc>
              <a:spcBef>
                <a:spcPts val="0"/>
              </a:spcBef>
            </a:pPr>
            <a:r>
              <a:rPr lang="en-US" altLang="zh-CN" sz="2900" b="1" dirty="0" smtClean="0">
                <a:latin typeface="Times New Roman" panose="02020603050405020304" pitchFamily="18" charset="0"/>
                <a:ea typeface="+mn-ea"/>
                <a:cs typeface="Times New Roman" panose="02020603050405020304" pitchFamily="18" charset="0"/>
              </a:rPr>
              <a:t>Interface</a:t>
            </a:r>
            <a:endParaRPr lang="en-US" altLang="zh-CN" sz="2900" b="1" dirty="0" smtClean="0">
              <a:latin typeface="Times New Roman" panose="02020603050405020304" pitchFamily="18" charset="0"/>
              <a:ea typeface="+mn-ea"/>
              <a:cs typeface="Times New Roman" panose="02020603050405020304" pitchFamily="18" charset="0"/>
            </a:endParaRPr>
          </a:p>
          <a:p>
            <a:pPr lvl="1">
              <a:lnSpc>
                <a:spcPct val="124000"/>
              </a:lnSpc>
              <a:spcBef>
                <a:spcPts val="0"/>
              </a:spcBef>
            </a:pPr>
            <a:r>
              <a:rPr lang="zh-CN" altLang="en-US" sz="2500" b="1" dirty="0" smtClean="0">
                <a:latin typeface="Times New Roman" panose="02020603050405020304" pitchFamily="18" charset="0"/>
                <a:ea typeface="+mn-ea"/>
                <a:cs typeface="Times New Roman" panose="02020603050405020304" pitchFamily="18" charset="0"/>
              </a:rPr>
              <a:t>接口，软件</a:t>
            </a:r>
            <a:r>
              <a:rPr lang="en-US" altLang="zh-CN" sz="2500" b="1" dirty="0" smtClean="0">
                <a:latin typeface="Times New Roman" panose="02020603050405020304" pitchFamily="18" charset="0"/>
                <a:ea typeface="+mn-ea"/>
                <a:cs typeface="Times New Roman" panose="02020603050405020304" pitchFamily="18" charset="0"/>
              </a:rPr>
              <a:t>——</a:t>
            </a:r>
            <a:r>
              <a:rPr lang="zh-CN" altLang="en-US" sz="2500" b="1" dirty="0" smtClean="0">
                <a:latin typeface="Times New Roman" panose="02020603050405020304" pitchFamily="18" charset="0"/>
                <a:ea typeface="+mn-ea"/>
                <a:cs typeface="Times New Roman" panose="02020603050405020304" pitchFamily="18" charset="0"/>
              </a:rPr>
              <a:t>硬件</a:t>
            </a:r>
            <a:endParaRPr lang="en-US" altLang="zh-CN" sz="2500" b="1" dirty="0" smtClean="0">
              <a:latin typeface="Times New Roman" panose="02020603050405020304" pitchFamily="18" charset="0"/>
              <a:ea typeface="+mn-ea"/>
              <a:cs typeface="Times New Roman" panose="02020603050405020304" pitchFamily="18" charset="0"/>
            </a:endParaRPr>
          </a:p>
          <a:p>
            <a:pPr lvl="1">
              <a:lnSpc>
                <a:spcPct val="124000"/>
              </a:lnSpc>
              <a:spcBef>
                <a:spcPts val="0"/>
              </a:spcBef>
            </a:pPr>
            <a:r>
              <a:rPr lang="zh-CN" altLang="en-US" sz="2500" b="1" dirty="0" smtClean="0">
                <a:latin typeface="Times New Roman" panose="02020603050405020304" pitchFamily="18" charset="0"/>
                <a:ea typeface="+mn-ea"/>
                <a:cs typeface="Times New Roman" panose="02020603050405020304" pitchFamily="18" charset="0"/>
              </a:rPr>
              <a:t>界面，系统</a:t>
            </a:r>
            <a:r>
              <a:rPr lang="en-US" altLang="zh-CN" sz="2500" b="1" dirty="0" smtClean="0">
                <a:latin typeface="+mn-ea"/>
                <a:ea typeface="+mn-ea"/>
                <a:cs typeface="Times New Roman" panose="02020603050405020304" pitchFamily="18" charset="0"/>
              </a:rPr>
              <a:t>(</a:t>
            </a:r>
            <a:r>
              <a:rPr lang="zh-CN" altLang="en-US" sz="2500" b="1" dirty="0" smtClean="0">
                <a:latin typeface="+mn-ea"/>
                <a:ea typeface="+mn-ea"/>
                <a:cs typeface="Times New Roman" panose="02020603050405020304" pitchFamily="18" charset="0"/>
              </a:rPr>
              <a:t>软件</a:t>
            </a:r>
            <a:r>
              <a:rPr lang="en-US" altLang="zh-CN" sz="2500" b="1" dirty="0" smtClean="0">
                <a:latin typeface="+mn-ea"/>
                <a:ea typeface="+mn-ea"/>
                <a:cs typeface="Times New Roman" panose="02020603050405020304" pitchFamily="18" charset="0"/>
              </a:rPr>
              <a:t>)——</a:t>
            </a:r>
            <a:r>
              <a:rPr lang="zh-CN" altLang="en-US" sz="2500" b="1" dirty="0" smtClean="0">
                <a:latin typeface="Times New Roman" panose="02020603050405020304" pitchFamily="18" charset="0"/>
                <a:ea typeface="+mn-ea"/>
                <a:cs typeface="Times New Roman" panose="02020603050405020304" pitchFamily="18" charset="0"/>
              </a:rPr>
              <a:t>用户</a:t>
            </a:r>
            <a:endParaRPr lang="en-US" altLang="zh-CN" b="1" dirty="0" smtClean="0">
              <a:latin typeface="Times New Roman" panose="02020603050405020304" pitchFamily="18" charset="0"/>
              <a:ea typeface="+mn-ea"/>
              <a:cs typeface="Times New Roman" panose="02020603050405020304" pitchFamily="18" charset="0"/>
            </a:endParaRPr>
          </a:p>
          <a:p>
            <a:pPr>
              <a:lnSpc>
                <a:spcPct val="124000"/>
              </a:lnSpc>
              <a:spcBef>
                <a:spcPts val="0"/>
              </a:spcBef>
            </a:pPr>
            <a:endParaRPr lang="en-US" altLang="zh-CN" sz="1900" b="1" dirty="0" smtClean="0">
              <a:latin typeface="Times New Roman" panose="02020603050405020304" pitchFamily="18" charset="0"/>
              <a:ea typeface="+mn-ea"/>
              <a:cs typeface="Times New Roman" panose="02020603050405020304" pitchFamily="18" charset="0"/>
            </a:endParaRPr>
          </a:p>
          <a:p>
            <a:pPr>
              <a:lnSpc>
                <a:spcPct val="124000"/>
              </a:lnSpc>
              <a:spcBef>
                <a:spcPts val="0"/>
              </a:spcBef>
            </a:pPr>
            <a:r>
              <a:rPr lang="zh-CN" altLang="en-US" sz="2500" b="1" dirty="0" smtClean="0">
                <a:latin typeface="Times New Roman" panose="02020603050405020304" pitchFamily="18" charset="0"/>
                <a:ea typeface="+mn-ea"/>
                <a:cs typeface="Times New Roman" panose="02020603050405020304" pitchFamily="18" charset="0"/>
              </a:rPr>
              <a:t>用户界面是软件的一部分，支持用户与软件进行交互，以满足用户的现实需要，最终实现软件的真正价值。</a:t>
            </a:r>
            <a:endParaRPr lang="en-US" altLang="zh-CN" sz="2500" b="1" dirty="0" smtClean="0">
              <a:latin typeface="Times New Roman" panose="02020603050405020304" pitchFamily="18" charset="0"/>
              <a:ea typeface="+mn-ea"/>
              <a:cs typeface="Times New Roman" panose="02020603050405020304" pitchFamily="18" charset="0"/>
            </a:endParaRPr>
          </a:p>
          <a:p>
            <a:pPr>
              <a:lnSpc>
                <a:spcPct val="124000"/>
              </a:lnSpc>
              <a:spcBef>
                <a:spcPts val="0"/>
              </a:spcBef>
            </a:pPr>
            <a:endParaRPr lang="en-US" altLang="zh-CN" sz="2100" b="1" dirty="0" smtClean="0">
              <a:latin typeface="Times New Roman" panose="02020603050405020304" pitchFamily="18" charset="0"/>
              <a:ea typeface="+mn-ea"/>
              <a:cs typeface="Times New Roman" panose="02020603050405020304" pitchFamily="18" charset="0"/>
            </a:endParaRPr>
          </a:p>
          <a:p>
            <a:pPr>
              <a:lnSpc>
                <a:spcPct val="124000"/>
              </a:lnSpc>
              <a:spcBef>
                <a:spcPts val="0"/>
              </a:spcBef>
            </a:pPr>
            <a:r>
              <a:rPr lang="zh-CN" altLang="en-US" sz="2900" b="1" dirty="0" smtClean="0">
                <a:latin typeface="Times New Roman" panose="02020603050405020304" pitchFamily="18" charset="0"/>
                <a:ea typeface="+mn-ea"/>
                <a:cs typeface="Times New Roman" panose="02020603050405020304" pitchFamily="18" charset="0"/>
              </a:rPr>
              <a:t>接口设计</a:t>
            </a:r>
            <a:endParaRPr lang="en-US" altLang="zh-CN" sz="2900" b="1" dirty="0" smtClean="0">
              <a:latin typeface="Times New Roman" panose="02020603050405020304" pitchFamily="18" charset="0"/>
              <a:ea typeface="+mn-ea"/>
              <a:cs typeface="Times New Roman" panose="02020603050405020304" pitchFamily="18" charset="0"/>
            </a:endParaRPr>
          </a:p>
          <a:p>
            <a:pPr lvl="1">
              <a:lnSpc>
                <a:spcPct val="124000"/>
              </a:lnSpc>
              <a:spcBef>
                <a:spcPts val="0"/>
              </a:spcBef>
            </a:pPr>
            <a:r>
              <a:rPr lang="zh-CN" altLang="en-US" sz="2500" b="1" dirty="0" smtClean="0">
                <a:latin typeface="Times New Roman" panose="02020603050405020304" pitchFamily="18" charset="0"/>
                <a:ea typeface="+mn-ea"/>
                <a:cs typeface="Times New Roman" panose="02020603050405020304" pitchFamily="18" charset="0"/>
              </a:rPr>
              <a:t>设计软件与硬件之间的交互接口</a:t>
            </a:r>
            <a:endParaRPr lang="en-US" altLang="zh-CN" sz="2500" b="1" dirty="0" smtClean="0">
              <a:latin typeface="Times New Roman" panose="02020603050405020304" pitchFamily="18" charset="0"/>
              <a:ea typeface="+mn-ea"/>
              <a:cs typeface="Times New Roman" panose="02020603050405020304" pitchFamily="18" charset="0"/>
            </a:endParaRPr>
          </a:p>
          <a:p>
            <a:pPr>
              <a:lnSpc>
                <a:spcPct val="124000"/>
              </a:lnSpc>
              <a:spcBef>
                <a:spcPts val="0"/>
              </a:spcBef>
            </a:pPr>
            <a:r>
              <a:rPr lang="zh-CN" altLang="en-US" sz="2900" b="1" dirty="0" smtClean="0">
                <a:latin typeface="Times New Roman" panose="02020603050405020304" pitchFamily="18" charset="0"/>
                <a:ea typeface="+mn-ea"/>
                <a:cs typeface="Times New Roman" panose="02020603050405020304" pitchFamily="18" charset="0"/>
              </a:rPr>
              <a:t>界面设计</a:t>
            </a:r>
            <a:endParaRPr lang="en-US" altLang="zh-CN" sz="2900" b="1" dirty="0" smtClean="0">
              <a:latin typeface="Times New Roman" panose="02020603050405020304" pitchFamily="18" charset="0"/>
              <a:ea typeface="+mn-ea"/>
              <a:cs typeface="Times New Roman" panose="02020603050405020304" pitchFamily="18" charset="0"/>
            </a:endParaRPr>
          </a:p>
          <a:p>
            <a:pPr lvl="1">
              <a:lnSpc>
                <a:spcPct val="124000"/>
              </a:lnSpc>
              <a:spcBef>
                <a:spcPts val="0"/>
              </a:spcBef>
            </a:pPr>
            <a:r>
              <a:rPr lang="zh-CN" altLang="en-US" sz="2500" b="1" dirty="0" smtClean="0">
                <a:latin typeface="Times New Roman" panose="02020603050405020304" pitchFamily="18" charset="0"/>
                <a:ea typeface="+mn-ea"/>
                <a:cs typeface="Times New Roman" panose="02020603050405020304" pitchFamily="18" charset="0"/>
              </a:rPr>
              <a:t>设计系统 </a:t>
            </a:r>
            <a:r>
              <a:rPr lang="en-US" altLang="zh-CN" sz="2500" b="1" dirty="0" smtClean="0">
                <a:latin typeface="Times New Roman" panose="02020603050405020304" pitchFamily="18" charset="0"/>
                <a:ea typeface="+mn-ea"/>
                <a:cs typeface="Times New Roman" panose="02020603050405020304" pitchFamily="18" charset="0"/>
              </a:rPr>
              <a:t>(</a:t>
            </a:r>
            <a:r>
              <a:rPr lang="zh-CN" altLang="en-US" sz="2500" b="1" dirty="0" smtClean="0">
                <a:latin typeface="Times New Roman" panose="02020603050405020304" pitchFamily="18" charset="0"/>
                <a:ea typeface="+mn-ea"/>
                <a:cs typeface="Times New Roman" panose="02020603050405020304" pitchFamily="18" charset="0"/>
              </a:rPr>
              <a:t>软件</a:t>
            </a:r>
            <a:r>
              <a:rPr lang="en-US" altLang="zh-CN" sz="2500" b="1" dirty="0" smtClean="0">
                <a:latin typeface="Times New Roman" panose="02020603050405020304" pitchFamily="18" charset="0"/>
                <a:ea typeface="+mn-ea"/>
                <a:cs typeface="Times New Roman" panose="02020603050405020304" pitchFamily="18" charset="0"/>
              </a:rPr>
              <a:t>) </a:t>
            </a:r>
            <a:r>
              <a:rPr lang="zh-CN" altLang="en-US" sz="2500" b="1" dirty="0" smtClean="0">
                <a:latin typeface="Times New Roman" panose="02020603050405020304" pitchFamily="18" charset="0"/>
                <a:ea typeface="+mn-ea"/>
                <a:cs typeface="Times New Roman" panose="02020603050405020304" pitchFamily="18" charset="0"/>
              </a:rPr>
              <a:t>与用户之间的交互界面</a:t>
            </a:r>
            <a:endParaRPr lang="zh-CN" altLang="en-US" sz="2500" b="1" dirty="0">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233" y="816430"/>
            <a:ext cx="10957581" cy="596346"/>
          </a:xfrm>
        </p:spPr>
        <p:txBody>
          <a:bodyPr vert="horz" lIns="91440" tIns="45720" rIns="91440" bIns="45720" rtlCol="0" anchor="ctr">
            <a:noAutofit/>
          </a:bodyPr>
          <a:lstStyle/>
          <a:p>
            <a:r>
              <a:rPr lang="en-US" altLang="zh-CN" sz="4400" dirty="0">
                <a:latin typeface="Times New Roman" panose="02020603050405020304" pitchFamily="18" charset="0"/>
                <a:ea typeface="华文琥珀" panose="02010800040101010101" pitchFamily="2" charset="-122"/>
                <a:cs typeface="Times New Roman" panose="02020603050405020304" pitchFamily="18" charset="0"/>
              </a:rPr>
              <a:t>UI </a:t>
            </a:r>
            <a:r>
              <a:rPr lang="zh-CN" altLang="en-US" sz="4400" dirty="0">
                <a:latin typeface="Times New Roman" panose="02020603050405020304" pitchFamily="18" charset="0"/>
                <a:ea typeface="华文琥珀" panose="02010800040101010101" pitchFamily="2" charset="-122"/>
                <a:cs typeface="Times New Roman" panose="02020603050405020304" pitchFamily="18" charset="0"/>
              </a:rPr>
              <a:t>五元素</a:t>
            </a:r>
            <a:endParaRPr lang="zh-CN" altLang="en-US" sz="4400" dirty="0">
              <a:latin typeface="Times New Roman" panose="02020603050405020304" pitchFamily="18" charset="0"/>
              <a:ea typeface="华文琥珀" panose="02010800040101010101" pitchFamily="2" charset="-122"/>
              <a:cs typeface="Times New Roman" panose="02020603050405020304" pitchFamily="18" charset="0"/>
            </a:endParaRPr>
          </a:p>
        </p:txBody>
      </p:sp>
      <p:sp>
        <p:nvSpPr>
          <p:cNvPr id="3" name="Content Placeholder 2"/>
          <p:cNvSpPr>
            <a:spLocks noGrp="1"/>
          </p:cNvSpPr>
          <p:nvPr>
            <p:ph idx="1"/>
          </p:nvPr>
        </p:nvSpPr>
        <p:spPr>
          <a:xfrm>
            <a:off x="550590" y="1412776"/>
            <a:ext cx="11003545" cy="4680520"/>
          </a:xfrm>
        </p:spPr>
        <p:txBody>
          <a:bodyPr>
            <a:normAutofit fontScale="92500" lnSpcReduction="10000"/>
          </a:bodyPr>
          <a:lstStyle/>
          <a:p>
            <a:pPr>
              <a:lnSpc>
                <a:spcPct val="135000"/>
              </a:lnSpc>
              <a:spcBef>
                <a:spcPts val="300"/>
              </a:spcBef>
            </a:pPr>
            <a:r>
              <a:rPr lang="zh-CN" altLang="en-US" sz="2500" b="1" dirty="0" smtClean="0">
                <a:latin typeface="华文中宋" panose="02010600040101010101" pitchFamily="2" charset="-122"/>
                <a:ea typeface="华文中宋" panose="02010600040101010101" pitchFamily="2" charset="-122"/>
              </a:rPr>
              <a:t>功能元素：</a:t>
            </a:r>
            <a:endParaRPr lang="en-US" altLang="zh-CN" sz="2500" b="1" dirty="0" smtClean="0">
              <a:latin typeface="华文中宋" panose="02010600040101010101" pitchFamily="2" charset="-122"/>
              <a:ea typeface="华文中宋" panose="02010600040101010101" pitchFamily="2" charset="-122"/>
            </a:endParaRPr>
          </a:p>
          <a:p>
            <a:pPr lvl="1">
              <a:lnSpc>
                <a:spcPct val="135000"/>
              </a:lnSpc>
              <a:spcBef>
                <a:spcPts val="300"/>
              </a:spcBef>
            </a:pPr>
            <a:r>
              <a:rPr lang="zh-CN" altLang="en-US" sz="2100" dirty="0" smtClean="0">
                <a:latin typeface="华文中宋" panose="02010600040101010101" pitchFamily="2" charset="-122"/>
                <a:ea typeface="华文中宋" panose="02010600040101010101" pitchFamily="2" charset="-122"/>
              </a:rPr>
              <a:t>界面必须传递软件的功能信息，作为用户使用软件功能的媒介。</a:t>
            </a:r>
            <a:endParaRPr lang="en-US" altLang="zh-CN" sz="2100" dirty="0" smtClean="0">
              <a:latin typeface="华文中宋" panose="02010600040101010101" pitchFamily="2" charset="-122"/>
              <a:ea typeface="华文中宋" panose="02010600040101010101" pitchFamily="2" charset="-122"/>
            </a:endParaRPr>
          </a:p>
          <a:p>
            <a:pPr>
              <a:lnSpc>
                <a:spcPct val="135000"/>
              </a:lnSpc>
              <a:spcBef>
                <a:spcPts val="300"/>
              </a:spcBef>
            </a:pPr>
            <a:r>
              <a:rPr lang="zh-CN" altLang="en-US" sz="2500" b="1" dirty="0">
                <a:latin typeface="华文中宋" panose="02010600040101010101" pitchFamily="2" charset="-122"/>
                <a:ea typeface="华文中宋" panose="02010600040101010101" pitchFamily="2" charset="-122"/>
              </a:rPr>
              <a:t>环境元素：</a:t>
            </a:r>
            <a:endParaRPr lang="en-US" altLang="zh-CN" sz="2500" b="1" dirty="0">
              <a:latin typeface="华文中宋" panose="02010600040101010101" pitchFamily="2" charset="-122"/>
              <a:ea typeface="华文中宋" panose="02010600040101010101" pitchFamily="2" charset="-122"/>
            </a:endParaRPr>
          </a:p>
          <a:p>
            <a:pPr lvl="1">
              <a:lnSpc>
                <a:spcPct val="135000"/>
              </a:lnSpc>
              <a:spcBef>
                <a:spcPts val="300"/>
              </a:spcBef>
            </a:pPr>
            <a:r>
              <a:rPr lang="zh-CN" altLang="en-US" sz="2100" dirty="0" smtClean="0">
                <a:latin typeface="华文中宋" panose="02010600040101010101" pitchFamily="2" charset="-122"/>
                <a:ea typeface="华文中宋" panose="02010600040101010101" pitchFamily="2" charset="-122"/>
              </a:rPr>
              <a:t>界面必须与软件所处系统 </a:t>
            </a:r>
            <a:r>
              <a:rPr lang="en-US" altLang="zh-CN" sz="2100" dirty="0" smtClean="0">
                <a:latin typeface="华文中宋" panose="02010600040101010101" pitchFamily="2" charset="-122"/>
                <a:ea typeface="华文中宋" panose="02010600040101010101" pitchFamily="2" charset="-122"/>
              </a:rPr>
              <a:t>(</a:t>
            </a:r>
            <a:r>
              <a:rPr lang="zh-CN" altLang="en-US" sz="2100" dirty="0" smtClean="0">
                <a:latin typeface="华文中宋" panose="02010600040101010101" pitchFamily="2" charset="-122"/>
                <a:ea typeface="华文中宋" panose="02010600040101010101" pitchFamily="2" charset="-122"/>
              </a:rPr>
              <a:t>如操作系统和硬件特征</a:t>
            </a:r>
            <a:r>
              <a:rPr lang="en-US" altLang="zh-CN" sz="2100" dirty="0" smtClean="0">
                <a:latin typeface="华文中宋" panose="02010600040101010101" pitchFamily="2" charset="-122"/>
                <a:ea typeface="华文中宋" panose="02010600040101010101" pitchFamily="2" charset="-122"/>
              </a:rPr>
              <a:t>) </a:t>
            </a:r>
            <a:r>
              <a:rPr lang="zh-CN" altLang="en-US" sz="2100" dirty="0" smtClean="0">
                <a:latin typeface="华文中宋" panose="02010600040101010101" pitchFamily="2" charset="-122"/>
                <a:ea typeface="华文中宋" panose="02010600040101010101" pitchFamily="2" charset="-122"/>
              </a:rPr>
              <a:t>相协调。</a:t>
            </a:r>
            <a:endParaRPr lang="en-US" altLang="zh-CN" sz="2100" dirty="0" smtClean="0">
              <a:latin typeface="华文中宋" panose="02010600040101010101" pitchFamily="2" charset="-122"/>
              <a:ea typeface="华文中宋" panose="02010600040101010101" pitchFamily="2" charset="-122"/>
            </a:endParaRPr>
          </a:p>
          <a:p>
            <a:pPr>
              <a:lnSpc>
                <a:spcPct val="135000"/>
              </a:lnSpc>
              <a:spcBef>
                <a:spcPts val="300"/>
              </a:spcBef>
            </a:pPr>
            <a:r>
              <a:rPr lang="zh-CN" altLang="en-US" sz="2500" b="1" dirty="0">
                <a:latin typeface="华文中宋" panose="02010600040101010101" pitchFamily="2" charset="-122"/>
                <a:ea typeface="华文中宋" panose="02010600040101010101" pitchFamily="2" charset="-122"/>
              </a:rPr>
              <a:t>社会元素：</a:t>
            </a:r>
            <a:endParaRPr lang="en-US" altLang="zh-CN" sz="2500" b="1" dirty="0">
              <a:latin typeface="华文中宋" panose="02010600040101010101" pitchFamily="2" charset="-122"/>
              <a:ea typeface="华文中宋" panose="02010600040101010101" pitchFamily="2" charset="-122"/>
            </a:endParaRPr>
          </a:p>
          <a:p>
            <a:pPr lvl="1">
              <a:lnSpc>
                <a:spcPct val="135000"/>
              </a:lnSpc>
              <a:spcBef>
                <a:spcPts val="300"/>
              </a:spcBef>
            </a:pPr>
            <a:r>
              <a:rPr lang="zh-CN" altLang="en-US" sz="2100" dirty="0" smtClean="0">
                <a:latin typeface="华文中宋" panose="02010600040101010101" pitchFamily="2" charset="-122"/>
                <a:ea typeface="华文中宋" panose="02010600040101010101" pitchFamily="2" charset="-122"/>
              </a:rPr>
              <a:t>界面必须与系统所处的社会环境相协调 </a:t>
            </a:r>
            <a:r>
              <a:rPr lang="en-US" altLang="zh-CN" sz="2100" dirty="0" smtClean="0">
                <a:latin typeface="华文中宋" panose="02010600040101010101" pitchFamily="2" charset="-122"/>
                <a:ea typeface="华文中宋" panose="02010600040101010101" pitchFamily="2" charset="-122"/>
              </a:rPr>
              <a:t>(</a:t>
            </a:r>
            <a:r>
              <a:rPr lang="zh-CN" altLang="en-US" sz="2100" dirty="0" smtClean="0">
                <a:latin typeface="华文中宋" panose="02010600040101010101" pitchFamily="2" charset="-122"/>
                <a:ea typeface="华文中宋" panose="02010600040101010101" pitchFamily="2" charset="-122"/>
              </a:rPr>
              <a:t>如不能违背社会公德</a:t>
            </a:r>
            <a:r>
              <a:rPr lang="en-US" altLang="zh-CN" sz="2100" dirty="0" smtClean="0">
                <a:latin typeface="华文中宋" panose="02010600040101010101" pitchFamily="2" charset="-122"/>
                <a:ea typeface="华文中宋" panose="02010600040101010101" pitchFamily="2" charset="-122"/>
              </a:rPr>
              <a:t>)</a:t>
            </a:r>
            <a:r>
              <a:rPr lang="zh-CN" altLang="en-US" sz="2100" dirty="0" smtClean="0">
                <a:latin typeface="华文中宋" panose="02010600040101010101" pitchFamily="2" charset="-122"/>
                <a:ea typeface="华文中宋" panose="02010600040101010101" pitchFamily="2" charset="-122"/>
              </a:rPr>
              <a:t>。</a:t>
            </a:r>
            <a:endParaRPr lang="en-US" altLang="zh-CN" sz="2100" dirty="0" smtClean="0">
              <a:latin typeface="华文中宋" panose="02010600040101010101" pitchFamily="2" charset="-122"/>
              <a:ea typeface="华文中宋" panose="02010600040101010101" pitchFamily="2" charset="-122"/>
            </a:endParaRPr>
          </a:p>
          <a:p>
            <a:pPr>
              <a:lnSpc>
                <a:spcPct val="135000"/>
              </a:lnSpc>
              <a:spcBef>
                <a:spcPts val="300"/>
              </a:spcBef>
            </a:pPr>
            <a:r>
              <a:rPr lang="zh-CN" altLang="en-US" sz="2500" b="1" dirty="0">
                <a:latin typeface="华文中宋" panose="02010600040101010101" pitchFamily="2" charset="-122"/>
                <a:ea typeface="华文中宋" panose="02010600040101010101" pitchFamily="2" charset="-122"/>
              </a:rPr>
              <a:t>情感元素：</a:t>
            </a:r>
            <a:endParaRPr lang="en-US" altLang="zh-CN" sz="2500" b="1" dirty="0">
              <a:latin typeface="华文中宋" panose="02010600040101010101" pitchFamily="2" charset="-122"/>
              <a:ea typeface="华文中宋" panose="02010600040101010101" pitchFamily="2" charset="-122"/>
            </a:endParaRPr>
          </a:p>
          <a:p>
            <a:pPr lvl="1">
              <a:lnSpc>
                <a:spcPct val="135000"/>
              </a:lnSpc>
              <a:spcBef>
                <a:spcPts val="300"/>
              </a:spcBef>
            </a:pPr>
            <a:r>
              <a:rPr lang="zh-CN" altLang="en-US" sz="2100" dirty="0" smtClean="0">
                <a:latin typeface="华文中宋" panose="02010600040101010101" pitchFamily="2" charset="-122"/>
                <a:ea typeface="华文中宋" panose="02010600040101010101" pitchFamily="2" charset="-122"/>
              </a:rPr>
              <a:t> 界面必须满足用户心理，尽可能地与用户取得情感上的共鸣。</a:t>
            </a:r>
            <a:endParaRPr lang="en-US" altLang="zh-CN" sz="2100" dirty="0" smtClean="0">
              <a:latin typeface="华文中宋" panose="02010600040101010101" pitchFamily="2" charset="-122"/>
              <a:ea typeface="华文中宋" panose="02010600040101010101" pitchFamily="2" charset="-122"/>
            </a:endParaRPr>
          </a:p>
          <a:p>
            <a:pPr>
              <a:lnSpc>
                <a:spcPct val="135000"/>
              </a:lnSpc>
              <a:spcBef>
                <a:spcPts val="300"/>
              </a:spcBef>
            </a:pPr>
            <a:r>
              <a:rPr lang="zh-CN" altLang="en-US" sz="2500" b="1" dirty="0">
                <a:latin typeface="华文中宋" panose="02010600040101010101" pitchFamily="2" charset="-122"/>
                <a:ea typeface="华文中宋" panose="02010600040101010101" pitchFamily="2" charset="-122"/>
              </a:rPr>
              <a:t>个性元素：</a:t>
            </a:r>
            <a:endParaRPr lang="en-US" altLang="zh-CN" sz="2500" b="1" dirty="0">
              <a:latin typeface="华文中宋" panose="02010600040101010101" pitchFamily="2" charset="-122"/>
              <a:ea typeface="华文中宋" panose="02010600040101010101" pitchFamily="2" charset="-122"/>
            </a:endParaRPr>
          </a:p>
          <a:p>
            <a:pPr lvl="1">
              <a:lnSpc>
                <a:spcPct val="135000"/>
              </a:lnSpc>
              <a:spcBef>
                <a:spcPts val="300"/>
              </a:spcBef>
            </a:pPr>
            <a:r>
              <a:rPr lang="zh-CN" altLang="en-US" sz="2100" dirty="0" smtClean="0">
                <a:latin typeface="华文中宋" panose="02010600040101010101" pitchFamily="2" charset="-122"/>
                <a:ea typeface="华文中宋" panose="02010600040101010101" pitchFamily="2" charset="-122"/>
              </a:rPr>
              <a:t>界面必须具备独特的风格 </a:t>
            </a:r>
            <a:r>
              <a:rPr lang="en-US" altLang="zh-CN" sz="2100" dirty="0" smtClean="0">
                <a:latin typeface="华文中宋" panose="02010600040101010101" pitchFamily="2" charset="-122"/>
                <a:ea typeface="华文中宋" panose="02010600040101010101" pitchFamily="2" charset="-122"/>
              </a:rPr>
              <a:t>(</a:t>
            </a:r>
            <a:r>
              <a:rPr lang="zh-CN" altLang="en-US" sz="2100" dirty="0" smtClean="0">
                <a:latin typeface="华文中宋" panose="02010600040101010101" pitchFamily="2" charset="-122"/>
                <a:ea typeface="华文中宋" panose="02010600040101010101" pitchFamily="2" charset="-122"/>
              </a:rPr>
              <a:t>如企业标记性图案和按钮风格</a:t>
            </a:r>
            <a:r>
              <a:rPr lang="en-US" altLang="zh-CN" sz="2100" dirty="0" smtClean="0">
                <a:latin typeface="华文中宋" panose="02010600040101010101" pitchFamily="2" charset="-122"/>
                <a:ea typeface="华文中宋" panose="02010600040101010101" pitchFamily="2" charset="-122"/>
              </a:rPr>
              <a:t>)</a:t>
            </a:r>
            <a:r>
              <a:rPr lang="zh-CN" altLang="en-US" sz="2100" dirty="0" smtClean="0">
                <a:latin typeface="华文中宋" panose="02010600040101010101" pitchFamily="2" charset="-122"/>
                <a:ea typeface="华文中宋" panose="02010600040101010101" pitchFamily="2" charset="-122"/>
              </a:rPr>
              <a:t>。</a:t>
            </a:r>
            <a:endParaRPr lang="en-US" altLang="zh-CN" sz="2100" dirty="0" smtClean="0">
              <a:latin typeface="华文中宋" panose="02010600040101010101" pitchFamily="2" charset="-122"/>
              <a:ea typeface="华文中宋" panose="02010600040101010101" pitchFamily="2" charset="-122"/>
            </a:endParaRPr>
          </a:p>
        </p:txBody>
      </p:sp>
      <p:sp>
        <p:nvSpPr>
          <p:cNvPr id="7" name="矩形 6"/>
          <p:cNvSpPr/>
          <p:nvPr/>
        </p:nvSpPr>
        <p:spPr>
          <a:xfrm>
            <a:off x="0" y="6093296"/>
            <a:ext cx="12190412" cy="792088"/>
          </a:xfrm>
          <a:prstGeom prst="rect">
            <a:avLst/>
          </a:prstGeom>
          <a:blipFill>
            <a:blip r:embed="rId1"/>
            <a:tile tx="0" ty="0" sx="100000" sy="100000" flip="none" algn="tl"/>
          </a:blipFill>
          <a:ln w="76200" cmpd="tri">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C00000"/>
                </a:solidFill>
                <a:latin typeface="华文中宋" panose="02010600040101010101" pitchFamily="2" charset="-122"/>
                <a:ea typeface="华文中宋" panose="02010600040101010101" pitchFamily="2" charset="-122"/>
              </a:rPr>
              <a:t>能将这五者和谐地集成于一身的用户界面，才可称得上是</a:t>
            </a:r>
            <a:r>
              <a:rPr lang="zh-CN" altLang="en-US" sz="2400" b="1" dirty="0">
                <a:solidFill>
                  <a:srgbClr val="FF0000"/>
                </a:solidFill>
                <a:latin typeface="华文中宋" panose="02010600040101010101" pitchFamily="2" charset="-122"/>
                <a:ea typeface="华文中宋" panose="02010600040101010101" pitchFamily="2" charset="-122"/>
              </a:rPr>
              <a:t>合格的</a:t>
            </a:r>
            <a:r>
              <a:rPr lang="zh-CN" altLang="en-US" sz="2400" b="1" dirty="0">
                <a:solidFill>
                  <a:srgbClr val="C00000"/>
                </a:solidFill>
                <a:latin typeface="华文中宋" panose="02010600040101010101" pitchFamily="2" charset="-122"/>
                <a:ea typeface="华文中宋" panose="02010600040101010101" pitchFamily="2" charset="-122"/>
              </a:rPr>
              <a:t>或有较高质量的</a:t>
            </a:r>
            <a:r>
              <a:rPr lang="zh-CN" altLang="en-US" sz="2400" b="1" dirty="0" smtClean="0">
                <a:solidFill>
                  <a:srgbClr val="C00000"/>
                </a:solidFill>
                <a:latin typeface="华文中宋" panose="02010600040101010101" pitchFamily="2" charset="-122"/>
                <a:ea typeface="华文中宋" panose="02010600040101010101" pitchFamily="2" charset="-122"/>
              </a:rPr>
              <a:t>。</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linds(horizontal)">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21" y="908720"/>
            <a:ext cx="10957581" cy="596346"/>
          </a:xfrm>
        </p:spPr>
        <p:txBody>
          <a:bodyPr vert="horz" lIns="91440" tIns="45720" rIns="91440" bIns="45720" rtlCol="0" anchor="ctr">
            <a:noAutofit/>
          </a:bodyPr>
          <a:lstStyle/>
          <a:p>
            <a:r>
              <a:rPr lang="zh-CN" altLang="en-US" sz="4400" dirty="0">
                <a:latin typeface="Times New Roman" panose="02020603050405020304" pitchFamily="18" charset="0"/>
                <a:ea typeface="华文琥珀" panose="02010800040101010101" pitchFamily="2" charset="-122"/>
                <a:cs typeface="Times New Roman" panose="02020603050405020304" pitchFamily="18" charset="0"/>
              </a:rPr>
              <a:t>面向用户的统和界面理念</a:t>
            </a:r>
            <a:endParaRPr lang="zh-CN" altLang="en-US" sz="4400" dirty="0">
              <a:latin typeface="Times New Roman" panose="02020603050405020304" pitchFamily="18" charset="0"/>
              <a:ea typeface="华文琥珀" panose="02010800040101010101" pitchFamily="2" charset="-122"/>
              <a:cs typeface="Times New Roman" panose="02020603050405020304" pitchFamily="18" charset="0"/>
            </a:endParaRPr>
          </a:p>
        </p:txBody>
      </p:sp>
      <p:sp>
        <p:nvSpPr>
          <p:cNvPr id="5" name="Rectangle 4"/>
          <p:cNvSpPr/>
          <p:nvPr/>
        </p:nvSpPr>
        <p:spPr>
          <a:xfrm>
            <a:off x="1199300" y="1844827"/>
            <a:ext cx="9791813" cy="1152125"/>
          </a:xfrm>
          <a:prstGeom prst="rect">
            <a:avLst/>
          </a:prstGeom>
          <a:solidFill>
            <a:srgbClr val="FFC0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800" dirty="0" smtClean="0">
                <a:solidFill>
                  <a:srgbClr val="C00000"/>
                </a:solidFill>
                <a:ea typeface="文鼎CS长美黑" pitchFamily="49" charset="-122"/>
              </a:rPr>
              <a:t>         软件产品界面必须面向用户，统和功能、情感、环境、社会和个性元素，具备全功能、可用且美观等特征。</a:t>
            </a:r>
            <a:endParaRPr lang="zh-CN" altLang="en-US" sz="2800" dirty="0">
              <a:solidFill>
                <a:srgbClr val="C00000"/>
              </a:solidFill>
              <a:ea typeface="文鼎CS长美黑" pitchFamily="49" charset="-122"/>
            </a:endParaRPr>
          </a:p>
        </p:txBody>
      </p:sp>
      <p:sp>
        <p:nvSpPr>
          <p:cNvPr id="39" name="TextBox 38"/>
          <p:cNvSpPr txBox="1"/>
          <p:nvPr/>
        </p:nvSpPr>
        <p:spPr>
          <a:xfrm>
            <a:off x="190550" y="4509120"/>
            <a:ext cx="5375895" cy="1758413"/>
          </a:xfrm>
          <a:prstGeom prst="rect">
            <a:avLst/>
          </a:prstGeom>
          <a:blipFill>
            <a:blip r:embed="rId1"/>
            <a:tile tx="0" ty="0" sx="100000" sy="100000" flip="none" algn="tl"/>
          </a:blipFill>
          <a:ln w="76200" cmpd="tri">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sz="2400" b="1">
                <a:solidFill>
                  <a:srgbClr val="C00000"/>
                </a:solidFill>
                <a:latin typeface="华文中宋" panose="02010600040101010101" pitchFamily="2" charset="-122"/>
                <a:ea typeface="华文中宋" panose="02010600040101010101"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just">
              <a:lnSpc>
                <a:spcPct val="125000"/>
              </a:lnSpc>
            </a:pPr>
            <a:r>
              <a:rPr lang="zh-CN" altLang="en-US" dirty="0" smtClean="0"/>
              <a:t>      丰富</a:t>
            </a:r>
            <a:r>
              <a:rPr lang="zh-CN" altLang="en-US" dirty="0"/>
              <a:t>实践表明，“全功能”相对易于实现，而“可用”和“美观”相对难于实现。而用户偏偏看重后两者。</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6445" y="2996952"/>
            <a:ext cx="6623967" cy="3824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ppt_w</p:attrName>
                                        </p:attrNameLst>
                                      </p:cBhvr>
                                      <p:tavLst>
                                        <p:tav tm="0">
                                          <p:val>
                                            <p:fltVal val="0"/>
                                          </p:val>
                                        </p:tav>
                                        <p:tav tm="100000">
                                          <p:val>
                                            <p:strVal val="#ppt_w"/>
                                          </p:val>
                                        </p:tav>
                                      </p:tavLst>
                                    </p:anim>
                                    <p:anim calcmode="lin" valueType="num">
                                      <p:cBhvr>
                                        <p:cTn id="8" dur="1000" fill="hold"/>
                                        <p:tgtEl>
                                          <p:spTgt spid="39"/>
                                        </p:tgtEl>
                                        <p:attrNameLst>
                                          <p:attrName>ppt_h</p:attrName>
                                        </p:attrNameLst>
                                      </p:cBhvr>
                                      <p:tavLst>
                                        <p:tav tm="0">
                                          <p:val>
                                            <p:fltVal val="0"/>
                                          </p:val>
                                        </p:tav>
                                        <p:tav tm="100000">
                                          <p:val>
                                            <p:strVal val="#ppt_h"/>
                                          </p:val>
                                        </p:tav>
                                      </p:tavLst>
                                    </p:anim>
                                    <p:anim calcmode="lin" valueType="num">
                                      <p:cBhvr>
                                        <p:cTn id="9" dur="1000" fill="hold"/>
                                        <p:tgtEl>
                                          <p:spTgt spid="3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3" descr="20130906101715666.bmp"/>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6254115" y="1389380"/>
            <a:ext cx="5532755" cy="4951095"/>
          </a:xfrm>
          <a:prstGeom prst="rect">
            <a:avLst/>
          </a:prstGeom>
        </p:spPr>
      </p:pic>
      <p:grpSp>
        <p:nvGrpSpPr>
          <p:cNvPr id="2" name="组合 1"/>
          <p:cNvGrpSpPr/>
          <p:nvPr/>
        </p:nvGrpSpPr>
        <p:grpSpPr>
          <a:xfrm>
            <a:off x="1523678" y="3898737"/>
            <a:ext cx="4283496" cy="1446147"/>
            <a:chOff x="0" y="5243265"/>
            <a:chExt cx="4283496" cy="1446147"/>
          </a:xfrm>
        </p:grpSpPr>
        <p:sp>
          <p:nvSpPr>
            <p:cNvPr id="19" name="AutoShape 7"/>
            <p:cNvSpPr>
              <a:spLocks noChangeArrowheads="1"/>
            </p:cNvSpPr>
            <p:nvPr/>
          </p:nvSpPr>
          <p:spPr bwMode="auto">
            <a:xfrm>
              <a:off x="0" y="5243265"/>
              <a:ext cx="4283496" cy="1446147"/>
            </a:xfrm>
            <a:prstGeom prst="flowChartConnector">
              <a:avLst/>
            </a:prstGeom>
            <a:gradFill rotWithShape="0">
              <a:gsLst>
                <a:gs pos="0">
                  <a:srgbClr val="0000FF"/>
                </a:gs>
                <a:gs pos="50000">
                  <a:srgbClr val="FF9900"/>
                </a:gs>
                <a:gs pos="100000">
                  <a:srgbClr val="0000FF"/>
                </a:gs>
              </a:gsLst>
              <a:lin ang="2700000" scaled="1"/>
            </a:gradFill>
            <a:ln>
              <a:noFill/>
            </a:ln>
            <a:effectLst>
              <a:outerShdw dist="77251" dir="4832261" sy="50000" rotWithShape="0">
                <a:schemeClr val="bg1">
                  <a:lumMod val="65000"/>
                </a:schemeClr>
              </a:outerShdw>
            </a:effectLst>
            <a:extLst>
              <a:ext uri="{91240B29-F687-4F45-9708-019B960494DF}">
                <a14:hiddenLine xmlns:a14="http://schemas.microsoft.com/office/drawing/2010/main" w="9525">
                  <a:solidFill>
                    <a:schemeClr val="tx1"/>
                  </a:solidFill>
                  <a:round/>
                </a14:hiddenLine>
              </a:ext>
            </a:extLst>
          </p:spPr>
          <p:txBody>
            <a:bodyPr wrap="none" anchor="ctr"/>
            <a:lstStyle/>
            <a:p>
              <a:endParaRPr lang="zh-CN" altLang="en-US" sz="1100">
                <a:latin typeface="Times New Roman" panose="02020603050405020304" pitchFamily="18" charset="0"/>
                <a:cs typeface="Times New Roman" panose="02020603050405020304" pitchFamily="18" charset="0"/>
              </a:endParaRPr>
            </a:p>
          </p:txBody>
        </p:sp>
        <p:sp>
          <p:nvSpPr>
            <p:cNvPr id="11" name="WordArt 11"/>
            <p:cNvSpPr>
              <a:spLocks noChangeArrowheads="1" noChangeShapeType="1" noTextEdit="1"/>
            </p:cNvSpPr>
            <p:nvPr/>
          </p:nvSpPr>
          <p:spPr bwMode="auto">
            <a:xfrm>
              <a:off x="1103994" y="6395536"/>
              <a:ext cx="896995" cy="22302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zh-CN" altLang="en-US" sz="2000" b="1" kern="10" dirty="0">
                  <a:solidFill>
                    <a:schemeClr val="bg1"/>
                  </a:solidFill>
                  <a:effectLst>
                    <a:prstShdw prst="shdw17" dist="17961" dir="2700000">
                      <a:srgbClr val="999999"/>
                    </a:prstShdw>
                  </a:effectLst>
                  <a:latin typeface="Times New Roman" panose="02020603050405020304" pitchFamily="18" charset="0"/>
                  <a:ea typeface="华文新魏" panose="02010800040101010101" charset="-122"/>
                  <a:cs typeface="Times New Roman" panose="02020603050405020304" pitchFamily="18" charset="0"/>
                </a:rPr>
                <a:t>质量焦点</a:t>
              </a:r>
              <a:endParaRPr lang="zh-CN" altLang="en-US" sz="2000" b="1" kern="10" dirty="0">
                <a:solidFill>
                  <a:schemeClr val="bg1"/>
                </a:solidFill>
                <a:effectLst>
                  <a:prstShdw prst="shdw17" dist="17961" dir="2700000">
                    <a:srgbClr val="999999"/>
                  </a:prstShdw>
                </a:effectLst>
                <a:latin typeface="Times New Roman" panose="02020603050405020304" pitchFamily="18" charset="0"/>
                <a:ea typeface="华文新魏" panose="02010800040101010101" charset="-122"/>
                <a:cs typeface="Times New Roman" panose="02020603050405020304" pitchFamily="18" charset="0"/>
              </a:endParaRPr>
            </a:p>
          </p:txBody>
        </p:sp>
        <p:sp>
          <p:nvSpPr>
            <p:cNvPr id="18" name="Text Box 18"/>
            <p:cNvSpPr txBox="1">
              <a:spLocks noChangeArrowheads="1"/>
            </p:cNvSpPr>
            <p:nvPr/>
          </p:nvSpPr>
          <p:spPr bwMode="auto">
            <a:xfrm>
              <a:off x="1994549" y="6284026"/>
              <a:ext cx="1515232" cy="338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zh-CN" sz="1600" b="1">
                  <a:solidFill>
                    <a:schemeClr val="bg1"/>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  quality focus</a:t>
              </a:r>
              <a:endParaRPr lang="en-US" altLang="zh-CN" sz="1600" b="1">
                <a:solidFill>
                  <a:schemeClr val="bg1"/>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grpSp>
      <p:grpSp>
        <p:nvGrpSpPr>
          <p:cNvPr id="3" name="组合 2"/>
          <p:cNvGrpSpPr/>
          <p:nvPr/>
        </p:nvGrpSpPr>
        <p:grpSpPr>
          <a:xfrm>
            <a:off x="1744477" y="3337325"/>
            <a:ext cx="3841898" cy="1492610"/>
            <a:chOff x="220799" y="4849494"/>
            <a:chExt cx="3841898" cy="1492610"/>
          </a:xfrm>
        </p:grpSpPr>
        <p:sp>
          <p:nvSpPr>
            <p:cNvPr id="20" name="AutoShape 8" descr="水滴"/>
            <p:cNvSpPr>
              <a:spLocks noChangeArrowheads="1"/>
            </p:cNvSpPr>
            <p:nvPr/>
          </p:nvSpPr>
          <p:spPr bwMode="auto">
            <a:xfrm>
              <a:off x="220799" y="4849494"/>
              <a:ext cx="3841898" cy="1492610"/>
            </a:xfrm>
            <a:prstGeom prst="flowChartConnector">
              <a:avLst/>
            </a:prstGeom>
            <a:blipFill dpi="0" rotWithShape="0">
              <a:blip r:embed="rId2"/>
              <a:srcRect/>
              <a:tile tx="0" ty="0" sx="100000" sy="100000" flip="none" algn="tl"/>
            </a:blipFill>
            <a:ln>
              <a:noFill/>
            </a:ln>
            <a:effectLst>
              <a:outerShdw dist="64758" dir="4721404" sy="50000" rotWithShape="0">
                <a:schemeClr val="bg1">
                  <a:lumMod val="65000"/>
                </a:schemeClr>
              </a:outerShdw>
            </a:effectLst>
            <a:extLst>
              <a:ext uri="{91240B29-F687-4F45-9708-019B960494DF}">
                <a14:hiddenLine xmlns:a14="http://schemas.microsoft.com/office/drawing/2010/main" w="9525">
                  <a:solidFill>
                    <a:schemeClr val="tx1"/>
                  </a:solidFill>
                  <a:round/>
                </a14:hiddenLine>
              </a:ext>
            </a:extLst>
          </p:spPr>
          <p:txBody>
            <a:bodyPr wrap="none" anchor="ctr"/>
            <a:lstStyle/>
            <a:p>
              <a:endParaRPr lang="zh-CN" altLang="en-US" sz="1100">
                <a:latin typeface="Times New Roman" panose="02020603050405020304" pitchFamily="18" charset="0"/>
                <a:cs typeface="Times New Roman" panose="02020603050405020304" pitchFamily="18" charset="0"/>
              </a:endParaRPr>
            </a:p>
          </p:txBody>
        </p:sp>
        <p:sp>
          <p:nvSpPr>
            <p:cNvPr id="12" name="WordArt 12"/>
            <p:cNvSpPr>
              <a:spLocks noChangeArrowheads="1" noChangeShapeType="1" noTextEdit="1"/>
            </p:cNvSpPr>
            <p:nvPr/>
          </p:nvSpPr>
          <p:spPr bwMode="auto">
            <a:xfrm>
              <a:off x="1457272" y="6076106"/>
              <a:ext cx="499557" cy="22302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zh-CN" altLang="en-US" sz="2000" b="1" kern="10">
                  <a:solidFill>
                    <a:srgbClr val="FF0000"/>
                  </a:solidFill>
                  <a:effectLst>
                    <a:prstShdw prst="shdw17" dist="17961" dir="2700000">
                      <a:srgbClr val="990000"/>
                    </a:prstShdw>
                  </a:effectLst>
                  <a:latin typeface="Times New Roman" panose="02020603050405020304" pitchFamily="18" charset="0"/>
                  <a:ea typeface="华文新魏" panose="02010800040101010101" charset="-122"/>
                  <a:cs typeface="Times New Roman" panose="02020603050405020304" pitchFamily="18" charset="0"/>
                </a:rPr>
                <a:t>过程</a:t>
              </a:r>
              <a:endParaRPr lang="zh-CN" altLang="en-US" sz="2000" b="1" kern="10">
                <a:solidFill>
                  <a:srgbClr val="FF0000"/>
                </a:solidFill>
                <a:effectLst>
                  <a:prstShdw prst="shdw17" dist="17961" dir="2700000">
                    <a:srgbClr val="990000"/>
                  </a:prstShdw>
                </a:effectLst>
                <a:latin typeface="Times New Roman" panose="02020603050405020304" pitchFamily="18" charset="0"/>
                <a:ea typeface="华文新魏" panose="02010800040101010101" charset="-122"/>
                <a:cs typeface="Times New Roman" panose="02020603050405020304" pitchFamily="18" charset="0"/>
              </a:endParaRPr>
            </a:p>
          </p:txBody>
        </p:sp>
        <p:sp>
          <p:nvSpPr>
            <p:cNvPr id="17" name="Text Box 17"/>
            <p:cNvSpPr txBox="1">
              <a:spLocks noChangeArrowheads="1"/>
            </p:cNvSpPr>
            <p:nvPr/>
          </p:nvSpPr>
          <p:spPr bwMode="auto">
            <a:xfrm>
              <a:off x="1987189" y="5949496"/>
              <a:ext cx="911715" cy="369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zh-CN" b="1" dirty="0">
                  <a:solidFill>
                    <a:srgbClr val="9933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process</a:t>
              </a:r>
              <a:endParaRPr lang="en-US" altLang="zh-CN" b="1" dirty="0">
                <a:solidFill>
                  <a:srgbClr val="9933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grpSp>
      <p:grpSp>
        <p:nvGrpSpPr>
          <p:cNvPr id="23" name="组合 22"/>
          <p:cNvGrpSpPr/>
          <p:nvPr/>
        </p:nvGrpSpPr>
        <p:grpSpPr>
          <a:xfrm>
            <a:off x="2053595" y="2649985"/>
            <a:ext cx="3179502" cy="1586697"/>
            <a:chOff x="529917" y="4403454"/>
            <a:chExt cx="3179502" cy="1586697"/>
          </a:xfrm>
        </p:grpSpPr>
        <p:sp>
          <p:nvSpPr>
            <p:cNvPr id="21" name="AutoShape 9"/>
            <p:cNvSpPr>
              <a:spLocks noChangeArrowheads="1"/>
            </p:cNvSpPr>
            <p:nvPr/>
          </p:nvSpPr>
          <p:spPr bwMode="auto">
            <a:xfrm>
              <a:off x="529917" y="4403454"/>
              <a:ext cx="3179502" cy="1586697"/>
            </a:xfrm>
            <a:prstGeom prst="flowChartConnector">
              <a:avLst/>
            </a:prstGeom>
            <a:gradFill rotWithShape="0">
              <a:gsLst>
                <a:gs pos="0">
                  <a:srgbClr val="FF3300"/>
                </a:gs>
                <a:gs pos="100000">
                  <a:schemeClr val="hlink"/>
                </a:gs>
              </a:gsLst>
              <a:path path="rect">
                <a:fillToRect t="100000" r="100000"/>
              </a:path>
            </a:gradFill>
            <a:ln w="9525">
              <a:solidFill>
                <a:schemeClr val="accent1"/>
              </a:solidFill>
              <a:round/>
            </a:ln>
            <a:effectLst>
              <a:outerShdw dist="64758" dir="4721404" sy="50000" rotWithShape="0">
                <a:schemeClr val="bg1">
                  <a:lumMod val="65000"/>
                </a:schemeClr>
              </a:outerShdw>
            </a:effectLst>
          </p:spPr>
          <p:txBody>
            <a:bodyPr wrap="none" anchor="ctr"/>
            <a:lstStyle/>
            <a:p>
              <a:endParaRPr lang="zh-CN" altLang="en-US" sz="1100">
                <a:latin typeface="Times New Roman" panose="02020603050405020304" pitchFamily="18" charset="0"/>
                <a:cs typeface="Times New Roman" panose="02020603050405020304" pitchFamily="18" charset="0"/>
              </a:endParaRPr>
            </a:p>
          </p:txBody>
        </p:sp>
        <p:sp>
          <p:nvSpPr>
            <p:cNvPr id="13" name="WordArt 13"/>
            <p:cNvSpPr>
              <a:spLocks noChangeArrowheads="1" noChangeShapeType="1" noTextEdit="1"/>
            </p:cNvSpPr>
            <p:nvPr/>
          </p:nvSpPr>
          <p:spPr bwMode="auto">
            <a:xfrm>
              <a:off x="1413112" y="5670720"/>
              <a:ext cx="574077" cy="22302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zh-CN" altLang="en-US" sz="2000" b="1" kern="10">
                  <a:solidFill>
                    <a:srgbClr val="0000FF"/>
                  </a:solidFill>
                  <a:effectLst>
                    <a:prstShdw prst="shdw17" dist="17961" dir="2700000">
                      <a:srgbClr val="000099"/>
                    </a:prstShdw>
                  </a:effectLst>
                  <a:latin typeface="Times New Roman" panose="02020603050405020304" pitchFamily="18" charset="0"/>
                  <a:ea typeface="华文新魏" panose="02010800040101010101" charset="-122"/>
                  <a:cs typeface="Times New Roman" panose="02020603050405020304" pitchFamily="18" charset="0"/>
                </a:rPr>
                <a:t>方法</a:t>
              </a:r>
              <a:endParaRPr lang="zh-CN" altLang="en-US" sz="2000" b="1" kern="10">
                <a:solidFill>
                  <a:srgbClr val="0000FF"/>
                </a:solidFill>
                <a:effectLst>
                  <a:prstShdw prst="shdw17" dist="17961" dir="2700000">
                    <a:srgbClr val="000099"/>
                  </a:prstShdw>
                </a:effectLst>
                <a:latin typeface="Times New Roman" panose="02020603050405020304" pitchFamily="18" charset="0"/>
                <a:ea typeface="华文新魏" panose="02010800040101010101" charset="-122"/>
                <a:cs typeface="Times New Roman" panose="02020603050405020304" pitchFamily="18" charset="0"/>
              </a:endParaRPr>
            </a:p>
          </p:txBody>
        </p:sp>
        <p:sp>
          <p:nvSpPr>
            <p:cNvPr id="16" name="Text Box 16"/>
            <p:cNvSpPr txBox="1">
              <a:spLocks noChangeArrowheads="1"/>
            </p:cNvSpPr>
            <p:nvPr/>
          </p:nvSpPr>
          <p:spPr bwMode="auto">
            <a:xfrm>
              <a:off x="1928309" y="5559210"/>
              <a:ext cx="1018434" cy="369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zh-CN" b="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methods</a:t>
              </a:r>
              <a:endParaRPr lang="en-US" altLang="zh-CN" b="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grpSp>
      <p:grpSp>
        <p:nvGrpSpPr>
          <p:cNvPr id="24" name="组合 23"/>
          <p:cNvGrpSpPr/>
          <p:nvPr/>
        </p:nvGrpSpPr>
        <p:grpSpPr>
          <a:xfrm>
            <a:off x="2450400" y="2386975"/>
            <a:ext cx="2384627" cy="1353222"/>
            <a:chOff x="927355" y="4221088"/>
            <a:chExt cx="2384627" cy="1353222"/>
          </a:xfrm>
        </p:grpSpPr>
        <p:sp>
          <p:nvSpPr>
            <p:cNvPr id="22" name="AutoShape 10"/>
            <p:cNvSpPr>
              <a:spLocks noChangeArrowheads="1"/>
            </p:cNvSpPr>
            <p:nvPr/>
          </p:nvSpPr>
          <p:spPr bwMode="auto">
            <a:xfrm>
              <a:off x="927355" y="4221088"/>
              <a:ext cx="2384627" cy="1353222"/>
            </a:xfrm>
            <a:prstGeom prst="flowChartConnector">
              <a:avLst/>
            </a:prstGeom>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ln w="9525">
              <a:solidFill>
                <a:srgbClr val="FF9900"/>
              </a:solidFill>
              <a:round/>
            </a:ln>
            <a:effectLst>
              <a:outerShdw dist="64758" dir="4721404" sy="50000" rotWithShape="0">
                <a:schemeClr val="bg1">
                  <a:lumMod val="65000"/>
                </a:schemeClr>
              </a:outerShdw>
            </a:effectLst>
          </p:spPr>
          <p:txBody>
            <a:bodyPr wrap="none" anchor="ctr"/>
            <a:lstStyle/>
            <a:p>
              <a:endParaRPr lang="zh-CN" altLang="en-US" sz="1100">
                <a:latin typeface="Times New Roman" panose="02020603050405020304" pitchFamily="18" charset="0"/>
                <a:cs typeface="Times New Roman" panose="02020603050405020304" pitchFamily="18" charset="0"/>
              </a:endParaRPr>
            </a:p>
          </p:txBody>
        </p:sp>
        <p:sp>
          <p:nvSpPr>
            <p:cNvPr id="14" name="WordArt 14"/>
            <p:cNvSpPr>
              <a:spLocks noChangeArrowheads="1" noChangeShapeType="1" noTextEdit="1"/>
            </p:cNvSpPr>
            <p:nvPr/>
          </p:nvSpPr>
          <p:spPr bwMode="auto">
            <a:xfrm>
              <a:off x="1413112" y="4859885"/>
              <a:ext cx="662396" cy="27877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zh-CN" altLang="en-US" sz="2000" b="1" kern="10" dirty="0">
                  <a:solidFill>
                    <a:srgbClr val="993300"/>
                  </a:solidFill>
                  <a:effectLst>
                    <a:prstShdw prst="shdw17" dist="17961" dir="2700000">
                      <a:srgbClr val="5C1F00"/>
                    </a:prstShdw>
                  </a:effectLst>
                  <a:latin typeface="Times New Roman" panose="02020603050405020304" pitchFamily="18" charset="0"/>
                  <a:ea typeface="华文新魏" panose="02010800040101010101" charset="-122"/>
                  <a:cs typeface="Times New Roman" panose="02020603050405020304" pitchFamily="18" charset="0"/>
                </a:rPr>
                <a:t>工具</a:t>
              </a:r>
              <a:endParaRPr lang="zh-CN" altLang="en-US" sz="2000" b="1" kern="10" dirty="0">
                <a:solidFill>
                  <a:srgbClr val="993300"/>
                </a:solidFill>
                <a:effectLst>
                  <a:prstShdw prst="shdw17" dist="17961" dir="2700000">
                    <a:srgbClr val="5C1F00"/>
                  </a:prstShdw>
                </a:effectLst>
                <a:latin typeface="Times New Roman" panose="02020603050405020304" pitchFamily="18" charset="0"/>
                <a:ea typeface="华文新魏" panose="02010800040101010101" charset="-122"/>
                <a:cs typeface="Times New Roman" panose="02020603050405020304" pitchFamily="18" charset="0"/>
              </a:endParaRPr>
            </a:p>
          </p:txBody>
        </p:sp>
        <p:sp>
          <p:nvSpPr>
            <p:cNvPr id="15" name="Text Box 15"/>
            <p:cNvSpPr txBox="1">
              <a:spLocks noChangeArrowheads="1"/>
            </p:cNvSpPr>
            <p:nvPr/>
          </p:nvSpPr>
          <p:spPr bwMode="auto">
            <a:xfrm>
              <a:off x="2090228" y="4725144"/>
              <a:ext cx="696436" cy="399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zh-CN" sz="2000" b="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tools</a:t>
              </a:r>
              <a:endParaRPr lang="en-US" altLang="zh-CN" sz="2000" b="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grpSp>
      <p:sp>
        <p:nvSpPr>
          <p:cNvPr id="26" name="TextBox 25"/>
          <p:cNvSpPr txBox="1"/>
          <p:nvPr/>
        </p:nvSpPr>
        <p:spPr>
          <a:xfrm>
            <a:off x="2290294" y="5426060"/>
            <a:ext cx="2698175" cy="523220"/>
          </a:xfrm>
          <a:prstGeom prst="rect">
            <a:avLst/>
          </a:prstGeom>
          <a:noFill/>
        </p:spPr>
        <p:txBody>
          <a:bodyPr wrap="none" rtlCol="0">
            <a:spAutoFit/>
          </a:bodyPr>
          <a:lstStyle/>
          <a:p>
            <a:pPr fontAlgn="auto">
              <a:spcBef>
                <a:spcPts val="0"/>
              </a:spcBef>
              <a:spcAft>
                <a:spcPts val="0"/>
              </a:spcAft>
            </a:pPr>
            <a:r>
              <a:rPr lang="zh-CN" altLang="en-US" sz="2800"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软件工程层次图</a:t>
            </a:r>
            <a:endParaRPr lang="zh-CN" altLang="en-US" sz="2800" b="1" dirty="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25" name="TextBox 24"/>
          <p:cNvSpPr txBox="1"/>
          <p:nvPr/>
        </p:nvSpPr>
        <p:spPr>
          <a:xfrm>
            <a:off x="118542" y="1198643"/>
            <a:ext cx="6913562" cy="646181"/>
          </a:xfrm>
          <a:prstGeom prst="rect">
            <a:avLst/>
          </a:prstGeom>
          <a:noFill/>
        </p:spPr>
        <p:txBody>
          <a:bodyPr wrap="square">
            <a:spAutoFit/>
          </a:bodyPr>
          <a:lstStyle/>
          <a:p>
            <a:pPr algn="ctr">
              <a:defRPr/>
            </a:pPr>
            <a:r>
              <a:rPr lang="zh-CN" altLang="en-US" sz="36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顺应时代发展的解决问题之策</a:t>
            </a:r>
            <a:endParaRPr lang="zh-CN" altLang="en-US" sz="36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ppt_x"/>
                                          </p:val>
                                        </p:tav>
                                        <p:tav tm="100000">
                                          <p:val>
                                            <p:strVal val="#ppt_x"/>
                                          </p:val>
                                        </p:tav>
                                      </p:tavLst>
                                    </p:anim>
                                    <p:anim calcmode="lin" valueType="num">
                                      <p:cBhvr additive="base">
                                        <p:cTn id="3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arn(inVertical)">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barn(inVertical)">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zh-CN" altLang="en-US" sz="4400" dirty="0">
                <a:latin typeface="Times New Roman" panose="02020603050405020304" pitchFamily="18" charset="0"/>
                <a:ea typeface="华文琥珀" panose="02010800040101010101" pitchFamily="2" charset="-122"/>
                <a:cs typeface="Times New Roman" panose="02020603050405020304" pitchFamily="18" charset="0"/>
              </a:rPr>
              <a:t>界面的可用性</a:t>
            </a:r>
            <a:endParaRPr lang="zh-CN" altLang="en-US" sz="4400" dirty="0">
              <a:latin typeface="Times New Roman" panose="02020603050405020304" pitchFamily="18" charset="0"/>
              <a:ea typeface="华文琥珀" panose="02010800040101010101" pitchFamily="2" charset="-122"/>
              <a:cs typeface="Times New Roman" panose="02020603050405020304" pitchFamily="18" charset="0"/>
            </a:endParaRPr>
          </a:p>
        </p:txBody>
      </p:sp>
      <p:sp>
        <p:nvSpPr>
          <p:cNvPr id="3" name="Content Placeholder 2"/>
          <p:cNvSpPr>
            <a:spLocks noGrp="1"/>
          </p:cNvSpPr>
          <p:nvPr>
            <p:ph idx="1"/>
          </p:nvPr>
        </p:nvSpPr>
        <p:spPr>
          <a:xfrm>
            <a:off x="335317" y="1556792"/>
            <a:ext cx="10666611" cy="648072"/>
          </a:xfrm>
        </p:spPr>
        <p:txBody>
          <a:bodyPr/>
          <a:lstStyle/>
          <a:p>
            <a:r>
              <a:rPr lang="zh-CN" altLang="en-US" sz="2900" b="1" dirty="0" smtClean="0">
                <a:solidFill>
                  <a:srgbClr val="0000FF"/>
                </a:solidFill>
                <a:latin typeface="华文中宋" panose="02010600040101010101" pitchFamily="2" charset="-122"/>
                <a:ea typeface="华文中宋" panose="02010600040101010101" pitchFamily="2" charset="-122"/>
              </a:rPr>
              <a:t>界面可用性的六要素</a:t>
            </a:r>
            <a:endParaRPr lang="zh-CN" altLang="en-US" sz="2900" b="1" dirty="0">
              <a:solidFill>
                <a:srgbClr val="0000FF"/>
              </a:solidFill>
              <a:latin typeface="华文中宋" panose="02010600040101010101" pitchFamily="2" charset="-122"/>
              <a:ea typeface="华文中宋" panose="02010600040101010101" pitchFamily="2"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474" y="2132856"/>
            <a:ext cx="12190413" cy="46085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21" y="1032454"/>
            <a:ext cx="10957581" cy="596346"/>
          </a:xfrm>
        </p:spPr>
        <p:txBody>
          <a:bodyPr vert="horz" lIns="91440" tIns="45720" rIns="91440" bIns="45720" rtlCol="0" anchor="ctr">
            <a:noAutofit/>
          </a:bodyPr>
          <a:lstStyle/>
          <a:p>
            <a:pPr algn="r"/>
            <a:r>
              <a:rPr lang="zh-CN" altLang="en-US" sz="4400" dirty="0">
                <a:latin typeface="Times New Roman" panose="02020603050405020304" pitchFamily="18" charset="0"/>
                <a:ea typeface="华文琥珀" panose="02010800040101010101" pitchFamily="2" charset="-122"/>
                <a:cs typeface="Times New Roman" panose="02020603050405020304" pitchFamily="18" charset="0"/>
              </a:rPr>
              <a:t>用户界面设计任务</a:t>
            </a:r>
            <a:endParaRPr lang="zh-CN" altLang="en-US" sz="4400" dirty="0">
              <a:latin typeface="Times New Roman" panose="02020603050405020304" pitchFamily="18" charset="0"/>
              <a:ea typeface="华文琥珀" panose="02010800040101010101" pitchFamily="2" charset="-122"/>
              <a:cs typeface="Times New Roman" panose="02020603050405020304" pitchFamily="18" charset="0"/>
            </a:endParaRPr>
          </a:p>
        </p:txBody>
      </p:sp>
      <p:sp>
        <p:nvSpPr>
          <p:cNvPr id="6" name="Rectangle 5"/>
          <p:cNvSpPr/>
          <p:nvPr/>
        </p:nvSpPr>
        <p:spPr>
          <a:xfrm>
            <a:off x="4295188" y="2753811"/>
            <a:ext cx="3219864" cy="747198"/>
          </a:xfrm>
          <a:prstGeom prst="rect">
            <a:avLst/>
          </a:prstGeom>
          <a:solidFill>
            <a:srgbClr val="0F13CB"/>
          </a:solidFill>
        </p:spPr>
        <p:style>
          <a:lnRef idx="0">
            <a:schemeClr val="accent4"/>
          </a:lnRef>
          <a:fillRef idx="3">
            <a:schemeClr val="accent4"/>
          </a:fillRef>
          <a:effectRef idx="3">
            <a:schemeClr val="accent4"/>
          </a:effectRef>
          <a:fontRef idx="minor">
            <a:schemeClr val="lt1"/>
          </a:fontRef>
        </p:style>
        <p:txBody>
          <a:bodyPr lIns="95665" tIns="47832" rIns="95665" bIns="47832" rtlCol="0" anchor="ctr"/>
          <a:lstStyle/>
          <a:p>
            <a:pPr algn="ctr"/>
            <a:r>
              <a:rPr lang="zh-CN" altLang="en-US" sz="2800" dirty="0" smtClean="0">
                <a:latin typeface="方正精楷简体" pitchFamily="2" charset="-122"/>
                <a:ea typeface="汉鼎简楷体" pitchFamily="49" charset="-122"/>
              </a:rPr>
              <a:t>用户分析</a:t>
            </a:r>
            <a:endParaRPr lang="zh-CN" altLang="en-US" sz="2800" dirty="0">
              <a:latin typeface="方正精楷简体" pitchFamily="2" charset="-122"/>
              <a:ea typeface="汉鼎简楷体" pitchFamily="49" charset="-122"/>
            </a:endParaRPr>
          </a:p>
        </p:txBody>
      </p:sp>
      <p:sp>
        <p:nvSpPr>
          <p:cNvPr id="7" name="Rectangle 6"/>
          <p:cNvSpPr/>
          <p:nvPr/>
        </p:nvSpPr>
        <p:spPr>
          <a:xfrm>
            <a:off x="1775296" y="4409993"/>
            <a:ext cx="3219864" cy="747198"/>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800" dirty="0" smtClean="0">
                <a:latin typeface="方正精楷简体" pitchFamily="2" charset="-122"/>
                <a:ea typeface="汉鼎简楷体" pitchFamily="49" charset="-122"/>
              </a:rPr>
              <a:t>静态界面设计</a:t>
            </a:r>
            <a:endParaRPr lang="zh-CN" altLang="en-US" sz="2800" dirty="0">
              <a:latin typeface="方正精楷简体" pitchFamily="2" charset="-122"/>
              <a:ea typeface="汉鼎简楷体" pitchFamily="49" charset="-122"/>
            </a:endParaRPr>
          </a:p>
        </p:txBody>
      </p:sp>
      <p:sp>
        <p:nvSpPr>
          <p:cNvPr id="8" name="Rectangle 7"/>
          <p:cNvSpPr/>
          <p:nvPr/>
        </p:nvSpPr>
        <p:spPr>
          <a:xfrm>
            <a:off x="7095071" y="4409993"/>
            <a:ext cx="3219864" cy="747198"/>
          </a:xfrm>
          <a:prstGeom prst="rect">
            <a:avLst/>
          </a:prstGeom>
          <a:solidFill>
            <a:schemeClr val="tx2">
              <a:lumMod val="50000"/>
            </a:schemeClr>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800" dirty="0" smtClean="0">
                <a:latin typeface="方正精楷简体" pitchFamily="2" charset="-122"/>
                <a:ea typeface="汉鼎简楷体" pitchFamily="49" charset="-122"/>
              </a:rPr>
              <a:t>动态交互设计</a:t>
            </a:r>
            <a:endParaRPr lang="zh-CN" altLang="en-US" sz="2800" dirty="0">
              <a:latin typeface="方正精楷简体" pitchFamily="2" charset="-122"/>
              <a:ea typeface="汉鼎简楷体" pitchFamily="49" charset="-122"/>
            </a:endParaRPr>
          </a:p>
        </p:txBody>
      </p:sp>
      <p:sp>
        <p:nvSpPr>
          <p:cNvPr id="9" name="Freeform 8"/>
          <p:cNvSpPr/>
          <p:nvPr/>
        </p:nvSpPr>
        <p:spPr>
          <a:xfrm rot="18418254">
            <a:off x="3873849" y="3690865"/>
            <a:ext cx="814038" cy="624927"/>
          </a:xfrm>
          <a:custGeom>
            <a:avLst/>
            <a:gdLst>
              <a:gd name="connsiteX0" fmla="*/ 0 w 323129"/>
              <a:gd name="connsiteY0" fmla="*/ 103429 h 517147"/>
              <a:gd name="connsiteX1" fmla="*/ 161565 w 323129"/>
              <a:gd name="connsiteY1" fmla="*/ 103429 h 517147"/>
              <a:gd name="connsiteX2" fmla="*/ 161565 w 323129"/>
              <a:gd name="connsiteY2" fmla="*/ 0 h 517147"/>
              <a:gd name="connsiteX3" fmla="*/ 323129 w 323129"/>
              <a:gd name="connsiteY3" fmla="*/ 258574 h 517147"/>
              <a:gd name="connsiteX4" fmla="*/ 161565 w 323129"/>
              <a:gd name="connsiteY4" fmla="*/ 517147 h 517147"/>
              <a:gd name="connsiteX5" fmla="*/ 161565 w 323129"/>
              <a:gd name="connsiteY5" fmla="*/ 413718 h 517147"/>
              <a:gd name="connsiteX6" fmla="*/ 0 w 323129"/>
              <a:gd name="connsiteY6" fmla="*/ 413718 h 517147"/>
              <a:gd name="connsiteX7" fmla="*/ 0 w 323129"/>
              <a:gd name="connsiteY7" fmla="*/ 103429 h 51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29" h="517147">
                <a:moveTo>
                  <a:pt x="323129" y="413718"/>
                </a:moveTo>
                <a:lnTo>
                  <a:pt x="161564" y="413718"/>
                </a:lnTo>
                <a:lnTo>
                  <a:pt x="161564" y="517147"/>
                </a:lnTo>
                <a:lnTo>
                  <a:pt x="0" y="258573"/>
                </a:lnTo>
                <a:lnTo>
                  <a:pt x="161564" y="0"/>
                </a:lnTo>
                <a:lnTo>
                  <a:pt x="161564" y="103429"/>
                </a:lnTo>
                <a:lnTo>
                  <a:pt x="323129" y="103429"/>
                </a:lnTo>
                <a:lnTo>
                  <a:pt x="323129" y="413718"/>
                </a:lnTo>
                <a:close/>
              </a:path>
            </a:pathLst>
          </a:custGeom>
          <a:solidFill>
            <a:schemeClr val="accent2">
              <a:lumMod val="40000"/>
              <a:lumOff val="60000"/>
            </a:schemeClr>
          </a:solidFill>
        </p:spPr>
        <p:style>
          <a:lnRef idx="1">
            <a:schemeClr val="accent5"/>
          </a:lnRef>
          <a:fillRef idx="3">
            <a:schemeClr val="accent5"/>
          </a:fillRef>
          <a:effectRef idx="2">
            <a:schemeClr val="accent5"/>
          </a:effectRef>
          <a:fontRef idx="minor">
            <a:schemeClr val="lt1"/>
          </a:fontRef>
        </p:style>
        <p:txBody>
          <a:bodyPr spcFirstLastPara="0" vert="horz" wrap="square" lIns="101418" tIns="108208" rIns="-1" bIns="108206" numCol="1" spcCol="1329" anchor="ctr" anchorCtr="0">
            <a:noAutofit/>
          </a:bodyPr>
          <a:lstStyle/>
          <a:p>
            <a:pPr algn="ctr" defTabSz="340995">
              <a:lnSpc>
                <a:spcPct val="90000"/>
              </a:lnSpc>
              <a:spcAft>
                <a:spcPct val="35000"/>
              </a:spcAft>
            </a:pPr>
            <a:endParaRPr lang="en-US" sz="2500" dirty="0">
              <a:latin typeface="方正精楷简体" pitchFamily="2" charset="-122"/>
              <a:ea typeface="汉鼎简楷体" pitchFamily="49" charset="-122"/>
            </a:endParaRPr>
          </a:p>
        </p:txBody>
      </p:sp>
      <p:sp>
        <p:nvSpPr>
          <p:cNvPr id="10" name="Freeform 9"/>
          <p:cNvSpPr/>
          <p:nvPr/>
        </p:nvSpPr>
        <p:spPr>
          <a:xfrm rot="14459203">
            <a:off x="7064040" y="3691797"/>
            <a:ext cx="838516" cy="596417"/>
          </a:xfrm>
          <a:custGeom>
            <a:avLst/>
            <a:gdLst>
              <a:gd name="connsiteX0" fmla="*/ 0 w 323129"/>
              <a:gd name="connsiteY0" fmla="*/ 103429 h 517147"/>
              <a:gd name="connsiteX1" fmla="*/ 161565 w 323129"/>
              <a:gd name="connsiteY1" fmla="*/ 103429 h 517147"/>
              <a:gd name="connsiteX2" fmla="*/ 161565 w 323129"/>
              <a:gd name="connsiteY2" fmla="*/ 0 h 517147"/>
              <a:gd name="connsiteX3" fmla="*/ 323129 w 323129"/>
              <a:gd name="connsiteY3" fmla="*/ 258574 h 517147"/>
              <a:gd name="connsiteX4" fmla="*/ 161565 w 323129"/>
              <a:gd name="connsiteY4" fmla="*/ 517147 h 517147"/>
              <a:gd name="connsiteX5" fmla="*/ 161565 w 323129"/>
              <a:gd name="connsiteY5" fmla="*/ 413718 h 517147"/>
              <a:gd name="connsiteX6" fmla="*/ 0 w 323129"/>
              <a:gd name="connsiteY6" fmla="*/ 413718 h 517147"/>
              <a:gd name="connsiteX7" fmla="*/ 0 w 323129"/>
              <a:gd name="connsiteY7" fmla="*/ 103429 h 51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29" h="517147">
                <a:moveTo>
                  <a:pt x="323129" y="413718"/>
                </a:moveTo>
                <a:lnTo>
                  <a:pt x="161564" y="413718"/>
                </a:lnTo>
                <a:lnTo>
                  <a:pt x="161564" y="517147"/>
                </a:lnTo>
                <a:lnTo>
                  <a:pt x="0" y="258573"/>
                </a:lnTo>
                <a:lnTo>
                  <a:pt x="161564" y="0"/>
                </a:lnTo>
                <a:lnTo>
                  <a:pt x="161564" y="103429"/>
                </a:lnTo>
                <a:lnTo>
                  <a:pt x="323129" y="103429"/>
                </a:lnTo>
                <a:lnTo>
                  <a:pt x="323129" y="413718"/>
                </a:lnTo>
                <a:close/>
              </a:path>
            </a:pathLst>
          </a:custGeom>
          <a:solidFill>
            <a:schemeClr val="accent2">
              <a:lumMod val="40000"/>
              <a:lumOff val="60000"/>
            </a:schemeClr>
          </a:solidFill>
        </p:spPr>
        <p:style>
          <a:lnRef idx="1">
            <a:schemeClr val="accent5"/>
          </a:lnRef>
          <a:fillRef idx="3">
            <a:schemeClr val="accent5"/>
          </a:fillRef>
          <a:effectRef idx="2">
            <a:schemeClr val="accent5"/>
          </a:effectRef>
          <a:fontRef idx="minor">
            <a:schemeClr val="lt1"/>
          </a:fontRef>
        </p:style>
        <p:txBody>
          <a:bodyPr spcFirstLastPara="0" vert="horz" wrap="square" lIns="101418" tIns="108208" rIns="-1" bIns="108206" numCol="1" spcCol="1329" anchor="ctr" anchorCtr="0">
            <a:noAutofit/>
          </a:bodyPr>
          <a:lstStyle/>
          <a:p>
            <a:pPr algn="ctr" defTabSz="340995">
              <a:lnSpc>
                <a:spcPct val="90000"/>
              </a:lnSpc>
              <a:spcAft>
                <a:spcPct val="35000"/>
              </a:spcAft>
            </a:pPr>
            <a:endParaRPr lang="en-US" sz="2500" dirty="0">
              <a:latin typeface="方正精楷简体" pitchFamily="2" charset="-122"/>
              <a:ea typeface="汉鼎简楷体" pitchFamily="49" charset="-122"/>
            </a:endParaRPr>
          </a:p>
        </p:txBody>
      </p:sp>
      <p:sp>
        <p:nvSpPr>
          <p:cNvPr id="11" name="Freeform 10"/>
          <p:cNvSpPr/>
          <p:nvPr/>
        </p:nvSpPr>
        <p:spPr>
          <a:xfrm flipH="1">
            <a:off x="5572518" y="4535123"/>
            <a:ext cx="1102565" cy="500604"/>
          </a:xfrm>
          <a:custGeom>
            <a:avLst/>
            <a:gdLst>
              <a:gd name="connsiteX0" fmla="*/ 0 w 323129"/>
              <a:gd name="connsiteY0" fmla="*/ 103429 h 517147"/>
              <a:gd name="connsiteX1" fmla="*/ 161565 w 323129"/>
              <a:gd name="connsiteY1" fmla="*/ 103429 h 517147"/>
              <a:gd name="connsiteX2" fmla="*/ 161565 w 323129"/>
              <a:gd name="connsiteY2" fmla="*/ 0 h 517147"/>
              <a:gd name="connsiteX3" fmla="*/ 323129 w 323129"/>
              <a:gd name="connsiteY3" fmla="*/ 258574 h 517147"/>
              <a:gd name="connsiteX4" fmla="*/ 161565 w 323129"/>
              <a:gd name="connsiteY4" fmla="*/ 517147 h 517147"/>
              <a:gd name="connsiteX5" fmla="*/ 161565 w 323129"/>
              <a:gd name="connsiteY5" fmla="*/ 413718 h 517147"/>
              <a:gd name="connsiteX6" fmla="*/ 0 w 323129"/>
              <a:gd name="connsiteY6" fmla="*/ 413718 h 517147"/>
              <a:gd name="connsiteX7" fmla="*/ 0 w 323129"/>
              <a:gd name="connsiteY7" fmla="*/ 103429 h 51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29" h="517147">
                <a:moveTo>
                  <a:pt x="323129" y="413718"/>
                </a:moveTo>
                <a:lnTo>
                  <a:pt x="161564" y="413718"/>
                </a:lnTo>
                <a:lnTo>
                  <a:pt x="161564" y="517147"/>
                </a:lnTo>
                <a:lnTo>
                  <a:pt x="0" y="258573"/>
                </a:lnTo>
                <a:lnTo>
                  <a:pt x="161564" y="0"/>
                </a:lnTo>
                <a:lnTo>
                  <a:pt x="161564" y="103429"/>
                </a:lnTo>
                <a:lnTo>
                  <a:pt x="323129" y="103429"/>
                </a:lnTo>
                <a:lnTo>
                  <a:pt x="323129" y="413718"/>
                </a:lnTo>
                <a:close/>
              </a:path>
            </a:pathLst>
          </a:custGeom>
          <a:solidFill>
            <a:schemeClr val="accent2">
              <a:lumMod val="40000"/>
              <a:lumOff val="60000"/>
            </a:schemeClr>
          </a:solidFill>
        </p:spPr>
        <p:style>
          <a:lnRef idx="1">
            <a:schemeClr val="accent5"/>
          </a:lnRef>
          <a:fillRef idx="3">
            <a:schemeClr val="accent5"/>
          </a:fillRef>
          <a:effectRef idx="2">
            <a:schemeClr val="accent5"/>
          </a:effectRef>
          <a:fontRef idx="minor">
            <a:schemeClr val="lt1"/>
          </a:fontRef>
        </p:style>
        <p:txBody>
          <a:bodyPr spcFirstLastPara="0" vert="horz" wrap="square" lIns="101418" tIns="108208" rIns="-1" bIns="108206" numCol="1" spcCol="1329" anchor="ctr" anchorCtr="0">
            <a:noAutofit/>
          </a:bodyPr>
          <a:lstStyle/>
          <a:p>
            <a:pPr algn="ctr" defTabSz="340995">
              <a:lnSpc>
                <a:spcPct val="90000"/>
              </a:lnSpc>
              <a:spcAft>
                <a:spcPct val="35000"/>
              </a:spcAft>
            </a:pPr>
            <a:endParaRPr lang="en-US" sz="2500" dirty="0">
              <a:latin typeface="方正精楷简体" pitchFamily="2" charset="-122"/>
              <a:ea typeface="汉鼎简楷体" pitchFamily="49" charset="-122"/>
            </a:endParaRPr>
          </a:p>
        </p:txBody>
      </p:sp>
      <p:sp>
        <p:nvSpPr>
          <p:cNvPr id="12" name="Rectangular Callout 11"/>
          <p:cNvSpPr/>
          <p:nvPr/>
        </p:nvSpPr>
        <p:spPr>
          <a:xfrm>
            <a:off x="911306" y="1628799"/>
            <a:ext cx="4511914" cy="936104"/>
          </a:xfrm>
          <a:prstGeom prst="wedgeRectCallout">
            <a:avLst>
              <a:gd name="adj1" fmla="val 29826"/>
              <a:gd name="adj2" fmla="val 69623"/>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r>
              <a:rPr lang="zh-CN" altLang="en-US" sz="2100" dirty="0" smtClean="0">
                <a:solidFill>
                  <a:schemeClr val="tx1"/>
                </a:solidFill>
                <a:latin typeface="方正精宋简体" pitchFamily="2" charset="-122"/>
                <a:ea typeface="方正精宋简体" pitchFamily="2" charset="-122"/>
              </a:rPr>
              <a:t>定义用户群，分析用户群的特征，并由此获取用户的与界面设计直接相关的需求</a:t>
            </a:r>
            <a:endParaRPr lang="zh-CN" altLang="en-US" sz="2100" dirty="0">
              <a:solidFill>
                <a:schemeClr val="tx1"/>
              </a:solidFill>
              <a:latin typeface="方正精宋简体" pitchFamily="2" charset="-122"/>
              <a:ea typeface="方正精宋简体" pitchFamily="2" charset="-122"/>
            </a:endParaRPr>
          </a:p>
        </p:txBody>
      </p:sp>
      <p:sp>
        <p:nvSpPr>
          <p:cNvPr id="13" name="Rectangular Callout 12"/>
          <p:cNvSpPr/>
          <p:nvPr/>
        </p:nvSpPr>
        <p:spPr>
          <a:xfrm>
            <a:off x="7247185" y="5589240"/>
            <a:ext cx="4511914" cy="936104"/>
          </a:xfrm>
          <a:prstGeom prst="wedgeRectCallout">
            <a:avLst>
              <a:gd name="adj1" fmla="val 6466"/>
              <a:gd name="adj2" fmla="val -94197"/>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r>
              <a:rPr lang="zh-CN" altLang="en-US" sz="2100" dirty="0" smtClean="0">
                <a:solidFill>
                  <a:schemeClr val="tx1"/>
                </a:solidFill>
                <a:latin typeface="方正精宋简体" pitchFamily="2" charset="-122"/>
                <a:ea typeface="方正精宋简体" pitchFamily="2" charset="-122"/>
              </a:rPr>
              <a:t>设计界面与人的交互、界面内各元素之间的交互、界面之间的交互等</a:t>
            </a:r>
            <a:endParaRPr lang="zh-CN" altLang="en-US" sz="2100" dirty="0">
              <a:solidFill>
                <a:schemeClr val="tx1"/>
              </a:solidFill>
              <a:latin typeface="方正精宋简体" pitchFamily="2" charset="-122"/>
              <a:ea typeface="方正精宋简体" pitchFamily="2" charset="-122"/>
            </a:endParaRPr>
          </a:p>
        </p:txBody>
      </p:sp>
      <p:sp>
        <p:nvSpPr>
          <p:cNvPr id="14" name="Rectangular Callout 13"/>
          <p:cNvSpPr/>
          <p:nvPr/>
        </p:nvSpPr>
        <p:spPr>
          <a:xfrm>
            <a:off x="239322" y="5589240"/>
            <a:ext cx="5567894" cy="936104"/>
          </a:xfrm>
          <a:prstGeom prst="wedgeRectCallout">
            <a:avLst>
              <a:gd name="adj1" fmla="val 22509"/>
              <a:gd name="adj2" fmla="val -92162"/>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r>
              <a:rPr lang="zh-CN" altLang="en-US" sz="2100" dirty="0" smtClean="0">
                <a:solidFill>
                  <a:schemeClr val="tx1"/>
                </a:solidFill>
                <a:latin typeface="方正精宋简体" pitchFamily="2" charset="-122"/>
                <a:ea typeface="方正精宋简体" pitchFamily="2" charset="-122"/>
              </a:rPr>
              <a:t>设计单个界面，包括它的框架、面板、按钮、菜单、标签、图标、滚动条及状态栏等界面元素</a:t>
            </a:r>
            <a:endParaRPr lang="zh-CN" altLang="en-US" sz="2100" dirty="0">
              <a:solidFill>
                <a:schemeClr val="tx1"/>
              </a:solidFill>
              <a:latin typeface="方正精宋简体" pitchFamily="2" charset="-122"/>
              <a:ea typeface="方正精宋简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30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30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par>
                                <p:cTn id="33" presetID="3" presetClass="entr" presetSubtype="10"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21" y="1104462"/>
            <a:ext cx="10957581" cy="596346"/>
          </a:xfrm>
        </p:spPr>
        <p:txBody>
          <a:bodyPr vert="horz" lIns="91440" tIns="45720" rIns="91440" bIns="45720" rtlCol="0" anchor="ctr">
            <a:noAutofit/>
          </a:bodyPr>
          <a:lstStyle/>
          <a:p>
            <a:r>
              <a:rPr lang="zh-CN" altLang="en-US" sz="4400" dirty="0">
                <a:latin typeface="Times New Roman" panose="02020603050405020304" pitchFamily="18" charset="0"/>
                <a:ea typeface="华文琥珀" panose="02010800040101010101" pitchFamily="2" charset="-122"/>
                <a:cs typeface="Times New Roman" panose="02020603050405020304" pitchFamily="18" charset="0"/>
              </a:rPr>
              <a:t>界面设计过程</a:t>
            </a:r>
            <a:endParaRPr lang="zh-CN" altLang="en-US" sz="4400" dirty="0">
              <a:latin typeface="Times New Roman" panose="02020603050405020304" pitchFamily="18" charset="0"/>
              <a:ea typeface="华文琥珀" panose="02010800040101010101" pitchFamily="2" charset="-122"/>
              <a:cs typeface="Times New Roman" panose="02020603050405020304" pitchFamily="18" charset="0"/>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26" y="1878164"/>
            <a:ext cx="12204960" cy="48632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8579" name="Rectangle 3"/>
          <p:cNvSpPr>
            <a:spLocks noGrp="1" noChangeArrowheads="1"/>
          </p:cNvSpPr>
          <p:nvPr>
            <p:ph type="body" idx="1"/>
          </p:nvPr>
        </p:nvSpPr>
        <p:spPr>
          <a:xfrm>
            <a:off x="609521" y="1672209"/>
            <a:ext cx="10971372" cy="4421087"/>
          </a:xfrm>
        </p:spPr>
        <p:txBody>
          <a:bodyPr>
            <a:normAutofit/>
          </a:bodyPr>
          <a:lstStyle/>
          <a:p>
            <a:pPr>
              <a:lnSpc>
                <a:spcPct val="145000"/>
              </a:lnSpc>
              <a:spcBef>
                <a:spcPts val="0"/>
              </a:spcBef>
            </a:pPr>
            <a:r>
              <a:rPr lang="zh-CN" altLang="en-US" sz="3200" b="1" dirty="0" smtClean="0">
                <a:latin typeface="+mn-ea"/>
                <a:ea typeface="+mn-ea"/>
              </a:rPr>
              <a:t>版权</a:t>
            </a:r>
            <a:endParaRPr lang="en-US" altLang="zh-CN" sz="3200" b="1" dirty="0" smtClean="0">
              <a:latin typeface="+mn-ea"/>
              <a:ea typeface="+mn-ea"/>
            </a:endParaRPr>
          </a:p>
          <a:p>
            <a:pPr lvl="1">
              <a:lnSpc>
                <a:spcPct val="145000"/>
              </a:lnSpc>
              <a:spcBef>
                <a:spcPts val="0"/>
              </a:spcBef>
            </a:pPr>
            <a:r>
              <a:rPr lang="zh-CN" altLang="en-US" sz="2800" b="1" dirty="0" smtClean="0">
                <a:latin typeface="+mn-ea"/>
                <a:ea typeface="+mn-ea"/>
              </a:rPr>
              <a:t>“实质性相似</a:t>
            </a:r>
            <a:r>
              <a:rPr lang="en-US" altLang="zh-CN" sz="2800" b="1" dirty="0" smtClean="0">
                <a:latin typeface="+mn-ea"/>
                <a:ea typeface="+mn-ea"/>
              </a:rPr>
              <a:t>”</a:t>
            </a:r>
            <a:r>
              <a:rPr lang="zh-CN" altLang="en-US" sz="2800" b="1" dirty="0" smtClean="0">
                <a:latin typeface="+mn-ea"/>
                <a:ea typeface="+mn-ea"/>
              </a:rPr>
              <a:t>试验</a:t>
            </a:r>
            <a:endParaRPr lang="en-US" altLang="zh-CN" sz="2800" b="1" dirty="0">
              <a:latin typeface="+mn-ea"/>
              <a:ea typeface="+mn-ea"/>
            </a:endParaRPr>
          </a:p>
          <a:p>
            <a:pPr lvl="1">
              <a:lnSpc>
                <a:spcPct val="145000"/>
              </a:lnSpc>
              <a:spcBef>
                <a:spcPts val="0"/>
              </a:spcBef>
            </a:pPr>
            <a:r>
              <a:rPr lang="zh-CN" altLang="en-US" sz="2800" b="1" dirty="0" smtClean="0">
                <a:latin typeface="+mn-ea"/>
                <a:ea typeface="+mn-ea"/>
              </a:rPr>
              <a:t>过滤性标准：究竟是不是受版权保护</a:t>
            </a:r>
            <a:endParaRPr lang="en-US" altLang="zh-CN" sz="2800" b="1" dirty="0">
              <a:latin typeface="+mn-ea"/>
              <a:ea typeface="+mn-ea"/>
            </a:endParaRPr>
          </a:p>
          <a:p>
            <a:pPr lvl="2">
              <a:lnSpc>
                <a:spcPct val="145000"/>
              </a:lnSpc>
              <a:spcBef>
                <a:spcPts val="0"/>
              </a:spcBef>
            </a:pPr>
            <a:r>
              <a:rPr lang="zh-CN" altLang="en-US" sz="2400" b="1" dirty="0" smtClean="0">
                <a:latin typeface="+mn-ea"/>
                <a:ea typeface="+mn-ea"/>
              </a:rPr>
              <a:t>通过标准所涵盖的特征（功能）</a:t>
            </a:r>
            <a:endParaRPr lang="en-US" altLang="zh-CN" sz="2400" b="1" dirty="0">
              <a:latin typeface="+mn-ea"/>
              <a:ea typeface="+mn-ea"/>
            </a:endParaRPr>
          </a:p>
          <a:p>
            <a:pPr lvl="2">
              <a:lnSpc>
                <a:spcPct val="145000"/>
              </a:lnSpc>
              <a:spcBef>
                <a:spcPts val="0"/>
              </a:spcBef>
            </a:pPr>
            <a:r>
              <a:rPr lang="zh-CN" altLang="en-US" sz="2400" b="1" dirty="0" smtClean="0">
                <a:latin typeface="+mn-ea"/>
                <a:ea typeface="+mn-ea"/>
              </a:rPr>
              <a:t>通过软件目的决定的特点</a:t>
            </a:r>
            <a:endParaRPr lang="en-US" altLang="zh-CN" sz="2400" b="1" dirty="0">
              <a:latin typeface="+mn-ea"/>
              <a:ea typeface="+mn-ea"/>
            </a:endParaRPr>
          </a:p>
          <a:p>
            <a:pPr lvl="2">
              <a:lnSpc>
                <a:spcPct val="145000"/>
              </a:lnSpc>
              <a:spcBef>
                <a:spcPts val="0"/>
              </a:spcBef>
            </a:pPr>
            <a:r>
              <a:rPr lang="zh-CN" altLang="en-US" sz="2400" b="1" dirty="0" smtClean="0">
                <a:latin typeface="+mn-ea"/>
                <a:ea typeface="+mn-ea"/>
              </a:rPr>
              <a:t>公共领域组件</a:t>
            </a:r>
            <a:endParaRPr lang="en-US" altLang="zh-CN" sz="2400" b="1" dirty="0" smtClean="0">
              <a:latin typeface="+mn-ea"/>
              <a:ea typeface="+mn-ea"/>
            </a:endParaRPr>
          </a:p>
          <a:p>
            <a:pPr lvl="1">
              <a:lnSpc>
                <a:spcPct val="145000"/>
              </a:lnSpc>
              <a:spcBef>
                <a:spcPts val="0"/>
              </a:spcBef>
            </a:pPr>
            <a:r>
              <a:rPr lang="zh-CN" altLang="en-US" sz="2800" b="1" dirty="0" smtClean="0">
                <a:latin typeface="+mn-ea"/>
                <a:ea typeface="+mn-ea"/>
              </a:rPr>
              <a:t>“外观和感觉”的说法</a:t>
            </a:r>
            <a:endParaRPr lang="en-US" altLang="zh-CN" sz="2800" b="1" dirty="0">
              <a:latin typeface="+mn-ea"/>
              <a:ea typeface="+mn-ea"/>
            </a:endParaRPr>
          </a:p>
        </p:txBody>
      </p:sp>
      <p:sp>
        <p:nvSpPr>
          <p:cNvPr id="6" name="标题 1"/>
          <p:cNvSpPr txBox="1"/>
          <p:nvPr/>
        </p:nvSpPr>
        <p:spPr>
          <a:xfrm>
            <a:off x="609521" y="960446"/>
            <a:ext cx="10957581" cy="596346"/>
          </a:xfrm>
          <a:prstGeom prst="rect">
            <a:avLst/>
          </a:prstGeom>
        </p:spPr>
        <p:txBody>
          <a:bodyPr vert="horz" lIns="91440" tIns="45720" rIns="91440" bIns="45720" rtlCol="0" anchor="ctr">
            <a:noAutofit/>
          </a:bodyPr>
          <a:lstStyle>
            <a:defPPr>
              <a:defRPr lang="zh-CN"/>
            </a:defPPr>
            <a:lvl1pPr algn="ctr">
              <a:spcBef>
                <a:spcPct val="0"/>
              </a:spcBef>
              <a:buNone/>
              <a:defRPr sz="4400" b="1">
                <a:solidFill>
                  <a:srgbClr val="DC241F"/>
                </a:solidFill>
                <a:latin typeface="Times New Roman" panose="02020603050405020304" pitchFamily="18" charset="0"/>
                <a:ea typeface="华文琥珀" panose="02010800040101010101" pitchFamily="2" charset="-122"/>
                <a:cs typeface="Times New Roman" panose="02020603050405020304" pitchFamily="18" charset="0"/>
              </a:defRPr>
            </a:lvl1pPr>
          </a:lstStyle>
          <a:p>
            <a:r>
              <a:rPr lang="en-US" altLang="zh-CN" dirty="0"/>
              <a:t>7.9  </a:t>
            </a:r>
            <a:r>
              <a:rPr lang="zh-CN" altLang="en-US" dirty="0"/>
              <a:t>软件所有权和责任</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3" name="Rectangle 3"/>
          <p:cNvSpPr>
            <a:spLocks noGrp="1" noChangeArrowheads="1"/>
          </p:cNvSpPr>
          <p:nvPr>
            <p:ph type="body" idx="1"/>
          </p:nvPr>
        </p:nvSpPr>
        <p:spPr>
          <a:xfrm>
            <a:off x="595730" y="1700808"/>
            <a:ext cx="10971372" cy="2980927"/>
          </a:xfrm>
        </p:spPr>
        <p:txBody>
          <a:bodyPr>
            <a:normAutofit/>
          </a:bodyPr>
          <a:lstStyle/>
          <a:p>
            <a:pPr>
              <a:lnSpc>
                <a:spcPct val="150000"/>
              </a:lnSpc>
              <a:spcBef>
                <a:spcPts val="0"/>
              </a:spcBef>
            </a:pPr>
            <a:r>
              <a:rPr lang="zh-CN" altLang="en-US" sz="3200" b="1" dirty="0" smtClean="0">
                <a:latin typeface="+mn-ea"/>
                <a:ea typeface="+mn-ea"/>
              </a:rPr>
              <a:t>专利</a:t>
            </a:r>
            <a:endParaRPr lang="en-US" altLang="zh-CN" sz="3200" b="1" dirty="0">
              <a:latin typeface="+mn-ea"/>
              <a:ea typeface="+mn-ea"/>
            </a:endParaRPr>
          </a:p>
          <a:p>
            <a:pPr lvl="1">
              <a:lnSpc>
                <a:spcPct val="150000"/>
              </a:lnSpc>
              <a:spcBef>
                <a:spcPts val="0"/>
              </a:spcBef>
            </a:pPr>
            <a:r>
              <a:rPr lang="zh-CN" altLang="en-US" sz="2800" b="1" dirty="0" smtClean="0">
                <a:latin typeface="+mn-ea"/>
                <a:ea typeface="+mn-ea"/>
              </a:rPr>
              <a:t>“自然规律”传统上是不是专利</a:t>
            </a:r>
            <a:endParaRPr lang="en-US" altLang="zh-CN" sz="2800" b="1" dirty="0">
              <a:latin typeface="+mn-ea"/>
              <a:ea typeface="+mn-ea"/>
            </a:endParaRPr>
          </a:p>
          <a:p>
            <a:pPr>
              <a:lnSpc>
                <a:spcPct val="150000"/>
              </a:lnSpc>
              <a:spcBef>
                <a:spcPts val="0"/>
              </a:spcBef>
            </a:pPr>
            <a:r>
              <a:rPr lang="zh-CN" altLang="en-US" sz="3200" b="1" dirty="0" smtClean="0">
                <a:latin typeface="+mn-ea"/>
                <a:ea typeface="+mn-ea"/>
              </a:rPr>
              <a:t>商业机密</a:t>
            </a:r>
            <a:endParaRPr lang="en-US" altLang="zh-CN" sz="3200" b="1" dirty="0">
              <a:latin typeface="+mn-ea"/>
              <a:ea typeface="+mn-ea"/>
            </a:endParaRPr>
          </a:p>
          <a:p>
            <a:pPr lvl="1">
              <a:lnSpc>
                <a:spcPct val="150000"/>
              </a:lnSpc>
              <a:spcBef>
                <a:spcPts val="0"/>
              </a:spcBef>
            </a:pPr>
            <a:r>
              <a:rPr lang="zh-CN" altLang="en-US" sz="2800" b="1" dirty="0" smtClean="0">
                <a:latin typeface="+mn-ea"/>
                <a:ea typeface="+mn-ea"/>
              </a:rPr>
              <a:t>保密协议具有法律效力</a:t>
            </a:r>
            <a:endParaRPr lang="en-US" altLang="zh-CN" sz="2800" b="1" dirty="0">
              <a:latin typeface="+mn-ea"/>
              <a:ea typeface="+mn-ea"/>
            </a:endParaRPr>
          </a:p>
        </p:txBody>
      </p:sp>
      <p:sp>
        <p:nvSpPr>
          <p:cNvPr id="6" name="标题 1"/>
          <p:cNvSpPr txBox="1"/>
          <p:nvPr/>
        </p:nvSpPr>
        <p:spPr>
          <a:xfrm>
            <a:off x="609521" y="1032454"/>
            <a:ext cx="10957581" cy="596346"/>
          </a:xfrm>
          <a:prstGeom prst="rect">
            <a:avLst/>
          </a:prstGeom>
        </p:spPr>
        <p:txBody>
          <a:bodyPr vert="horz" lIns="91440" tIns="45720" rIns="91440" bIns="45720" rtlCol="0" anchor="ctr">
            <a:noAutofit/>
          </a:bodyPr>
          <a:lstStyle>
            <a:defPPr>
              <a:defRPr lang="zh-CN"/>
            </a:defPPr>
            <a:lvl1pPr algn="ctr">
              <a:spcBef>
                <a:spcPct val="0"/>
              </a:spcBef>
              <a:buNone/>
              <a:defRPr sz="4400" b="1">
                <a:solidFill>
                  <a:srgbClr val="DC241F"/>
                </a:solidFill>
                <a:latin typeface="Times New Roman" panose="02020603050405020304" pitchFamily="18" charset="0"/>
                <a:ea typeface="华文琥珀" panose="02010800040101010101" pitchFamily="2" charset="-122"/>
                <a:cs typeface="Times New Roman" panose="02020603050405020304" pitchFamily="18" charset="0"/>
              </a:defRPr>
            </a:lvl1pPr>
          </a:lstStyle>
          <a:p>
            <a:r>
              <a:rPr lang="en-US" altLang="zh-CN" dirty="0"/>
              <a:t>7.9  </a:t>
            </a:r>
            <a:r>
              <a:rPr lang="zh-CN" altLang="en-US" dirty="0"/>
              <a:t>软件所有权和责任</a:t>
            </a:r>
            <a:endParaRPr lang="zh-CN" altLang="en-US" dirty="0"/>
          </a:p>
        </p:txBody>
      </p:sp>
      <p:sp>
        <p:nvSpPr>
          <p:cNvPr id="5" name="矩形 4"/>
          <p:cNvSpPr/>
          <p:nvPr/>
        </p:nvSpPr>
        <p:spPr>
          <a:xfrm>
            <a:off x="0" y="6021288"/>
            <a:ext cx="12190413" cy="836712"/>
          </a:xfrm>
          <a:prstGeom prst="rect">
            <a:avLst/>
          </a:prstGeom>
          <a:blipFill>
            <a:blip r:embed="rId1"/>
            <a:tile tx="0" ty="0" sx="100000" sy="100000" flip="none" algn="tl"/>
          </a:blip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知识产权：   专利；   软件著作权；   软件许可；   软件认证</a:t>
            </a:r>
            <a:endParaRPr lang="zh-CN" altLang="en-US" sz="3200" b="1" dirty="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209" y="1484784"/>
            <a:ext cx="6493085" cy="812370"/>
          </a:xfrm>
        </p:spPr>
        <p:txBody>
          <a:bodyPr/>
          <a:lstStyle/>
          <a:p>
            <a:pPr algn="l">
              <a:defRPr/>
            </a:pPr>
            <a:r>
              <a:rPr lang="zh-CN" altLang="en-US"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“工程”</a:t>
            </a:r>
            <a:r>
              <a:rPr lang="en-US" altLang="zh-CN"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a:t>
            </a:r>
            <a:r>
              <a:rPr lang="zh-CN" altLang="en-US"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不同于科学</a:t>
            </a:r>
            <a:endParaRPr lang="zh-CN" altLang="en-US" b="1" dirty="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3" name="Content Placeholder 2"/>
          <p:cNvSpPr>
            <a:spLocks noGrp="1"/>
          </p:cNvSpPr>
          <p:nvPr>
            <p:ph idx="1"/>
          </p:nvPr>
        </p:nvSpPr>
        <p:spPr>
          <a:xfrm>
            <a:off x="1558702" y="2780928"/>
            <a:ext cx="7499350" cy="1152525"/>
          </a:xfrm>
        </p:spPr>
        <p:txBody>
          <a:bodyPr/>
          <a:lstStyle/>
          <a:p>
            <a:pPr marL="443230" indent="-443230">
              <a:buClr>
                <a:srgbClr val="C00000"/>
              </a:buClr>
              <a:buFont typeface="Wingdings" panose="05000000000000000000" pitchFamily="2" charset="2"/>
              <a:buChar char="Ø"/>
              <a:defRPr/>
            </a:pPr>
            <a:r>
              <a:rPr lang="zh-CN" altLang="en-US" b="1" dirty="0" smtClean="0">
                <a:solidFill>
                  <a:srgbClr val="00B05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工程不同于科学</a:t>
            </a:r>
            <a:endParaRPr lang="en-US" altLang="zh-CN" b="1" dirty="0" smtClean="0">
              <a:solidFill>
                <a:srgbClr val="00B05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443230" indent="-443230">
              <a:spcBef>
                <a:spcPts val="1200"/>
              </a:spcBef>
              <a:buClr>
                <a:srgbClr val="C00000"/>
              </a:buClr>
              <a:buFont typeface="Wingdings" panose="05000000000000000000" pitchFamily="2" charset="2"/>
              <a:buChar char="Ø"/>
              <a:defRPr/>
            </a:pPr>
            <a:r>
              <a:rPr lang="zh-CN" altLang="en-US" b="1" dirty="0" smtClean="0">
                <a:solidFill>
                  <a:srgbClr val="00B05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工程教育尤其不应同于科学教育！</a:t>
            </a:r>
            <a:endParaRPr lang="zh-CN" altLang="en-US" b="1" dirty="0">
              <a:solidFill>
                <a:srgbClr val="00B05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pic>
        <p:nvPicPr>
          <p:cNvPr id="2355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9302" y="684733"/>
            <a:ext cx="4713287"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p:nvPr/>
        </p:nvSpPr>
        <p:spPr>
          <a:xfrm>
            <a:off x="622598" y="4403924"/>
            <a:ext cx="10729192" cy="68407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1" kern="1200">
                <a:solidFill>
                  <a:srgbClr val="DC241F"/>
                </a:solidFill>
                <a:latin typeface="微软雅黑" panose="020B0503020204020204" pitchFamily="34" charset="-122"/>
                <a:ea typeface="微软雅黑" panose="020B0503020204020204" pitchFamily="34" charset="-122"/>
                <a:cs typeface="+mj-cs"/>
              </a:defRPr>
            </a:lvl1pPr>
          </a:lstStyle>
          <a:p>
            <a:pPr algn="l">
              <a:defRPr/>
            </a:pPr>
            <a:r>
              <a:rPr lang="zh-CN" altLang="en-US"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软件工程本质上是系统论的思想在软件开发过程中的应用</a:t>
            </a:r>
            <a:endParaRPr lang="en-US" altLang="zh-CN"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6" name="Content Placeholder 2"/>
          <p:cNvSpPr txBox="1"/>
          <p:nvPr/>
        </p:nvSpPr>
        <p:spPr>
          <a:xfrm>
            <a:off x="1558702" y="5157192"/>
            <a:ext cx="7499350" cy="1152525"/>
          </a:xfrm>
          <a:prstGeom prst="rect">
            <a:avLst/>
          </a:prstGeom>
        </p:spPr>
        <p:txBody>
          <a:bodyPr vert="horz" lIns="91440" tIns="45720" rIns="91440" bIns="45720" rtlCol="0">
            <a:normAutofit fontScale="92500"/>
          </a:bodyPr>
          <a:lstStyle>
            <a:lvl1pPr marL="457200" indent="-457200" algn="l" defTabSz="914400" rtl="0" eaLnBrk="1" latinLnBrk="0" hangingPunct="1">
              <a:spcBef>
                <a:spcPct val="20000"/>
              </a:spcBef>
              <a:buClr>
                <a:srgbClr val="DC241F"/>
              </a:buClr>
              <a:buFont typeface="Wingdings" panose="05000000000000000000"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Clr>
                <a:srgbClr val="DC241F"/>
              </a:buClr>
              <a:buFont typeface="Wingdings" panose="05000000000000000000" pitchFamily="2" charset="2"/>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Clr>
                <a:srgbClr val="DC241F"/>
              </a:buClr>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43230" indent="-443230">
              <a:spcBef>
                <a:spcPts val="1200"/>
              </a:spcBef>
              <a:buClr>
                <a:srgbClr val="C00000"/>
              </a:buClr>
              <a:buFont typeface="Wingdings" panose="05000000000000000000" pitchFamily="2" charset="2"/>
              <a:buChar char="Ø"/>
              <a:defRPr/>
            </a:pPr>
            <a:r>
              <a:rPr lang="zh-CN" altLang="en-US" sz="2600" b="1" dirty="0">
                <a:solidFill>
                  <a:srgbClr val="00B05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需要系统论的思想，包括基础知识和基本技能准备；</a:t>
            </a:r>
            <a:endParaRPr lang="en-US" altLang="zh-CN" sz="2600" b="1" dirty="0">
              <a:solidFill>
                <a:srgbClr val="00B05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443230" indent="-443230">
              <a:spcBef>
                <a:spcPts val="1200"/>
              </a:spcBef>
              <a:buClr>
                <a:srgbClr val="C00000"/>
              </a:buClr>
              <a:buFont typeface="Wingdings" panose="05000000000000000000" pitchFamily="2" charset="2"/>
              <a:buChar char="Ø"/>
              <a:defRPr/>
            </a:pPr>
            <a:r>
              <a:rPr lang="zh-CN" altLang="en-US" sz="2600" b="1" dirty="0">
                <a:solidFill>
                  <a:srgbClr val="00B05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需要集成创新的思想和意识</a:t>
            </a:r>
            <a:r>
              <a:rPr lang="zh-CN" altLang="en-US" sz="2600" b="1" dirty="0" smtClean="0">
                <a:solidFill>
                  <a:srgbClr val="00B05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a:t>
            </a:r>
            <a:endParaRPr lang="zh-CN" altLang="en-US" b="1" dirty="0">
              <a:solidFill>
                <a:srgbClr val="00B05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barn(inVertical)">
                                      <p:cBhvr>
                                        <p:cTn id="12" dur="500"/>
                                        <p:tgtEl>
                                          <p:spTgt spid="235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down)">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wipe(down)">
                                      <p:cBhvr>
                                        <p:cTn id="3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476672"/>
            <a:ext cx="11999913" cy="1017811"/>
          </a:xfrm>
        </p:spPr>
        <p:txBody>
          <a:bodyPr vert="horz" lIns="91440" tIns="45720" rIns="91440" bIns="45720" rtlCol="0" anchor="ctr">
            <a:noAutofit/>
          </a:bodyPr>
          <a:lstStyle/>
          <a:p>
            <a:r>
              <a:rPr lang="zh-CN" altLang="en-US" sz="3600" dirty="0">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Times New Roman" panose="02020603050405020304" pitchFamily="18" charset="0"/>
              </a:rPr>
              <a:t>学科知识体系（</a:t>
            </a:r>
            <a:r>
              <a:rPr lang="en-US" altLang="zh-CN" sz="3600" dirty="0">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Times New Roman" panose="02020603050405020304" pitchFamily="18" charset="0"/>
              </a:rPr>
              <a:t>SWEBOK</a:t>
            </a:r>
            <a:r>
              <a:rPr lang="zh-CN" altLang="en-US" sz="3600" dirty="0">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3600" dirty="0">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20484" name="Group 4"/>
          <p:cNvGrpSpPr>
            <a:grpSpLocks noChangeAspect="1"/>
          </p:cNvGrpSpPr>
          <p:nvPr/>
        </p:nvGrpSpPr>
        <p:grpSpPr bwMode="auto">
          <a:xfrm>
            <a:off x="1008063" y="3160291"/>
            <a:ext cx="10404475" cy="3098800"/>
            <a:chOff x="-76200" y="1524000"/>
            <a:chExt cx="9906000" cy="3733800"/>
          </a:xfrm>
        </p:grpSpPr>
        <p:sp>
          <p:nvSpPr>
            <p:cNvPr id="6" name="Rectangle 5"/>
            <p:cNvSpPr/>
            <p:nvPr/>
          </p:nvSpPr>
          <p:spPr>
            <a:xfrm>
              <a:off x="-76200" y="1524000"/>
              <a:ext cx="9906000" cy="3733800"/>
            </a:xfrm>
            <a:prstGeom prst="rect">
              <a:avLst/>
            </a:prstGeom>
            <a:solidFill>
              <a:schemeClr val="accent4">
                <a:lumMod val="7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00" dirty="0">
                <a:latin typeface="方正精楷简体" pitchFamily="2" charset="-122"/>
                <a:ea typeface="汉鼎简中楷" pitchFamily="49" charset="-122"/>
              </a:endParaRPr>
            </a:p>
          </p:txBody>
        </p:sp>
        <p:sp>
          <p:nvSpPr>
            <p:cNvPr id="7" name="Oval 6"/>
            <p:cNvSpPr/>
            <p:nvPr/>
          </p:nvSpPr>
          <p:spPr>
            <a:xfrm>
              <a:off x="76455" y="1677025"/>
              <a:ext cx="2971498" cy="684785"/>
            </a:xfrm>
            <a:prstGeom prst="ellipse">
              <a:avLst/>
            </a:prstGeom>
            <a:solidFill>
              <a:srgbClr val="EDF6F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100" dirty="0">
                  <a:solidFill>
                    <a:schemeClr val="tx1"/>
                  </a:solidFill>
                  <a:latin typeface="方正精楷简体" pitchFamily="2" charset="-122"/>
                  <a:ea typeface="汉鼎简中楷" pitchFamily="49" charset="-122"/>
                </a:rPr>
                <a:t>软件需求</a:t>
              </a:r>
              <a:endParaRPr lang="en-US" sz="2100" dirty="0">
                <a:solidFill>
                  <a:schemeClr val="tx1"/>
                </a:solidFill>
                <a:latin typeface="方正精楷简体" pitchFamily="2" charset="-122"/>
                <a:ea typeface="汉鼎简中楷" pitchFamily="49" charset="-122"/>
              </a:endParaRPr>
            </a:p>
          </p:txBody>
        </p:sp>
        <p:sp>
          <p:nvSpPr>
            <p:cNvPr id="8" name="Oval 7"/>
            <p:cNvSpPr/>
            <p:nvPr/>
          </p:nvSpPr>
          <p:spPr>
            <a:xfrm>
              <a:off x="76455" y="2361810"/>
              <a:ext cx="2971498" cy="686697"/>
            </a:xfrm>
            <a:prstGeom prst="ellipse">
              <a:avLst/>
            </a:prstGeom>
            <a:solidFill>
              <a:srgbClr val="EDF6F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100" dirty="0">
                  <a:solidFill>
                    <a:schemeClr val="tx1"/>
                  </a:solidFill>
                  <a:latin typeface="方正精楷简体" pitchFamily="2" charset="-122"/>
                  <a:ea typeface="汉鼎简中楷" pitchFamily="49" charset="-122"/>
                </a:rPr>
                <a:t>软件设计</a:t>
              </a:r>
              <a:endParaRPr lang="en-US" sz="2100" dirty="0">
                <a:solidFill>
                  <a:schemeClr val="tx1"/>
                </a:solidFill>
                <a:latin typeface="方正精楷简体" pitchFamily="2" charset="-122"/>
                <a:ea typeface="汉鼎简中楷" pitchFamily="49" charset="-122"/>
              </a:endParaRPr>
            </a:p>
          </p:txBody>
        </p:sp>
        <p:sp>
          <p:nvSpPr>
            <p:cNvPr id="9" name="Oval 8"/>
            <p:cNvSpPr/>
            <p:nvPr/>
          </p:nvSpPr>
          <p:spPr>
            <a:xfrm>
              <a:off x="76455" y="3048507"/>
              <a:ext cx="2971498" cy="684785"/>
            </a:xfrm>
            <a:prstGeom prst="ellipse">
              <a:avLst/>
            </a:prstGeom>
            <a:solidFill>
              <a:srgbClr val="EDF6F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100" dirty="0">
                  <a:solidFill>
                    <a:schemeClr val="tx1"/>
                  </a:solidFill>
                  <a:latin typeface="方正精楷简体" pitchFamily="2" charset="-122"/>
                  <a:ea typeface="汉鼎简中楷" pitchFamily="49" charset="-122"/>
                </a:rPr>
                <a:t>软件构造</a:t>
              </a:r>
              <a:endParaRPr lang="en-US" sz="2100" dirty="0">
                <a:solidFill>
                  <a:schemeClr val="tx1"/>
                </a:solidFill>
                <a:latin typeface="方正精楷简体" pitchFamily="2" charset="-122"/>
                <a:ea typeface="汉鼎简中楷" pitchFamily="49" charset="-122"/>
              </a:endParaRPr>
            </a:p>
          </p:txBody>
        </p:sp>
        <p:sp>
          <p:nvSpPr>
            <p:cNvPr id="10" name="Oval 9"/>
            <p:cNvSpPr/>
            <p:nvPr/>
          </p:nvSpPr>
          <p:spPr>
            <a:xfrm>
              <a:off x="76455" y="3733292"/>
              <a:ext cx="2971498" cy="686698"/>
            </a:xfrm>
            <a:prstGeom prst="ellipse">
              <a:avLst/>
            </a:prstGeom>
            <a:solidFill>
              <a:srgbClr val="EDF6F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100" dirty="0">
                  <a:solidFill>
                    <a:schemeClr val="tx1"/>
                  </a:solidFill>
                  <a:latin typeface="方正精楷简体" pitchFamily="2" charset="-122"/>
                  <a:ea typeface="汉鼎简中楷" pitchFamily="49" charset="-122"/>
                </a:rPr>
                <a:t>软件测试</a:t>
              </a:r>
              <a:endParaRPr lang="en-US" sz="2100" dirty="0">
                <a:solidFill>
                  <a:schemeClr val="tx1"/>
                </a:solidFill>
                <a:latin typeface="方正精楷简体" pitchFamily="2" charset="-122"/>
                <a:ea typeface="汉鼎简中楷" pitchFamily="49" charset="-122"/>
              </a:endParaRPr>
            </a:p>
          </p:txBody>
        </p:sp>
        <p:sp>
          <p:nvSpPr>
            <p:cNvPr id="11" name="Oval 10"/>
            <p:cNvSpPr/>
            <p:nvPr/>
          </p:nvSpPr>
          <p:spPr>
            <a:xfrm>
              <a:off x="76455" y="4419990"/>
              <a:ext cx="2971498" cy="684785"/>
            </a:xfrm>
            <a:prstGeom prst="ellipse">
              <a:avLst/>
            </a:prstGeom>
            <a:solidFill>
              <a:srgbClr val="EDF6F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100" dirty="0">
                  <a:solidFill>
                    <a:schemeClr val="tx1"/>
                  </a:solidFill>
                  <a:latin typeface="方正精楷简体" pitchFamily="2" charset="-122"/>
                  <a:ea typeface="汉鼎简中楷" pitchFamily="49" charset="-122"/>
                </a:rPr>
                <a:t>软件维护</a:t>
              </a:r>
              <a:endParaRPr lang="en-US" sz="2100" dirty="0">
                <a:solidFill>
                  <a:schemeClr val="tx1"/>
                </a:solidFill>
                <a:latin typeface="方正精楷简体" pitchFamily="2" charset="-122"/>
                <a:ea typeface="汉鼎简中楷" pitchFamily="49" charset="-122"/>
              </a:endParaRPr>
            </a:p>
          </p:txBody>
        </p:sp>
        <p:sp>
          <p:nvSpPr>
            <p:cNvPr id="12" name="Oval 11"/>
            <p:cNvSpPr/>
            <p:nvPr/>
          </p:nvSpPr>
          <p:spPr>
            <a:xfrm>
              <a:off x="3353265" y="1677025"/>
              <a:ext cx="2971498" cy="68478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100" dirty="0">
                  <a:solidFill>
                    <a:schemeClr val="tx1"/>
                  </a:solidFill>
                  <a:latin typeface="方正精楷简体" pitchFamily="2" charset="-122"/>
                  <a:ea typeface="汉鼎简中楷" pitchFamily="49" charset="-122"/>
                </a:rPr>
                <a:t>变更管理</a:t>
              </a:r>
              <a:endParaRPr lang="en-US" sz="2100" dirty="0">
                <a:solidFill>
                  <a:schemeClr val="tx1"/>
                </a:solidFill>
                <a:latin typeface="方正精楷简体" pitchFamily="2" charset="-122"/>
                <a:ea typeface="汉鼎简中楷" pitchFamily="49" charset="-122"/>
              </a:endParaRPr>
            </a:p>
          </p:txBody>
        </p:sp>
        <p:sp>
          <p:nvSpPr>
            <p:cNvPr id="13" name="Oval 12"/>
            <p:cNvSpPr/>
            <p:nvPr/>
          </p:nvSpPr>
          <p:spPr>
            <a:xfrm>
              <a:off x="3353265" y="2361810"/>
              <a:ext cx="2971498" cy="686697"/>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100" dirty="0">
                  <a:solidFill>
                    <a:schemeClr val="tx1"/>
                  </a:solidFill>
                  <a:latin typeface="方正精楷简体" pitchFamily="2" charset="-122"/>
                  <a:ea typeface="汉鼎简中楷" pitchFamily="49" charset="-122"/>
                </a:rPr>
                <a:t>工程管理</a:t>
              </a:r>
              <a:endParaRPr lang="en-US" sz="2100" dirty="0">
                <a:solidFill>
                  <a:schemeClr val="tx1"/>
                </a:solidFill>
                <a:latin typeface="方正精楷简体" pitchFamily="2" charset="-122"/>
                <a:ea typeface="汉鼎简中楷" pitchFamily="49" charset="-122"/>
              </a:endParaRPr>
            </a:p>
          </p:txBody>
        </p:sp>
        <p:sp>
          <p:nvSpPr>
            <p:cNvPr id="14" name="Oval 13"/>
            <p:cNvSpPr/>
            <p:nvPr/>
          </p:nvSpPr>
          <p:spPr>
            <a:xfrm>
              <a:off x="3353265" y="3048507"/>
              <a:ext cx="2971498" cy="68478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100" dirty="0">
                  <a:solidFill>
                    <a:schemeClr val="tx1"/>
                  </a:solidFill>
                  <a:latin typeface="方正精楷简体" pitchFamily="2" charset="-122"/>
                  <a:ea typeface="汉鼎简中楷" pitchFamily="49" charset="-122"/>
                </a:rPr>
                <a:t>工程过程</a:t>
              </a:r>
              <a:endParaRPr lang="en-US" sz="2100" dirty="0">
                <a:solidFill>
                  <a:schemeClr val="tx1"/>
                </a:solidFill>
                <a:latin typeface="方正精楷简体" pitchFamily="2" charset="-122"/>
                <a:ea typeface="汉鼎简中楷" pitchFamily="49" charset="-122"/>
              </a:endParaRPr>
            </a:p>
          </p:txBody>
        </p:sp>
        <p:sp>
          <p:nvSpPr>
            <p:cNvPr id="15" name="Oval 14"/>
            <p:cNvSpPr/>
            <p:nvPr/>
          </p:nvSpPr>
          <p:spPr>
            <a:xfrm>
              <a:off x="3353265" y="3733292"/>
              <a:ext cx="2971498" cy="68669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100" dirty="0">
                  <a:solidFill>
                    <a:schemeClr val="tx1"/>
                  </a:solidFill>
                  <a:latin typeface="方正精楷简体" pitchFamily="2" charset="-122"/>
                  <a:ea typeface="汉鼎简中楷" pitchFamily="49" charset="-122"/>
                </a:rPr>
                <a:t>软件工程</a:t>
              </a:r>
              <a:br>
                <a:rPr lang="en-US" altLang="zh-CN" sz="2100" dirty="0">
                  <a:solidFill>
                    <a:schemeClr val="tx1"/>
                  </a:solidFill>
                  <a:latin typeface="方正精楷简体" pitchFamily="2" charset="-122"/>
                  <a:ea typeface="汉鼎简中楷" pitchFamily="49" charset="-122"/>
                </a:rPr>
              </a:br>
              <a:r>
                <a:rPr lang="zh-CN" altLang="en-US" sz="2100" dirty="0">
                  <a:solidFill>
                    <a:schemeClr val="tx1"/>
                  </a:solidFill>
                  <a:latin typeface="方正精楷简体" pitchFamily="2" charset="-122"/>
                  <a:ea typeface="汉鼎简中楷" pitchFamily="49" charset="-122"/>
                </a:rPr>
                <a:t>模型与方法</a:t>
              </a:r>
              <a:endParaRPr lang="en-US" sz="2100" dirty="0">
                <a:solidFill>
                  <a:schemeClr val="tx1"/>
                </a:solidFill>
                <a:latin typeface="方正精楷简体" pitchFamily="2" charset="-122"/>
                <a:ea typeface="汉鼎简中楷" pitchFamily="49" charset="-122"/>
              </a:endParaRPr>
            </a:p>
          </p:txBody>
        </p:sp>
        <p:sp>
          <p:nvSpPr>
            <p:cNvPr id="16" name="Oval 15"/>
            <p:cNvSpPr/>
            <p:nvPr/>
          </p:nvSpPr>
          <p:spPr>
            <a:xfrm>
              <a:off x="3353265" y="4419990"/>
              <a:ext cx="2971498" cy="68478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100" dirty="0">
                  <a:solidFill>
                    <a:schemeClr val="tx1"/>
                  </a:solidFill>
                  <a:latin typeface="方正精楷简体" pitchFamily="2" charset="-122"/>
                  <a:ea typeface="汉鼎简中楷" pitchFamily="49" charset="-122"/>
                </a:rPr>
                <a:t>软件质量</a:t>
              </a:r>
              <a:endParaRPr lang="en-US" sz="2100" dirty="0">
                <a:solidFill>
                  <a:schemeClr val="tx1"/>
                </a:solidFill>
                <a:latin typeface="方正精楷简体" pitchFamily="2" charset="-122"/>
                <a:ea typeface="汉鼎简中楷" pitchFamily="49" charset="-122"/>
              </a:endParaRPr>
            </a:p>
          </p:txBody>
        </p:sp>
        <p:sp>
          <p:nvSpPr>
            <p:cNvPr id="17" name="Oval 16"/>
            <p:cNvSpPr/>
            <p:nvPr/>
          </p:nvSpPr>
          <p:spPr>
            <a:xfrm>
              <a:off x="6630074" y="4419990"/>
              <a:ext cx="2971498" cy="68478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100" dirty="0">
                  <a:solidFill>
                    <a:schemeClr val="tx1"/>
                  </a:solidFill>
                  <a:latin typeface="方正精楷简体" pitchFamily="2" charset="-122"/>
                  <a:ea typeface="汉鼎简中楷" pitchFamily="49" charset="-122"/>
                </a:rPr>
                <a:t>软件工程</a:t>
              </a:r>
              <a:br>
                <a:rPr lang="en-US" altLang="zh-CN" sz="2100" dirty="0">
                  <a:solidFill>
                    <a:schemeClr val="tx1"/>
                  </a:solidFill>
                  <a:latin typeface="方正精楷简体" pitchFamily="2" charset="-122"/>
                  <a:ea typeface="汉鼎简中楷" pitchFamily="49" charset="-122"/>
                </a:rPr>
              </a:br>
              <a:r>
                <a:rPr lang="zh-CN" altLang="en-US" sz="2100" dirty="0">
                  <a:solidFill>
                    <a:schemeClr val="tx1"/>
                  </a:solidFill>
                  <a:latin typeface="方正精楷简体" pitchFamily="2" charset="-122"/>
                  <a:ea typeface="汉鼎简中楷" pitchFamily="49" charset="-122"/>
                </a:rPr>
                <a:t>专业实践</a:t>
              </a:r>
              <a:endParaRPr lang="en-US" sz="2100" dirty="0">
                <a:solidFill>
                  <a:schemeClr val="tx1"/>
                </a:solidFill>
                <a:latin typeface="方正精楷简体" pitchFamily="2" charset="-122"/>
                <a:ea typeface="汉鼎简中楷" pitchFamily="49" charset="-122"/>
              </a:endParaRPr>
            </a:p>
          </p:txBody>
        </p:sp>
        <p:sp>
          <p:nvSpPr>
            <p:cNvPr id="18" name="Oval 17"/>
            <p:cNvSpPr/>
            <p:nvPr/>
          </p:nvSpPr>
          <p:spPr>
            <a:xfrm>
              <a:off x="6630074" y="1677025"/>
              <a:ext cx="2971498" cy="68478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100" dirty="0">
                  <a:solidFill>
                    <a:schemeClr val="tx1"/>
                  </a:solidFill>
                  <a:latin typeface="方正精楷简体" pitchFamily="2" charset="-122"/>
                  <a:ea typeface="汉鼎简中楷" pitchFamily="49" charset="-122"/>
                </a:rPr>
                <a:t>工程经济学</a:t>
              </a:r>
              <a:endParaRPr lang="en-US" sz="2100" dirty="0">
                <a:solidFill>
                  <a:schemeClr val="tx1"/>
                </a:solidFill>
                <a:latin typeface="方正精楷简体" pitchFamily="2" charset="-122"/>
                <a:ea typeface="汉鼎简中楷" pitchFamily="49" charset="-122"/>
              </a:endParaRPr>
            </a:p>
          </p:txBody>
        </p:sp>
        <p:sp>
          <p:nvSpPr>
            <p:cNvPr id="19" name="Oval 18"/>
            <p:cNvSpPr/>
            <p:nvPr/>
          </p:nvSpPr>
          <p:spPr>
            <a:xfrm>
              <a:off x="6630074" y="2361810"/>
              <a:ext cx="2971498" cy="68669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100" dirty="0">
                  <a:solidFill>
                    <a:schemeClr val="tx1"/>
                  </a:solidFill>
                  <a:latin typeface="方正精楷简体" pitchFamily="2" charset="-122"/>
                  <a:ea typeface="汉鼎简中楷" pitchFamily="49" charset="-122"/>
                </a:rPr>
                <a:t>计算基础</a:t>
              </a:r>
              <a:endParaRPr lang="en-US" sz="2100" dirty="0">
                <a:solidFill>
                  <a:schemeClr val="tx1"/>
                </a:solidFill>
                <a:latin typeface="方正精楷简体" pitchFamily="2" charset="-122"/>
                <a:ea typeface="汉鼎简中楷" pitchFamily="49" charset="-122"/>
              </a:endParaRPr>
            </a:p>
          </p:txBody>
        </p:sp>
        <p:sp>
          <p:nvSpPr>
            <p:cNvPr id="20" name="Oval 19"/>
            <p:cNvSpPr/>
            <p:nvPr/>
          </p:nvSpPr>
          <p:spPr>
            <a:xfrm>
              <a:off x="6630074" y="3048507"/>
              <a:ext cx="2971498" cy="68478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100" dirty="0">
                  <a:solidFill>
                    <a:schemeClr val="tx1"/>
                  </a:solidFill>
                  <a:latin typeface="方正精楷简体" pitchFamily="2" charset="-122"/>
                  <a:ea typeface="汉鼎简中楷" pitchFamily="49" charset="-122"/>
                </a:rPr>
                <a:t>数学基础</a:t>
              </a:r>
              <a:endParaRPr lang="en-US" sz="2100" dirty="0">
                <a:solidFill>
                  <a:schemeClr val="tx1"/>
                </a:solidFill>
                <a:latin typeface="方正精楷简体" pitchFamily="2" charset="-122"/>
                <a:ea typeface="汉鼎简中楷" pitchFamily="49" charset="-122"/>
              </a:endParaRPr>
            </a:p>
          </p:txBody>
        </p:sp>
        <p:sp>
          <p:nvSpPr>
            <p:cNvPr id="21" name="Oval 20"/>
            <p:cNvSpPr/>
            <p:nvPr/>
          </p:nvSpPr>
          <p:spPr>
            <a:xfrm>
              <a:off x="6630074" y="3733292"/>
              <a:ext cx="2971498" cy="68669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100" dirty="0">
                  <a:solidFill>
                    <a:schemeClr val="tx1"/>
                  </a:solidFill>
                  <a:latin typeface="方正精楷简体" pitchFamily="2" charset="-122"/>
                  <a:ea typeface="汉鼎简中楷" pitchFamily="49" charset="-122"/>
                </a:rPr>
                <a:t>工程基础</a:t>
              </a:r>
              <a:endParaRPr lang="en-US" sz="2100" dirty="0">
                <a:solidFill>
                  <a:schemeClr val="tx1"/>
                </a:solidFill>
                <a:latin typeface="方正精楷简体" pitchFamily="2" charset="-122"/>
                <a:ea typeface="汉鼎简中楷" pitchFamily="49" charset="-122"/>
              </a:endParaRPr>
            </a:p>
          </p:txBody>
        </p:sp>
        <p:cxnSp>
          <p:nvCxnSpPr>
            <p:cNvPr id="22" name="Straight Connector 21"/>
            <p:cNvCxnSpPr/>
            <p:nvPr/>
          </p:nvCxnSpPr>
          <p:spPr>
            <a:xfrm>
              <a:off x="3200609" y="1524000"/>
              <a:ext cx="0" cy="3657288"/>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477419" y="1524000"/>
              <a:ext cx="0" cy="3657288"/>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grpSp>
      <p:sp>
        <p:nvSpPr>
          <p:cNvPr id="20485" name="TextBox 23"/>
          <p:cNvSpPr txBox="1">
            <a:spLocks noChangeArrowheads="1"/>
          </p:cNvSpPr>
          <p:nvPr/>
        </p:nvSpPr>
        <p:spPr bwMode="auto">
          <a:xfrm>
            <a:off x="6107113" y="6414343"/>
            <a:ext cx="596741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665" tIns="47832" rIns="95665" bIns="47832">
            <a:spAutoFit/>
          </a:bodyPr>
          <a:lstStyle>
            <a:lvl1pPr marL="285750" indent="-285750" eaLnBrk="0" hangingPunct="0">
              <a:defRPr sz="3200" b="1">
                <a:solidFill>
                  <a:schemeClr val="tx1"/>
                </a:solidFill>
                <a:latin typeface="仿宋_GB2312" pitchFamily="49" charset="-122"/>
                <a:ea typeface="仿宋_GB2312" pitchFamily="49" charset="-122"/>
              </a:defRPr>
            </a:lvl1pPr>
            <a:lvl2pPr marL="742950" indent="-285750" eaLnBrk="0" hangingPunct="0">
              <a:defRPr sz="3200" b="1">
                <a:solidFill>
                  <a:schemeClr val="tx1"/>
                </a:solidFill>
                <a:latin typeface="仿宋_GB2312" pitchFamily="49" charset="-122"/>
                <a:ea typeface="仿宋_GB2312" pitchFamily="49" charset="-122"/>
              </a:defRPr>
            </a:lvl2pPr>
            <a:lvl3pPr marL="1143000" indent="-228600" eaLnBrk="0" hangingPunct="0">
              <a:defRPr sz="3200" b="1">
                <a:solidFill>
                  <a:schemeClr val="tx1"/>
                </a:solidFill>
                <a:latin typeface="仿宋_GB2312" pitchFamily="49" charset="-122"/>
                <a:ea typeface="仿宋_GB2312" pitchFamily="49" charset="-122"/>
              </a:defRPr>
            </a:lvl3pPr>
            <a:lvl4pPr marL="1600200" indent="-228600" eaLnBrk="0" hangingPunct="0">
              <a:defRPr sz="3200" b="1">
                <a:solidFill>
                  <a:schemeClr val="tx1"/>
                </a:solidFill>
                <a:latin typeface="仿宋_GB2312" pitchFamily="49" charset="-122"/>
                <a:ea typeface="仿宋_GB2312" pitchFamily="49" charset="-122"/>
              </a:defRPr>
            </a:lvl4pPr>
            <a:lvl5pPr marL="2057400" indent="-228600" eaLnBrk="0" hangingPunct="0">
              <a:defRPr sz="3200" b="1">
                <a:solidFill>
                  <a:schemeClr val="tx1"/>
                </a:solidFill>
                <a:latin typeface="仿宋_GB2312" pitchFamily="49" charset="-122"/>
                <a:ea typeface="仿宋_GB2312"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3200" b="1">
                <a:solidFill>
                  <a:schemeClr val="tx1"/>
                </a:solidFill>
                <a:latin typeface="仿宋_GB2312" pitchFamily="49" charset="-122"/>
                <a:ea typeface="仿宋_GB2312"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3200" b="1">
                <a:solidFill>
                  <a:schemeClr val="tx1"/>
                </a:solidFill>
                <a:latin typeface="仿宋_GB2312" pitchFamily="49" charset="-122"/>
                <a:ea typeface="仿宋_GB2312"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3200" b="1">
                <a:solidFill>
                  <a:schemeClr val="tx1"/>
                </a:solidFill>
                <a:latin typeface="仿宋_GB2312" pitchFamily="49" charset="-122"/>
                <a:ea typeface="仿宋_GB2312"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3200" b="1">
                <a:solidFill>
                  <a:schemeClr val="tx1"/>
                </a:solidFill>
                <a:latin typeface="仿宋_GB2312" pitchFamily="49" charset="-122"/>
                <a:ea typeface="仿宋_GB2312" pitchFamily="49" charset="-122"/>
              </a:defRPr>
            </a:lvl9pPr>
          </a:lstStyle>
          <a:p>
            <a:pPr algn="r" eaLnBrk="1" hangingPunct="1">
              <a:buFont typeface="Wingdings" panose="05000000000000000000" pitchFamily="2" charset="2"/>
              <a:buChar char="Ø"/>
            </a:pPr>
            <a:r>
              <a:rPr lang="zh-CN" altLang="en-US" sz="1500">
                <a:latin typeface="Times New Roman" panose="02020603050405020304" pitchFamily="18" charset="0"/>
                <a:ea typeface="方正特雅宋简"/>
                <a:cs typeface="Times New Roman" panose="02020603050405020304" pitchFamily="18" charset="0"/>
              </a:rPr>
              <a:t>参考</a:t>
            </a:r>
            <a:r>
              <a:rPr lang="en-US" altLang="zh-CN" sz="1500">
                <a:latin typeface="Times New Roman" panose="02020603050405020304" pitchFamily="18" charset="0"/>
                <a:ea typeface="方正特雅宋简"/>
                <a:cs typeface="Times New Roman" panose="02020603050405020304" pitchFamily="18" charset="0"/>
              </a:rPr>
              <a:t>SWEBOK</a:t>
            </a:r>
            <a:r>
              <a:rPr lang="zh-CN" altLang="en-US" sz="1500">
                <a:latin typeface="Times New Roman" panose="02020603050405020304" pitchFamily="18" charset="0"/>
                <a:ea typeface="方正特雅宋简"/>
                <a:cs typeface="Times New Roman" panose="02020603050405020304" pitchFamily="18" charset="0"/>
              </a:rPr>
              <a:t>官网：</a:t>
            </a:r>
            <a:r>
              <a:rPr lang="en-US" altLang="zh-CN" sz="1500">
                <a:latin typeface="Times New Roman" panose="02020603050405020304" pitchFamily="18" charset="0"/>
                <a:ea typeface="方正特雅宋简"/>
                <a:cs typeface="Times New Roman" panose="02020603050405020304" pitchFamily="18" charset="0"/>
                <a:hlinkClick r:id="rId1"/>
              </a:rPr>
              <a:t>http://www.computer.org/portal/web/swebok</a:t>
            </a:r>
            <a:endParaRPr lang="zh-CN" altLang="en-US" sz="1500">
              <a:latin typeface="Times New Roman" panose="02020603050405020304" pitchFamily="18" charset="0"/>
              <a:ea typeface="方正特雅宋简"/>
              <a:cs typeface="Times New Roman" panose="02020603050405020304" pitchFamily="18" charset="0"/>
            </a:endParaRPr>
          </a:p>
        </p:txBody>
      </p:sp>
      <p:sp>
        <p:nvSpPr>
          <p:cNvPr id="26" name="12-Point Star 25"/>
          <p:cNvSpPr/>
          <p:nvPr/>
        </p:nvSpPr>
        <p:spPr>
          <a:xfrm>
            <a:off x="1103304" y="2442569"/>
            <a:ext cx="3359936" cy="936104"/>
          </a:xfrm>
          <a:prstGeom prst="star12">
            <a:avLst/>
          </a:prstGeom>
          <a:solidFill>
            <a:srgbClr val="C00000"/>
          </a:solidFill>
        </p:spPr>
        <p:style>
          <a:lnRef idx="0">
            <a:schemeClr val="accent2"/>
          </a:lnRef>
          <a:fillRef idx="3">
            <a:schemeClr val="accent2"/>
          </a:fillRef>
          <a:effectRef idx="3">
            <a:schemeClr val="accent2"/>
          </a:effectRef>
          <a:fontRef idx="minor">
            <a:schemeClr val="lt1"/>
          </a:fontRef>
        </p:style>
        <p:txBody>
          <a:bodyPr lIns="95665" tIns="47832" rIns="95665" bIns="47832" anchor="ctr"/>
          <a:lstStyle/>
          <a:p>
            <a:pPr algn="ctr">
              <a:defRPr/>
            </a:pPr>
            <a:r>
              <a:rPr lang="zh-CN" altLang="en-US" sz="2900" dirty="0">
                <a:ea typeface="文鼎CS长美黑" pitchFamily="49" charset="-122"/>
              </a:rPr>
              <a:t>技术域</a:t>
            </a:r>
            <a:endParaRPr lang="zh-CN" altLang="en-US" sz="2900" dirty="0">
              <a:ea typeface="文鼎CS长美黑" pitchFamily="49" charset="-122"/>
            </a:endParaRPr>
          </a:p>
        </p:txBody>
      </p:sp>
      <p:sp>
        <p:nvSpPr>
          <p:cNvPr id="27" name="12-Point Star 26"/>
          <p:cNvSpPr/>
          <p:nvPr/>
        </p:nvSpPr>
        <p:spPr>
          <a:xfrm>
            <a:off x="4463240" y="2442569"/>
            <a:ext cx="3359936" cy="936104"/>
          </a:xfrm>
          <a:prstGeom prst="star12">
            <a:avLst/>
          </a:prstGeom>
          <a:solidFill>
            <a:srgbClr val="C00000"/>
          </a:solidFill>
        </p:spPr>
        <p:style>
          <a:lnRef idx="0">
            <a:schemeClr val="accent2"/>
          </a:lnRef>
          <a:fillRef idx="3">
            <a:schemeClr val="accent2"/>
          </a:fillRef>
          <a:effectRef idx="3">
            <a:schemeClr val="accent2"/>
          </a:effectRef>
          <a:fontRef idx="minor">
            <a:schemeClr val="lt1"/>
          </a:fontRef>
        </p:style>
        <p:txBody>
          <a:bodyPr lIns="95665" tIns="47832" rIns="95665" bIns="47832" anchor="ctr"/>
          <a:lstStyle/>
          <a:p>
            <a:pPr algn="ctr">
              <a:defRPr/>
            </a:pPr>
            <a:r>
              <a:rPr lang="zh-CN" altLang="en-US" sz="2900" dirty="0">
                <a:ea typeface="文鼎CS长美黑" pitchFamily="49" charset="-122"/>
              </a:rPr>
              <a:t>管理域</a:t>
            </a:r>
            <a:endParaRPr lang="zh-CN" altLang="en-US" sz="2900" dirty="0">
              <a:ea typeface="文鼎CS长美黑" pitchFamily="49" charset="-122"/>
            </a:endParaRPr>
          </a:p>
        </p:txBody>
      </p:sp>
      <p:sp>
        <p:nvSpPr>
          <p:cNvPr id="28" name="12-Point Star 27"/>
          <p:cNvSpPr/>
          <p:nvPr/>
        </p:nvSpPr>
        <p:spPr>
          <a:xfrm>
            <a:off x="7919172" y="2442569"/>
            <a:ext cx="3359936" cy="936104"/>
          </a:xfrm>
          <a:prstGeom prst="star12">
            <a:avLst/>
          </a:prstGeom>
          <a:solidFill>
            <a:srgbClr val="C00000"/>
          </a:solidFill>
        </p:spPr>
        <p:style>
          <a:lnRef idx="0">
            <a:schemeClr val="accent2"/>
          </a:lnRef>
          <a:fillRef idx="3">
            <a:schemeClr val="accent2"/>
          </a:fillRef>
          <a:effectRef idx="3">
            <a:schemeClr val="accent2"/>
          </a:effectRef>
          <a:fontRef idx="minor">
            <a:schemeClr val="lt1"/>
          </a:fontRef>
        </p:style>
        <p:txBody>
          <a:bodyPr lIns="95665" tIns="47832" rIns="95665" bIns="47832" anchor="ctr"/>
          <a:lstStyle/>
          <a:p>
            <a:pPr algn="ctr">
              <a:defRPr/>
            </a:pPr>
            <a:r>
              <a:rPr lang="zh-CN" altLang="en-US" sz="2900" dirty="0">
                <a:ea typeface="文鼎CS长美黑" pitchFamily="49" charset="-122"/>
              </a:rPr>
              <a:t>基础域</a:t>
            </a:r>
            <a:endParaRPr lang="zh-CN" altLang="en-US" sz="2900" dirty="0">
              <a:ea typeface="文鼎CS长美黑" pitchFamily="49" charset="-122"/>
            </a:endParaRPr>
          </a:p>
        </p:txBody>
      </p:sp>
      <p:sp>
        <p:nvSpPr>
          <p:cNvPr id="29" name="Freeform 28"/>
          <p:cNvSpPr/>
          <p:nvPr/>
        </p:nvSpPr>
        <p:spPr>
          <a:xfrm>
            <a:off x="992188" y="3088853"/>
            <a:ext cx="3298825" cy="3289300"/>
          </a:xfrm>
          <a:custGeom>
            <a:avLst/>
            <a:gdLst>
              <a:gd name="connsiteX0" fmla="*/ 403411 w 2474258"/>
              <a:gd name="connsiteY0" fmla="*/ 89648 h 3290048"/>
              <a:gd name="connsiteX1" fmla="*/ 367553 w 2474258"/>
              <a:gd name="connsiteY1" fmla="*/ 134471 h 3290048"/>
              <a:gd name="connsiteX2" fmla="*/ 331694 w 2474258"/>
              <a:gd name="connsiteY2" fmla="*/ 170330 h 3290048"/>
              <a:gd name="connsiteX3" fmla="*/ 295835 w 2474258"/>
              <a:gd name="connsiteY3" fmla="*/ 224118 h 3290048"/>
              <a:gd name="connsiteX4" fmla="*/ 286870 w 2474258"/>
              <a:gd name="connsiteY4" fmla="*/ 251012 h 3290048"/>
              <a:gd name="connsiteX5" fmla="*/ 268941 w 2474258"/>
              <a:gd name="connsiteY5" fmla="*/ 268942 h 3290048"/>
              <a:gd name="connsiteX6" fmla="*/ 259976 w 2474258"/>
              <a:gd name="connsiteY6" fmla="*/ 304800 h 3290048"/>
              <a:gd name="connsiteX7" fmla="*/ 224117 w 2474258"/>
              <a:gd name="connsiteY7" fmla="*/ 367553 h 3290048"/>
              <a:gd name="connsiteX8" fmla="*/ 188258 w 2474258"/>
              <a:gd name="connsiteY8" fmla="*/ 448236 h 3290048"/>
              <a:gd name="connsiteX9" fmla="*/ 179294 w 2474258"/>
              <a:gd name="connsiteY9" fmla="*/ 493059 h 3290048"/>
              <a:gd name="connsiteX10" fmla="*/ 161364 w 2474258"/>
              <a:gd name="connsiteY10" fmla="*/ 546848 h 3290048"/>
              <a:gd name="connsiteX11" fmla="*/ 152400 w 2474258"/>
              <a:gd name="connsiteY11" fmla="*/ 573742 h 3290048"/>
              <a:gd name="connsiteX12" fmla="*/ 143435 w 2474258"/>
              <a:gd name="connsiteY12" fmla="*/ 600636 h 3290048"/>
              <a:gd name="connsiteX13" fmla="*/ 134470 w 2474258"/>
              <a:gd name="connsiteY13" fmla="*/ 636495 h 3290048"/>
              <a:gd name="connsiteX14" fmla="*/ 107576 w 2474258"/>
              <a:gd name="connsiteY14" fmla="*/ 735106 h 3290048"/>
              <a:gd name="connsiteX15" fmla="*/ 98611 w 2474258"/>
              <a:gd name="connsiteY15" fmla="*/ 797859 h 3290048"/>
              <a:gd name="connsiteX16" fmla="*/ 89647 w 2474258"/>
              <a:gd name="connsiteY16" fmla="*/ 824753 h 3290048"/>
              <a:gd name="connsiteX17" fmla="*/ 80682 w 2474258"/>
              <a:gd name="connsiteY17" fmla="*/ 869577 h 3290048"/>
              <a:gd name="connsiteX18" fmla="*/ 71717 w 2474258"/>
              <a:gd name="connsiteY18" fmla="*/ 905436 h 3290048"/>
              <a:gd name="connsiteX19" fmla="*/ 53788 w 2474258"/>
              <a:gd name="connsiteY19" fmla="*/ 1075765 h 3290048"/>
              <a:gd name="connsiteX20" fmla="*/ 35858 w 2474258"/>
              <a:gd name="connsiteY20" fmla="*/ 1165412 h 3290048"/>
              <a:gd name="connsiteX21" fmla="*/ 17929 w 2474258"/>
              <a:gd name="connsiteY21" fmla="*/ 1281953 h 3290048"/>
              <a:gd name="connsiteX22" fmla="*/ 0 w 2474258"/>
              <a:gd name="connsiteY22" fmla="*/ 1506071 h 3290048"/>
              <a:gd name="connsiteX23" fmla="*/ 8964 w 2474258"/>
              <a:gd name="connsiteY23" fmla="*/ 2052918 h 3290048"/>
              <a:gd name="connsiteX24" fmla="*/ 17929 w 2474258"/>
              <a:gd name="connsiteY24" fmla="*/ 2097742 h 3290048"/>
              <a:gd name="connsiteX25" fmla="*/ 26894 w 2474258"/>
              <a:gd name="connsiteY25" fmla="*/ 2169459 h 3290048"/>
              <a:gd name="connsiteX26" fmla="*/ 44823 w 2474258"/>
              <a:gd name="connsiteY26" fmla="*/ 2223248 h 3290048"/>
              <a:gd name="connsiteX27" fmla="*/ 62753 w 2474258"/>
              <a:gd name="connsiteY27" fmla="*/ 2294965 h 3290048"/>
              <a:gd name="connsiteX28" fmla="*/ 71717 w 2474258"/>
              <a:gd name="connsiteY28" fmla="*/ 2321859 h 3290048"/>
              <a:gd name="connsiteX29" fmla="*/ 89647 w 2474258"/>
              <a:gd name="connsiteY29" fmla="*/ 2384612 h 3290048"/>
              <a:gd name="connsiteX30" fmla="*/ 107576 w 2474258"/>
              <a:gd name="connsiteY30" fmla="*/ 2411506 h 3290048"/>
              <a:gd name="connsiteX31" fmla="*/ 134470 w 2474258"/>
              <a:gd name="connsiteY31" fmla="*/ 2501153 h 3290048"/>
              <a:gd name="connsiteX32" fmla="*/ 152400 w 2474258"/>
              <a:gd name="connsiteY32" fmla="*/ 2554942 h 3290048"/>
              <a:gd name="connsiteX33" fmla="*/ 170329 w 2474258"/>
              <a:gd name="connsiteY33" fmla="*/ 2581836 h 3290048"/>
              <a:gd name="connsiteX34" fmla="*/ 188258 w 2474258"/>
              <a:gd name="connsiteY34" fmla="*/ 2635624 h 3290048"/>
              <a:gd name="connsiteX35" fmla="*/ 206188 w 2474258"/>
              <a:gd name="connsiteY35" fmla="*/ 2662518 h 3290048"/>
              <a:gd name="connsiteX36" fmla="*/ 233082 w 2474258"/>
              <a:gd name="connsiteY36" fmla="*/ 2707342 h 3290048"/>
              <a:gd name="connsiteX37" fmla="*/ 251011 w 2474258"/>
              <a:gd name="connsiteY37" fmla="*/ 2761130 h 3290048"/>
              <a:gd name="connsiteX38" fmla="*/ 286870 w 2474258"/>
              <a:gd name="connsiteY38" fmla="*/ 2805953 h 3290048"/>
              <a:gd name="connsiteX39" fmla="*/ 295835 w 2474258"/>
              <a:gd name="connsiteY39" fmla="*/ 2832848 h 3290048"/>
              <a:gd name="connsiteX40" fmla="*/ 331694 w 2474258"/>
              <a:gd name="connsiteY40" fmla="*/ 2877671 h 3290048"/>
              <a:gd name="connsiteX41" fmla="*/ 367553 w 2474258"/>
              <a:gd name="connsiteY41" fmla="*/ 2931459 h 3290048"/>
              <a:gd name="connsiteX42" fmla="*/ 385482 w 2474258"/>
              <a:gd name="connsiteY42" fmla="*/ 2949389 h 3290048"/>
              <a:gd name="connsiteX43" fmla="*/ 439270 w 2474258"/>
              <a:gd name="connsiteY43" fmla="*/ 3012142 h 3290048"/>
              <a:gd name="connsiteX44" fmla="*/ 457200 w 2474258"/>
              <a:gd name="connsiteY44" fmla="*/ 3030071 h 3290048"/>
              <a:gd name="connsiteX45" fmla="*/ 484094 w 2474258"/>
              <a:gd name="connsiteY45" fmla="*/ 3039036 h 3290048"/>
              <a:gd name="connsiteX46" fmla="*/ 502023 w 2474258"/>
              <a:gd name="connsiteY46" fmla="*/ 3065930 h 3290048"/>
              <a:gd name="connsiteX47" fmla="*/ 528917 w 2474258"/>
              <a:gd name="connsiteY47" fmla="*/ 3074895 h 3290048"/>
              <a:gd name="connsiteX48" fmla="*/ 546847 w 2474258"/>
              <a:gd name="connsiteY48" fmla="*/ 3092824 h 3290048"/>
              <a:gd name="connsiteX49" fmla="*/ 573741 w 2474258"/>
              <a:gd name="connsiteY49" fmla="*/ 3101789 h 3290048"/>
              <a:gd name="connsiteX50" fmla="*/ 600635 w 2474258"/>
              <a:gd name="connsiteY50" fmla="*/ 3119718 h 3290048"/>
              <a:gd name="connsiteX51" fmla="*/ 618564 w 2474258"/>
              <a:gd name="connsiteY51" fmla="*/ 3137648 h 3290048"/>
              <a:gd name="connsiteX52" fmla="*/ 645458 w 2474258"/>
              <a:gd name="connsiteY52" fmla="*/ 3146612 h 3290048"/>
              <a:gd name="connsiteX53" fmla="*/ 699247 w 2474258"/>
              <a:gd name="connsiteY53" fmla="*/ 3182471 h 3290048"/>
              <a:gd name="connsiteX54" fmla="*/ 762000 w 2474258"/>
              <a:gd name="connsiteY54" fmla="*/ 3209365 h 3290048"/>
              <a:gd name="connsiteX55" fmla="*/ 788894 w 2474258"/>
              <a:gd name="connsiteY55" fmla="*/ 3218330 h 3290048"/>
              <a:gd name="connsiteX56" fmla="*/ 824753 w 2474258"/>
              <a:gd name="connsiteY56" fmla="*/ 3236259 h 3290048"/>
              <a:gd name="connsiteX57" fmla="*/ 878541 w 2474258"/>
              <a:gd name="connsiteY57" fmla="*/ 3245224 h 3290048"/>
              <a:gd name="connsiteX58" fmla="*/ 905435 w 2474258"/>
              <a:gd name="connsiteY58" fmla="*/ 3254189 h 3290048"/>
              <a:gd name="connsiteX59" fmla="*/ 1102658 w 2474258"/>
              <a:gd name="connsiteY59" fmla="*/ 3272118 h 3290048"/>
              <a:gd name="connsiteX60" fmla="*/ 1174376 w 2474258"/>
              <a:gd name="connsiteY60" fmla="*/ 3281083 h 3290048"/>
              <a:gd name="connsiteX61" fmla="*/ 1290917 w 2474258"/>
              <a:gd name="connsiteY61" fmla="*/ 3290048 h 3290048"/>
              <a:gd name="connsiteX62" fmla="*/ 1568823 w 2474258"/>
              <a:gd name="connsiteY62" fmla="*/ 3281083 h 3290048"/>
              <a:gd name="connsiteX63" fmla="*/ 1622611 w 2474258"/>
              <a:gd name="connsiteY63" fmla="*/ 3263153 h 3290048"/>
              <a:gd name="connsiteX64" fmla="*/ 1694329 w 2474258"/>
              <a:gd name="connsiteY64" fmla="*/ 3209365 h 3290048"/>
              <a:gd name="connsiteX65" fmla="*/ 1721223 w 2474258"/>
              <a:gd name="connsiteY65" fmla="*/ 3200400 h 3290048"/>
              <a:gd name="connsiteX66" fmla="*/ 1775011 w 2474258"/>
              <a:gd name="connsiteY66" fmla="*/ 3155577 h 3290048"/>
              <a:gd name="connsiteX67" fmla="*/ 1801905 w 2474258"/>
              <a:gd name="connsiteY67" fmla="*/ 3146612 h 3290048"/>
              <a:gd name="connsiteX68" fmla="*/ 1819835 w 2474258"/>
              <a:gd name="connsiteY68" fmla="*/ 3128683 h 3290048"/>
              <a:gd name="connsiteX69" fmla="*/ 1909482 w 2474258"/>
              <a:gd name="connsiteY69" fmla="*/ 3074895 h 3290048"/>
              <a:gd name="connsiteX70" fmla="*/ 1954305 w 2474258"/>
              <a:gd name="connsiteY70" fmla="*/ 3039036 h 3290048"/>
              <a:gd name="connsiteX71" fmla="*/ 1972235 w 2474258"/>
              <a:gd name="connsiteY71" fmla="*/ 3021106 h 3290048"/>
              <a:gd name="connsiteX72" fmla="*/ 1999129 w 2474258"/>
              <a:gd name="connsiteY72" fmla="*/ 3012142 h 3290048"/>
              <a:gd name="connsiteX73" fmla="*/ 2043953 w 2474258"/>
              <a:gd name="connsiteY73" fmla="*/ 2967318 h 3290048"/>
              <a:gd name="connsiteX74" fmla="*/ 2070847 w 2474258"/>
              <a:gd name="connsiteY74" fmla="*/ 2940424 h 3290048"/>
              <a:gd name="connsiteX75" fmla="*/ 2088776 w 2474258"/>
              <a:gd name="connsiteY75" fmla="*/ 2913530 h 3290048"/>
              <a:gd name="connsiteX76" fmla="*/ 2124635 w 2474258"/>
              <a:gd name="connsiteY76" fmla="*/ 2868706 h 3290048"/>
              <a:gd name="connsiteX77" fmla="*/ 2133600 w 2474258"/>
              <a:gd name="connsiteY77" fmla="*/ 2841812 h 3290048"/>
              <a:gd name="connsiteX78" fmla="*/ 2169458 w 2474258"/>
              <a:gd name="connsiteY78" fmla="*/ 2779059 h 3290048"/>
              <a:gd name="connsiteX79" fmla="*/ 2196353 w 2474258"/>
              <a:gd name="connsiteY79" fmla="*/ 2734236 h 3290048"/>
              <a:gd name="connsiteX80" fmla="*/ 2223247 w 2474258"/>
              <a:gd name="connsiteY80" fmla="*/ 2671483 h 3290048"/>
              <a:gd name="connsiteX81" fmla="*/ 2250141 w 2474258"/>
              <a:gd name="connsiteY81" fmla="*/ 2608730 h 3290048"/>
              <a:gd name="connsiteX82" fmla="*/ 2259105 w 2474258"/>
              <a:gd name="connsiteY82" fmla="*/ 2581836 h 3290048"/>
              <a:gd name="connsiteX83" fmla="*/ 2286000 w 2474258"/>
              <a:gd name="connsiteY83" fmla="*/ 2492189 h 3290048"/>
              <a:gd name="connsiteX84" fmla="*/ 2321858 w 2474258"/>
              <a:gd name="connsiteY84" fmla="*/ 2402542 h 3290048"/>
              <a:gd name="connsiteX85" fmla="*/ 2339788 w 2474258"/>
              <a:gd name="connsiteY85" fmla="*/ 2348753 h 3290048"/>
              <a:gd name="connsiteX86" fmla="*/ 2357717 w 2474258"/>
              <a:gd name="connsiteY86" fmla="*/ 2259106 h 3290048"/>
              <a:gd name="connsiteX87" fmla="*/ 2375647 w 2474258"/>
              <a:gd name="connsiteY87" fmla="*/ 2223248 h 3290048"/>
              <a:gd name="connsiteX88" fmla="*/ 2393576 w 2474258"/>
              <a:gd name="connsiteY88" fmla="*/ 2088777 h 3290048"/>
              <a:gd name="connsiteX89" fmla="*/ 2402541 w 2474258"/>
              <a:gd name="connsiteY89" fmla="*/ 2061883 h 3290048"/>
              <a:gd name="connsiteX90" fmla="*/ 2420470 w 2474258"/>
              <a:gd name="connsiteY90" fmla="*/ 1963271 h 3290048"/>
              <a:gd name="connsiteX91" fmla="*/ 2429435 w 2474258"/>
              <a:gd name="connsiteY91" fmla="*/ 1864659 h 3290048"/>
              <a:gd name="connsiteX92" fmla="*/ 2438400 w 2474258"/>
              <a:gd name="connsiteY92" fmla="*/ 1819836 h 3290048"/>
              <a:gd name="connsiteX93" fmla="*/ 2456329 w 2474258"/>
              <a:gd name="connsiteY93" fmla="*/ 1730189 h 3290048"/>
              <a:gd name="connsiteX94" fmla="*/ 2465294 w 2474258"/>
              <a:gd name="connsiteY94" fmla="*/ 1649506 h 3290048"/>
              <a:gd name="connsiteX95" fmla="*/ 2474258 w 2474258"/>
              <a:gd name="connsiteY95" fmla="*/ 1586753 h 3290048"/>
              <a:gd name="connsiteX96" fmla="*/ 2465294 w 2474258"/>
              <a:gd name="connsiteY96" fmla="*/ 1228165 h 3290048"/>
              <a:gd name="connsiteX97" fmla="*/ 2447364 w 2474258"/>
              <a:gd name="connsiteY97" fmla="*/ 1165412 h 3290048"/>
              <a:gd name="connsiteX98" fmla="*/ 2429435 w 2474258"/>
              <a:gd name="connsiteY98" fmla="*/ 1093695 h 3290048"/>
              <a:gd name="connsiteX99" fmla="*/ 2402541 w 2474258"/>
              <a:gd name="connsiteY99" fmla="*/ 986118 h 3290048"/>
              <a:gd name="connsiteX100" fmla="*/ 2393576 w 2474258"/>
              <a:gd name="connsiteY100" fmla="*/ 950259 h 3290048"/>
              <a:gd name="connsiteX101" fmla="*/ 2375647 w 2474258"/>
              <a:gd name="connsiteY101" fmla="*/ 896471 h 3290048"/>
              <a:gd name="connsiteX102" fmla="*/ 2366682 w 2474258"/>
              <a:gd name="connsiteY102" fmla="*/ 869577 h 3290048"/>
              <a:gd name="connsiteX103" fmla="*/ 2357717 w 2474258"/>
              <a:gd name="connsiteY103" fmla="*/ 833718 h 3290048"/>
              <a:gd name="connsiteX104" fmla="*/ 2348753 w 2474258"/>
              <a:gd name="connsiteY104" fmla="*/ 806824 h 3290048"/>
              <a:gd name="connsiteX105" fmla="*/ 2339788 w 2474258"/>
              <a:gd name="connsiteY105" fmla="*/ 762000 h 3290048"/>
              <a:gd name="connsiteX106" fmla="*/ 2321858 w 2474258"/>
              <a:gd name="connsiteY106" fmla="*/ 708212 h 3290048"/>
              <a:gd name="connsiteX107" fmla="*/ 2294964 w 2474258"/>
              <a:gd name="connsiteY107" fmla="*/ 618565 h 3290048"/>
              <a:gd name="connsiteX108" fmla="*/ 2286000 w 2474258"/>
              <a:gd name="connsiteY108" fmla="*/ 591671 h 3290048"/>
              <a:gd name="connsiteX109" fmla="*/ 2268070 w 2474258"/>
              <a:gd name="connsiteY109" fmla="*/ 564777 h 3290048"/>
              <a:gd name="connsiteX110" fmla="*/ 2241176 w 2474258"/>
              <a:gd name="connsiteY110" fmla="*/ 475130 h 3290048"/>
              <a:gd name="connsiteX111" fmla="*/ 2223247 w 2474258"/>
              <a:gd name="connsiteY111" fmla="*/ 457200 h 3290048"/>
              <a:gd name="connsiteX112" fmla="*/ 2205317 w 2474258"/>
              <a:gd name="connsiteY112" fmla="*/ 403412 h 3290048"/>
              <a:gd name="connsiteX113" fmla="*/ 2196353 w 2474258"/>
              <a:gd name="connsiteY113" fmla="*/ 376518 h 3290048"/>
              <a:gd name="connsiteX114" fmla="*/ 2178423 w 2474258"/>
              <a:gd name="connsiteY114" fmla="*/ 349624 h 3290048"/>
              <a:gd name="connsiteX115" fmla="*/ 2169458 w 2474258"/>
              <a:gd name="connsiteY115" fmla="*/ 322730 h 3290048"/>
              <a:gd name="connsiteX116" fmla="*/ 2151529 w 2474258"/>
              <a:gd name="connsiteY116" fmla="*/ 304800 h 3290048"/>
              <a:gd name="connsiteX117" fmla="*/ 2115670 w 2474258"/>
              <a:gd name="connsiteY117" fmla="*/ 259977 h 3290048"/>
              <a:gd name="connsiteX118" fmla="*/ 2106705 w 2474258"/>
              <a:gd name="connsiteY118" fmla="*/ 233083 h 3290048"/>
              <a:gd name="connsiteX119" fmla="*/ 2052917 w 2474258"/>
              <a:gd name="connsiteY119" fmla="*/ 206189 h 3290048"/>
              <a:gd name="connsiteX120" fmla="*/ 2008094 w 2474258"/>
              <a:gd name="connsiteY120" fmla="*/ 170330 h 3290048"/>
              <a:gd name="connsiteX121" fmla="*/ 1981200 w 2474258"/>
              <a:gd name="connsiteY121" fmla="*/ 161365 h 3290048"/>
              <a:gd name="connsiteX122" fmla="*/ 1945341 w 2474258"/>
              <a:gd name="connsiteY122" fmla="*/ 143436 h 3290048"/>
              <a:gd name="connsiteX123" fmla="*/ 1891553 w 2474258"/>
              <a:gd name="connsiteY123" fmla="*/ 125506 h 3290048"/>
              <a:gd name="connsiteX124" fmla="*/ 1873623 w 2474258"/>
              <a:gd name="connsiteY124" fmla="*/ 107577 h 3290048"/>
              <a:gd name="connsiteX125" fmla="*/ 1819835 w 2474258"/>
              <a:gd name="connsiteY125" fmla="*/ 89648 h 3290048"/>
              <a:gd name="connsiteX126" fmla="*/ 1792941 w 2474258"/>
              <a:gd name="connsiteY126" fmla="*/ 80683 h 3290048"/>
              <a:gd name="connsiteX127" fmla="*/ 1766047 w 2474258"/>
              <a:gd name="connsiteY127" fmla="*/ 71718 h 3290048"/>
              <a:gd name="connsiteX128" fmla="*/ 1739153 w 2474258"/>
              <a:gd name="connsiteY128" fmla="*/ 62753 h 3290048"/>
              <a:gd name="connsiteX129" fmla="*/ 1703294 w 2474258"/>
              <a:gd name="connsiteY129" fmla="*/ 53789 h 3290048"/>
              <a:gd name="connsiteX130" fmla="*/ 1604682 w 2474258"/>
              <a:gd name="connsiteY130" fmla="*/ 26895 h 3290048"/>
              <a:gd name="connsiteX131" fmla="*/ 1524000 w 2474258"/>
              <a:gd name="connsiteY131" fmla="*/ 17930 h 3290048"/>
              <a:gd name="connsiteX132" fmla="*/ 1443317 w 2474258"/>
              <a:gd name="connsiteY132" fmla="*/ 0 h 3290048"/>
              <a:gd name="connsiteX133" fmla="*/ 1237129 w 2474258"/>
              <a:gd name="connsiteY133" fmla="*/ 8965 h 3290048"/>
              <a:gd name="connsiteX134" fmla="*/ 1075764 w 2474258"/>
              <a:gd name="connsiteY134" fmla="*/ 62753 h 3290048"/>
              <a:gd name="connsiteX135" fmla="*/ 1021976 w 2474258"/>
              <a:gd name="connsiteY135" fmla="*/ 80683 h 3290048"/>
              <a:gd name="connsiteX136" fmla="*/ 995082 w 2474258"/>
              <a:gd name="connsiteY136" fmla="*/ 89648 h 3290048"/>
              <a:gd name="connsiteX137" fmla="*/ 878541 w 2474258"/>
              <a:gd name="connsiteY137" fmla="*/ 107577 h 3290048"/>
              <a:gd name="connsiteX138" fmla="*/ 833717 w 2474258"/>
              <a:gd name="connsiteY138" fmla="*/ 116542 h 3290048"/>
              <a:gd name="connsiteX139" fmla="*/ 753035 w 2474258"/>
              <a:gd name="connsiteY139" fmla="*/ 125506 h 3290048"/>
              <a:gd name="connsiteX140" fmla="*/ 717176 w 2474258"/>
              <a:gd name="connsiteY140" fmla="*/ 134471 h 3290048"/>
              <a:gd name="connsiteX141" fmla="*/ 654423 w 2474258"/>
              <a:gd name="connsiteY141" fmla="*/ 143436 h 3290048"/>
              <a:gd name="connsiteX142" fmla="*/ 600635 w 2474258"/>
              <a:gd name="connsiteY142" fmla="*/ 161365 h 3290048"/>
              <a:gd name="connsiteX143" fmla="*/ 555811 w 2474258"/>
              <a:gd name="connsiteY143" fmla="*/ 170330 h 3290048"/>
              <a:gd name="connsiteX144" fmla="*/ 502023 w 2474258"/>
              <a:gd name="connsiteY144" fmla="*/ 188259 h 3290048"/>
              <a:gd name="connsiteX145" fmla="*/ 457200 w 2474258"/>
              <a:gd name="connsiteY145" fmla="*/ 215153 h 3290048"/>
              <a:gd name="connsiteX146" fmla="*/ 439270 w 2474258"/>
              <a:gd name="connsiteY146" fmla="*/ 233083 h 3290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2474258" h="3290048">
                <a:moveTo>
                  <a:pt x="403411" y="89648"/>
                </a:moveTo>
                <a:cubicBezTo>
                  <a:pt x="337877" y="133336"/>
                  <a:pt x="406917" y="79360"/>
                  <a:pt x="367553" y="134471"/>
                </a:cubicBezTo>
                <a:cubicBezTo>
                  <a:pt x="357728" y="148226"/>
                  <a:pt x="331694" y="170330"/>
                  <a:pt x="331694" y="170330"/>
                </a:cubicBezTo>
                <a:cubicBezTo>
                  <a:pt x="311105" y="252683"/>
                  <a:pt x="340860" y="167837"/>
                  <a:pt x="295835" y="224118"/>
                </a:cubicBezTo>
                <a:cubicBezTo>
                  <a:pt x="289932" y="231497"/>
                  <a:pt x="291732" y="242909"/>
                  <a:pt x="286870" y="251012"/>
                </a:cubicBezTo>
                <a:cubicBezTo>
                  <a:pt x="282522" y="258260"/>
                  <a:pt x="274917" y="262965"/>
                  <a:pt x="268941" y="268942"/>
                </a:cubicBezTo>
                <a:cubicBezTo>
                  <a:pt x="265953" y="280895"/>
                  <a:pt x="264302" y="293264"/>
                  <a:pt x="259976" y="304800"/>
                </a:cubicBezTo>
                <a:cubicBezTo>
                  <a:pt x="250225" y="330802"/>
                  <a:pt x="238982" y="345257"/>
                  <a:pt x="224117" y="367553"/>
                </a:cubicBezTo>
                <a:cubicBezTo>
                  <a:pt x="202781" y="431563"/>
                  <a:pt x="216672" y="405617"/>
                  <a:pt x="188258" y="448236"/>
                </a:cubicBezTo>
                <a:cubicBezTo>
                  <a:pt x="185270" y="463177"/>
                  <a:pt x="183303" y="478359"/>
                  <a:pt x="179294" y="493059"/>
                </a:cubicBezTo>
                <a:cubicBezTo>
                  <a:pt x="174321" y="511293"/>
                  <a:pt x="167340" y="528918"/>
                  <a:pt x="161364" y="546848"/>
                </a:cubicBezTo>
                <a:lnTo>
                  <a:pt x="152400" y="573742"/>
                </a:lnTo>
                <a:cubicBezTo>
                  <a:pt x="149412" y="582707"/>
                  <a:pt x="145727" y="591469"/>
                  <a:pt x="143435" y="600636"/>
                </a:cubicBezTo>
                <a:cubicBezTo>
                  <a:pt x="140447" y="612589"/>
                  <a:pt x="137855" y="624648"/>
                  <a:pt x="134470" y="636495"/>
                </a:cubicBezTo>
                <a:cubicBezTo>
                  <a:pt x="121965" y="680262"/>
                  <a:pt x="116709" y="671180"/>
                  <a:pt x="107576" y="735106"/>
                </a:cubicBezTo>
                <a:cubicBezTo>
                  <a:pt x="104588" y="756024"/>
                  <a:pt x="102755" y="777139"/>
                  <a:pt x="98611" y="797859"/>
                </a:cubicBezTo>
                <a:cubicBezTo>
                  <a:pt x="96758" y="807125"/>
                  <a:pt x="91939" y="815586"/>
                  <a:pt x="89647" y="824753"/>
                </a:cubicBezTo>
                <a:cubicBezTo>
                  <a:pt x="85952" y="839535"/>
                  <a:pt x="83988" y="854703"/>
                  <a:pt x="80682" y="869577"/>
                </a:cubicBezTo>
                <a:cubicBezTo>
                  <a:pt x="78009" y="881604"/>
                  <a:pt x="73921" y="893314"/>
                  <a:pt x="71717" y="905436"/>
                </a:cubicBezTo>
                <a:cubicBezTo>
                  <a:pt x="53141" y="1007604"/>
                  <a:pt x="72210" y="940672"/>
                  <a:pt x="53788" y="1075765"/>
                </a:cubicBezTo>
                <a:cubicBezTo>
                  <a:pt x="49670" y="1105960"/>
                  <a:pt x="40868" y="1135352"/>
                  <a:pt x="35858" y="1165412"/>
                </a:cubicBezTo>
                <a:cubicBezTo>
                  <a:pt x="31219" y="1193251"/>
                  <a:pt x="20399" y="1255601"/>
                  <a:pt x="17929" y="1281953"/>
                </a:cubicBezTo>
                <a:cubicBezTo>
                  <a:pt x="10934" y="1356570"/>
                  <a:pt x="0" y="1506071"/>
                  <a:pt x="0" y="1506071"/>
                </a:cubicBezTo>
                <a:cubicBezTo>
                  <a:pt x="2988" y="1688353"/>
                  <a:pt x="3442" y="1870695"/>
                  <a:pt x="8964" y="2052918"/>
                </a:cubicBezTo>
                <a:cubicBezTo>
                  <a:pt x="9426" y="2068148"/>
                  <a:pt x="15612" y="2082682"/>
                  <a:pt x="17929" y="2097742"/>
                </a:cubicBezTo>
                <a:cubicBezTo>
                  <a:pt x="21592" y="2121554"/>
                  <a:pt x="21846" y="2145902"/>
                  <a:pt x="26894" y="2169459"/>
                </a:cubicBezTo>
                <a:cubicBezTo>
                  <a:pt x="30854" y="2187939"/>
                  <a:pt x="40239" y="2204913"/>
                  <a:pt x="44823" y="2223248"/>
                </a:cubicBezTo>
                <a:cubicBezTo>
                  <a:pt x="50800" y="2247154"/>
                  <a:pt x="54961" y="2271588"/>
                  <a:pt x="62753" y="2294965"/>
                </a:cubicBezTo>
                <a:cubicBezTo>
                  <a:pt x="65741" y="2303930"/>
                  <a:pt x="69121" y="2312773"/>
                  <a:pt x="71717" y="2321859"/>
                </a:cubicBezTo>
                <a:cubicBezTo>
                  <a:pt x="75547" y="2335264"/>
                  <a:pt x="82482" y="2370282"/>
                  <a:pt x="89647" y="2384612"/>
                </a:cubicBezTo>
                <a:cubicBezTo>
                  <a:pt x="94465" y="2394249"/>
                  <a:pt x="101600" y="2402541"/>
                  <a:pt x="107576" y="2411506"/>
                </a:cubicBezTo>
                <a:cubicBezTo>
                  <a:pt x="121125" y="2465699"/>
                  <a:pt x="112645" y="2435678"/>
                  <a:pt x="134470" y="2501153"/>
                </a:cubicBezTo>
                <a:cubicBezTo>
                  <a:pt x="134470" y="2501154"/>
                  <a:pt x="152399" y="2554941"/>
                  <a:pt x="152400" y="2554942"/>
                </a:cubicBezTo>
                <a:cubicBezTo>
                  <a:pt x="158376" y="2563907"/>
                  <a:pt x="165953" y="2571990"/>
                  <a:pt x="170329" y="2581836"/>
                </a:cubicBezTo>
                <a:cubicBezTo>
                  <a:pt x="178005" y="2599106"/>
                  <a:pt x="177774" y="2619899"/>
                  <a:pt x="188258" y="2635624"/>
                </a:cubicBezTo>
                <a:cubicBezTo>
                  <a:pt x="194235" y="2644589"/>
                  <a:pt x="201369" y="2652881"/>
                  <a:pt x="206188" y="2662518"/>
                </a:cubicBezTo>
                <a:cubicBezTo>
                  <a:pt x="229465" y="2709070"/>
                  <a:pt x="198061" y="2672319"/>
                  <a:pt x="233082" y="2707342"/>
                </a:cubicBezTo>
                <a:cubicBezTo>
                  <a:pt x="239058" y="2725271"/>
                  <a:pt x="237647" y="2747767"/>
                  <a:pt x="251011" y="2761130"/>
                </a:cubicBezTo>
                <a:cubicBezTo>
                  <a:pt x="267689" y="2777807"/>
                  <a:pt x="275561" y="2783334"/>
                  <a:pt x="286870" y="2805953"/>
                </a:cubicBezTo>
                <a:cubicBezTo>
                  <a:pt x="291096" y="2814405"/>
                  <a:pt x="291609" y="2824396"/>
                  <a:pt x="295835" y="2832848"/>
                </a:cubicBezTo>
                <a:cubicBezTo>
                  <a:pt x="317774" y="2876727"/>
                  <a:pt x="306677" y="2844316"/>
                  <a:pt x="331694" y="2877671"/>
                </a:cubicBezTo>
                <a:cubicBezTo>
                  <a:pt x="344623" y="2894910"/>
                  <a:pt x="352316" y="2916222"/>
                  <a:pt x="367553" y="2931459"/>
                </a:cubicBezTo>
                <a:cubicBezTo>
                  <a:pt x="373529" y="2937436"/>
                  <a:pt x="380202" y="2942789"/>
                  <a:pt x="385482" y="2949389"/>
                </a:cubicBezTo>
                <a:cubicBezTo>
                  <a:pt x="440083" y="3017643"/>
                  <a:pt x="352967" y="2925841"/>
                  <a:pt x="439270" y="3012142"/>
                </a:cubicBezTo>
                <a:cubicBezTo>
                  <a:pt x="445247" y="3018118"/>
                  <a:pt x="449182" y="3027398"/>
                  <a:pt x="457200" y="3030071"/>
                </a:cubicBezTo>
                <a:lnTo>
                  <a:pt x="484094" y="3039036"/>
                </a:lnTo>
                <a:cubicBezTo>
                  <a:pt x="490070" y="3048001"/>
                  <a:pt x="493610" y="3059199"/>
                  <a:pt x="502023" y="3065930"/>
                </a:cubicBezTo>
                <a:cubicBezTo>
                  <a:pt x="509402" y="3071833"/>
                  <a:pt x="520814" y="3070033"/>
                  <a:pt x="528917" y="3074895"/>
                </a:cubicBezTo>
                <a:cubicBezTo>
                  <a:pt x="536165" y="3079243"/>
                  <a:pt x="539599" y="3088476"/>
                  <a:pt x="546847" y="3092824"/>
                </a:cubicBezTo>
                <a:cubicBezTo>
                  <a:pt x="554950" y="3097686"/>
                  <a:pt x="565289" y="3097563"/>
                  <a:pt x="573741" y="3101789"/>
                </a:cubicBezTo>
                <a:cubicBezTo>
                  <a:pt x="583378" y="3106607"/>
                  <a:pt x="592222" y="3112987"/>
                  <a:pt x="600635" y="3119718"/>
                </a:cubicBezTo>
                <a:cubicBezTo>
                  <a:pt x="607235" y="3124998"/>
                  <a:pt x="611316" y="3133299"/>
                  <a:pt x="618564" y="3137648"/>
                </a:cubicBezTo>
                <a:cubicBezTo>
                  <a:pt x="626667" y="3142510"/>
                  <a:pt x="636493" y="3143624"/>
                  <a:pt x="645458" y="3146612"/>
                </a:cubicBezTo>
                <a:cubicBezTo>
                  <a:pt x="663388" y="3158565"/>
                  <a:pt x="678804" y="3175656"/>
                  <a:pt x="699247" y="3182471"/>
                </a:cubicBezTo>
                <a:cubicBezTo>
                  <a:pt x="762318" y="3203496"/>
                  <a:pt x="684456" y="3176132"/>
                  <a:pt x="762000" y="3209365"/>
                </a:cubicBezTo>
                <a:cubicBezTo>
                  <a:pt x="770686" y="3213087"/>
                  <a:pt x="780208" y="3214608"/>
                  <a:pt x="788894" y="3218330"/>
                </a:cubicBezTo>
                <a:cubicBezTo>
                  <a:pt x="801177" y="3223594"/>
                  <a:pt x="811953" y="3232419"/>
                  <a:pt x="824753" y="3236259"/>
                </a:cubicBezTo>
                <a:cubicBezTo>
                  <a:pt x="842163" y="3241482"/>
                  <a:pt x="860797" y="3241281"/>
                  <a:pt x="878541" y="3245224"/>
                </a:cubicBezTo>
                <a:cubicBezTo>
                  <a:pt x="887766" y="3247274"/>
                  <a:pt x="896138" y="3252499"/>
                  <a:pt x="905435" y="3254189"/>
                </a:cubicBezTo>
                <a:cubicBezTo>
                  <a:pt x="966331" y="3265261"/>
                  <a:pt x="1044415" y="3266823"/>
                  <a:pt x="1102658" y="3272118"/>
                </a:cubicBezTo>
                <a:cubicBezTo>
                  <a:pt x="1126651" y="3274299"/>
                  <a:pt x="1150392" y="3278799"/>
                  <a:pt x="1174376" y="3281083"/>
                </a:cubicBezTo>
                <a:cubicBezTo>
                  <a:pt x="1213162" y="3284777"/>
                  <a:pt x="1252070" y="3287060"/>
                  <a:pt x="1290917" y="3290048"/>
                </a:cubicBezTo>
                <a:cubicBezTo>
                  <a:pt x="1383552" y="3287060"/>
                  <a:pt x="1476443" y="3288574"/>
                  <a:pt x="1568823" y="3281083"/>
                </a:cubicBezTo>
                <a:cubicBezTo>
                  <a:pt x="1587660" y="3279556"/>
                  <a:pt x="1622611" y="3263153"/>
                  <a:pt x="1622611" y="3263153"/>
                </a:cubicBezTo>
                <a:cubicBezTo>
                  <a:pt x="1643850" y="3241916"/>
                  <a:pt x="1663921" y="3219501"/>
                  <a:pt x="1694329" y="3209365"/>
                </a:cubicBezTo>
                <a:lnTo>
                  <a:pt x="1721223" y="3200400"/>
                </a:lnTo>
                <a:cubicBezTo>
                  <a:pt x="1741050" y="3180573"/>
                  <a:pt x="1750048" y="3168058"/>
                  <a:pt x="1775011" y="3155577"/>
                </a:cubicBezTo>
                <a:cubicBezTo>
                  <a:pt x="1783463" y="3151351"/>
                  <a:pt x="1792940" y="3149600"/>
                  <a:pt x="1801905" y="3146612"/>
                </a:cubicBezTo>
                <a:cubicBezTo>
                  <a:pt x="1807882" y="3140636"/>
                  <a:pt x="1812802" y="3133371"/>
                  <a:pt x="1819835" y="3128683"/>
                </a:cubicBezTo>
                <a:cubicBezTo>
                  <a:pt x="1862269" y="3100394"/>
                  <a:pt x="1865049" y="3119331"/>
                  <a:pt x="1909482" y="3074895"/>
                </a:cubicBezTo>
                <a:cubicBezTo>
                  <a:pt x="1952768" y="3031607"/>
                  <a:pt x="1897766" y="3084267"/>
                  <a:pt x="1954305" y="3039036"/>
                </a:cubicBezTo>
                <a:cubicBezTo>
                  <a:pt x="1960905" y="3033756"/>
                  <a:pt x="1964987" y="3025455"/>
                  <a:pt x="1972235" y="3021106"/>
                </a:cubicBezTo>
                <a:cubicBezTo>
                  <a:pt x="1980338" y="3016244"/>
                  <a:pt x="1990164" y="3015130"/>
                  <a:pt x="1999129" y="3012142"/>
                </a:cubicBezTo>
                <a:lnTo>
                  <a:pt x="2043953" y="2967318"/>
                </a:lnTo>
                <a:cubicBezTo>
                  <a:pt x="2052918" y="2958353"/>
                  <a:pt x="2063815" y="2950973"/>
                  <a:pt x="2070847" y="2940424"/>
                </a:cubicBezTo>
                <a:cubicBezTo>
                  <a:pt x="2076823" y="2931459"/>
                  <a:pt x="2082046" y="2921943"/>
                  <a:pt x="2088776" y="2913530"/>
                </a:cubicBezTo>
                <a:cubicBezTo>
                  <a:pt x="2111010" y="2885737"/>
                  <a:pt x="2106241" y="2905493"/>
                  <a:pt x="2124635" y="2868706"/>
                </a:cubicBezTo>
                <a:cubicBezTo>
                  <a:pt x="2128861" y="2860254"/>
                  <a:pt x="2129374" y="2850264"/>
                  <a:pt x="2133600" y="2841812"/>
                </a:cubicBezTo>
                <a:cubicBezTo>
                  <a:pt x="2178615" y="2751782"/>
                  <a:pt x="2122309" y="2889073"/>
                  <a:pt x="2169458" y="2779059"/>
                </a:cubicBezTo>
                <a:cubicBezTo>
                  <a:pt x="2186913" y="2738329"/>
                  <a:pt x="2166538" y="2764050"/>
                  <a:pt x="2196353" y="2734236"/>
                </a:cubicBezTo>
                <a:cubicBezTo>
                  <a:pt x="2222088" y="2631288"/>
                  <a:pt x="2186102" y="2758156"/>
                  <a:pt x="2223247" y="2671483"/>
                </a:cubicBezTo>
                <a:cubicBezTo>
                  <a:pt x="2257980" y="2590438"/>
                  <a:pt x="2205127" y="2676249"/>
                  <a:pt x="2250141" y="2608730"/>
                </a:cubicBezTo>
                <a:cubicBezTo>
                  <a:pt x="2253129" y="2599765"/>
                  <a:pt x="2256509" y="2590922"/>
                  <a:pt x="2259105" y="2581836"/>
                </a:cubicBezTo>
                <a:cubicBezTo>
                  <a:pt x="2267684" y="2551809"/>
                  <a:pt x="2271797" y="2520596"/>
                  <a:pt x="2286000" y="2492189"/>
                </a:cubicBezTo>
                <a:cubicBezTo>
                  <a:pt x="2312382" y="2439424"/>
                  <a:pt x="2299702" y="2469010"/>
                  <a:pt x="2321858" y="2402542"/>
                </a:cubicBezTo>
                <a:lnTo>
                  <a:pt x="2339788" y="2348753"/>
                </a:lnTo>
                <a:cubicBezTo>
                  <a:pt x="2342885" y="2330172"/>
                  <a:pt x="2349695" y="2280497"/>
                  <a:pt x="2357717" y="2259106"/>
                </a:cubicBezTo>
                <a:cubicBezTo>
                  <a:pt x="2362409" y="2246593"/>
                  <a:pt x="2369670" y="2235201"/>
                  <a:pt x="2375647" y="2223248"/>
                </a:cubicBezTo>
                <a:cubicBezTo>
                  <a:pt x="2377830" y="2205781"/>
                  <a:pt x="2389449" y="2109409"/>
                  <a:pt x="2393576" y="2088777"/>
                </a:cubicBezTo>
                <a:cubicBezTo>
                  <a:pt x="2395429" y="2079511"/>
                  <a:pt x="2400249" y="2071050"/>
                  <a:pt x="2402541" y="2061883"/>
                </a:cubicBezTo>
                <a:cubicBezTo>
                  <a:pt x="2406942" y="2044278"/>
                  <a:pt x="2418695" y="1978356"/>
                  <a:pt x="2420470" y="1963271"/>
                </a:cubicBezTo>
                <a:cubicBezTo>
                  <a:pt x="2424327" y="1930491"/>
                  <a:pt x="2425341" y="1897410"/>
                  <a:pt x="2429435" y="1864659"/>
                </a:cubicBezTo>
                <a:cubicBezTo>
                  <a:pt x="2431325" y="1849540"/>
                  <a:pt x="2435674" y="1834827"/>
                  <a:pt x="2438400" y="1819836"/>
                </a:cubicBezTo>
                <a:cubicBezTo>
                  <a:pt x="2453055" y="1739234"/>
                  <a:pt x="2440471" y="1793620"/>
                  <a:pt x="2456329" y="1730189"/>
                </a:cubicBezTo>
                <a:cubicBezTo>
                  <a:pt x="2459317" y="1703295"/>
                  <a:pt x="2461938" y="1676357"/>
                  <a:pt x="2465294" y="1649506"/>
                </a:cubicBezTo>
                <a:cubicBezTo>
                  <a:pt x="2467915" y="1628539"/>
                  <a:pt x="2474258" y="1607883"/>
                  <a:pt x="2474258" y="1586753"/>
                </a:cubicBezTo>
                <a:cubicBezTo>
                  <a:pt x="2474258" y="1467186"/>
                  <a:pt x="2470723" y="1347608"/>
                  <a:pt x="2465294" y="1228165"/>
                </a:cubicBezTo>
                <a:cubicBezTo>
                  <a:pt x="2464480" y="1210246"/>
                  <a:pt x="2452216" y="1183204"/>
                  <a:pt x="2447364" y="1165412"/>
                </a:cubicBezTo>
                <a:cubicBezTo>
                  <a:pt x="2440880" y="1141639"/>
                  <a:pt x="2435411" y="1117601"/>
                  <a:pt x="2429435" y="1093695"/>
                </a:cubicBezTo>
                <a:lnTo>
                  <a:pt x="2402541" y="986118"/>
                </a:lnTo>
                <a:cubicBezTo>
                  <a:pt x="2399553" y="974165"/>
                  <a:pt x="2397472" y="961948"/>
                  <a:pt x="2393576" y="950259"/>
                </a:cubicBezTo>
                <a:lnTo>
                  <a:pt x="2375647" y="896471"/>
                </a:lnTo>
                <a:cubicBezTo>
                  <a:pt x="2372659" y="887506"/>
                  <a:pt x="2368974" y="878744"/>
                  <a:pt x="2366682" y="869577"/>
                </a:cubicBezTo>
                <a:cubicBezTo>
                  <a:pt x="2363694" y="857624"/>
                  <a:pt x="2361102" y="845565"/>
                  <a:pt x="2357717" y="833718"/>
                </a:cubicBezTo>
                <a:cubicBezTo>
                  <a:pt x="2355121" y="824632"/>
                  <a:pt x="2351045" y="815991"/>
                  <a:pt x="2348753" y="806824"/>
                </a:cubicBezTo>
                <a:cubicBezTo>
                  <a:pt x="2345058" y="792042"/>
                  <a:pt x="2343797" y="776700"/>
                  <a:pt x="2339788" y="762000"/>
                </a:cubicBezTo>
                <a:cubicBezTo>
                  <a:pt x="2334815" y="743767"/>
                  <a:pt x="2326441" y="726547"/>
                  <a:pt x="2321858" y="708212"/>
                </a:cubicBezTo>
                <a:cubicBezTo>
                  <a:pt x="2308309" y="654012"/>
                  <a:pt x="2316793" y="684051"/>
                  <a:pt x="2294964" y="618565"/>
                </a:cubicBezTo>
                <a:cubicBezTo>
                  <a:pt x="2291976" y="609600"/>
                  <a:pt x="2291242" y="599533"/>
                  <a:pt x="2286000" y="591671"/>
                </a:cubicBezTo>
                <a:lnTo>
                  <a:pt x="2268070" y="564777"/>
                </a:lnTo>
                <a:cubicBezTo>
                  <a:pt x="2264007" y="548527"/>
                  <a:pt x="2248450" y="482405"/>
                  <a:pt x="2241176" y="475130"/>
                </a:cubicBezTo>
                <a:lnTo>
                  <a:pt x="2223247" y="457200"/>
                </a:lnTo>
                <a:lnTo>
                  <a:pt x="2205317" y="403412"/>
                </a:lnTo>
                <a:cubicBezTo>
                  <a:pt x="2202329" y="394447"/>
                  <a:pt x="2201595" y="384380"/>
                  <a:pt x="2196353" y="376518"/>
                </a:cubicBezTo>
                <a:cubicBezTo>
                  <a:pt x="2190376" y="367553"/>
                  <a:pt x="2183242" y="359261"/>
                  <a:pt x="2178423" y="349624"/>
                </a:cubicBezTo>
                <a:cubicBezTo>
                  <a:pt x="2174197" y="341172"/>
                  <a:pt x="2174320" y="330833"/>
                  <a:pt x="2169458" y="322730"/>
                </a:cubicBezTo>
                <a:cubicBezTo>
                  <a:pt x="2165110" y="315482"/>
                  <a:pt x="2156809" y="311400"/>
                  <a:pt x="2151529" y="304800"/>
                </a:cubicBezTo>
                <a:cubicBezTo>
                  <a:pt x="2106305" y="248267"/>
                  <a:pt x="2158953" y="303258"/>
                  <a:pt x="2115670" y="259977"/>
                </a:cubicBezTo>
                <a:cubicBezTo>
                  <a:pt x="2112682" y="251012"/>
                  <a:pt x="2112608" y="240462"/>
                  <a:pt x="2106705" y="233083"/>
                </a:cubicBezTo>
                <a:cubicBezTo>
                  <a:pt x="2094065" y="217283"/>
                  <a:pt x="2070636" y="212095"/>
                  <a:pt x="2052917" y="206189"/>
                </a:cubicBezTo>
                <a:cubicBezTo>
                  <a:pt x="2036240" y="189511"/>
                  <a:pt x="2030714" y="181640"/>
                  <a:pt x="2008094" y="170330"/>
                </a:cubicBezTo>
                <a:cubicBezTo>
                  <a:pt x="1999642" y="166104"/>
                  <a:pt x="1989886" y="165087"/>
                  <a:pt x="1981200" y="161365"/>
                </a:cubicBezTo>
                <a:cubicBezTo>
                  <a:pt x="1968917" y="156101"/>
                  <a:pt x="1957749" y="148399"/>
                  <a:pt x="1945341" y="143436"/>
                </a:cubicBezTo>
                <a:cubicBezTo>
                  <a:pt x="1927794" y="136417"/>
                  <a:pt x="1891553" y="125506"/>
                  <a:pt x="1891553" y="125506"/>
                </a:cubicBezTo>
                <a:cubicBezTo>
                  <a:pt x="1885576" y="119530"/>
                  <a:pt x="1881183" y="111357"/>
                  <a:pt x="1873623" y="107577"/>
                </a:cubicBezTo>
                <a:cubicBezTo>
                  <a:pt x="1856719" y="99125"/>
                  <a:pt x="1837764" y="95624"/>
                  <a:pt x="1819835" y="89648"/>
                </a:cubicBezTo>
                <a:lnTo>
                  <a:pt x="1792941" y="80683"/>
                </a:lnTo>
                <a:lnTo>
                  <a:pt x="1766047" y="71718"/>
                </a:lnTo>
                <a:cubicBezTo>
                  <a:pt x="1757082" y="68730"/>
                  <a:pt x="1748321" y="65045"/>
                  <a:pt x="1739153" y="62753"/>
                </a:cubicBezTo>
                <a:cubicBezTo>
                  <a:pt x="1727200" y="59765"/>
                  <a:pt x="1715141" y="57174"/>
                  <a:pt x="1703294" y="53789"/>
                </a:cubicBezTo>
                <a:cubicBezTo>
                  <a:pt x="1663979" y="42556"/>
                  <a:pt x="1656997" y="32708"/>
                  <a:pt x="1604682" y="26895"/>
                </a:cubicBezTo>
                <a:lnTo>
                  <a:pt x="1524000" y="17930"/>
                </a:lnTo>
                <a:cubicBezTo>
                  <a:pt x="1510170" y="14472"/>
                  <a:pt x="1454698" y="0"/>
                  <a:pt x="1443317" y="0"/>
                </a:cubicBezTo>
                <a:cubicBezTo>
                  <a:pt x="1374523" y="0"/>
                  <a:pt x="1305858" y="5977"/>
                  <a:pt x="1237129" y="8965"/>
                </a:cubicBezTo>
                <a:lnTo>
                  <a:pt x="1075764" y="62753"/>
                </a:lnTo>
                <a:lnTo>
                  <a:pt x="1021976" y="80683"/>
                </a:lnTo>
                <a:cubicBezTo>
                  <a:pt x="1013011" y="83671"/>
                  <a:pt x="1004437" y="88312"/>
                  <a:pt x="995082" y="89648"/>
                </a:cubicBezTo>
                <a:cubicBezTo>
                  <a:pt x="948057" y="96365"/>
                  <a:pt x="924162" y="99282"/>
                  <a:pt x="878541" y="107577"/>
                </a:cubicBezTo>
                <a:cubicBezTo>
                  <a:pt x="863550" y="110303"/>
                  <a:pt x="848801" y="114387"/>
                  <a:pt x="833717" y="116542"/>
                </a:cubicBezTo>
                <a:cubicBezTo>
                  <a:pt x="806929" y="120369"/>
                  <a:pt x="779929" y="122518"/>
                  <a:pt x="753035" y="125506"/>
                </a:cubicBezTo>
                <a:cubicBezTo>
                  <a:pt x="741082" y="128494"/>
                  <a:pt x="729298" y="132267"/>
                  <a:pt x="717176" y="134471"/>
                </a:cubicBezTo>
                <a:cubicBezTo>
                  <a:pt x="696387" y="138251"/>
                  <a:pt x="675012" y="138685"/>
                  <a:pt x="654423" y="143436"/>
                </a:cubicBezTo>
                <a:cubicBezTo>
                  <a:pt x="636008" y="147686"/>
                  <a:pt x="619167" y="157658"/>
                  <a:pt x="600635" y="161365"/>
                </a:cubicBezTo>
                <a:cubicBezTo>
                  <a:pt x="585694" y="164353"/>
                  <a:pt x="570511" y="166321"/>
                  <a:pt x="555811" y="170330"/>
                </a:cubicBezTo>
                <a:cubicBezTo>
                  <a:pt x="537578" y="175303"/>
                  <a:pt x="502023" y="188259"/>
                  <a:pt x="502023" y="188259"/>
                </a:cubicBezTo>
                <a:cubicBezTo>
                  <a:pt x="456596" y="233688"/>
                  <a:pt x="515385" y="180243"/>
                  <a:pt x="457200" y="215153"/>
                </a:cubicBezTo>
                <a:cubicBezTo>
                  <a:pt x="449952" y="219502"/>
                  <a:pt x="439270" y="233083"/>
                  <a:pt x="439270" y="2330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lIns="95665" tIns="47832" rIns="95665" bIns="47832" anchor="ctr"/>
          <a:lstStyle/>
          <a:p>
            <a:pPr algn="ctr">
              <a:defRPr/>
            </a:pPr>
            <a:endParaRPr lang="zh-CN" altLang="en-US"/>
          </a:p>
        </p:txBody>
      </p:sp>
      <p:sp>
        <p:nvSpPr>
          <p:cNvPr id="49" name="Freeform 48"/>
          <p:cNvSpPr/>
          <p:nvPr/>
        </p:nvSpPr>
        <p:spPr>
          <a:xfrm>
            <a:off x="4524375" y="3090441"/>
            <a:ext cx="3298825" cy="3290887"/>
          </a:xfrm>
          <a:custGeom>
            <a:avLst/>
            <a:gdLst>
              <a:gd name="connsiteX0" fmla="*/ 403411 w 2474258"/>
              <a:gd name="connsiteY0" fmla="*/ 89648 h 3290048"/>
              <a:gd name="connsiteX1" fmla="*/ 367553 w 2474258"/>
              <a:gd name="connsiteY1" fmla="*/ 134471 h 3290048"/>
              <a:gd name="connsiteX2" fmla="*/ 331694 w 2474258"/>
              <a:gd name="connsiteY2" fmla="*/ 170330 h 3290048"/>
              <a:gd name="connsiteX3" fmla="*/ 295835 w 2474258"/>
              <a:gd name="connsiteY3" fmla="*/ 224118 h 3290048"/>
              <a:gd name="connsiteX4" fmla="*/ 286870 w 2474258"/>
              <a:gd name="connsiteY4" fmla="*/ 251012 h 3290048"/>
              <a:gd name="connsiteX5" fmla="*/ 268941 w 2474258"/>
              <a:gd name="connsiteY5" fmla="*/ 268942 h 3290048"/>
              <a:gd name="connsiteX6" fmla="*/ 259976 w 2474258"/>
              <a:gd name="connsiteY6" fmla="*/ 304800 h 3290048"/>
              <a:gd name="connsiteX7" fmla="*/ 224117 w 2474258"/>
              <a:gd name="connsiteY7" fmla="*/ 367553 h 3290048"/>
              <a:gd name="connsiteX8" fmla="*/ 188258 w 2474258"/>
              <a:gd name="connsiteY8" fmla="*/ 448236 h 3290048"/>
              <a:gd name="connsiteX9" fmla="*/ 179294 w 2474258"/>
              <a:gd name="connsiteY9" fmla="*/ 493059 h 3290048"/>
              <a:gd name="connsiteX10" fmla="*/ 161364 w 2474258"/>
              <a:gd name="connsiteY10" fmla="*/ 546848 h 3290048"/>
              <a:gd name="connsiteX11" fmla="*/ 152400 w 2474258"/>
              <a:gd name="connsiteY11" fmla="*/ 573742 h 3290048"/>
              <a:gd name="connsiteX12" fmla="*/ 143435 w 2474258"/>
              <a:gd name="connsiteY12" fmla="*/ 600636 h 3290048"/>
              <a:gd name="connsiteX13" fmla="*/ 134470 w 2474258"/>
              <a:gd name="connsiteY13" fmla="*/ 636495 h 3290048"/>
              <a:gd name="connsiteX14" fmla="*/ 107576 w 2474258"/>
              <a:gd name="connsiteY14" fmla="*/ 735106 h 3290048"/>
              <a:gd name="connsiteX15" fmla="*/ 98611 w 2474258"/>
              <a:gd name="connsiteY15" fmla="*/ 797859 h 3290048"/>
              <a:gd name="connsiteX16" fmla="*/ 89647 w 2474258"/>
              <a:gd name="connsiteY16" fmla="*/ 824753 h 3290048"/>
              <a:gd name="connsiteX17" fmla="*/ 80682 w 2474258"/>
              <a:gd name="connsiteY17" fmla="*/ 869577 h 3290048"/>
              <a:gd name="connsiteX18" fmla="*/ 71717 w 2474258"/>
              <a:gd name="connsiteY18" fmla="*/ 905436 h 3290048"/>
              <a:gd name="connsiteX19" fmla="*/ 53788 w 2474258"/>
              <a:gd name="connsiteY19" fmla="*/ 1075765 h 3290048"/>
              <a:gd name="connsiteX20" fmla="*/ 35858 w 2474258"/>
              <a:gd name="connsiteY20" fmla="*/ 1165412 h 3290048"/>
              <a:gd name="connsiteX21" fmla="*/ 17929 w 2474258"/>
              <a:gd name="connsiteY21" fmla="*/ 1281953 h 3290048"/>
              <a:gd name="connsiteX22" fmla="*/ 0 w 2474258"/>
              <a:gd name="connsiteY22" fmla="*/ 1506071 h 3290048"/>
              <a:gd name="connsiteX23" fmla="*/ 8964 w 2474258"/>
              <a:gd name="connsiteY23" fmla="*/ 2052918 h 3290048"/>
              <a:gd name="connsiteX24" fmla="*/ 17929 w 2474258"/>
              <a:gd name="connsiteY24" fmla="*/ 2097742 h 3290048"/>
              <a:gd name="connsiteX25" fmla="*/ 26894 w 2474258"/>
              <a:gd name="connsiteY25" fmla="*/ 2169459 h 3290048"/>
              <a:gd name="connsiteX26" fmla="*/ 44823 w 2474258"/>
              <a:gd name="connsiteY26" fmla="*/ 2223248 h 3290048"/>
              <a:gd name="connsiteX27" fmla="*/ 62753 w 2474258"/>
              <a:gd name="connsiteY27" fmla="*/ 2294965 h 3290048"/>
              <a:gd name="connsiteX28" fmla="*/ 71717 w 2474258"/>
              <a:gd name="connsiteY28" fmla="*/ 2321859 h 3290048"/>
              <a:gd name="connsiteX29" fmla="*/ 89647 w 2474258"/>
              <a:gd name="connsiteY29" fmla="*/ 2384612 h 3290048"/>
              <a:gd name="connsiteX30" fmla="*/ 107576 w 2474258"/>
              <a:gd name="connsiteY30" fmla="*/ 2411506 h 3290048"/>
              <a:gd name="connsiteX31" fmla="*/ 134470 w 2474258"/>
              <a:gd name="connsiteY31" fmla="*/ 2501153 h 3290048"/>
              <a:gd name="connsiteX32" fmla="*/ 152400 w 2474258"/>
              <a:gd name="connsiteY32" fmla="*/ 2554942 h 3290048"/>
              <a:gd name="connsiteX33" fmla="*/ 170329 w 2474258"/>
              <a:gd name="connsiteY33" fmla="*/ 2581836 h 3290048"/>
              <a:gd name="connsiteX34" fmla="*/ 188258 w 2474258"/>
              <a:gd name="connsiteY34" fmla="*/ 2635624 h 3290048"/>
              <a:gd name="connsiteX35" fmla="*/ 206188 w 2474258"/>
              <a:gd name="connsiteY35" fmla="*/ 2662518 h 3290048"/>
              <a:gd name="connsiteX36" fmla="*/ 233082 w 2474258"/>
              <a:gd name="connsiteY36" fmla="*/ 2707342 h 3290048"/>
              <a:gd name="connsiteX37" fmla="*/ 251011 w 2474258"/>
              <a:gd name="connsiteY37" fmla="*/ 2761130 h 3290048"/>
              <a:gd name="connsiteX38" fmla="*/ 286870 w 2474258"/>
              <a:gd name="connsiteY38" fmla="*/ 2805953 h 3290048"/>
              <a:gd name="connsiteX39" fmla="*/ 295835 w 2474258"/>
              <a:gd name="connsiteY39" fmla="*/ 2832848 h 3290048"/>
              <a:gd name="connsiteX40" fmla="*/ 331694 w 2474258"/>
              <a:gd name="connsiteY40" fmla="*/ 2877671 h 3290048"/>
              <a:gd name="connsiteX41" fmla="*/ 367553 w 2474258"/>
              <a:gd name="connsiteY41" fmla="*/ 2931459 h 3290048"/>
              <a:gd name="connsiteX42" fmla="*/ 385482 w 2474258"/>
              <a:gd name="connsiteY42" fmla="*/ 2949389 h 3290048"/>
              <a:gd name="connsiteX43" fmla="*/ 439270 w 2474258"/>
              <a:gd name="connsiteY43" fmla="*/ 3012142 h 3290048"/>
              <a:gd name="connsiteX44" fmla="*/ 457200 w 2474258"/>
              <a:gd name="connsiteY44" fmla="*/ 3030071 h 3290048"/>
              <a:gd name="connsiteX45" fmla="*/ 484094 w 2474258"/>
              <a:gd name="connsiteY45" fmla="*/ 3039036 h 3290048"/>
              <a:gd name="connsiteX46" fmla="*/ 502023 w 2474258"/>
              <a:gd name="connsiteY46" fmla="*/ 3065930 h 3290048"/>
              <a:gd name="connsiteX47" fmla="*/ 528917 w 2474258"/>
              <a:gd name="connsiteY47" fmla="*/ 3074895 h 3290048"/>
              <a:gd name="connsiteX48" fmla="*/ 546847 w 2474258"/>
              <a:gd name="connsiteY48" fmla="*/ 3092824 h 3290048"/>
              <a:gd name="connsiteX49" fmla="*/ 573741 w 2474258"/>
              <a:gd name="connsiteY49" fmla="*/ 3101789 h 3290048"/>
              <a:gd name="connsiteX50" fmla="*/ 600635 w 2474258"/>
              <a:gd name="connsiteY50" fmla="*/ 3119718 h 3290048"/>
              <a:gd name="connsiteX51" fmla="*/ 618564 w 2474258"/>
              <a:gd name="connsiteY51" fmla="*/ 3137648 h 3290048"/>
              <a:gd name="connsiteX52" fmla="*/ 645458 w 2474258"/>
              <a:gd name="connsiteY52" fmla="*/ 3146612 h 3290048"/>
              <a:gd name="connsiteX53" fmla="*/ 699247 w 2474258"/>
              <a:gd name="connsiteY53" fmla="*/ 3182471 h 3290048"/>
              <a:gd name="connsiteX54" fmla="*/ 762000 w 2474258"/>
              <a:gd name="connsiteY54" fmla="*/ 3209365 h 3290048"/>
              <a:gd name="connsiteX55" fmla="*/ 788894 w 2474258"/>
              <a:gd name="connsiteY55" fmla="*/ 3218330 h 3290048"/>
              <a:gd name="connsiteX56" fmla="*/ 824753 w 2474258"/>
              <a:gd name="connsiteY56" fmla="*/ 3236259 h 3290048"/>
              <a:gd name="connsiteX57" fmla="*/ 878541 w 2474258"/>
              <a:gd name="connsiteY57" fmla="*/ 3245224 h 3290048"/>
              <a:gd name="connsiteX58" fmla="*/ 905435 w 2474258"/>
              <a:gd name="connsiteY58" fmla="*/ 3254189 h 3290048"/>
              <a:gd name="connsiteX59" fmla="*/ 1102658 w 2474258"/>
              <a:gd name="connsiteY59" fmla="*/ 3272118 h 3290048"/>
              <a:gd name="connsiteX60" fmla="*/ 1174376 w 2474258"/>
              <a:gd name="connsiteY60" fmla="*/ 3281083 h 3290048"/>
              <a:gd name="connsiteX61" fmla="*/ 1290917 w 2474258"/>
              <a:gd name="connsiteY61" fmla="*/ 3290048 h 3290048"/>
              <a:gd name="connsiteX62" fmla="*/ 1568823 w 2474258"/>
              <a:gd name="connsiteY62" fmla="*/ 3281083 h 3290048"/>
              <a:gd name="connsiteX63" fmla="*/ 1622611 w 2474258"/>
              <a:gd name="connsiteY63" fmla="*/ 3263153 h 3290048"/>
              <a:gd name="connsiteX64" fmla="*/ 1694329 w 2474258"/>
              <a:gd name="connsiteY64" fmla="*/ 3209365 h 3290048"/>
              <a:gd name="connsiteX65" fmla="*/ 1721223 w 2474258"/>
              <a:gd name="connsiteY65" fmla="*/ 3200400 h 3290048"/>
              <a:gd name="connsiteX66" fmla="*/ 1775011 w 2474258"/>
              <a:gd name="connsiteY66" fmla="*/ 3155577 h 3290048"/>
              <a:gd name="connsiteX67" fmla="*/ 1801905 w 2474258"/>
              <a:gd name="connsiteY67" fmla="*/ 3146612 h 3290048"/>
              <a:gd name="connsiteX68" fmla="*/ 1819835 w 2474258"/>
              <a:gd name="connsiteY68" fmla="*/ 3128683 h 3290048"/>
              <a:gd name="connsiteX69" fmla="*/ 1909482 w 2474258"/>
              <a:gd name="connsiteY69" fmla="*/ 3074895 h 3290048"/>
              <a:gd name="connsiteX70" fmla="*/ 1954305 w 2474258"/>
              <a:gd name="connsiteY70" fmla="*/ 3039036 h 3290048"/>
              <a:gd name="connsiteX71" fmla="*/ 1972235 w 2474258"/>
              <a:gd name="connsiteY71" fmla="*/ 3021106 h 3290048"/>
              <a:gd name="connsiteX72" fmla="*/ 1999129 w 2474258"/>
              <a:gd name="connsiteY72" fmla="*/ 3012142 h 3290048"/>
              <a:gd name="connsiteX73" fmla="*/ 2043953 w 2474258"/>
              <a:gd name="connsiteY73" fmla="*/ 2967318 h 3290048"/>
              <a:gd name="connsiteX74" fmla="*/ 2070847 w 2474258"/>
              <a:gd name="connsiteY74" fmla="*/ 2940424 h 3290048"/>
              <a:gd name="connsiteX75" fmla="*/ 2088776 w 2474258"/>
              <a:gd name="connsiteY75" fmla="*/ 2913530 h 3290048"/>
              <a:gd name="connsiteX76" fmla="*/ 2124635 w 2474258"/>
              <a:gd name="connsiteY76" fmla="*/ 2868706 h 3290048"/>
              <a:gd name="connsiteX77" fmla="*/ 2133600 w 2474258"/>
              <a:gd name="connsiteY77" fmla="*/ 2841812 h 3290048"/>
              <a:gd name="connsiteX78" fmla="*/ 2169458 w 2474258"/>
              <a:gd name="connsiteY78" fmla="*/ 2779059 h 3290048"/>
              <a:gd name="connsiteX79" fmla="*/ 2196353 w 2474258"/>
              <a:gd name="connsiteY79" fmla="*/ 2734236 h 3290048"/>
              <a:gd name="connsiteX80" fmla="*/ 2223247 w 2474258"/>
              <a:gd name="connsiteY80" fmla="*/ 2671483 h 3290048"/>
              <a:gd name="connsiteX81" fmla="*/ 2250141 w 2474258"/>
              <a:gd name="connsiteY81" fmla="*/ 2608730 h 3290048"/>
              <a:gd name="connsiteX82" fmla="*/ 2259105 w 2474258"/>
              <a:gd name="connsiteY82" fmla="*/ 2581836 h 3290048"/>
              <a:gd name="connsiteX83" fmla="*/ 2286000 w 2474258"/>
              <a:gd name="connsiteY83" fmla="*/ 2492189 h 3290048"/>
              <a:gd name="connsiteX84" fmla="*/ 2321858 w 2474258"/>
              <a:gd name="connsiteY84" fmla="*/ 2402542 h 3290048"/>
              <a:gd name="connsiteX85" fmla="*/ 2339788 w 2474258"/>
              <a:gd name="connsiteY85" fmla="*/ 2348753 h 3290048"/>
              <a:gd name="connsiteX86" fmla="*/ 2357717 w 2474258"/>
              <a:gd name="connsiteY86" fmla="*/ 2259106 h 3290048"/>
              <a:gd name="connsiteX87" fmla="*/ 2375647 w 2474258"/>
              <a:gd name="connsiteY87" fmla="*/ 2223248 h 3290048"/>
              <a:gd name="connsiteX88" fmla="*/ 2393576 w 2474258"/>
              <a:gd name="connsiteY88" fmla="*/ 2088777 h 3290048"/>
              <a:gd name="connsiteX89" fmla="*/ 2402541 w 2474258"/>
              <a:gd name="connsiteY89" fmla="*/ 2061883 h 3290048"/>
              <a:gd name="connsiteX90" fmla="*/ 2420470 w 2474258"/>
              <a:gd name="connsiteY90" fmla="*/ 1963271 h 3290048"/>
              <a:gd name="connsiteX91" fmla="*/ 2429435 w 2474258"/>
              <a:gd name="connsiteY91" fmla="*/ 1864659 h 3290048"/>
              <a:gd name="connsiteX92" fmla="*/ 2438400 w 2474258"/>
              <a:gd name="connsiteY92" fmla="*/ 1819836 h 3290048"/>
              <a:gd name="connsiteX93" fmla="*/ 2456329 w 2474258"/>
              <a:gd name="connsiteY93" fmla="*/ 1730189 h 3290048"/>
              <a:gd name="connsiteX94" fmla="*/ 2465294 w 2474258"/>
              <a:gd name="connsiteY94" fmla="*/ 1649506 h 3290048"/>
              <a:gd name="connsiteX95" fmla="*/ 2474258 w 2474258"/>
              <a:gd name="connsiteY95" fmla="*/ 1586753 h 3290048"/>
              <a:gd name="connsiteX96" fmla="*/ 2465294 w 2474258"/>
              <a:gd name="connsiteY96" fmla="*/ 1228165 h 3290048"/>
              <a:gd name="connsiteX97" fmla="*/ 2447364 w 2474258"/>
              <a:gd name="connsiteY97" fmla="*/ 1165412 h 3290048"/>
              <a:gd name="connsiteX98" fmla="*/ 2429435 w 2474258"/>
              <a:gd name="connsiteY98" fmla="*/ 1093695 h 3290048"/>
              <a:gd name="connsiteX99" fmla="*/ 2402541 w 2474258"/>
              <a:gd name="connsiteY99" fmla="*/ 986118 h 3290048"/>
              <a:gd name="connsiteX100" fmla="*/ 2393576 w 2474258"/>
              <a:gd name="connsiteY100" fmla="*/ 950259 h 3290048"/>
              <a:gd name="connsiteX101" fmla="*/ 2375647 w 2474258"/>
              <a:gd name="connsiteY101" fmla="*/ 896471 h 3290048"/>
              <a:gd name="connsiteX102" fmla="*/ 2366682 w 2474258"/>
              <a:gd name="connsiteY102" fmla="*/ 869577 h 3290048"/>
              <a:gd name="connsiteX103" fmla="*/ 2357717 w 2474258"/>
              <a:gd name="connsiteY103" fmla="*/ 833718 h 3290048"/>
              <a:gd name="connsiteX104" fmla="*/ 2348753 w 2474258"/>
              <a:gd name="connsiteY104" fmla="*/ 806824 h 3290048"/>
              <a:gd name="connsiteX105" fmla="*/ 2339788 w 2474258"/>
              <a:gd name="connsiteY105" fmla="*/ 762000 h 3290048"/>
              <a:gd name="connsiteX106" fmla="*/ 2321858 w 2474258"/>
              <a:gd name="connsiteY106" fmla="*/ 708212 h 3290048"/>
              <a:gd name="connsiteX107" fmla="*/ 2294964 w 2474258"/>
              <a:gd name="connsiteY107" fmla="*/ 618565 h 3290048"/>
              <a:gd name="connsiteX108" fmla="*/ 2286000 w 2474258"/>
              <a:gd name="connsiteY108" fmla="*/ 591671 h 3290048"/>
              <a:gd name="connsiteX109" fmla="*/ 2268070 w 2474258"/>
              <a:gd name="connsiteY109" fmla="*/ 564777 h 3290048"/>
              <a:gd name="connsiteX110" fmla="*/ 2241176 w 2474258"/>
              <a:gd name="connsiteY110" fmla="*/ 475130 h 3290048"/>
              <a:gd name="connsiteX111" fmla="*/ 2223247 w 2474258"/>
              <a:gd name="connsiteY111" fmla="*/ 457200 h 3290048"/>
              <a:gd name="connsiteX112" fmla="*/ 2205317 w 2474258"/>
              <a:gd name="connsiteY112" fmla="*/ 403412 h 3290048"/>
              <a:gd name="connsiteX113" fmla="*/ 2196353 w 2474258"/>
              <a:gd name="connsiteY113" fmla="*/ 376518 h 3290048"/>
              <a:gd name="connsiteX114" fmla="*/ 2178423 w 2474258"/>
              <a:gd name="connsiteY114" fmla="*/ 349624 h 3290048"/>
              <a:gd name="connsiteX115" fmla="*/ 2169458 w 2474258"/>
              <a:gd name="connsiteY115" fmla="*/ 322730 h 3290048"/>
              <a:gd name="connsiteX116" fmla="*/ 2151529 w 2474258"/>
              <a:gd name="connsiteY116" fmla="*/ 304800 h 3290048"/>
              <a:gd name="connsiteX117" fmla="*/ 2115670 w 2474258"/>
              <a:gd name="connsiteY117" fmla="*/ 259977 h 3290048"/>
              <a:gd name="connsiteX118" fmla="*/ 2106705 w 2474258"/>
              <a:gd name="connsiteY118" fmla="*/ 233083 h 3290048"/>
              <a:gd name="connsiteX119" fmla="*/ 2052917 w 2474258"/>
              <a:gd name="connsiteY119" fmla="*/ 206189 h 3290048"/>
              <a:gd name="connsiteX120" fmla="*/ 2008094 w 2474258"/>
              <a:gd name="connsiteY120" fmla="*/ 170330 h 3290048"/>
              <a:gd name="connsiteX121" fmla="*/ 1981200 w 2474258"/>
              <a:gd name="connsiteY121" fmla="*/ 161365 h 3290048"/>
              <a:gd name="connsiteX122" fmla="*/ 1945341 w 2474258"/>
              <a:gd name="connsiteY122" fmla="*/ 143436 h 3290048"/>
              <a:gd name="connsiteX123" fmla="*/ 1891553 w 2474258"/>
              <a:gd name="connsiteY123" fmla="*/ 125506 h 3290048"/>
              <a:gd name="connsiteX124" fmla="*/ 1873623 w 2474258"/>
              <a:gd name="connsiteY124" fmla="*/ 107577 h 3290048"/>
              <a:gd name="connsiteX125" fmla="*/ 1819835 w 2474258"/>
              <a:gd name="connsiteY125" fmla="*/ 89648 h 3290048"/>
              <a:gd name="connsiteX126" fmla="*/ 1792941 w 2474258"/>
              <a:gd name="connsiteY126" fmla="*/ 80683 h 3290048"/>
              <a:gd name="connsiteX127" fmla="*/ 1766047 w 2474258"/>
              <a:gd name="connsiteY127" fmla="*/ 71718 h 3290048"/>
              <a:gd name="connsiteX128" fmla="*/ 1739153 w 2474258"/>
              <a:gd name="connsiteY128" fmla="*/ 62753 h 3290048"/>
              <a:gd name="connsiteX129" fmla="*/ 1703294 w 2474258"/>
              <a:gd name="connsiteY129" fmla="*/ 53789 h 3290048"/>
              <a:gd name="connsiteX130" fmla="*/ 1604682 w 2474258"/>
              <a:gd name="connsiteY130" fmla="*/ 26895 h 3290048"/>
              <a:gd name="connsiteX131" fmla="*/ 1524000 w 2474258"/>
              <a:gd name="connsiteY131" fmla="*/ 17930 h 3290048"/>
              <a:gd name="connsiteX132" fmla="*/ 1443317 w 2474258"/>
              <a:gd name="connsiteY132" fmla="*/ 0 h 3290048"/>
              <a:gd name="connsiteX133" fmla="*/ 1237129 w 2474258"/>
              <a:gd name="connsiteY133" fmla="*/ 8965 h 3290048"/>
              <a:gd name="connsiteX134" fmla="*/ 1075764 w 2474258"/>
              <a:gd name="connsiteY134" fmla="*/ 62753 h 3290048"/>
              <a:gd name="connsiteX135" fmla="*/ 1021976 w 2474258"/>
              <a:gd name="connsiteY135" fmla="*/ 80683 h 3290048"/>
              <a:gd name="connsiteX136" fmla="*/ 995082 w 2474258"/>
              <a:gd name="connsiteY136" fmla="*/ 89648 h 3290048"/>
              <a:gd name="connsiteX137" fmla="*/ 878541 w 2474258"/>
              <a:gd name="connsiteY137" fmla="*/ 107577 h 3290048"/>
              <a:gd name="connsiteX138" fmla="*/ 833717 w 2474258"/>
              <a:gd name="connsiteY138" fmla="*/ 116542 h 3290048"/>
              <a:gd name="connsiteX139" fmla="*/ 753035 w 2474258"/>
              <a:gd name="connsiteY139" fmla="*/ 125506 h 3290048"/>
              <a:gd name="connsiteX140" fmla="*/ 717176 w 2474258"/>
              <a:gd name="connsiteY140" fmla="*/ 134471 h 3290048"/>
              <a:gd name="connsiteX141" fmla="*/ 654423 w 2474258"/>
              <a:gd name="connsiteY141" fmla="*/ 143436 h 3290048"/>
              <a:gd name="connsiteX142" fmla="*/ 600635 w 2474258"/>
              <a:gd name="connsiteY142" fmla="*/ 161365 h 3290048"/>
              <a:gd name="connsiteX143" fmla="*/ 555811 w 2474258"/>
              <a:gd name="connsiteY143" fmla="*/ 170330 h 3290048"/>
              <a:gd name="connsiteX144" fmla="*/ 502023 w 2474258"/>
              <a:gd name="connsiteY144" fmla="*/ 188259 h 3290048"/>
              <a:gd name="connsiteX145" fmla="*/ 457200 w 2474258"/>
              <a:gd name="connsiteY145" fmla="*/ 215153 h 3290048"/>
              <a:gd name="connsiteX146" fmla="*/ 439270 w 2474258"/>
              <a:gd name="connsiteY146" fmla="*/ 233083 h 3290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2474258" h="3290048">
                <a:moveTo>
                  <a:pt x="403411" y="89648"/>
                </a:moveTo>
                <a:cubicBezTo>
                  <a:pt x="337877" y="133336"/>
                  <a:pt x="406917" y="79360"/>
                  <a:pt x="367553" y="134471"/>
                </a:cubicBezTo>
                <a:cubicBezTo>
                  <a:pt x="357728" y="148226"/>
                  <a:pt x="331694" y="170330"/>
                  <a:pt x="331694" y="170330"/>
                </a:cubicBezTo>
                <a:cubicBezTo>
                  <a:pt x="311105" y="252683"/>
                  <a:pt x="340860" y="167837"/>
                  <a:pt x="295835" y="224118"/>
                </a:cubicBezTo>
                <a:cubicBezTo>
                  <a:pt x="289932" y="231497"/>
                  <a:pt x="291732" y="242909"/>
                  <a:pt x="286870" y="251012"/>
                </a:cubicBezTo>
                <a:cubicBezTo>
                  <a:pt x="282522" y="258260"/>
                  <a:pt x="274917" y="262965"/>
                  <a:pt x="268941" y="268942"/>
                </a:cubicBezTo>
                <a:cubicBezTo>
                  <a:pt x="265953" y="280895"/>
                  <a:pt x="264302" y="293264"/>
                  <a:pt x="259976" y="304800"/>
                </a:cubicBezTo>
                <a:cubicBezTo>
                  <a:pt x="250225" y="330802"/>
                  <a:pt x="238982" y="345257"/>
                  <a:pt x="224117" y="367553"/>
                </a:cubicBezTo>
                <a:cubicBezTo>
                  <a:pt x="202781" y="431563"/>
                  <a:pt x="216672" y="405617"/>
                  <a:pt x="188258" y="448236"/>
                </a:cubicBezTo>
                <a:cubicBezTo>
                  <a:pt x="185270" y="463177"/>
                  <a:pt x="183303" y="478359"/>
                  <a:pt x="179294" y="493059"/>
                </a:cubicBezTo>
                <a:cubicBezTo>
                  <a:pt x="174321" y="511293"/>
                  <a:pt x="167340" y="528918"/>
                  <a:pt x="161364" y="546848"/>
                </a:cubicBezTo>
                <a:lnTo>
                  <a:pt x="152400" y="573742"/>
                </a:lnTo>
                <a:cubicBezTo>
                  <a:pt x="149412" y="582707"/>
                  <a:pt x="145727" y="591469"/>
                  <a:pt x="143435" y="600636"/>
                </a:cubicBezTo>
                <a:cubicBezTo>
                  <a:pt x="140447" y="612589"/>
                  <a:pt x="137855" y="624648"/>
                  <a:pt x="134470" y="636495"/>
                </a:cubicBezTo>
                <a:cubicBezTo>
                  <a:pt x="121965" y="680262"/>
                  <a:pt x="116709" y="671180"/>
                  <a:pt x="107576" y="735106"/>
                </a:cubicBezTo>
                <a:cubicBezTo>
                  <a:pt x="104588" y="756024"/>
                  <a:pt x="102755" y="777139"/>
                  <a:pt x="98611" y="797859"/>
                </a:cubicBezTo>
                <a:cubicBezTo>
                  <a:pt x="96758" y="807125"/>
                  <a:pt x="91939" y="815586"/>
                  <a:pt x="89647" y="824753"/>
                </a:cubicBezTo>
                <a:cubicBezTo>
                  <a:pt x="85952" y="839535"/>
                  <a:pt x="83988" y="854703"/>
                  <a:pt x="80682" y="869577"/>
                </a:cubicBezTo>
                <a:cubicBezTo>
                  <a:pt x="78009" y="881604"/>
                  <a:pt x="73921" y="893314"/>
                  <a:pt x="71717" y="905436"/>
                </a:cubicBezTo>
                <a:cubicBezTo>
                  <a:pt x="53141" y="1007604"/>
                  <a:pt x="72210" y="940672"/>
                  <a:pt x="53788" y="1075765"/>
                </a:cubicBezTo>
                <a:cubicBezTo>
                  <a:pt x="49670" y="1105960"/>
                  <a:pt x="40868" y="1135352"/>
                  <a:pt x="35858" y="1165412"/>
                </a:cubicBezTo>
                <a:cubicBezTo>
                  <a:pt x="31219" y="1193251"/>
                  <a:pt x="20399" y="1255601"/>
                  <a:pt x="17929" y="1281953"/>
                </a:cubicBezTo>
                <a:cubicBezTo>
                  <a:pt x="10934" y="1356570"/>
                  <a:pt x="0" y="1506071"/>
                  <a:pt x="0" y="1506071"/>
                </a:cubicBezTo>
                <a:cubicBezTo>
                  <a:pt x="2988" y="1688353"/>
                  <a:pt x="3442" y="1870695"/>
                  <a:pt x="8964" y="2052918"/>
                </a:cubicBezTo>
                <a:cubicBezTo>
                  <a:pt x="9426" y="2068148"/>
                  <a:pt x="15612" y="2082682"/>
                  <a:pt x="17929" y="2097742"/>
                </a:cubicBezTo>
                <a:cubicBezTo>
                  <a:pt x="21592" y="2121554"/>
                  <a:pt x="21846" y="2145902"/>
                  <a:pt x="26894" y="2169459"/>
                </a:cubicBezTo>
                <a:cubicBezTo>
                  <a:pt x="30854" y="2187939"/>
                  <a:pt x="40239" y="2204913"/>
                  <a:pt x="44823" y="2223248"/>
                </a:cubicBezTo>
                <a:cubicBezTo>
                  <a:pt x="50800" y="2247154"/>
                  <a:pt x="54961" y="2271588"/>
                  <a:pt x="62753" y="2294965"/>
                </a:cubicBezTo>
                <a:cubicBezTo>
                  <a:pt x="65741" y="2303930"/>
                  <a:pt x="69121" y="2312773"/>
                  <a:pt x="71717" y="2321859"/>
                </a:cubicBezTo>
                <a:cubicBezTo>
                  <a:pt x="75547" y="2335264"/>
                  <a:pt x="82482" y="2370282"/>
                  <a:pt x="89647" y="2384612"/>
                </a:cubicBezTo>
                <a:cubicBezTo>
                  <a:pt x="94465" y="2394249"/>
                  <a:pt x="101600" y="2402541"/>
                  <a:pt x="107576" y="2411506"/>
                </a:cubicBezTo>
                <a:cubicBezTo>
                  <a:pt x="121125" y="2465699"/>
                  <a:pt x="112645" y="2435678"/>
                  <a:pt x="134470" y="2501153"/>
                </a:cubicBezTo>
                <a:cubicBezTo>
                  <a:pt x="134470" y="2501154"/>
                  <a:pt x="152399" y="2554941"/>
                  <a:pt x="152400" y="2554942"/>
                </a:cubicBezTo>
                <a:cubicBezTo>
                  <a:pt x="158376" y="2563907"/>
                  <a:pt x="165953" y="2571990"/>
                  <a:pt x="170329" y="2581836"/>
                </a:cubicBezTo>
                <a:cubicBezTo>
                  <a:pt x="178005" y="2599106"/>
                  <a:pt x="177774" y="2619899"/>
                  <a:pt x="188258" y="2635624"/>
                </a:cubicBezTo>
                <a:cubicBezTo>
                  <a:pt x="194235" y="2644589"/>
                  <a:pt x="201369" y="2652881"/>
                  <a:pt x="206188" y="2662518"/>
                </a:cubicBezTo>
                <a:cubicBezTo>
                  <a:pt x="229465" y="2709070"/>
                  <a:pt x="198061" y="2672319"/>
                  <a:pt x="233082" y="2707342"/>
                </a:cubicBezTo>
                <a:cubicBezTo>
                  <a:pt x="239058" y="2725271"/>
                  <a:pt x="237647" y="2747767"/>
                  <a:pt x="251011" y="2761130"/>
                </a:cubicBezTo>
                <a:cubicBezTo>
                  <a:pt x="267689" y="2777807"/>
                  <a:pt x="275561" y="2783334"/>
                  <a:pt x="286870" y="2805953"/>
                </a:cubicBezTo>
                <a:cubicBezTo>
                  <a:pt x="291096" y="2814405"/>
                  <a:pt x="291609" y="2824396"/>
                  <a:pt x="295835" y="2832848"/>
                </a:cubicBezTo>
                <a:cubicBezTo>
                  <a:pt x="317774" y="2876727"/>
                  <a:pt x="306677" y="2844316"/>
                  <a:pt x="331694" y="2877671"/>
                </a:cubicBezTo>
                <a:cubicBezTo>
                  <a:pt x="344623" y="2894910"/>
                  <a:pt x="352316" y="2916222"/>
                  <a:pt x="367553" y="2931459"/>
                </a:cubicBezTo>
                <a:cubicBezTo>
                  <a:pt x="373529" y="2937436"/>
                  <a:pt x="380202" y="2942789"/>
                  <a:pt x="385482" y="2949389"/>
                </a:cubicBezTo>
                <a:cubicBezTo>
                  <a:pt x="440083" y="3017643"/>
                  <a:pt x="352967" y="2925841"/>
                  <a:pt x="439270" y="3012142"/>
                </a:cubicBezTo>
                <a:cubicBezTo>
                  <a:pt x="445247" y="3018118"/>
                  <a:pt x="449182" y="3027398"/>
                  <a:pt x="457200" y="3030071"/>
                </a:cubicBezTo>
                <a:lnTo>
                  <a:pt x="484094" y="3039036"/>
                </a:lnTo>
                <a:cubicBezTo>
                  <a:pt x="490070" y="3048001"/>
                  <a:pt x="493610" y="3059199"/>
                  <a:pt x="502023" y="3065930"/>
                </a:cubicBezTo>
                <a:cubicBezTo>
                  <a:pt x="509402" y="3071833"/>
                  <a:pt x="520814" y="3070033"/>
                  <a:pt x="528917" y="3074895"/>
                </a:cubicBezTo>
                <a:cubicBezTo>
                  <a:pt x="536165" y="3079243"/>
                  <a:pt x="539599" y="3088476"/>
                  <a:pt x="546847" y="3092824"/>
                </a:cubicBezTo>
                <a:cubicBezTo>
                  <a:pt x="554950" y="3097686"/>
                  <a:pt x="565289" y="3097563"/>
                  <a:pt x="573741" y="3101789"/>
                </a:cubicBezTo>
                <a:cubicBezTo>
                  <a:pt x="583378" y="3106607"/>
                  <a:pt x="592222" y="3112987"/>
                  <a:pt x="600635" y="3119718"/>
                </a:cubicBezTo>
                <a:cubicBezTo>
                  <a:pt x="607235" y="3124998"/>
                  <a:pt x="611316" y="3133299"/>
                  <a:pt x="618564" y="3137648"/>
                </a:cubicBezTo>
                <a:cubicBezTo>
                  <a:pt x="626667" y="3142510"/>
                  <a:pt x="636493" y="3143624"/>
                  <a:pt x="645458" y="3146612"/>
                </a:cubicBezTo>
                <a:cubicBezTo>
                  <a:pt x="663388" y="3158565"/>
                  <a:pt x="678804" y="3175656"/>
                  <a:pt x="699247" y="3182471"/>
                </a:cubicBezTo>
                <a:cubicBezTo>
                  <a:pt x="762318" y="3203496"/>
                  <a:pt x="684456" y="3176132"/>
                  <a:pt x="762000" y="3209365"/>
                </a:cubicBezTo>
                <a:cubicBezTo>
                  <a:pt x="770686" y="3213087"/>
                  <a:pt x="780208" y="3214608"/>
                  <a:pt x="788894" y="3218330"/>
                </a:cubicBezTo>
                <a:cubicBezTo>
                  <a:pt x="801177" y="3223594"/>
                  <a:pt x="811953" y="3232419"/>
                  <a:pt x="824753" y="3236259"/>
                </a:cubicBezTo>
                <a:cubicBezTo>
                  <a:pt x="842163" y="3241482"/>
                  <a:pt x="860797" y="3241281"/>
                  <a:pt x="878541" y="3245224"/>
                </a:cubicBezTo>
                <a:cubicBezTo>
                  <a:pt x="887766" y="3247274"/>
                  <a:pt x="896138" y="3252499"/>
                  <a:pt x="905435" y="3254189"/>
                </a:cubicBezTo>
                <a:cubicBezTo>
                  <a:pt x="966331" y="3265261"/>
                  <a:pt x="1044415" y="3266823"/>
                  <a:pt x="1102658" y="3272118"/>
                </a:cubicBezTo>
                <a:cubicBezTo>
                  <a:pt x="1126651" y="3274299"/>
                  <a:pt x="1150392" y="3278799"/>
                  <a:pt x="1174376" y="3281083"/>
                </a:cubicBezTo>
                <a:cubicBezTo>
                  <a:pt x="1213162" y="3284777"/>
                  <a:pt x="1252070" y="3287060"/>
                  <a:pt x="1290917" y="3290048"/>
                </a:cubicBezTo>
                <a:cubicBezTo>
                  <a:pt x="1383552" y="3287060"/>
                  <a:pt x="1476443" y="3288574"/>
                  <a:pt x="1568823" y="3281083"/>
                </a:cubicBezTo>
                <a:cubicBezTo>
                  <a:pt x="1587660" y="3279556"/>
                  <a:pt x="1622611" y="3263153"/>
                  <a:pt x="1622611" y="3263153"/>
                </a:cubicBezTo>
                <a:cubicBezTo>
                  <a:pt x="1643850" y="3241916"/>
                  <a:pt x="1663921" y="3219501"/>
                  <a:pt x="1694329" y="3209365"/>
                </a:cubicBezTo>
                <a:lnTo>
                  <a:pt x="1721223" y="3200400"/>
                </a:lnTo>
                <a:cubicBezTo>
                  <a:pt x="1741050" y="3180573"/>
                  <a:pt x="1750048" y="3168058"/>
                  <a:pt x="1775011" y="3155577"/>
                </a:cubicBezTo>
                <a:cubicBezTo>
                  <a:pt x="1783463" y="3151351"/>
                  <a:pt x="1792940" y="3149600"/>
                  <a:pt x="1801905" y="3146612"/>
                </a:cubicBezTo>
                <a:cubicBezTo>
                  <a:pt x="1807882" y="3140636"/>
                  <a:pt x="1812802" y="3133371"/>
                  <a:pt x="1819835" y="3128683"/>
                </a:cubicBezTo>
                <a:cubicBezTo>
                  <a:pt x="1862269" y="3100394"/>
                  <a:pt x="1865049" y="3119331"/>
                  <a:pt x="1909482" y="3074895"/>
                </a:cubicBezTo>
                <a:cubicBezTo>
                  <a:pt x="1952768" y="3031607"/>
                  <a:pt x="1897766" y="3084267"/>
                  <a:pt x="1954305" y="3039036"/>
                </a:cubicBezTo>
                <a:cubicBezTo>
                  <a:pt x="1960905" y="3033756"/>
                  <a:pt x="1964987" y="3025455"/>
                  <a:pt x="1972235" y="3021106"/>
                </a:cubicBezTo>
                <a:cubicBezTo>
                  <a:pt x="1980338" y="3016244"/>
                  <a:pt x="1990164" y="3015130"/>
                  <a:pt x="1999129" y="3012142"/>
                </a:cubicBezTo>
                <a:lnTo>
                  <a:pt x="2043953" y="2967318"/>
                </a:lnTo>
                <a:cubicBezTo>
                  <a:pt x="2052918" y="2958353"/>
                  <a:pt x="2063815" y="2950973"/>
                  <a:pt x="2070847" y="2940424"/>
                </a:cubicBezTo>
                <a:cubicBezTo>
                  <a:pt x="2076823" y="2931459"/>
                  <a:pt x="2082046" y="2921943"/>
                  <a:pt x="2088776" y="2913530"/>
                </a:cubicBezTo>
                <a:cubicBezTo>
                  <a:pt x="2111010" y="2885737"/>
                  <a:pt x="2106241" y="2905493"/>
                  <a:pt x="2124635" y="2868706"/>
                </a:cubicBezTo>
                <a:cubicBezTo>
                  <a:pt x="2128861" y="2860254"/>
                  <a:pt x="2129374" y="2850264"/>
                  <a:pt x="2133600" y="2841812"/>
                </a:cubicBezTo>
                <a:cubicBezTo>
                  <a:pt x="2178615" y="2751782"/>
                  <a:pt x="2122309" y="2889073"/>
                  <a:pt x="2169458" y="2779059"/>
                </a:cubicBezTo>
                <a:cubicBezTo>
                  <a:pt x="2186913" y="2738329"/>
                  <a:pt x="2166538" y="2764050"/>
                  <a:pt x="2196353" y="2734236"/>
                </a:cubicBezTo>
                <a:cubicBezTo>
                  <a:pt x="2222088" y="2631288"/>
                  <a:pt x="2186102" y="2758156"/>
                  <a:pt x="2223247" y="2671483"/>
                </a:cubicBezTo>
                <a:cubicBezTo>
                  <a:pt x="2257980" y="2590438"/>
                  <a:pt x="2205127" y="2676249"/>
                  <a:pt x="2250141" y="2608730"/>
                </a:cubicBezTo>
                <a:cubicBezTo>
                  <a:pt x="2253129" y="2599765"/>
                  <a:pt x="2256509" y="2590922"/>
                  <a:pt x="2259105" y="2581836"/>
                </a:cubicBezTo>
                <a:cubicBezTo>
                  <a:pt x="2267684" y="2551809"/>
                  <a:pt x="2271797" y="2520596"/>
                  <a:pt x="2286000" y="2492189"/>
                </a:cubicBezTo>
                <a:cubicBezTo>
                  <a:pt x="2312382" y="2439424"/>
                  <a:pt x="2299702" y="2469010"/>
                  <a:pt x="2321858" y="2402542"/>
                </a:cubicBezTo>
                <a:lnTo>
                  <a:pt x="2339788" y="2348753"/>
                </a:lnTo>
                <a:cubicBezTo>
                  <a:pt x="2342885" y="2330172"/>
                  <a:pt x="2349695" y="2280497"/>
                  <a:pt x="2357717" y="2259106"/>
                </a:cubicBezTo>
                <a:cubicBezTo>
                  <a:pt x="2362409" y="2246593"/>
                  <a:pt x="2369670" y="2235201"/>
                  <a:pt x="2375647" y="2223248"/>
                </a:cubicBezTo>
                <a:cubicBezTo>
                  <a:pt x="2377830" y="2205781"/>
                  <a:pt x="2389449" y="2109409"/>
                  <a:pt x="2393576" y="2088777"/>
                </a:cubicBezTo>
                <a:cubicBezTo>
                  <a:pt x="2395429" y="2079511"/>
                  <a:pt x="2400249" y="2071050"/>
                  <a:pt x="2402541" y="2061883"/>
                </a:cubicBezTo>
                <a:cubicBezTo>
                  <a:pt x="2406942" y="2044278"/>
                  <a:pt x="2418695" y="1978356"/>
                  <a:pt x="2420470" y="1963271"/>
                </a:cubicBezTo>
                <a:cubicBezTo>
                  <a:pt x="2424327" y="1930491"/>
                  <a:pt x="2425341" y="1897410"/>
                  <a:pt x="2429435" y="1864659"/>
                </a:cubicBezTo>
                <a:cubicBezTo>
                  <a:pt x="2431325" y="1849540"/>
                  <a:pt x="2435674" y="1834827"/>
                  <a:pt x="2438400" y="1819836"/>
                </a:cubicBezTo>
                <a:cubicBezTo>
                  <a:pt x="2453055" y="1739234"/>
                  <a:pt x="2440471" y="1793620"/>
                  <a:pt x="2456329" y="1730189"/>
                </a:cubicBezTo>
                <a:cubicBezTo>
                  <a:pt x="2459317" y="1703295"/>
                  <a:pt x="2461938" y="1676357"/>
                  <a:pt x="2465294" y="1649506"/>
                </a:cubicBezTo>
                <a:cubicBezTo>
                  <a:pt x="2467915" y="1628539"/>
                  <a:pt x="2474258" y="1607883"/>
                  <a:pt x="2474258" y="1586753"/>
                </a:cubicBezTo>
                <a:cubicBezTo>
                  <a:pt x="2474258" y="1467186"/>
                  <a:pt x="2470723" y="1347608"/>
                  <a:pt x="2465294" y="1228165"/>
                </a:cubicBezTo>
                <a:cubicBezTo>
                  <a:pt x="2464480" y="1210246"/>
                  <a:pt x="2452216" y="1183204"/>
                  <a:pt x="2447364" y="1165412"/>
                </a:cubicBezTo>
                <a:cubicBezTo>
                  <a:pt x="2440880" y="1141639"/>
                  <a:pt x="2435411" y="1117601"/>
                  <a:pt x="2429435" y="1093695"/>
                </a:cubicBezTo>
                <a:lnTo>
                  <a:pt x="2402541" y="986118"/>
                </a:lnTo>
                <a:cubicBezTo>
                  <a:pt x="2399553" y="974165"/>
                  <a:pt x="2397472" y="961948"/>
                  <a:pt x="2393576" y="950259"/>
                </a:cubicBezTo>
                <a:lnTo>
                  <a:pt x="2375647" y="896471"/>
                </a:lnTo>
                <a:cubicBezTo>
                  <a:pt x="2372659" y="887506"/>
                  <a:pt x="2368974" y="878744"/>
                  <a:pt x="2366682" y="869577"/>
                </a:cubicBezTo>
                <a:cubicBezTo>
                  <a:pt x="2363694" y="857624"/>
                  <a:pt x="2361102" y="845565"/>
                  <a:pt x="2357717" y="833718"/>
                </a:cubicBezTo>
                <a:cubicBezTo>
                  <a:pt x="2355121" y="824632"/>
                  <a:pt x="2351045" y="815991"/>
                  <a:pt x="2348753" y="806824"/>
                </a:cubicBezTo>
                <a:cubicBezTo>
                  <a:pt x="2345058" y="792042"/>
                  <a:pt x="2343797" y="776700"/>
                  <a:pt x="2339788" y="762000"/>
                </a:cubicBezTo>
                <a:cubicBezTo>
                  <a:pt x="2334815" y="743767"/>
                  <a:pt x="2326441" y="726547"/>
                  <a:pt x="2321858" y="708212"/>
                </a:cubicBezTo>
                <a:cubicBezTo>
                  <a:pt x="2308309" y="654012"/>
                  <a:pt x="2316793" y="684051"/>
                  <a:pt x="2294964" y="618565"/>
                </a:cubicBezTo>
                <a:cubicBezTo>
                  <a:pt x="2291976" y="609600"/>
                  <a:pt x="2291242" y="599533"/>
                  <a:pt x="2286000" y="591671"/>
                </a:cubicBezTo>
                <a:lnTo>
                  <a:pt x="2268070" y="564777"/>
                </a:lnTo>
                <a:cubicBezTo>
                  <a:pt x="2264007" y="548527"/>
                  <a:pt x="2248450" y="482405"/>
                  <a:pt x="2241176" y="475130"/>
                </a:cubicBezTo>
                <a:lnTo>
                  <a:pt x="2223247" y="457200"/>
                </a:lnTo>
                <a:lnTo>
                  <a:pt x="2205317" y="403412"/>
                </a:lnTo>
                <a:cubicBezTo>
                  <a:pt x="2202329" y="394447"/>
                  <a:pt x="2201595" y="384380"/>
                  <a:pt x="2196353" y="376518"/>
                </a:cubicBezTo>
                <a:cubicBezTo>
                  <a:pt x="2190376" y="367553"/>
                  <a:pt x="2183242" y="359261"/>
                  <a:pt x="2178423" y="349624"/>
                </a:cubicBezTo>
                <a:cubicBezTo>
                  <a:pt x="2174197" y="341172"/>
                  <a:pt x="2174320" y="330833"/>
                  <a:pt x="2169458" y="322730"/>
                </a:cubicBezTo>
                <a:cubicBezTo>
                  <a:pt x="2165110" y="315482"/>
                  <a:pt x="2156809" y="311400"/>
                  <a:pt x="2151529" y="304800"/>
                </a:cubicBezTo>
                <a:cubicBezTo>
                  <a:pt x="2106305" y="248267"/>
                  <a:pt x="2158953" y="303258"/>
                  <a:pt x="2115670" y="259977"/>
                </a:cubicBezTo>
                <a:cubicBezTo>
                  <a:pt x="2112682" y="251012"/>
                  <a:pt x="2112608" y="240462"/>
                  <a:pt x="2106705" y="233083"/>
                </a:cubicBezTo>
                <a:cubicBezTo>
                  <a:pt x="2094065" y="217283"/>
                  <a:pt x="2070636" y="212095"/>
                  <a:pt x="2052917" y="206189"/>
                </a:cubicBezTo>
                <a:cubicBezTo>
                  <a:pt x="2036240" y="189511"/>
                  <a:pt x="2030714" y="181640"/>
                  <a:pt x="2008094" y="170330"/>
                </a:cubicBezTo>
                <a:cubicBezTo>
                  <a:pt x="1999642" y="166104"/>
                  <a:pt x="1989886" y="165087"/>
                  <a:pt x="1981200" y="161365"/>
                </a:cubicBezTo>
                <a:cubicBezTo>
                  <a:pt x="1968917" y="156101"/>
                  <a:pt x="1957749" y="148399"/>
                  <a:pt x="1945341" y="143436"/>
                </a:cubicBezTo>
                <a:cubicBezTo>
                  <a:pt x="1927794" y="136417"/>
                  <a:pt x="1891553" y="125506"/>
                  <a:pt x="1891553" y="125506"/>
                </a:cubicBezTo>
                <a:cubicBezTo>
                  <a:pt x="1885576" y="119530"/>
                  <a:pt x="1881183" y="111357"/>
                  <a:pt x="1873623" y="107577"/>
                </a:cubicBezTo>
                <a:cubicBezTo>
                  <a:pt x="1856719" y="99125"/>
                  <a:pt x="1837764" y="95624"/>
                  <a:pt x="1819835" y="89648"/>
                </a:cubicBezTo>
                <a:lnTo>
                  <a:pt x="1792941" y="80683"/>
                </a:lnTo>
                <a:lnTo>
                  <a:pt x="1766047" y="71718"/>
                </a:lnTo>
                <a:cubicBezTo>
                  <a:pt x="1757082" y="68730"/>
                  <a:pt x="1748321" y="65045"/>
                  <a:pt x="1739153" y="62753"/>
                </a:cubicBezTo>
                <a:cubicBezTo>
                  <a:pt x="1727200" y="59765"/>
                  <a:pt x="1715141" y="57174"/>
                  <a:pt x="1703294" y="53789"/>
                </a:cubicBezTo>
                <a:cubicBezTo>
                  <a:pt x="1663979" y="42556"/>
                  <a:pt x="1656997" y="32708"/>
                  <a:pt x="1604682" y="26895"/>
                </a:cubicBezTo>
                <a:lnTo>
                  <a:pt x="1524000" y="17930"/>
                </a:lnTo>
                <a:cubicBezTo>
                  <a:pt x="1510170" y="14472"/>
                  <a:pt x="1454698" y="0"/>
                  <a:pt x="1443317" y="0"/>
                </a:cubicBezTo>
                <a:cubicBezTo>
                  <a:pt x="1374523" y="0"/>
                  <a:pt x="1305858" y="5977"/>
                  <a:pt x="1237129" y="8965"/>
                </a:cubicBezTo>
                <a:lnTo>
                  <a:pt x="1075764" y="62753"/>
                </a:lnTo>
                <a:lnTo>
                  <a:pt x="1021976" y="80683"/>
                </a:lnTo>
                <a:cubicBezTo>
                  <a:pt x="1013011" y="83671"/>
                  <a:pt x="1004437" y="88312"/>
                  <a:pt x="995082" y="89648"/>
                </a:cubicBezTo>
                <a:cubicBezTo>
                  <a:pt x="948057" y="96365"/>
                  <a:pt x="924162" y="99282"/>
                  <a:pt x="878541" y="107577"/>
                </a:cubicBezTo>
                <a:cubicBezTo>
                  <a:pt x="863550" y="110303"/>
                  <a:pt x="848801" y="114387"/>
                  <a:pt x="833717" y="116542"/>
                </a:cubicBezTo>
                <a:cubicBezTo>
                  <a:pt x="806929" y="120369"/>
                  <a:pt x="779929" y="122518"/>
                  <a:pt x="753035" y="125506"/>
                </a:cubicBezTo>
                <a:cubicBezTo>
                  <a:pt x="741082" y="128494"/>
                  <a:pt x="729298" y="132267"/>
                  <a:pt x="717176" y="134471"/>
                </a:cubicBezTo>
                <a:cubicBezTo>
                  <a:pt x="696387" y="138251"/>
                  <a:pt x="675012" y="138685"/>
                  <a:pt x="654423" y="143436"/>
                </a:cubicBezTo>
                <a:cubicBezTo>
                  <a:pt x="636008" y="147686"/>
                  <a:pt x="619167" y="157658"/>
                  <a:pt x="600635" y="161365"/>
                </a:cubicBezTo>
                <a:cubicBezTo>
                  <a:pt x="585694" y="164353"/>
                  <a:pt x="570511" y="166321"/>
                  <a:pt x="555811" y="170330"/>
                </a:cubicBezTo>
                <a:cubicBezTo>
                  <a:pt x="537578" y="175303"/>
                  <a:pt x="502023" y="188259"/>
                  <a:pt x="502023" y="188259"/>
                </a:cubicBezTo>
                <a:cubicBezTo>
                  <a:pt x="456596" y="233688"/>
                  <a:pt x="515385" y="180243"/>
                  <a:pt x="457200" y="215153"/>
                </a:cubicBezTo>
                <a:cubicBezTo>
                  <a:pt x="449952" y="219502"/>
                  <a:pt x="439270" y="233083"/>
                  <a:pt x="439270" y="2330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lIns="95665" tIns="47832" rIns="95665" bIns="47832" anchor="ctr"/>
          <a:lstStyle/>
          <a:p>
            <a:pPr algn="ctr">
              <a:defRPr/>
            </a:pPr>
            <a:endParaRPr lang="zh-CN" altLang="en-US"/>
          </a:p>
        </p:txBody>
      </p:sp>
      <p:sp>
        <p:nvSpPr>
          <p:cNvPr id="50" name="Freeform 49"/>
          <p:cNvSpPr/>
          <p:nvPr/>
        </p:nvSpPr>
        <p:spPr>
          <a:xfrm>
            <a:off x="7885113" y="3090441"/>
            <a:ext cx="3297237" cy="3290887"/>
          </a:xfrm>
          <a:custGeom>
            <a:avLst/>
            <a:gdLst>
              <a:gd name="connsiteX0" fmla="*/ 403411 w 2474258"/>
              <a:gd name="connsiteY0" fmla="*/ 89648 h 3290048"/>
              <a:gd name="connsiteX1" fmla="*/ 367553 w 2474258"/>
              <a:gd name="connsiteY1" fmla="*/ 134471 h 3290048"/>
              <a:gd name="connsiteX2" fmla="*/ 331694 w 2474258"/>
              <a:gd name="connsiteY2" fmla="*/ 170330 h 3290048"/>
              <a:gd name="connsiteX3" fmla="*/ 295835 w 2474258"/>
              <a:gd name="connsiteY3" fmla="*/ 224118 h 3290048"/>
              <a:gd name="connsiteX4" fmla="*/ 286870 w 2474258"/>
              <a:gd name="connsiteY4" fmla="*/ 251012 h 3290048"/>
              <a:gd name="connsiteX5" fmla="*/ 268941 w 2474258"/>
              <a:gd name="connsiteY5" fmla="*/ 268942 h 3290048"/>
              <a:gd name="connsiteX6" fmla="*/ 259976 w 2474258"/>
              <a:gd name="connsiteY6" fmla="*/ 304800 h 3290048"/>
              <a:gd name="connsiteX7" fmla="*/ 224117 w 2474258"/>
              <a:gd name="connsiteY7" fmla="*/ 367553 h 3290048"/>
              <a:gd name="connsiteX8" fmla="*/ 188258 w 2474258"/>
              <a:gd name="connsiteY8" fmla="*/ 448236 h 3290048"/>
              <a:gd name="connsiteX9" fmla="*/ 179294 w 2474258"/>
              <a:gd name="connsiteY9" fmla="*/ 493059 h 3290048"/>
              <a:gd name="connsiteX10" fmla="*/ 161364 w 2474258"/>
              <a:gd name="connsiteY10" fmla="*/ 546848 h 3290048"/>
              <a:gd name="connsiteX11" fmla="*/ 152400 w 2474258"/>
              <a:gd name="connsiteY11" fmla="*/ 573742 h 3290048"/>
              <a:gd name="connsiteX12" fmla="*/ 143435 w 2474258"/>
              <a:gd name="connsiteY12" fmla="*/ 600636 h 3290048"/>
              <a:gd name="connsiteX13" fmla="*/ 134470 w 2474258"/>
              <a:gd name="connsiteY13" fmla="*/ 636495 h 3290048"/>
              <a:gd name="connsiteX14" fmla="*/ 107576 w 2474258"/>
              <a:gd name="connsiteY14" fmla="*/ 735106 h 3290048"/>
              <a:gd name="connsiteX15" fmla="*/ 98611 w 2474258"/>
              <a:gd name="connsiteY15" fmla="*/ 797859 h 3290048"/>
              <a:gd name="connsiteX16" fmla="*/ 89647 w 2474258"/>
              <a:gd name="connsiteY16" fmla="*/ 824753 h 3290048"/>
              <a:gd name="connsiteX17" fmla="*/ 80682 w 2474258"/>
              <a:gd name="connsiteY17" fmla="*/ 869577 h 3290048"/>
              <a:gd name="connsiteX18" fmla="*/ 71717 w 2474258"/>
              <a:gd name="connsiteY18" fmla="*/ 905436 h 3290048"/>
              <a:gd name="connsiteX19" fmla="*/ 53788 w 2474258"/>
              <a:gd name="connsiteY19" fmla="*/ 1075765 h 3290048"/>
              <a:gd name="connsiteX20" fmla="*/ 35858 w 2474258"/>
              <a:gd name="connsiteY20" fmla="*/ 1165412 h 3290048"/>
              <a:gd name="connsiteX21" fmla="*/ 17929 w 2474258"/>
              <a:gd name="connsiteY21" fmla="*/ 1281953 h 3290048"/>
              <a:gd name="connsiteX22" fmla="*/ 0 w 2474258"/>
              <a:gd name="connsiteY22" fmla="*/ 1506071 h 3290048"/>
              <a:gd name="connsiteX23" fmla="*/ 8964 w 2474258"/>
              <a:gd name="connsiteY23" fmla="*/ 2052918 h 3290048"/>
              <a:gd name="connsiteX24" fmla="*/ 17929 w 2474258"/>
              <a:gd name="connsiteY24" fmla="*/ 2097742 h 3290048"/>
              <a:gd name="connsiteX25" fmla="*/ 26894 w 2474258"/>
              <a:gd name="connsiteY25" fmla="*/ 2169459 h 3290048"/>
              <a:gd name="connsiteX26" fmla="*/ 44823 w 2474258"/>
              <a:gd name="connsiteY26" fmla="*/ 2223248 h 3290048"/>
              <a:gd name="connsiteX27" fmla="*/ 62753 w 2474258"/>
              <a:gd name="connsiteY27" fmla="*/ 2294965 h 3290048"/>
              <a:gd name="connsiteX28" fmla="*/ 71717 w 2474258"/>
              <a:gd name="connsiteY28" fmla="*/ 2321859 h 3290048"/>
              <a:gd name="connsiteX29" fmla="*/ 89647 w 2474258"/>
              <a:gd name="connsiteY29" fmla="*/ 2384612 h 3290048"/>
              <a:gd name="connsiteX30" fmla="*/ 107576 w 2474258"/>
              <a:gd name="connsiteY30" fmla="*/ 2411506 h 3290048"/>
              <a:gd name="connsiteX31" fmla="*/ 134470 w 2474258"/>
              <a:gd name="connsiteY31" fmla="*/ 2501153 h 3290048"/>
              <a:gd name="connsiteX32" fmla="*/ 152400 w 2474258"/>
              <a:gd name="connsiteY32" fmla="*/ 2554942 h 3290048"/>
              <a:gd name="connsiteX33" fmla="*/ 170329 w 2474258"/>
              <a:gd name="connsiteY33" fmla="*/ 2581836 h 3290048"/>
              <a:gd name="connsiteX34" fmla="*/ 188258 w 2474258"/>
              <a:gd name="connsiteY34" fmla="*/ 2635624 h 3290048"/>
              <a:gd name="connsiteX35" fmla="*/ 206188 w 2474258"/>
              <a:gd name="connsiteY35" fmla="*/ 2662518 h 3290048"/>
              <a:gd name="connsiteX36" fmla="*/ 233082 w 2474258"/>
              <a:gd name="connsiteY36" fmla="*/ 2707342 h 3290048"/>
              <a:gd name="connsiteX37" fmla="*/ 251011 w 2474258"/>
              <a:gd name="connsiteY37" fmla="*/ 2761130 h 3290048"/>
              <a:gd name="connsiteX38" fmla="*/ 286870 w 2474258"/>
              <a:gd name="connsiteY38" fmla="*/ 2805953 h 3290048"/>
              <a:gd name="connsiteX39" fmla="*/ 295835 w 2474258"/>
              <a:gd name="connsiteY39" fmla="*/ 2832848 h 3290048"/>
              <a:gd name="connsiteX40" fmla="*/ 331694 w 2474258"/>
              <a:gd name="connsiteY40" fmla="*/ 2877671 h 3290048"/>
              <a:gd name="connsiteX41" fmla="*/ 367553 w 2474258"/>
              <a:gd name="connsiteY41" fmla="*/ 2931459 h 3290048"/>
              <a:gd name="connsiteX42" fmla="*/ 385482 w 2474258"/>
              <a:gd name="connsiteY42" fmla="*/ 2949389 h 3290048"/>
              <a:gd name="connsiteX43" fmla="*/ 439270 w 2474258"/>
              <a:gd name="connsiteY43" fmla="*/ 3012142 h 3290048"/>
              <a:gd name="connsiteX44" fmla="*/ 457200 w 2474258"/>
              <a:gd name="connsiteY44" fmla="*/ 3030071 h 3290048"/>
              <a:gd name="connsiteX45" fmla="*/ 484094 w 2474258"/>
              <a:gd name="connsiteY45" fmla="*/ 3039036 h 3290048"/>
              <a:gd name="connsiteX46" fmla="*/ 502023 w 2474258"/>
              <a:gd name="connsiteY46" fmla="*/ 3065930 h 3290048"/>
              <a:gd name="connsiteX47" fmla="*/ 528917 w 2474258"/>
              <a:gd name="connsiteY47" fmla="*/ 3074895 h 3290048"/>
              <a:gd name="connsiteX48" fmla="*/ 546847 w 2474258"/>
              <a:gd name="connsiteY48" fmla="*/ 3092824 h 3290048"/>
              <a:gd name="connsiteX49" fmla="*/ 573741 w 2474258"/>
              <a:gd name="connsiteY49" fmla="*/ 3101789 h 3290048"/>
              <a:gd name="connsiteX50" fmla="*/ 600635 w 2474258"/>
              <a:gd name="connsiteY50" fmla="*/ 3119718 h 3290048"/>
              <a:gd name="connsiteX51" fmla="*/ 618564 w 2474258"/>
              <a:gd name="connsiteY51" fmla="*/ 3137648 h 3290048"/>
              <a:gd name="connsiteX52" fmla="*/ 645458 w 2474258"/>
              <a:gd name="connsiteY52" fmla="*/ 3146612 h 3290048"/>
              <a:gd name="connsiteX53" fmla="*/ 699247 w 2474258"/>
              <a:gd name="connsiteY53" fmla="*/ 3182471 h 3290048"/>
              <a:gd name="connsiteX54" fmla="*/ 762000 w 2474258"/>
              <a:gd name="connsiteY54" fmla="*/ 3209365 h 3290048"/>
              <a:gd name="connsiteX55" fmla="*/ 788894 w 2474258"/>
              <a:gd name="connsiteY55" fmla="*/ 3218330 h 3290048"/>
              <a:gd name="connsiteX56" fmla="*/ 824753 w 2474258"/>
              <a:gd name="connsiteY56" fmla="*/ 3236259 h 3290048"/>
              <a:gd name="connsiteX57" fmla="*/ 878541 w 2474258"/>
              <a:gd name="connsiteY57" fmla="*/ 3245224 h 3290048"/>
              <a:gd name="connsiteX58" fmla="*/ 905435 w 2474258"/>
              <a:gd name="connsiteY58" fmla="*/ 3254189 h 3290048"/>
              <a:gd name="connsiteX59" fmla="*/ 1102658 w 2474258"/>
              <a:gd name="connsiteY59" fmla="*/ 3272118 h 3290048"/>
              <a:gd name="connsiteX60" fmla="*/ 1174376 w 2474258"/>
              <a:gd name="connsiteY60" fmla="*/ 3281083 h 3290048"/>
              <a:gd name="connsiteX61" fmla="*/ 1290917 w 2474258"/>
              <a:gd name="connsiteY61" fmla="*/ 3290048 h 3290048"/>
              <a:gd name="connsiteX62" fmla="*/ 1568823 w 2474258"/>
              <a:gd name="connsiteY62" fmla="*/ 3281083 h 3290048"/>
              <a:gd name="connsiteX63" fmla="*/ 1622611 w 2474258"/>
              <a:gd name="connsiteY63" fmla="*/ 3263153 h 3290048"/>
              <a:gd name="connsiteX64" fmla="*/ 1694329 w 2474258"/>
              <a:gd name="connsiteY64" fmla="*/ 3209365 h 3290048"/>
              <a:gd name="connsiteX65" fmla="*/ 1721223 w 2474258"/>
              <a:gd name="connsiteY65" fmla="*/ 3200400 h 3290048"/>
              <a:gd name="connsiteX66" fmla="*/ 1775011 w 2474258"/>
              <a:gd name="connsiteY66" fmla="*/ 3155577 h 3290048"/>
              <a:gd name="connsiteX67" fmla="*/ 1801905 w 2474258"/>
              <a:gd name="connsiteY67" fmla="*/ 3146612 h 3290048"/>
              <a:gd name="connsiteX68" fmla="*/ 1819835 w 2474258"/>
              <a:gd name="connsiteY68" fmla="*/ 3128683 h 3290048"/>
              <a:gd name="connsiteX69" fmla="*/ 1909482 w 2474258"/>
              <a:gd name="connsiteY69" fmla="*/ 3074895 h 3290048"/>
              <a:gd name="connsiteX70" fmla="*/ 1954305 w 2474258"/>
              <a:gd name="connsiteY70" fmla="*/ 3039036 h 3290048"/>
              <a:gd name="connsiteX71" fmla="*/ 1972235 w 2474258"/>
              <a:gd name="connsiteY71" fmla="*/ 3021106 h 3290048"/>
              <a:gd name="connsiteX72" fmla="*/ 1999129 w 2474258"/>
              <a:gd name="connsiteY72" fmla="*/ 3012142 h 3290048"/>
              <a:gd name="connsiteX73" fmla="*/ 2043953 w 2474258"/>
              <a:gd name="connsiteY73" fmla="*/ 2967318 h 3290048"/>
              <a:gd name="connsiteX74" fmla="*/ 2070847 w 2474258"/>
              <a:gd name="connsiteY74" fmla="*/ 2940424 h 3290048"/>
              <a:gd name="connsiteX75" fmla="*/ 2088776 w 2474258"/>
              <a:gd name="connsiteY75" fmla="*/ 2913530 h 3290048"/>
              <a:gd name="connsiteX76" fmla="*/ 2124635 w 2474258"/>
              <a:gd name="connsiteY76" fmla="*/ 2868706 h 3290048"/>
              <a:gd name="connsiteX77" fmla="*/ 2133600 w 2474258"/>
              <a:gd name="connsiteY77" fmla="*/ 2841812 h 3290048"/>
              <a:gd name="connsiteX78" fmla="*/ 2169458 w 2474258"/>
              <a:gd name="connsiteY78" fmla="*/ 2779059 h 3290048"/>
              <a:gd name="connsiteX79" fmla="*/ 2196353 w 2474258"/>
              <a:gd name="connsiteY79" fmla="*/ 2734236 h 3290048"/>
              <a:gd name="connsiteX80" fmla="*/ 2223247 w 2474258"/>
              <a:gd name="connsiteY80" fmla="*/ 2671483 h 3290048"/>
              <a:gd name="connsiteX81" fmla="*/ 2250141 w 2474258"/>
              <a:gd name="connsiteY81" fmla="*/ 2608730 h 3290048"/>
              <a:gd name="connsiteX82" fmla="*/ 2259105 w 2474258"/>
              <a:gd name="connsiteY82" fmla="*/ 2581836 h 3290048"/>
              <a:gd name="connsiteX83" fmla="*/ 2286000 w 2474258"/>
              <a:gd name="connsiteY83" fmla="*/ 2492189 h 3290048"/>
              <a:gd name="connsiteX84" fmla="*/ 2321858 w 2474258"/>
              <a:gd name="connsiteY84" fmla="*/ 2402542 h 3290048"/>
              <a:gd name="connsiteX85" fmla="*/ 2339788 w 2474258"/>
              <a:gd name="connsiteY85" fmla="*/ 2348753 h 3290048"/>
              <a:gd name="connsiteX86" fmla="*/ 2357717 w 2474258"/>
              <a:gd name="connsiteY86" fmla="*/ 2259106 h 3290048"/>
              <a:gd name="connsiteX87" fmla="*/ 2375647 w 2474258"/>
              <a:gd name="connsiteY87" fmla="*/ 2223248 h 3290048"/>
              <a:gd name="connsiteX88" fmla="*/ 2393576 w 2474258"/>
              <a:gd name="connsiteY88" fmla="*/ 2088777 h 3290048"/>
              <a:gd name="connsiteX89" fmla="*/ 2402541 w 2474258"/>
              <a:gd name="connsiteY89" fmla="*/ 2061883 h 3290048"/>
              <a:gd name="connsiteX90" fmla="*/ 2420470 w 2474258"/>
              <a:gd name="connsiteY90" fmla="*/ 1963271 h 3290048"/>
              <a:gd name="connsiteX91" fmla="*/ 2429435 w 2474258"/>
              <a:gd name="connsiteY91" fmla="*/ 1864659 h 3290048"/>
              <a:gd name="connsiteX92" fmla="*/ 2438400 w 2474258"/>
              <a:gd name="connsiteY92" fmla="*/ 1819836 h 3290048"/>
              <a:gd name="connsiteX93" fmla="*/ 2456329 w 2474258"/>
              <a:gd name="connsiteY93" fmla="*/ 1730189 h 3290048"/>
              <a:gd name="connsiteX94" fmla="*/ 2465294 w 2474258"/>
              <a:gd name="connsiteY94" fmla="*/ 1649506 h 3290048"/>
              <a:gd name="connsiteX95" fmla="*/ 2474258 w 2474258"/>
              <a:gd name="connsiteY95" fmla="*/ 1586753 h 3290048"/>
              <a:gd name="connsiteX96" fmla="*/ 2465294 w 2474258"/>
              <a:gd name="connsiteY96" fmla="*/ 1228165 h 3290048"/>
              <a:gd name="connsiteX97" fmla="*/ 2447364 w 2474258"/>
              <a:gd name="connsiteY97" fmla="*/ 1165412 h 3290048"/>
              <a:gd name="connsiteX98" fmla="*/ 2429435 w 2474258"/>
              <a:gd name="connsiteY98" fmla="*/ 1093695 h 3290048"/>
              <a:gd name="connsiteX99" fmla="*/ 2402541 w 2474258"/>
              <a:gd name="connsiteY99" fmla="*/ 986118 h 3290048"/>
              <a:gd name="connsiteX100" fmla="*/ 2393576 w 2474258"/>
              <a:gd name="connsiteY100" fmla="*/ 950259 h 3290048"/>
              <a:gd name="connsiteX101" fmla="*/ 2375647 w 2474258"/>
              <a:gd name="connsiteY101" fmla="*/ 896471 h 3290048"/>
              <a:gd name="connsiteX102" fmla="*/ 2366682 w 2474258"/>
              <a:gd name="connsiteY102" fmla="*/ 869577 h 3290048"/>
              <a:gd name="connsiteX103" fmla="*/ 2357717 w 2474258"/>
              <a:gd name="connsiteY103" fmla="*/ 833718 h 3290048"/>
              <a:gd name="connsiteX104" fmla="*/ 2348753 w 2474258"/>
              <a:gd name="connsiteY104" fmla="*/ 806824 h 3290048"/>
              <a:gd name="connsiteX105" fmla="*/ 2339788 w 2474258"/>
              <a:gd name="connsiteY105" fmla="*/ 762000 h 3290048"/>
              <a:gd name="connsiteX106" fmla="*/ 2321858 w 2474258"/>
              <a:gd name="connsiteY106" fmla="*/ 708212 h 3290048"/>
              <a:gd name="connsiteX107" fmla="*/ 2294964 w 2474258"/>
              <a:gd name="connsiteY107" fmla="*/ 618565 h 3290048"/>
              <a:gd name="connsiteX108" fmla="*/ 2286000 w 2474258"/>
              <a:gd name="connsiteY108" fmla="*/ 591671 h 3290048"/>
              <a:gd name="connsiteX109" fmla="*/ 2268070 w 2474258"/>
              <a:gd name="connsiteY109" fmla="*/ 564777 h 3290048"/>
              <a:gd name="connsiteX110" fmla="*/ 2241176 w 2474258"/>
              <a:gd name="connsiteY110" fmla="*/ 475130 h 3290048"/>
              <a:gd name="connsiteX111" fmla="*/ 2223247 w 2474258"/>
              <a:gd name="connsiteY111" fmla="*/ 457200 h 3290048"/>
              <a:gd name="connsiteX112" fmla="*/ 2205317 w 2474258"/>
              <a:gd name="connsiteY112" fmla="*/ 403412 h 3290048"/>
              <a:gd name="connsiteX113" fmla="*/ 2196353 w 2474258"/>
              <a:gd name="connsiteY113" fmla="*/ 376518 h 3290048"/>
              <a:gd name="connsiteX114" fmla="*/ 2178423 w 2474258"/>
              <a:gd name="connsiteY114" fmla="*/ 349624 h 3290048"/>
              <a:gd name="connsiteX115" fmla="*/ 2169458 w 2474258"/>
              <a:gd name="connsiteY115" fmla="*/ 322730 h 3290048"/>
              <a:gd name="connsiteX116" fmla="*/ 2151529 w 2474258"/>
              <a:gd name="connsiteY116" fmla="*/ 304800 h 3290048"/>
              <a:gd name="connsiteX117" fmla="*/ 2115670 w 2474258"/>
              <a:gd name="connsiteY117" fmla="*/ 259977 h 3290048"/>
              <a:gd name="connsiteX118" fmla="*/ 2106705 w 2474258"/>
              <a:gd name="connsiteY118" fmla="*/ 233083 h 3290048"/>
              <a:gd name="connsiteX119" fmla="*/ 2052917 w 2474258"/>
              <a:gd name="connsiteY119" fmla="*/ 206189 h 3290048"/>
              <a:gd name="connsiteX120" fmla="*/ 2008094 w 2474258"/>
              <a:gd name="connsiteY120" fmla="*/ 170330 h 3290048"/>
              <a:gd name="connsiteX121" fmla="*/ 1981200 w 2474258"/>
              <a:gd name="connsiteY121" fmla="*/ 161365 h 3290048"/>
              <a:gd name="connsiteX122" fmla="*/ 1945341 w 2474258"/>
              <a:gd name="connsiteY122" fmla="*/ 143436 h 3290048"/>
              <a:gd name="connsiteX123" fmla="*/ 1891553 w 2474258"/>
              <a:gd name="connsiteY123" fmla="*/ 125506 h 3290048"/>
              <a:gd name="connsiteX124" fmla="*/ 1873623 w 2474258"/>
              <a:gd name="connsiteY124" fmla="*/ 107577 h 3290048"/>
              <a:gd name="connsiteX125" fmla="*/ 1819835 w 2474258"/>
              <a:gd name="connsiteY125" fmla="*/ 89648 h 3290048"/>
              <a:gd name="connsiteX126" fmla="*/ 1792941 w 2474258"/>
              <a:gd name="connsiteY126" fmla="*/ 80683 h 3290048"/>
              <a:gd name="connsiteX127" fmla="*/ 1766047 w 2474258"/>
              <a:gd name="connsiteY127" fmla="*/ 71718 h 3290048"/>
              <a:gd name="connsiteX128" fmla="*/ 1739153 w 2474258"/>
              <a:gd name="connsiteY128" fmla="*/ 62753 h 3290048"/>
              <a:gd name="connsiteX129" fmla="*/ 1703294 w 2474258"/>
              <a:gd name="connsiteY129" fmla="*/ 53789 h 3290048"/>
              <a:gd name="connsiteX130" fmla="*/ 1604682 w 2474258"/>
              <a:gd name="connsiteY130" fmla="*/ 26895 h 3290048"/>
              <a:gd name="connsiteX131" fmla="*/ 1524000 w 2474258"/>
              <a:gd name="connsiteY131" fmla="*/ 17930 h 3290048"/>
              <a:gd name="connsiteX132" fmla="*/ 1443317 w 2474258"/>
              <a:gd name="connsiteY132" fmla="*/ 0 h 3290048"/>
              <a:gd name="connsiteX133" fmla="*/ 1237129 w 2474258"/>
              <a:gd name="connsiteY133" fmla="*/ 8965 h 3290048"/>
              <a:gd name="connsiteX134" fmla="*/ 1075764 w 2474258"/>
              <a:gd name="connsiteY134" fmla="*/ 62753 h 3290048"/>
              <a:gd name="connsiteX135" fmla="*/ 1021976 w 2474258"/>
              <a:gd name="connsiteY135" fmla="*/ 80683 h 3290048"/>
              <a:gd name="connsiteX136" fmla="*/ 995082 w 2474258"/>
              <a:gd name="connsiteY136" fmla="*/ 89648 h 3290048"/>
              <a:gd name="connsiteX137" fmla="*/ 878541 w 2474258"/>
              <a:gd name="connsiteY137" fmla="*/ 107577 h 3290048"/>
              <a:gd name="connsiteX138" fmla="*/ 833717 w 2474258"/>
              <a:gd name="connsiteY138" fmla="*/ 116542 h 3290048"/>
              <a:gd name="connsiteX139" fmla="*/ 753035 w 2474258"/>
              <a:gd name="connsiteY139" fmla="*/ 125506 h 3290048"/>
              <a:gd name="connsiteX140" fmla="*/ 717176 w 2474258"/>
              <a:gd name="connsiteY140" fmla="*/ 134471 h 3290048"/>
              <a:gd name="connsiteX141" fmla="*/ 654423 w 2474258"/>
              <a:gd name="connsiteY141" fmla="*/ 143436 h 3290048"/>
              <a:gd name="connsiteX142" fmla="*/ 600635 w 2474258"/>
              <a:gd name="connsiteY142" fmla="*/ 161365 h 3290048"/>
              <a:gd name="connsiteX143" fmla="*/ 555811 w 2474258"/>
              <a:gd name="connsiteY143" fmla="*/ 170330 h 3290048"/>
              <a:gd name="connsiteX144" fmla="*/ 502023 w 2474258"/>
              <a:gd name="connsiteY144" fmla="*/ 188259 h 3290048"/>
              <a:gd name="connsiteX145" fmla="*/ 457200 w 2474258"/>
              <a:gd name="connsiteY145" fmla="*/ 215153 h 3290048"/>
              <a:gd name="connsiteX146" fmla="*/ 439270 w 2474258"/>
              <a:gd name="connsiteY146" fmla="*/ 233083 h 3290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2474258" h="3290048">
                <a:moveTo>
                  <a:pt x="403411" y="89648"/>
                </a:moveTo>
                <a:cubicBezTo>
                  <a:pt x="337877" y="133336"/>
                  <a:pt x="406917" y="79360"/>
                  <a:pt x="367553" y="134471"/>
                </a:cubicBezTo>
                <a:cubicBezTo>
                  <a:pt x="357728" y="148226"/>
                  <a:pt x="331694" y="170330"/>
                  <a:pt x="331694" y="170330"/>
                </a:cubicBezTo>
                <a:cubicBezTo>
                  <a:pt x="311105" y="252683"/>
                  <a:pt x="340860" y="167837"/>
                  <a:pt x="295835" y="224118"/>
                </a:cubicBezTo>
                <a:cubicBezTo>
                  <a:pt x="289932" y="231497"/>
                  <a:pt x="291732" y="242909"/>
                  <a:pt x="286870" y="251012"/>
                </a:cubicBezTo>
                <a:cubicBezTo>
                  <a:pt x="282522" y="258260"/>
                  <a:pt x="274917" y="262965"/>
                  <a:pt x="268941" y="268942"/>
                </a:cubicBezTo>
                <a:cubicBezTo>
                  <a:pt x="265953" y="280895"/>
                  <a:pt x="264302" y="293264"/>
                  <a:pt x="259976" y="304800"/>
                </a:cubicBezTo>
                <a:cubicBezTo>
                  <a:pt x="250225" y="330802"/>
                  <a:pt x="238982" y="345257"/>
                  <a:pt x="224117" y="367553"/>
                </a:cubicBezTo>
                <a:cubicBezTo>
                  <a:pt x="202781" y="431563"/>
                  <a:pt x="216672" y="405617"/>
                  <a:pt x="188258" y="448236"/>
                </a:cubicBezTo>
                <a:cubicBezTo>
                  <a:pt x="185270" y="463177"/>
                  <a:pt x="183303" y="478359"/>
                  <a:pt x="179294" y="493059"/>
                </a:cubicBezTo>
                <a:cubicBezTo>
                  <a:pt x="174321" y="511293"/>
                  <a:pt x="167340" y="528918"/>
                  <a:pt x="161364" y="546848"/>
                </a:cubicBezTo>
                <a:lnTo>
                  <a:pt x="152400" y="573742"/>
                </a:lnTo>
                <a:cubicBezTo>
                  <a:pt x="149412" y="582707"/>
                  <a:pt x="145727" y="591469"/>
                  <a:pt x="143435" y="600636"/>
                </a:cubicBezTo>
                <a:cubicBezTo>
                  <a:pt x="140447" y="612589"/>
                  <a:pt x="137855" y="624648"/>
                  <a:pt x="134470" y="636495"/>
                </a:cubicBezTo>
                <a:cubicBezTo>
                  <a:pt x="121965" y="680262"/>
                  <a:pt x="116709" y="671180"/>
                  <a:pt x="107576" y="735106"/>
                </a:cubicBezTo>
                <a:cubicBezTo>
                  <a:pt x="104588" y="756024"/>
                  <a:pt x="102755" y="777139"/>
                  <a:pt x="98611" y="797859"/>
                </a:cubicBezTo>
                <a:cubicBezTo>
                  <a:pt x="96758" y="807125"/>
                  <a:pt x="91939" y="815586"/>
                  <a:pt x="89647" y="824753"/>
                </a:cubicBezTo>
                <a:cubicBezTo>
                  <a:pt x="85952" y="839535"/>
                  <a:pt x="83988" y="854703"/>
                  <a:pt x="80682" y="869577"/>
                </a:cubicBezTo>
                <a:cubicBezTo>
                  <a:pt x="78009" y="881604"/>
                  <a:pt x="73921" y="893314"/>
                  <a:pt x="71717" y="905436"/>
                </a:cubicBezTo>
                <a:cubicBezTo>
                  <a:pt x="53141" y="1007604"/>
                  <a:pt x="72210" y="940672"/>
                  <a:pt x="53788" y="1075765"/>
                </a:cubicBezTo>
                <a:cubicBezTo>
                  <a:pt x="49670" y="1105960"/>
                  <a:pt x="40868" y="1135352"/>
                  <a:pt x="35858" y="1165412"/>
                </a:cubicBezTo>
                <a:cubicBezTo>
                  <a:pt x="31219" y="1193251"/>
                  <a:pt x="20399" y="1255601"/>
                  <a:pt x="17929" y="1281953"/>
                </a:cubicBezTo>
                <a:cubicBezTo>
                  <a:pt x="10934" y="1356570"/>
                  <a:pt x="0" y="1506071"/>
                  <a:pt x="0" y="1506071"/>
                </a:cubicBezTo>
                <a:cubicBezTo>
                  <a:pt x="2988" y="1688353"/>
                  <a:pt x="3442" y="1870695"/>
                  <a:pt x="8964" y="2052918"/>
                </a:cubicBezTo>
                <a:cubicBezTo>
                  <a:pt x="9426" y="2068148"/>
                  <a:pt x="15612" y="2082682"/>
                  <a:pt x="17929" y="2097742"/>
                </a:cubicBezTo>
                <a:cubicBezTo>
                  <a:pt x="21592" y="2121554"/>
                  <a:pt x="21846" y="2145902"/>
                  <a:pt x="26894" y="2169459"/>
                </a:cubicBezTo>
                <a:cubicBezTo>
                  <a:pt x="30854" y="2187939"/>
                  <a:pt x="40239" y="2204913"/>
                  <a:pt x="44823" y="2223248"/>
                </a:cubicBezTo>
                <a:cubicBezTo>
                  <a:pt x="50800" y="2247154"/>
                  <a:pt x="54961" y="2271588"/>
                  <a:pt x="62753" y="2294965"/>
                </a:cubicBezTo>
                <a:cubicBezTo>
                  <a:pt x="65741" y="2303930"/>
                  <a:pt x="69121" y="2312773"/>
                  <a:pt x="71717" y="2321859"/>
                </a:cubicBezTo>
                <a:cubicBezTo>
                  <a:pt x="75547" y="2335264"/>
                  <a:pt x="82482" y="2370282"/>
                  <a:pt x="89647" y="2384612"/>
                </a:cubicBezTo>
                <a:cubicBezTo>
                  <a:pt x="94465" y="2394249"/>
                  <a:pt x="101600" y="2402541"/>
                  <a:pt x="107576" y="2411506"/>
                </a:cubicBezTo>
                <a:cubicBezTo>
                  <a:pt x="121125" y="2465699"/>
                  <a:pt x="112645" y="2435678"/>
                  <a:pt x="134470" y="2501153"/>
                </a:cubicBezTo>
                <a:cubicBezTo>
                  <a:pt x="134470" y="2501154"/>
                  <a:pt x="152399" y="2554941"/>
                  <a:pt x="152400" y="2554942"/>
                </a:cubicBezTo>
                <a:cubicBezTo>
                  <a:pt x="158376" y="2563907"/>
                  <a:pt x="165953" y="2571990"/>
                  <a:pt x="170329" y="2581836"/>
                </a:cubicBezTo>
                <a:cubicBezTo>
                  <a:pt x="178005" y="2599106"/>
                  <a:pt x="177774" y="2619899"/>
                  <a:pt x="188258" y="2635624"/>
                </a:cubicBezTo>
                <a:cubicBezTo>
                  <a:pt x="194235" y="2644589"/>
                  <a:pt x="201369" y="2652881"/>
                  <a:pt x="206188" y="2662518"/>
                </a:cubicBezTo>
                <a:cubicBezTo>
                  <a:pt x="229465" y="2709070"/>
                  <a:pt x="198061" y="2672319"/>
                  <a:pt x="233082" y="2707342"/>
                </a:cubicBezTo>
                <a:cubicBezTo>
                  <a:pt x="239058" y="2725271"/>
                  <a:pt x="237647" y="2747767"/>
                  <a:pt x="251011" y="2761130"/>
                </a:cubicBezTo>
                <a:cubicBezTo>
                  <a:pt x="267689" y="2777807"/>
                  <a:pt x="275561" y="2783334"/>
                  <a:pt x="286870" y="2805953"/>
                </a:cubicBezTo>
                <a:cubicBezTo>
                  <a:pt x="291096" y="2814405"/>
                  <a:pt x="291609" y="2824396"/>
                  <a:pt x="295835" y="2832848"/>
                </a:cubicBezTo>
                <a:cubicBezTo>
                  <a:pt x="317774" y="2876727"/>
                  <a:pt x="306677" y="2844316"/>
                  <a:pt x="331694" y="2877671"/>
                </a:cubicBezTo>
                <a:cubicBezTo>
                  <a:pt x="344623" y="2894910"/>
                  <a:pt x="352316" y="2916222"/>
                  <a:pt x="367553" y="2931459"/>
                </a:cubicBezTo>
                <a:cubicBezTo>
                  <a:pt x="373529" y="2937436"/>
                  <a:pt x="380202" y="2942789"/>
                  <a:pt x="385482" y="2949389"/>
                </a:cubicBezTo>
                <a:cubicBezTo>
                  <a:pt x="440083" y="3017643"/>
                  <a:pt x="352967" y="2925841"/>
                  <a:pt x="439270" y="3012142"/>
                </a:cubicBezTo>
                <a:cubicBezTo>
                  <a:pt x="445247" y="3018118"/>
                  <a:pt x="449182" y="3027398"/>
                  <a:pt x="457200" y="3030071"/>
                </a:cubicBezTo>
                <a:lnTo>
                  <a:pt x="484094" y="3039036"/>
                </a:lnTo>
                <a:cubicBezTo>
                  <a:pt x="490070" y="3048001"/>
                  <a:pt x="493610" y="3059199"/>
                  <a:pt x="502023" y="3065930"/>
                </a:cubicBezTo>
                <a:cubicBezTo>
                  <a:pt x="509402" y="3071833"/>
                  <a:pt x="520814" y="3070033"/>
                  <a:pt x="528917" y="3074895"/>
                </a:cubicBezTo>
                <a:cubicBezTo>
                  <a:pt x="536165" y="3079243"/>
                  <a:pt x="539599" y="3088476"/>
                  <a:pt x="546847" y="3092824"/>
                </a:cubicBezTo>
                <a:cubicBezTo>
                  <a:pt x="554950" y="3097686"/>
                  <a:pt x="565289" y="3097563"/>
                  <a:pt x="573741" y="3101789"/>
                </a:cubicBezTo>
                <a:cubicBezTo>
                  <a:pt x="583378" y="3106607"/>
                  <a:pt x="592222" y="3112987"/>
                  <a:pt x="600635" y="3119718"/>
                </a:cubicBezTo>
                <a:cubicBezTo>
                  <a:pt x="607235" y="3124998"/>
                  <a:pt x="611316" y="3133299"/>
                  <a:pt x="618564" y="3137648"/>
                </a:cubicBezTo>
                <a:cubicBezTo>
                  <a:pt x="626667" y="3142510"/>
                  <a:pt x="636493" y="3143624"/>
                  <a:pt x="645458" y="3146612"/>
                </a:cubicBezTo>
                <a:cubicBezTo>
                  <a:pt x="663388" y="3158565"/>
                  <a:pt x="678804" y="3175656"/>
                  <a:pt x="699247" y="3182471"/>
                </a:cubicBezTo>
                <a:cubicBezTo>
                  <a:pt x="762318" y="3203496"/>
                  <a:pt x="684456" y="3176132"/>
                  <a:pt x="762000" y="3209365"/>
                </a:cubicBezTo>
                <a:cubicBezTo>
                  <a:pt x="770686" y="3213087"/>
                  <a:pt x="780208" y="3214608"/>
                  <a:pt x="788894" y="3218330"/>
                </a:cubicBezTo>
                <a:cubicBezTo>
                  <a:pt x="801177" y="3223594"/>
                  <a:pt x="811953" y="3232419"/>
                  <a:pt x="824753" y="3236259"/>
                </a:cubicBezTo>
                <a:cubicBezTo>
                  <a:pt x="842163" y="3241482"/>
                  <a:pt x="860797" y="3241281"/>
                  <a:pt x="878541" y="3245224"/>
                </a:cubicBezTo>
                <a:cubicBezTo>
                  <a:pt x="887766" y="3247274"/>
                  <a:pt x="896138" y="3252499"/>
                  <a:pt x="905435" y="3254189"/>
                </a:cubicBezTo>
                <a:cubicBezTo>
                  <a:pt x="966331" y="3265261"/>
                  <a:pt x="1044415" y="3266823"/>
                  <a:pt x="1102658" y="3272118"/>
                </a:cubicBezTo>
                <a:cubicBezTo>
                  <a:pt x="1126651" y="3274299"/>
                  <a:pt x="1150392" y="3278799"/>
                  <a:pt x="1174376" y="3281083"/>
                </a:cubicBezTo>
                <a:cubicBezTo>
                  <a:pt x="1213162" y="3284777"/>
                  <a:pt x="1252070" y="3287060"/>
                  <a:pt x="1290917" y="3290048"/>
                </a:cubicBezTo>
                <a:cubicBezTo>
                  <a:pt x="1383552" y="3287060"/>
                  <a:pt x="1476443" y="3288574"/>
                  <a:pt x="1568823" y="3281083"/>
                </a:cubicBezTo>
                <a:cubicBezTo>
                  <a:pt x="1587660" y="3279556"/>
                  <a:pt x="1622611" y="3263153"/>
                  <a:pt x="1622611" y="3263153"/>
                </a:cubicBezTo>
                <a:cubicBezTo>
                  <a:pt x="1643850" y="3241916"/>
                  <a:pt x="1663921" y="3219501"/>
                  <a:pt x="1694329" y="3209365"/>
                </a:cubicBezTo>
                <a:lnTo>
                  <a:pt x="1721223" y="3200400"/>
                </a:lnTo>
                <a:cubicBezTo>
                  <a:pt x="1741050" y="3180573"/>
                  <a:pt x="1750048" y="3168058"/>
                  <a:pt x="1775011" y="3155577"/>
                </a:cubicBezTo>
                <a:cubicBezTo>
                  <a:pt x="1783463" y="3151351"/>
                  <a:pt x="1792940" y="3149600"/>
                  <a:pt x="1801905" y="3146612"/>
                </a:cubicBezTo>
                <a:cubicBezTo>
                  <a:pt x="1807882" y="3140636"/>
                  <a:pt x="1812802" y="3133371"/>
                  <a:pt x="1819835" y="3128683"/>
                </a:cubicBezTo>
                <a:cubicBezTo>
                  <a:pt x="1862269" y="3100394"/>
                  <a:pt x="1865049" y="3119331"/>
                  <a:pt x="1909482" y="3074895"/>
                </a:cubicBezTo>
                <a:cubicBezTo>
                  <a:pt x="1952768" y="3031607"/>
                  <a:pt x="1897766" y="3084267"/>
                  <a:pt x="1954305" y="3039036"/>
                </a:cubicBezTo>
                <a:cubicBezTo>
                  <a:pt x="1960905" y="3033756"/>
                  <a:pt x="1964987" y="3025455"/>
                  <a:pt x="1972235" y="3021106"/>
                </a:cubicBezTo>
                <a:cubicBezTo>
                  <a:pt x="1980338" y="3016244"/>
                  <a:pt x="1990164" y="3015130"/>
                  <a:pt x="1999129" y="3012142"/>
                </a:cubicBezTo>
                <a:lnTo>
                  <a:pt x="2043953" y="2967318"/>
                </a:lnTo>
                <a:cubicBezTo>
                  <a:pt x="2052918" y="2958353"/>
                  <a:pt x="2063815" y="2950973"/>
                  <a:pt x="2070847" y="2940424"/>
                </a:cubicBezTo>
                <a:cubicBezTo>
                  <a:pt x="2076823" y="2931459"/>
                  <a:pt x="2082046" y="2921943"/>
                  <a:pt x="2088776" y="2913530"/>
                </a:cubicBezTo>
                <a:cubicBezTo>
                  <a:pt x="2111010" y="2885737"/>
                  <a:pt x="2106241" y="2905493"/>
                  <a:pt x="2124635" y="2868706"/>
                </a:cubicBezTo>
                <a:cubicBezTo>
                  <a:pt x="2128861" y="2860254"/>
                  <a:pt x="2129374" y="2850264"/>
                  <a:pt x="2133600" y="2841812"/>
                </a:cubicBezTo>
                <a:cubicBezTo>
                  <a:pt x="2178615" y="2751782"/>
                  <a:pt x="2122309" y="2889073"/>
                  <a:pt x="2169458" y="2779059"/>
                </a:cubicBezTo>
                <a:cubicBezTo>
                  <a:pt x="2186913" y="2738329"/>
                  <a:pt x="2166538" y="2764050"/>
                  <a:pt x="2196353" y="2734236"/>
                </a:cubicBezTo>
                <a:cubicBezTo>
                  <a:pt x="2222088" y="2631288"/>
                  <a:pt x="2186102" y="2758156"/>
                  <a:pt x="2223247" y="2671483"/>
                </a:cubicBezTo>
                <a:cubicBezTo>
                  <a:pt x="2257980" y="2590438"/>
                  <a:pt x="2205127" y="2676249"/>
                  <a:pt x="2250141" y="2608730"/>
                </a:cubicBezTo>
                <a:cubicBezTo>
                  <a:pt x="2253129" y="2599765"/>
                  <a:pt x="2256509" y="2590922"/>
                  <a:pt x="2259105" y="2581836"/>
                </a:cubicBezTo>
                <a:cubicBezTo>
                  <a:pt x="2267684" y="2551809"/>
                  <a:pt x="2271797" y="2520596"/>
                  <a:pt x="2286000" y="2492189"/>
                </a:cubicBezTo>
                <a:cubicBezTo>
                  <a:pt x="2312382" y="2439424"/>
                  <a:pt x="2299702" y="2469010"/>
                  <a:pt x="2321858" y="2402542"/>
                </a:cubicBezTo>
                <a:lnTo>
                  <a:pt x="2339788" y="2348753"/>
                </a:lnTo>
                <a:cubicBezTo>
                  <a:pt x="2342885" y="2330172"/>
                  <a:pt x="2349695" y="2280497"/>
                  <a:pt x="2357717" y="2259106"/>
                </a:cubicBezTo>
                <a:cubicBezTo>
                  <a:pt x="2362409" y="2246593"/>
                  <a:pt x="2369670" y="2235201"/>
                  <a:pt x="2375647" y="2223248"/>
                </a:cubicBezTo>
                <a:cubicBezTo>
                  <a:pt x="2377830" y="2205781"/>
                  <a:pt x="2389449" y="2109409"/>
                  <a:pt x="2393576" y="2088777"/>
                </a:cubicBezTo>
                <a:cubicBezTo>
                  <a:pt x="2395429" y="2079511"/>
                  <a:pt x="2400249" y="2071050"/>
                  <a:pt x="2402541" y="2061883"/>
                </a:cubicBezTo>
                <a:cubicBezTo>
                  <a:pt x="2406942" y="2044278"/>
                  <a:pt x="2418695" y="1978356"/>
                  <a:pt x="2420470" y="1963271"/>
                </a:cubicBezTo>
                <a:cubicBezTo>
                  <a:pt x="2424327" y="1930491"/>
                  <a:pt x="2425341" y="1897410"/>
                  <a:pt x="2429435" y="1864659"/>
                </a:cubicBezTo>
                <a:cubicBezTo>
                  <a:pt x="2431325" y="1849540"/>
                  <a:pt x="2435674" y="1834827"/>
                  <a:pt x="2438400" y="1819836"/>
                </a:cubicBezTo>
                <a:cubicBezTo>
                  <a:pt x="2453055" y="1739234"/>
                  <a:pt x="2440471" y="1793620"/>
                  <a:pt x="2456329" y="1730189"/>
                </a:cubicBezTo>
                <a:cubicBezTo>
                  <a:pt x="2459317" y="1703295"/>
                  <a:pt x="2461938" y="1676357"/>
                  <a:pt x="2465294" y="1649506"/>
                </a:cubicBezTo>
                <a:cubicBezTo>
                  <a:pt x="2467915" y="1628539"/>
                  <a:pt x="2474258" y="1607883"/>
                  <a:pt x="2474258" y="1586753"/>
                </a:cubicBezTo>
                <a:cubicBezTo>
                  <a:pt x="2474258" y="1467186"/>
                  <a:pt x="2470723" y="1347608"/>
                  <a:pt x="2465294" y="1228165"/>
                </a:cubicBezTo>
                <a:cubicBezTo>
                  <a:pt x="2464480" y="1210246"/>
                  <a:pt x="2452216" y="1183204"/>
                  <a:pt x="2447364" y="1165412"/>
                </a:cubicBezTo>
                <a:cubicBezTo>
                  <a:pt x="2440880" y="1141639"/>
                  <a:pt x="2435411" y="1117601"/>
                  <a:pt x="2429435" y="1093695"/>
                </a:cubicBezTo>
                <a:lnTo>
                  <a:pt x="2402541" y="986118"/>
                </a:lnTo>
                <a:cubicBezTo>
                  <a:pt x="2399553" y="974165"/>
                  <a:pt x="2397472" y="961948"/>
                  <a:pt x="2393576" y="950259"/>
                </a:cubicBezTo>
                <a:lnTo>
                  <a:pt x="2375647" y="896471"/>
                </a:lnTo>
                <a:cubicBezTo>
                  <a:pt x="2372659" y="887506"/>
                  <a:pt x="2368974" y="878744"/>
                  <a:pt x="2366682" y="869577"/>
                </a:cubicBezTo>
                <a:cubicBezTo>
                  <a:pt x="2363694" y="857624"/>
                  <a:pt x="2361102" y="845565"/>
                  <a:pt x="2357717" y="833718"/>
                </a:cubicBezTo>
                <a:cubicBezTo>
                  <a:pt x="2355121" y="824632"/>
                  <a:pt x="2351045" y="815991"/>
                  <a:pt x="2348753" y="806824"/>
                </a:cubicBezTo>
                <a:cubicBezTo>
                  <a:pt x="2345058" y="792042"/>
                  <a:pt x="2343797" y="776700"/>
                  <a:pt x="2339788" y="762000"/>
                </a:cubicBezTo>
                <a:cubicBezTo>
                  <a:pt x="2334815" y="743767"/>
                  <a:pt x="2326441" y="726547"/>
                  <a:pt x="2321858" y="708212"/>
                </a:cubicBezTo>
                <a:cubicBezTo>
                  <a:pt x="2308309" y="654012"/>
                  <a:pt x="2316793" y="684051"/>
                  <a:pt x="2294964" y="618565"/>
                </a:cubicBezTo>
                <a:cubicBezTo>
                  <a:pt x="2291976" y="609600"/>
                  <a:pt x="2291242" y="599533"/>
                  <a:pt x="2286000" y="591671"/>
                </a:cubicBezTo>
                <a:lnTo>
                  <a:pt x="2268070" y="564777"/>
                </a:lnTo>
                <a:cubicBezTo>
                  <a:pt x="2264007" y="548527"/>
                  <a:pt x="2248450" y="482405"/>
                  <a:pt x="2241176" y="475130"/>
                </a:cubicBezTo>
                <a:lnTo>
                  <a:pt x="2223247" y="457200"/>
                </a:lnTo>
                <a:lnTo>
                  <a:pt x="2205317" y="403412"/>
                </a:lnTo>
                <a:cubicBezTo>
                  <a:pt x="2202329" y="394447"/>
                  <a:pt x="2201595" y="384380"/>
                  <a:pt x="2196353" y="376518"/>
                </a:cubicBezTo>
                <a:cubicBezTo>
                  <a:pt x="2190376" y="367553"/>
                  <a:pt x="2183242" y="359261"/>
                  <a:pt x="2178423" y="349624"/>
                </a:cubicBezTo>
                <a:cubicBezTo>
                  <a:pt x="2174197" y="341172"/>
                  <a:pt x="2174320" y="330833"/>
                  <a:pt x="2169458" y="322730"/>
                </a:cubicBezTo>
                <a:cubicBezTo>
                  <a:pt x="2165110" y="315482"/>
                  <a:pt x="2156809" y="311400"/>
                  <a:pt x="2151529" y="304800"/>
                </a:cubicBezTo>
                <a:cubicBezTo>
                  <a:pt x="2106305" y="248267"/>
                  <a:pt x="2158953" y="303258"/>
                  <a:pt x="2115670" y="259977"/>
                </a:cubicBezTo>
                <a:cubicBezTo>
                  <a:pt x="2112682" y="251012"/>
                  <a:pt x="2112608" y="240462"/>
                  <a:pt x="2106705" y="233083"/>
                </a:cubicBezTo>
                <a:cubicBezTo>
                  <a:pt x="2094065" y="217283"/>
                  <a:pt x="2070636" y="212095"/>
                  <a:pt x="2052917" y="206189"/>
                </a:cubicBezTo>
                <a:cubicBezTo>
                  <a:pt x="2036240" y="189511"/>
                  <a:pt x="2030714" y="181640"/>
                  <a:pt x="2008094" y="170330"/>
                </a:cubicBezTo>
                <a:cubicBezTo>
                  <a:pt x="1999642" y="166104"/>
                  <a:pt x="1989886" y="165087"/>
                  <a:pt x="1981200" y="161365"/>
                </a:cubicBezTo>
                <a:cubicBezTo>
                  <a:pt x="1968917" y="156101"/>
                  <a:pt x="1957749" y="148399"/>
                  <a:pt x="1945341" y="143436"/>
                </a:cubicBezTo>
                <a:cubicBezTo>
                  <a:pt x="1927794" y="136417"/>
                  <a:pt x="1891553" y="125506"/>
                  <a:pt x="1891553" y="125506"/>
                </a:cubicBezTo>
                <a:cubicBezTo>
                  <a:pt x="1885576" y="119530"/>
                  <a:pt x="1881183" y="111357"/>
                  <a:pt x="1873623" y="107577"/>
                </a:cubicBezTo>
                <a:cubicBezTo>
                  <a:pt x="1856719" y="99125"/>
                  <a:pt x="1837764" y="95624"/>
                  <a:pt x="1819835" y="89648"/>
                </a:cubicBezTo>
                <a:lnTo>
                  <a:pt x="1792941" y="80683"/>
                </a:lnTo>
                <a:lnTo>
                  <a:pt x="1766047" y="71718"/>
                </a:lnTo>
                <a:cubicBezTo>
                  <a:pt x="1757082" y="68730"/>
                  <a:pt x="1748321" y="65045"/>
                  <a:pt x="1739153" y="62753"/>
                </a:cubicBezTo>
                <a:cubicBezTo>
                  <a:pt x="1727200" y="59765"/>
                  <a:pt x="1715141" y="57174"/>
                  <a:pt x="1703294" y="53789"/>
                </a:cubicBezTo>
                <a:cubicBezTo>
                  <a:pt x="1663979" y="42556"/>
                  <a:pt x="1656997" y="32708"/>
                  <a:pt x="1604682" y="26895"/>
                </a:cubicBezTo>
                <a:lnTo>
                  <a:pt x="1524000" y="17930"/>
                </a:lnTo>
                <a:cubicBezTo>
                  <a:pt x="1510170" y="14472"/>
                  <a:pt x="1454698" y="0"/>
                  <a:pt x="1443317" y="0"/>
                </a:cubicBezTo>
                <a:cubicBezTo>
                  <a:pt x="1374523" y="0"/>
                  <a:pt x="1305858" y="5977"/>
                  <a:pt x="1237129" y="8965"/>
                </a:cubicBezTo>
                <a:lnTo>
                  <a:pt x="1075764" y="62753"/>
                </a:lnTo>
                <a:lnTo>
                  <a:pt x="1021976" y="80683"/>
                </a:lnTo>
                <a:cubicBezTo>
                  <a:pt x="1013011" y="83671"/>
                  <a:pt x="1004437" y="88312"/>
                  <a:pt x="995082" y="89648"/>
                </a:cubicBezTo>
                <a:cubicBezTo>
                  <a:pt x="948057" y="96365"/>
                  <a:pt x="924162" y="99282"/>
                  <a:pt x="878541" y="107577"/>
                </a:cubicBezTo>
                <a:cubicBezTo>
                  <a:pt x="863550" y="110303"/>
                  <a:pt x="848801" y="114387"/>
                  <a:pt x="833717" y="116542"/>
                </a:cubicBezTo>
                <a:cubicBezTo>
                  <a:pt x="806929" y="120369"/>
                  <a:pt x="779929" y="122518"/>
                  <a:pt x="753035" y="125506"/>
                </a:cubicBezTo>
                <a:cubicBezTo>
                  <a:pt x="741082" y="128494"/>
                  <a:pt x="729298" y="132267"/>
                  <a:pt x="717176" y="134471"/>
                </a:cubicBezTo>
                <a:cubicBezTo>
                  <a:pt x="696387" y="138251"/>
                  <a:pt x="675012" y="138685"/>
                  <a:pt x="654423" y="143436"/>
                </a:cubicBezTo>
                <a:cubicBezTo>
                  <a:pt x="636008" y="147686"/>
                  <a:pt x="619167" y="157658"/>
                  <a:pt x="600635" y="161365"/>
                </a:cubicBezTo>
                <a:cubicBezTo>
                  <a:pt x="585694" y="164353"/>
                  <a:pt x="570511" y="166321"/>
                  <a:pt x="555811" y="170330"/>
                </a:cubicBezTo>
                <a:cubicBezTo>
                  <a:pt x="537578" y="175303"/>
                  <a:pt x="502023" y="188259"/>
                  <a:pt x="502023" y="188259"/>
                </a:cubicBezTo>
                <a:cubicBezTo>
                  <a:pt x="456596" y="233688"/>
                  <a:pt x="515385" y="180243"/>
                  <a:pt x="457200" y="215153"/>
                </a:cubicBezTo>
                <a:cubicBezTo>
                  <a:pt x="449952" y="219502"/>
                  <a:pt x="439270" y="233083"/>
                  <a:pt x="439270" y="2330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lIns="95665" tIns="47832" rIns="95665" bIns="47832" anchor="ctr"/>
          <a:lstStyle/>
          <a:p>
            <a:pPr algn="ctr">
              <a:defRPr/>
            </a:pPr>
            <a:endParaRPr lang="zh-CN" altLang="en-US"/>
          </a:p>
        </p:txBody>
      </p:sp>
      <p:sp>
        <p:nvSpPr>
          <p:cNvPr id="3" name="Content Placeholder 2"/>
          <p:cNvSpPr>
            <a:spLocks noGrp="1"/>
          </p:cNvSpPr>
          <p:nvPr>
            <p:ph idx="1"/>
          </p:nvPr>
        </p:nvSpPr>
        <p:spPr>
          <a:xfrm>
            <a:off x="755650" y="1412379"/>
            <a:ext cx="10417175" cy="1008509"/>
          </a:xfrm>
        </p:spPr>
        <p:txBody>
          <a:bodyPr>
            <a:normAutofit/>
          </a:bodyPr>
          <a:lstStyle/>
          <a:p>
            <a:pPr>
              <a:buClr>
                <a:srgbClr val="C00000"/>
              </a:buClr>
              <a:buFont typeface="Wingdings" panose="05000000000000000000" pitchFamily="2" charset="2"/>
              <a:buChar char="Ø"/>
              <a:defRPr/>
            </a:pPr>
            <a:r>
              <a:rPr lang="zh-CN" altLang="en-US" b="1" dirty="0" smtClean="0">
                <a:effectLst>
                  <a:outerShdw blurRad="38100" dist="38100" dir="2700000" algn="tl">
                    <a:srgbClr val="000000">
                      <a:alpha val="43137"/>
                    </a:srgbClr>
                  </a:outerShdw>
                </a:effectLst>
              </a:rPr>
              <a:t>“软件工程知识体”指南</a:t>
            </a:r>
            <a:r>
              <a:rPr lang="en-US" altLang="zh-CN" b="1" dirty="0" smtClean="0">
                <a:effectLst>
                  <a:outerShdw blurRad="38100" dist="38100" dir="2700000" algn="tl">
                    <a:srgbClr val="000000">
                      <a:alpha val="43137"/>
                    </a:srgbClr>
                  </a:outerShdw>
                </a:effectLst>
              </a:rPr>
              <a:t>(SWEBOK)</a:t>
            </a:r>
            <a:r>
              <a:rPr lang="zh-CN" altLang="en-US" b="1" dirty="0" smtClean="0">
                <a:effectLst>
                  <a:outerShdw blurRad="38100" dist="38100" dir="2700000" algn="tl">
                    <a:srgbClr val="000000">
                      <a:alpha val="43137"/>
                    </a:srgbClr>
                  </a:outerShdw>
                </a:effectLst>
              </a:rPr>
              <a:t>第</a:t>
            </a:r>
            <a:r>
              <a:rPr lang="en-US" altLang="zh-CN" b="1" dirty="0" smtClean="0">
                <a:effectLst>
                  <a:outerShdw blurRad="38100" dist="38100" dir="2700000" algn="tl">
                    <a:srgbClr val="000000">
                      <a:alpha val="43137"/>
                    </a:srgbClr>
                  </a:outerShdw>
                </a:effectLst>
              </a:rPr>
              <a:t>3</a:t>
            </a:r>
            <a:r>
              <a:rPr lang="zh-CN" altLang="en-US" b="1" dirty="0" smtClean="0">
                <a:effectLst>
                  <a:outerShdw blurRad="38100" dist="38100" dir="2700000" algn="tl">
                    <a:srgbClr val="000000">
                      <a:alpha val="43137"/>
                    </a:srgbClr>
                  </a:outerShdw>
                </a:effectLst>
              </a:rPr>
              <a:t>版</a:t>
            </a:r>
            <a:endParaRPr lang="en-US" altLang="zh-CN" b="1" dirty="0" smtClean="0">
              <a:effectLst>
                <a:outerShdw blurRad="38100" dist="38100" dir="2700000" algn="tl">
                  <a:srgbClr val="000000">
                    <a:alpha val="43137"/>
                  </a:srgbClr>
                </a:outerShdw>
              </a:effectLst>
            </a:endParaRPr>
          </a:p>
          <a:p>
            <a:pPr marL="900430" lvl="1" indent="-443230">
              <a:lnSpc>
                <a:spcPct val="150000"/>
              </a:lnSpc>
              <a:buSzPct val="60000"/>
              <a:buFont typeface="Wingdings" panose="05000000000000000000" pitchFamily="2" charset="2"/>
              <a:buChar char="u"/>
              <a:defRPr/>
            </a:pPr>
            <a:r>
              <a:rPr lang="zh-CN" alt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定义软件工程知识框架，包括</a:t>
            </a:r>
            <a:r>
              <a:rPr lang="en-US" altLang="zh-C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15</a:t>
            </a:r>
            <a:r>
              <a:rPr lang="zh-CN" alt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个知识域</a:t>
            </a:r>
            <a:endParaRPr lang="zh-C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amond(in)">
                                      <p:cBhvr>
                                        <p:cTn id="7" dur="2000"/>
                                        <p:tgtEl>
                                          <p:spTgt spid="29"/>
                                        </p:tgtEl>
                                      </p:cBhvr>
                                    </p:animEffect>
                                  </p:childTnLst>
                                </p:cTn>
                              </p:par>
                              <p:par>
                                <p:cTn id="8" presetID="8" presetClass="entr" presetSubtype="16"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amond(in)">
                                      <p:cBhvr>
                                        <p:cTn id="10" dur="20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diamond(in)">
                                      <p:cBhvr>
                                        <p:cTn id="15" dur="2000"/>
                                        <p:tgtEl>
                                          <p:spTgt spid="49"/>
                                        </p:tgtEl>
                                      </p:cBhvr>
                                    </p:animEffect>
                                  </p:childTnLst>
                                </p:cTn>
                              </p:par>
                              <p:par>
                                <p:cTn id="16" presetID="8" presetClass="entr" presetSubtype="16"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amond(in)">
                                      <p:cBhvr>
                                        <p:cTn id="18" dur="20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diamond(in)">
                                      <p:cBhvr>
                                        <p:cTn id="23" dur="2000"/>
                                        <p:tgtEl>
                                          <p:spTgt spid="50"/>
                                        </p:tgtEl>
                                      </p:cBhvr>
                                    </p:animEffect>
                                  </p:childTnLst>
                                </p:cTn>
                              </p:par>
                              <p:par>
                                <p:cTn id="24" presetID="8" presetClass="entr" presetSubtype="16"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diamond(in)">
                                      <p:cBhvr>
                                        <p:cTn id="26"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463" y="485800"/>
            <a:ext cx="11387137" cy="1143000"/>
          </a:xfrm>
        </p:spPr>
        <p:txBody>
          <a:bodyPr vert="horz" lIns="91440" tIns="45720" rIns="91440" bIns="45720" rtlCol="0" anchor="ctr">
            <a:noAutofit/>
          </a:bodyPr>
          <a:lstStyle/>
          <a:p>
            <a:r>
              <a:rPr lang="zh-CN" altLang="en-US" sz="3600" dirty="0">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Times New Roman" panose="02020603050405020304" pitchFamily="18" charset="0"/>
              </a:rPr>
              <a:t>核心知识体（</a:t>
            </a:r>
            <a:r>
              <a:rPr lang="en-US" altLang="zh-CN" sz="3600" dirty="0">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Times New Roman" panose="02020603050405020304" pitchFamily="18" charset="0"/>
              </a:rPr>
              <a:t>SECBOK</a:t>
            </a:r>
            <a:r>
              <a:rPr lang="zh-CN" altLang="en-US" sz="3600" dirty="0">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3600" dirty="0">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 name="Content Placeholder 2"/>
          <p:cNvSpPr>
            <a:spLocks noGrp="1"/>
          </p:cNvSpPr>
          <p:nvPr>
            <p:ph idx="1"/>
          </p:nvPr>
        </p:nvSpPr>
        <p:spPr>
          <a:xfrm>
            <a:off x="719138" y="1557040"/>
            <a:ext cx="10907712" cy="5040312"/>
          </a:xfrm>
        </p:spPr>
        <p:txBody>
          <a:bodyPr>
            <a:normAutofit lnSpcReduction="10000"/>
          </a:bodyPr>
          <a:lstStyle/>
          <a:p>
            <a:pPr>
              <a:defRPr/>
            </a:pPr>
            <a:r>
              <a:rPr lang="zh-CN" altLang="en-US" sz="2500" b="1" dirty="0" smtClean="0">
                <a:solidFill>
                  <a:srgbClr val="FF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常识：</a:t>
            </a:r>
            <a:r>
              <a:rPr lang="zh-CN" altLang="en-US" sz="2500" dirty="0" smtClean="0"/>
              <a:t>专业实践所需的最基本知识</a:t>
            </a:r>
            <a:endParaRPr lang="en-US" altLang="zh-CN" sz="2500" dirty="0" smtClean="0">
              <a:solidFill>
                <a:srgbClr val="FF0000"/>
              </a:solidFill>
            </a:endParaRPr>
          </a:p>
          <a:p>
            <a:pPr lvl="1">
              <a:buFont typeface="Wingdings" panose="05000000000000000000" pitchFamily="2" charset="2"/>
              <a:buNone/>
              <a:defRPr/>
            </a:pPr>
            <a:r>
              <a:rPr lang="zh-CN" altLang="en-US" sz="2100" dirty="0" smtClean="0"/>
              <a:t>如：软件复杂性和频变性常识</a:t>
            </a:r>
            <a:endParaRPr lang="en-US" altLang="zh-CN" sz="2100" dirty="0" smtClean="0"/>
          </a:p>
          <a:p>
            <a:pPr lvl="1">
              <a:defRPr/>
            </a:pPr>
            <a:endParaRPr lang="en-US" altLang="zh-CN" sz="1200" dirty="0" smtClean="0"/>
          </a:p>
          <a:p>
            <a:pPr>
              <a:defRPr/>
            </a:pPr>
            <a:r>
              <a:rPr lang="zh-CN" altLang="en-US" sz="2500" b="1" dirty="0">
                <a:solidFill>
                  <a:srgbClr val="FF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理念：</a:t>
            </a:r>
            <a:r>
              <a:rPr lang="zh-CN" altLang="en-US" sz="2500" dirty="0" smtClean="0"/>
              <a:t>经长期实践和反思而形成的思想观念的抽象概括</a:t>
            </a:r>
            <a:endParaRPr lang="en-US" altLang="zh-CN" sz="2500" dirty="0" smtClean="0"/>
          </a:p>
          <a:p>
            <a:pPr lvl="1">
              <a:buFont typeface="Wingdings" panose="05000000000000000000" pitchFamily="2" charset="2"/>
              <a:buNone/>
              <a:defRPr/>
            </a:pPr>
            <a:r>
              <a:rPr lang="zh-CN" altLang="en-US" sz="2100" dirty="0" smtClean="0"/>
              <a:t>如：分而治之和拥抱变更理念</a:t>
            </a:r>
            <a:endParaRPr lang="en-US" altLang="zh-CN" sz="2100" dirty="0" smtClean="0"/>
          </a:p>
          <a:p>
            <a:pPr lvl="1">
              <a:defRPr/>
            </a:pPr>
            <a:endParaRPr lang="en-US" altLang="zh-CN" sz="1200" dirty="0" smtClean="0"/>
          </a:p>
          <a:p>
            <a:pPr>
              <a:defRPr/>
            </a:pPr>
            <a:r>
              <a:rPr lang="zh-CN" altLang="en-US" sz="2500" b="1" dirty="0">
                <a:solidFill>
                  <a:srgbClr val="FF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法则：</a:t>
            </a:r>
            <a:r>
              <a:rPr lang="zh-CN" altLang="en-US" sz="2500" dirty="0" smtClean="0"/>
              <a:t>描述“怎么做”</a:t>
            </a:r>
            <a:r>
              <a:rPr lang="en-US" altLang="zh-CN" sz="2500" dirty="0" smtClean="0"/>
              <a:t>(</a:t>
            </a:r>
            <a:r>
              <a:rPr lang="zh-CN" altLang="en-US" sz="2500" dirty="0" smtClean="0"/>
              <a:t>即“</a:t>
            </a:r>
            <a:r>
              <a:rPr lang="en-US" altLang="zh-CN" sz="2500" dirty="0" smtClean="0"/>
              <a:t>How</a:t>
            </a:r>
            <a:r>
              <a:rPr lang="zh-CN" altLang="en-US" sz="2500" dirty="0" smtClean="0"/>
              <a:t>”</a:t>
            </a:r>
            <a:r>
              <a:rPr lang="en-US" altLang="zh-CN" sz="2500" dirty="0" smtClean="0"/>
              <a:t>)</a:t>
            </a:r>
            <a:endParaRPr lang="en-US" altLang="zh-CN" sz="2500" dirty="0" smtClean="0"/>
          </a:p>
          <a:p>
            <a:pPr lvl="1">
              <a:buFont typeface="Wingdings" panose="05000000000000000000" pitchFamily="2" charset="2"/>
              <a:buNone/>
              <a:defRPr/>
            </a:pPr>
            <a:r>
              <a:rPr lang="zh-CN" altLang="en-US" sz="2100" dirty="0" smtClean="0"/>
              <a:t>如：关注点分离法则</a:t>
            </a:r>
            <a:endParaRPr lang="en-US" altLang="zh-CN" sz="2100" dirty="0" smtClean="0"/>
          </a:p>
          <a:p>
            <a:pPr lvl="1">
              <a:defRPr/>
            </a:pPr>
            <a:endParaRPr lang="en-US" altLang="zh-CN" sz="1200" dirty="0" smtClean="0"/>
          </a:p>
          <a:p>
            <a:pPr>
              <a:defRPr/>
            </a:pPr>
            <a:r>
              <a:rPr lang="zh-CN" altLang="en-US" sz="2500" b="1" dirty="0">
                <a:solidFill>
                  <a:srgbClr val="FF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定律：</a:t>
            </a:r>
            <a:r>
              <a:rPr lang="zh-CN" altLang="en-US" sz="2500" dirty="0" smtClean="0"/>
              <a:t>描述“某现象是什么或怎么发生”</a:t>
            </a:r>
            <a:r>
              <a:rPr lang="en-US" altLang="zh-CN" sz="2500" dirty="0" smtClean="0"/>
              <a:t>(</a:t>
            </a:r>
            <a:r>
              <a:rPr lang="zh-CN" altLang="en-US" sz="2500" dirty="0" smtClean="0"/>
              <a:t>即“</a:t>
            </a:r>
            <a:r>
              <a:rPr lang="en-US" altLang="zh-CN" sz="2500" dirty="0" smtClean="0"/>
              <a:t>What</a:t>
            </a:r>
            <a:r>
              <a:rPr lang="zh-CN" altLang="en-US" sz="2500" dirty="0" smtClean="0"/>
              <a:t>”</a:t>
            </a:r>
            <a:r>
              <a:rPr lang="en-US" altLang="zh-CN" sz="2500" dirty="0" smtClean="0"/>
              <a:t>)</a:t>
            </a:r>
            <a:endParaRPr lang="en-US" altLang="zh-CN" sz="2500" dirty="0" smtClean="0"/>
          </a:p>
          <a:p>
            <a:pPr lvl="1">
              <a:buFont typeface="Wingdings" panose="05000000000000000000" pitchFamily="2" charset="2"/>
              <a:buNone/>
              <a:defRPr/>
            </a:pPr>
            <a:r>
              <a:rPr lang="zh-CN" altLang="en-US" sz="2100" dirty="0" smtClean="0"/>
              <a:t>如：</a:t>
            </a:r>
            <a:r>
              <a:rPr lang="en-US" altLang="zh-CN" sz="2100" dirty="0" smtClean="0"/>
              <a:t>DeRemer</a:t>
            </a:r>
            <a:r>
              <a:rPr lang="zh-CN" altLang="en-US" sz="2100" dirty="0" smtClean="0"/>
              <a:t>定律、银弹定律、</a:t>
            </a:r>
            <a:r>
              <a:rPr lang="en-US" altLang="zh-CN" sz="2100" dirty="0" smtClean="0"/>
              <a:t>…</a:t>
            </a:r>
            <a:endParaRPr lang="en-US" altLang="zh-CN" sz="2100" dirty="0" smtClean="0"/>
          </a:p>
          <a:p>
            <a:pPr lvl="1">
              <a:defRPr/>
            </a:pPr>
            <a:endParaRPr lang="en-US" altLang="zh-CN" sz="1200" dirty="0" smtClean="0"/>
          </a:p>
          <a:p>
            <a:pPr>
              <a:defRPr/>
            </a:pPr>
            <a:r>
              <a:rPr lang="zh-CN" altLang="en-US" sz="2500" b="1" dirty="0">
                <a:solidFill>
                  <a:srgbClr val="FF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最佳实践：</a:t>
            </a:r>
            <a:r>
              <a:rPr lang="zh-CN" altLang="en-US" sz="2500" dirty="0" smtClean="0"/>
              <a:t>由法则衍生的应用或技术实例</a:t>
            </a:r>
            <a:endParaRPr lang="en-US" altLang="zh-CN" sz="2500" dirty="0" smtClean="0"/>
          </a:p>
          <a:p>
            <a:pPr lvl="1">
              <a:buFont typeface="Wingdings" panose="05000000000000000000" pitchFamily="2" charset="2"/>
              <a:buNone/>
              <a:defRPr/>
            </a:pPr>
            <a:r>
              <a:rPr lang="zh-CN" altLang="en-US" sz="2100" dirty="0" smtClean="0"/>
              <a:t>如：需求分簇实践</a:t>
            </a:r>
            <a:endParaRPr lang="en-US" altLang="zh-CN" sz="2100" dirty="0" smtClean="0"/>
          </a:p>
        </p:txBody>
      </p:sp>
      <p:sp>
        <p:nvSpPr>
          <p:cNvPr id="5" name="Freeform 4"/>
          <p:cNvSpPr/>
          <p:nvPr/>
        </p:nvSpPr>
        <p:spPr>
          <a:xfrm>
            <a:off x="681038" y="2915940"/>
            <a:ext cx="288925" cy="908050"/>
          </a:xfrm>
          <a:custGeom>
            <a:avLst/>
            <a:gdLst>
              <a:gd name="connsiteX0" fmla="*/ 206733 w 216954"/>
              <a:gd name="connsiteY0" fmla="*/ 887506 h 907948"/>
              <a:gd name="connsiteX1" fmla="*/ 179839 w 216954"/>
              <a:gd name="connsiteY1" fmla="*/ 833717 h 907948"/>
              <a:gd name="connsiteX2" fmla="*/ 161910 w 216954"/>
              <a:gd name="connsiteY2" fmla="*/ 806823 h 907948"/>
              <a:gd name="connsiteX3" fmla="*/ 143981 w 216954"/>
              <a:gd name="connsiteY3" fmla="*/ 753035 h 907948"/>
              <a:gd name="connsiteX4" fmla="*/ 135016 w 216954"/>
              <a:gd name="connsiteY4" fmla="*/ 726141 h 907948"/>
              <a:gd name="connsiteX5" fmla="*/ 126051 w 216954"/>
              <a:gd name="connsiteY5" fmla="*/ 699247 h 907948"/>
              <a:gd name="connsiteX6" fmla="*/ 117086 w 216954"/>
              <a:gd name="connsiteY6" fmla="*/ 654423 h 907948"/>
              <a:gd name="connsiteX7" fmla="*/ 99157 w 216954"/>
              <a:gd name="connsiteY7" fmla="*/ 600635 h 907948"/>
              <a:gd name="connsiteX8" fmla="*/ 81228 w 216954"/>
              <a:gd name="connsiteY8" fmla="*/ 528917 h 907948"/>
              <a:gd name="connsiteX9" fmla="*/ 36404 w 216954"/>
              <a:gd name="connsiteY9" fmla="*/ 394447 h 907948"/>
              <a:gd name="connsiteX10" fmla="*/ 27439 w 216954"/>
              <a:gd name="connsiteY10" fmla="*/ 367553 h 907948"/>
              <a:gd name="connsiteX11" fmla="*/ 18475 w 216954"/>
              <a:gd name="connsiteY11" fmla="*/ 340659 h 907948"/>
              <a:gd name="connsiteX12" fmla="*/ 18475 w 216954"/>
              <a:gd name="connsiteY12" fmla="*/ 71717 h 907948"/>
              <a:gd name="connsiteX13" fmla="*/ 63298 w 216954"/>
              <a:gd name="connsiteY13" fmla="*/ 26894 h 907948"/>
              <a:gd name="connsiteX14" fmla="*/ 81228 w 216954"/>
              <a:gd name="connsiteY14" fmla="*/ 0 h 907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6954" h="907948">
                <a:moveTo>
                  <a:pt x="206733" y="887506"/>
                </a:moveTo>
                <a:cubicBezTo>
                  <a:pt x="155352" y="810434"/>
                  <a:pt x="216954" y="907948"/>
                  <a:pt x="179839" y="833717"/>
                </a:cubicBezTo>
                <a:cubicBezTo>
                  <a:pt x="175021" y="824080"/>
                  <a:pt x="166286" y="816669"/>
                  <a:pt x="161910" y="806823"/>
                </a:cubicBezTo>
                <a:cubicBezTo>
                  <a:pt x="154234" y="789553"/>
                  <a:pt x="149957" y="770964"/>
                  <a:pt x="143981" y="753035"/>
                </a:cubicBezTo>
                <a:lnTo>
                  <a:pt x="135016" y="726141"/>
                </a:lnTo>
                <a:cubicBezTo>
                  <a:pt x="132028" y="717176"/>
                  <a:pt x="127904" y="708513"/>
                  <a:pt x="126051" y="699247"/>
                </a:cubicBezTo>
                <a:cubicBezTo>
                  <a:pt x="123063" y="684306"/>
                  <a:pt x="121095" y="669123"/>
                  <a:pt x="117086" y="654423"/>
                </a:cubicBezTo>
                <a:cubicBezTo>
                  <a:pt x="112113" y="636190"/>
                  <a:pt x="103741" y="618970"/>
                  <a:pt x="99157" y="600635"/>
                </a:cubicBezTo>
                <a:cubicBezTo>
                  <a:pt x="93181" y="576729"/>
                  <a:pt x="89021" y="552294"/>
                  <a:pt x="81228" y="528917"/>
                </a:cubicBezTo>
                <a:lnTo>
                  <a:pt x="36404" y="394447"/>
                </a:lnTo>
                <a:lnTo>
                  <a:pt x="27439" y="367553"/>
                </a:lnTo>
                <a:lnTo>
                  <a:pt x="18475" y="340659"/>
                </a:lnTo>
                <a:cubicBezTo>
                  <a:pt x="4428" y="228288"/>
                  <a:pt x="0" y="225679"/>
                  <a:pt x="18475" y="71717"/>
                </a:cubicBezTo>
                <a:cubicBezTo>
                  <a:pt x="21331" y="47917"/>
                  <a:pt x="48489" y="38741"/>
                  <a:pt x="63298" y="26894"/>
                </a:cubicBezTo>
                <a:cubicBezTo>
                  <a:pt x="83341" y="10860"/>
                  <a:pt x="81228" y="16000"/>
                  <a:pt x="81228" y="0"/>
                </a:cubicBezTo>
              </a:path>
            </a:pathLst>
          </a:custGeom>
          <a:ln>
            <a:solidFill>
              <a:srgbClr val="C000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lIns="95665" tIns="47832" rIns="95665" bIns="47832" anchor="ctr"/>
          <a:lstStyle/>
          <a:p>
            <a:pPr algn="ctr">
              <a:defRPr/>
            </a:pPr>
            <a:endParaRPr lang="zh-CN" altLang="en-US"/>
          </a:p>
        </p:txBody>
      </p:sp>
      <p:sp>
        <p:nvSpPr>
          <p:cNvPr id="6" name="Freeform 5"/>
          <p:cNvSpPr/>
          <p:nvPr/>
        </p:nvSpPr>
        <p:spPr>
          <a:xfrm>
            <a:off x="227013" y="1982490"/>
            <a:ext cx="646112" cy="2860675"/>
          </a:xfrm>
          <a:custGeom>
            <a:avLst/>
            <a:gdLst>
              <a:gd name="connsiteX0" fmla="*/ 483849 w 483849"/>
              <a:gd name="connsiteY0" fmla="*/ 2859742 h 2859742"/>
              <a:gd name="connsiteX1" fmla="*/ 465919 w 483849"/>
              <a:gd name="connsiteY1" fmla="*/ 2823883 h 2859742"/>
              <a:gd name="connsiteX2" fmla="*/ 430060 w 483849"/>
              <a:gd name="connsiteY2" fmla="*/ 2761130 h 2859742"/>
              <a:gd name="connsiteX3" fmla="*/ 412131 w 483849"/>
              <a:gd name="connsiteY3" fmla="*/ 2716306 h 2859742"/>
              <a:gd name="connsiteX4" fmla="*/ 349378 w 483849"/>
              <a:gd name="connsiteY4" fmla="*/ 2644589 h 2859742"/>
              <a:gd name="connsiteX5" fmla="*/ 331449 w 483849"/>
              <a:gd name="connsiteY5" fmla="*/ 2599765 h 2859742"/>
              <a:gd name="connsiteX6" fmla="*/ 286625 w 483849"/>
              <a:gd name="connsiteY6" fmla="*/ 2545977 h 2859742"/>
              <a:gd name="connsiteX7" fmla="*/ 268696 w 483849"/>
              <a:gd name="connsiteY7" fmla="*/ 2510118 h 2859742"/>
              <a:gd name="connsiteX8" fmla="*/ 232837 w 483849"/>
              <a:gd name="connsiteY8" fmla="*/ 2456330 h 2859742"/>
              <a:gd name="connsiteX9" fmla="*/ 205943 w 483849"/>
              <a:gd name="connsiteY9" fmla="*/ 2357718 h 2859742"/>
              <a:gd name="connsiteX10" fmla="*/ 179049 w 483849"/>
              <a:gd name="connsiteY10" fmla="*/ 2286000 h 2859742"/>
              <a:gd name="connsiteX11" fmla="*/ 161119 w 483849"/>
              <a:gd name="connsiteY11" fmla="*/ 2232212 h 2859742"/>
              <a:gd name="connsiteX12" fmla="*/ 152154 w 483849"/>
              <a:gd name="connsiteY12" fmla="*/ 2196353 h 2859742"/>
              <a:gd name="connsiteX13" fmla="*/ 143190 w 483849"/>
              <a:gd name="connsiteY13" fmla="*/ 2151530 h 2859742"/>
              <a:gd name="connsiteX14" fmla="*/ 116296 w 483849"/>
              <a:gd name="connsiteY14" fmla="*/ 2088777 h 2859742"/>
              <a:gd name="connsiteX15" fmla="*/ 98366 w 483849"/>
              <a:gd name="connsiteY15" fmla="*/ 2034989 h 2859742"/>
              <a:gd name="connsiteX16" fmla="*/ 71472 w 483849"/>
              <a:gd name="connsiteY16" fmla="*/ 1927412 h 2859742"/>
              <a:gd name="connsiteX17" fmla="*/ 53543 w 483849"/>
              <a:gd name="connsiteY17" fmla="*/ 1828800 h 2859742"/>
              <a:gd name="connsiteX18" fmla="*/ 44578 w 483849"/>
              <a:gd name="connsiteY18" fmla="*/ 1792942 h 2859742"/>
              <a:gd name="connsiteX19" fmla="*/ 26649 w 483849"/>
              <a:gd name="connsiteY19" fmla="*/ 1748118 h 2859742"/>
              <a:gd name="connsiteX20" fmla="*/ 17684 w 483849"/>
              <a:gd name="connsiteY20" fmla="*/ 1721224 h 2859742"/>
              <a:gd name="connsiteX21" fmla="*/ 17684 w 483849"/>
              <a:gd name="connsiteY21" fmla="*/ 1237130 h 2859742"/>
              <a:gd name="connsiteX22" fmla="*/ 35613 w 483849"/>
              <a:gd name="connsiteY22" fmla="*/ 1192306 h 2859742"/>
              <a:gd name="connsiteX23" fmla="*/ 44578 w 483849"/>
              <a:gd name="connsiteY23" fmla="*/ 1156447 h 2859742"/>
              <a:gd name="connsiteX24" fmla="*/ 53543 w 483849"/>
              <a:gd name="connsiteY24" fmla="*/ 1102659 h 2859742"/>
              <a:gd name="connsiteX25" fmla="*/ 62507 w 483849"/>
              <a:gd name="connsiteY25" fmla="*/ 1066800 h 2859742"/>
              <a:gd name="connsiteX26" fmla="*/ 80437 w 483849"/>
              <a:gd name="connsiteY26" fmla="*/ 986118 h 2859742"/>
              <a:gd name="connsiteX27" fmla="*/ 98366 w 483849"/>
              <a:gd name="connsiteY27" fmla="*/ 932330 h 2859742"/>
              <a:gd name="connsiteX28" fmla="*/ 116296 w 483849"/>
              <a:gd name="connsiteY28" fmla="*/ 851647 h 2859742"/>
              <a:gd name="connsiteX29" fmla="*/ 143190 w 483849"/>
              <a:gd name="connsiteY29" fmla="*/ 762000 h 2859742"/>
              <a:gd name="connsiteX30" fmla="*/ 152154 w 483849"/>
              <a:gd name="connsiteY30" fmla="*/ 708212 h 2859742"/>
              <a:gd name="connsiteX31" fmla="*/ 161119 w 483849"/>
              <a:gd name="connsiteY31" fmla="*/ 681318 h 2859742"/>
              <a:gd name="connsiteX32" fmla="*/ 188013 w 483849"/>
              <a:gd name="connsiteY32" fmla="*/ 582706 h 2859742"/>
              <a:gd name="connsiteX33" fmla="*/ 196978 w 483849"/>
              <a:gd name="connsiteY33" fmla="*/ 519953 h 2859742"/>
              <a:gd name="connsiteX34" fmla="*/ 205943 w 483849"/>
              <a:gd name="connsiteY34" fmla="*/ 493059 h 2859742"/>
              <a:gd name="connsiteX35" fmla="*/ 232837 w 483849"/>
              <a:gd name="connsiteY35" fmla="*/ 385483 h 2859742"/>
              <a:gd name="connsiteX36" fmla="*/ 250766 w 483849"/>
              <a:gd name="connsiteY36" fmla="*/ 358589 h 2859742"/>
              <a:gd name="connsiteX37" fmla="*/ 277660 w 483849"/>
              <a:gd name="connsiteY37" fmla="*/ 313765 h 2859742"/>
              <a:gd name="connsiteX38" fmla="*/ 313519 w 483849"/>
              <a:gd name="connsiteY38" fmla="*/ 233083 h 2859742"/>
              <a:gd name="connsiteX39" fmla="*/ 331449 w 483849"/>
              <a:gd name="connsiteY39" fmla="*/ 215153 h 2859742"/>
              <a:gd name="connsiteX40" fmla="*/ 349378 w 483849"/>
              <a:gd name="connsiteY40" fmla="*/ 161365 h 2859742"/>
              <a:gd name="connsiteX41" fmla="*/ 358343 w 483849"/>
              <a:gd name="connsiteY41" fmla="*/ 134471 h 2859742"/>
              <a:gd name="connsiteX42" fmla="*/ 394201 w 483849"/>
              <a:gd name="connsiteY42" fmla="*/ 80683 h 2859742"/>
              <a:gd name="connsiteX43" fmla="*/ 421096 w 483849"/>
              <a:gd name="connsiteY43" fmla="*/ 35859 h 2859742"/>
              <a:gd name="connsiteX44" fmla="*/ 430060 w 483849"/>
              <a:gd name="connsiteY44" fmla="*/ 0 h 285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83849" h="2859742">
                <a:moveTo>
                  <a:pt x="483849" y="2859742"/>
                </a:moveTo>
                <a:cubicBezTo>
                  <a:pt x="477872" y="2847789"/>
                  <a:pt x="472549" y="2835486"/>
                  <a:pt x="465919" y="2823883"/>
                </a:cubicBezTo>
                <a:cubicBezTo>
                  <a:pt x="437080" y="2773416"/>
                  <a:pt x="457146" y="2822073"/>
                  <a:pt x="430060" y="2761130"/>
                </a:cubicBezTo>
                <a:cubicBezTo>
                  <a:pt x="423524" y="2746425"/>
                  <a:pt x="421057" y="2729696"/>
                  <a:pt x="412131" y="2716306"/>
                </a:cubicBezTo>
                <a:cubicBezTo>
                  <a:pt x="353519" y="2628387"/>
                  <a:pt x="397187" y="2730647"/>
                  <a:pt x="349378" y="2644589"/>
                </a:cubicBezTo>
                <a:cubicBezTo>
                  <a:pt x="341563" y="2630522"/>
                  <a:pt x="340089" y="2613341"/>
                  <a:pt x="331449" y="2599765"/>
                </a:cubicBezTo>
                <a:cubicBezTo>
                  <a:pt x="318919" y="2580075"/>
                  <a:pt x="300009" y="2565097"/>
                  <a:pt x="286625" y="2545977"/>
                </a:cubicBezTo>
                <a:cubicBezTo>
                  <a:pt x="278961" y="2535029"/>
                  <a:pt x="275572" y="2521577"/>
                  <a:pt x="268696" y="2510118"/>
                </a:cubicBezTo>
                <a:cubicBezTo>
                  <a:pt x="257609" y="2491640"/>
                  <a:pt x="242474" y="2475603"/>
                  <a:pt x="232837" y="2456330"/>
                </a:cubicBezTo>
                <a:cubicBezTo>
                  <a:pt x="206281" y="2403218"/>
                  <a:pt x="221683" y="2408875"/>
                  <a:pt x="205943" y="2357718"/>
                </a:cubicBezTo>
                <a:cubicBezTo>
                  <a:pt x="198435" y="2333315"/>
                  <a:pt x="187636" y="2310044"/>
                  <a:pt x="179049" y="2286000"/>
                </a:cubicBezTo>
                <a:cubicBezTo>
                  <a:pt x="172692" y="2268202"/>
                  <a:pt x="166550" y="2250314"/>
                  <a:pt x="161119" y="2232212"/>
                </a:cubicBezTo>
                <a:cubicBezTo>
                  <a:pt x="157579" y="2220411"/>
                  <a:pt x="154827" y="2208381"/>
                  <a:pt x="152154" y="2196353"/>
                </a:cubicBezTo>
                <a:cubicBezTo>
                  <a:pt x="148849" y="2181479"/>
                  <a:pt x="148008" y="2165985"/>
                  <a:pt x="143190" y="2151530"/>
                </a:cubicBezTo>
                <a:cubicBezTo>
                  <a:pt x="135993" y="2129940"/>
                  <a:pt x="124466" y="2110018"/>
                  <a:pt x="116296" y="2088777"/>
                </a:cubicBezTo>
                <a:cubicBezTo>
                  <a:pt x="109511" y="2071137"/>
                  <a:pt x="104343" y="2052918"/>
                  <a:pt x="98366" y="2034989"/>
                </a:cubicBezTo>
                <a:cubicBezTo>
                  <a:pt x="79788" y="1923523"/>
                  <a:pt x="101913" y="2039030"/>
                  <a:pt x="71472" y="1927412"/>
                </a:cubicBezTo>
                <a:cubicBezTo>
                  <a:pt x="64256" y="1900954"/>
                  <a:pt x="58672" y="1854447"/>
                  <a:pt x="53543" y="1828800"/>
                </a:cubicBezTo>
                <a:cubicBezTo>
                  <a:pt x="51127" y="1816719"/>
                  <a:pt x="48474" y="1804630"/>
                  <a:pt x="44578" y="1792942"/>
                </a:cubicBezTo>
                <a:cubicBezTo>
                  <a:pt x="39489" y="1777676"/>
                  <a:pt x="32299" y="1763186"/>
                  <a:pt x="26649" y="1748118"/>
                </a:cubicBezTo>
                <a:cubicBezTo>
                  <a:pt x="23331" y="1739270"/>
                  <a:pt x="20672" y="1730189"/>
                  <a:pt x="17684" y="1721224"/>
                </a:cubicBezTo>
                <a:cubicBezTo>
                  <a:pt x="7075" y="1519660"/>
                  <a:pt x="0" y="1472920"/>
                  <a:pt x="17684" y="1237130"/>
                </a:cubicBezTo>
                <a:cubicBezTo>
                  <a:pt x="18888" y="1221083"/>
                  <a:pt x="30524" y="1207572"/>
                  <a:pt x="35613" y="1192306"/>
                </a:cubicBezTo>
                <a:cubicBezTo>
                  <a:pt x="39509" y="1180617"/>
                  <a:pt x="42162" y="1168529"/>
                  <a:pt x="44578" y="1156447"/>
                </a:cubicBezTo>
                <a:cubicBezTo>
                  <a:pt x="48143" y="1138623"/>
                  <a:pt x="49978" y="1120483"/>
                  <a:pt x="53543" y="1102659"/>
                </a:cubicBezTo>
                <a:cubicBezTo>
                  <a:pt x="55959" y="1090577"/>
                  <a:pt x="59834" y="1078827"/>
                  <a:pt x="62507" y="1066800"/>
                </a:cubicBezTo>
                <a:cubicBezTo>
                  <a:pt x="69818" y="1033899"/>
                  <a:pt x="71068" y="1017349"/>
                  <a:pt x="80437" y="986118"/>
                </a:cubicBezTo>
                <a:cubicBezTo>
                  <a:pt x="85868" y="968016"/>
                  <a:pt x="94659" y="950862"/>
                  <a:pt x="98366" y="932330"/>
                </a:cubicBezTo>
                <a:cubicBezTo>
                  <a:pt x="103485" y="906735"/>
                  <a:pt x="108699" y="876970"/>
                  <a:pt x="116296" y="851647"/>
                </a:cubicBezTo>
                <a:cubicBezTo>
                  <a:pt x="130014" y="805921"/>
                  <a:pt x="134927" y="803318"/>
                  <a:pt x="143190" y="762000"/>
                </a:cubicBezTo>
                <a:cubicBezTo>
                  <a:pt x="146755" y="744176"/>
                  <a:pt x="148211" y="725956"/>
                  <a:pt x="152154" y="708212"/>
                </a:cubicBezTo>
                <a:cubicBezTo>
                  <a:pt x="154204" y="698987"/>
                  <a:pt x="158633" y="690435"/>
                  <a:pt x="161119" y="681318"/>
                </a:cubicBezTo>
                <a:cubicBezTo>
                  <a:pt x="191457" y="570082"/>
                  <a:pt x="167378" y="644616"/>
                  <a:pt x="188013" y="582706"/>
                </a:cubicBezTo>
                <a:cubicBezTo>
                  <a:pt x="191001" y="561788"/>
                  <a:pt x="192834" y="540673"/>
                  <a:pt x="196978" y="519953"/>
                </a:cubicBezTo>
                <a:cubicBezTo>
                  <a:pt x="198831" y="510687"/>
                  <a:pt x="203893" y="502284"/>
                  <a:pt x="205943" y="493059"/>
                </a:cubicBezTo>
                <a:cubicBezTo>
                  <a:pt x="212665" y="462808"/>
                  <a:pt x="214720" y="412659"/>
                  <a:pt x="232837" y="385483"/>
                </a:cubicBezTo>
                <a:cubicBezTo>
                  <a:pt x="238813" y="376518"/>
                  <a:pt x="245948" y="368226"/>
                  <a:pt x="250766" y="358589"/>
                </a:cubicBezTo>
                <a:cubicBezTo>
                  <a:pt x="274041" y="312039"/>
                  <a:pt x="242641" y="348786"/>
                  <a:pt x="277660" y="313765"/>
                </a:cubicBezTo>
                <a:cubicBezTo>
                  <a:pt x="291876" y="271118"/>
                  <a:pt x="289166" y="263524"/>
                  <a:pt x="313519" y="233083"/>
                </a:cubicBezTo>
                <a:cubicBezTo>
                  <a:pt x="318799" y="226483"/>
                  <a:pt x="325472" y="221130"/>
                  <a:pt x="331449" y="215153"/>
                </a:cubicBezTo>
                <a:lnTo>
                  <a:pt x="349378" y="161365"/>
                </a:lnTo>
                <a:cubicBezTo>
                  <a:pt x="352366" y="152400"/>
                  <a:pt x="353101" y="142334"/>
                  <a:pt x="358343" y="134471"/>
                </a:cubicBezTo>
                <a:cubicBezTo>
                  <a:pt x="370296" y="116542"/>
                  <a:pt x="387387" y="101125"/>
                  <a:pt x="394201" y="80683"/>
                </a:cubicBezTo>
                <a:cubicBezTo>
                  <a:pt x="405839" y="45770"/>
                  <a:pt x="396484" y="60471"/>
                  <a:pt x="421096" y="35859"/>
                </a:cubicBezTo>
                <a:cubicBezTo>
                  <a:pt x="431005" y="6130"/>
                  <a:pt x="430060" y="18415"/>
                  <a:pt x="430060" y="0"/>
                </a:cubicBezTo>
              </a:path>
            </a:pathLst>
          </a:custGeom>
          <a:ln>
            <a:solidFill>
              <a:srgbClr val="C000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lIns="95665" tIns="47832" rIns="95665" bIns="47832" anchor="ctr"/>
          <a:lstStyle/>
          <a:p>
            <a:pPr algn="ctr">
              <a:defRPr/>
            </a:pPr>
            <a:endParaRPr lang="zh-CN" altLang="en-US"/>
          </a:p>
        </p:txBody>
      </p:sp>
      <p:sp>
        <p:nvSpPr>
          <p:cNvPr id="7" name="Freeform 6"/>
          <p:cNvSpPr/>
          <p:nvPr/>
        </p:nvSpPr>
        <p:spPr>
          <a:xfrm>
            <a:off x="633413" y="4017665"/>
            <a:ext cx="263525" cy="1846262"/>
          </a:xfrm>
          <a:custGeom>
            <a:avLst/>
            <a:gdLst>
              <a:gd name="connsiteX0" fmla="*/ 179295 w 197224"/>
              <a:gd name="connsiteY0" fmla="*/ 1846729 h 1846729"/>
              <a:gd name="connsiteX1" fmla="*/ 161365 w 197224"/>
              <a:gd name="connsiteY1" fmla="*/ 1819835 h 1846729"/>
              <a:gd name="connsiteX2" fmla="*/ 143436 w 197224"/>
              <a:gd name="connsiteY2" fmla="*/ 1766047 h 1846729"/>
              <a:gd name="connsiteX3" fmla="*/ 134471 w 197224"/>
              <a:gd name="connsiteY3" fmla="*/ 1739153 h 1846729"/>
              <a:gd name="connsiteX4" fmla="*/ 116542 w 197224"/>
              <a:gd name="connsiteY4" fmla="*/ 1703294 h 1846729"/>
              <a:gd name="connsiteX5" fmla="*/ 98612 w 197224"/>
              <a:gd name="connsiteY5" fmla="*/ 1613647 h 1846729"/>
              <a:gd name="connsiteX6" fmla="*/ 71718 w 197224"/>
              <a:gd name="connsiteY6" fmla="*/ 1532964 h 1846729"/>
              <a:gd name="connsiteX7" fmla="*/ 53789 w 197224"/>
              <a:gd name="connsiteY7" fmla="*/ 1479176 h 1846729"/>
              <a:gd name="connsiteX8" fmla="*/ 35859 w 197224"/>
              <a:gd name="connsiteY8" fmla="*/ 1416423 h 1846729"/>
              <a:gd name="connsiteX9" fmla="*/ 17930 w 197224"/>
              <a:gd name="connsiteY9" fmla="*/ 1290917 h 1846729"/>
              <a:gd name="connsiteX10" fmla="*/ 0 w 197224"/>
              <a:gd name="connsiteY10" fmla="*/ 1066800 h 1846729"/>
              <a:gd name="connsiteX11" fmla="*/ 8965 w 197224"/>
              <a:gd name="connsiteY11" fmla="*/ 699247 h 1846729"/>
              <a:gd name="connsiteX12" fmla="*/ 17930 w 197224"/>
              <a:gd name="connsiteY12" fmla="*/ 627529 h 1846729"/>
              <a:gd name="connsiteX13" fmla="*/ 35859 w 197224"/>
              <a:gd name="connsiteY13" fmla="*/ 484094 h 1846729"/>
              <a:gd name="connsiteX14" fmla="*/ 44824 w 197224"/>
              <a:gd name="connsiteY14" fmla="*/ 439270 h 1846729"/>
              <a:gd name="connsiteX15" fmla="*/ 53789 w 197224"/>
              <a:gd name="connsiteY15" fmla="*/ 358588 h 1846729"/>
              <a:gd name="connsiteX16" fmla="*/ 62753 w 197224"/>
              <a:gd name="connsiteY16" fmla="*/ 322729 h 1846729"/>
              <a:gd name="connsiteX17" fmla="*/ 89647 w 197224"/>
              <a:gd name="connsiteY17" fmla="*/ 242047 h 1846729"/>
              <a:gd name="connsiteX18" fmla="*/ 98612 w 197224"/>
              <a:gd name="connsiteY18" fmla="*/ 215153 h 1846729"/>
              <a:gd name="connsiteX19" fmla="*/ 107577 w 197224"/>
              <a:gd name="connsiteY19" fmla="*/ 188258 h 1846729"/>
              <a:gd name="connsiteX20" fmla="*/ 125506 w 197224"/>
              <a:gd name="connsiteY20" fmla="*/ 161364 h 1846729"/>
              <a:gd name="connsiteX21" fmla="*/ 143436 w 197224"/>
              <a:gd name="connsiteY21" fmla="*/ 107576 h 1846729"/>
              <a:gd name="connsiteX22" fmla="*/ 170330 w 197224"/>
              <a:gd name="connsiteY22" fmla="*/ 53788 h 1846729"/>
              <a:gd name="connsiteX23" fmla="*/ 188259 w 197224"/>
              <a:gd name="connsiteY23" fmla="*/ 26894 h 1846729"/>
              <a:gd name="connsiteX24" fmla="*/ 197224 w 197224"/>
              <a:gd name="connsiteY24" fmla="*/ 0 h 1846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7224" h="1846729">
                <a:moveTo>
                  <a:pt x="179295" y="1846729"/>
                </a:moveTo>
                <a:cubicBezTo>
                  <a:pt x="173318" y="1837764"/>
                  <a:pt x="165741" y="1829681"/>
                  <a:pt x="161365" y="1819835"/>
                </a:cubicBezTo>
                <a:cubicBezTo>
                  <a:pt x="153689" y="1802565"/>
                  <a:pt x="149412" y="1783976"/>
                  <a:pt x="143436" y="1766047"/>
                </a:cubicBezTo>
                <a:cubicBezTo>
                  <a:pt x="140448" y="1757082"/>
                  <a:pt x="138697" y="1747605"/>
                  <a:pt x="134471" y="1739153"/>
                </a:cubicBezTo>
                <a:cubicBezTo>
                  <a:pt x="128495" y="1727200"/>
                  <a:pt x="121234" y="1715807"/>
                  <a:pt x="116542" y="1703294"/>
                </a:cubicBezTo>
                <a:cubicBezTo>
                  <a:pt x="105367" y="1673494"/>
                  <a:pt x="106359" y="1644634"/>
                  <a:pt x="98612" y="1613647"/>
                </a:cubicBezTo>
                <a:cubicBezTo>
                  <a:pt x="98606" y="1613624"/>
                  <a:pt x="76204" y="1546422"/>
                  <a:pt x="71718" y="1532964"/>
                </a:cubicBezTo>
                <a:cubicBezTo>
                  <a:pt x="65742" y="1515035"/>
                  <a:pt x="58373" y="1497511"/>
                  <a:pt x="53789" y="1479176"/>
                </a:cubicBezTo>
                <a:cubicBezTo>
                  <a:pt x="42532" y="1434150"/>
                  <a:pt x="48720" y="1455006"/>
                  <a:pt x="35859" y="1416423"/>
                </a:cubicBezTo>
                <a:cubicBezTo>
                  <a:pt x="29883" y="1374588"/>
                  <a:pt x="21756" y="1333003"/>
                  <a:pt x="17930" y="1290917"/>
                </a:cubicBezTo>
                <a:cubicBezTo>
                  <a:pt x="5168" y="1150536"/>
                  <a:pt x="11317" y="1225228"/>
                  <a:pt x="0" y="1066800"/>
                </a:cubicBezTo>
                <a:cubicBezTo>
                  <a:pt x="2988" y="944282"/>
                  <a:pt x="3967" y="821699"/>
                  <a:pt x="8965" y="699247"/>
                </a:cubicBezTo>
                <a:cubicBezTo>
                  <a:pt x="9948" y="675175"/>
                  <a:pt x="15115" y="651456"/>
                  <a:pt x="17930" y="627529"/>
                </a:cubicBezTo>
                <a:cubicBezTo>
                  <a:pt x="24933" y="568008"/>
                  <a:pt x="26423" y="540712"/>
                  <a:pt x="35859" y="484094"/>
                </a:cubicBezTo>
                <a:cubicBezTo>
                  <a:pt x="38364" y="469064"/>
                  <a:pt x="42669" y="454354"/>
                  <a:pt x="44824" y="439270"/>
                </a:cubicBezTo>
                <a:cubicBezTo>
                  <a:pt x="48651" y="412482"/>
                  <a:pt x="49674" y="385333"/>
                  <a:pt x="53789" y="358588"/>
                </a:cubicBezTo>
                <a:cubicBezTo>
                  <a:pt x="55662" y="346410"/>
                  <a:pt x="59213" y="334530"/>
                  <a:pt x="62753" y="322729"/>
                </a:cubicBezTo>
                <a:cubicBezTo>
                  <a:pt x="70899" y="295576"/>
                  <a:pt x="80682" y="268941"/>
                  <a:pt x="89647" y="242047"/>
                </a:cubicBezTo>
                <a:lnTo>
                  <a:pt x="98612" y="215153"/>
                </a:lnTo>
                <a:cubicBezTo>
                  <a:pt x="101600" y="206188"/>
                  <a:pt x="102335" y="196121"/>
                  <a:pt x="107577" y="188258"/>
                </a:cubicBezTo>
                <a:cubicBezTo>
                  <a:pt x="113553" y="179293"/>
                  <a:pt x="121130" y="171210"/>
                  <a:pt x="125506" y="161364"/>
                </a:cubicBezTo>
                <a:cubicBezTo>
                  <a:pt x="133182" y="144094"/>
                  <a:pt x="132953" y="123301"/>
                  <a:pt x="143436" y="107576"/>
                </a:cubicBezTo>
                <a:cubicBezTo>
                  <a:pt x="194818" y="30502"/>
                  <a:pt x="133215" y="128018"/>
                  <a:pt x="170330" y="53788"/>
                </a:cubicBezTo>
                <a:cubicBezTo>
                  <a:pt x="175148" y="44151"/>
                  <a:pt x="183441" y="36531"/>
                  <a:pt x="188259" y="26894"/>
                </a:cubicBezTo>
                <a:cubicBezTo>
                  <a:pt x="192485" y="18442"/>
                  <a:pt x="197224" y="0"/>
                  <a:pt x="197224" y="0"/>
                </a:cubicBezTo>
              </a:path>
            </a:pathLst>
          </a:custGeom>
          <a:ln>
            <a:solidFill>
              <a:srgbClr val="C000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lIns="95665" tIns="47832" rIns="95665" bIns="47832" anchor="ctr"/>
          <a:lstStyle/>
          <a:p>
            <a:pPr algn="ctr">
              <a:defRPr/>
            </a:pP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www.ppconstructionsafety.com/files/competence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83238" y="2400300"/>
            <a:ext cx="5592763"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06574" y="908720"/>
            <a:ext cx="9224963" cy="864096"/>
          </a:xfrm>
        </p:spPr>
        <p:txBody>
          <a:bodyPr>
            <a:normAutofit/>
          </a:bodyPr>
          <a:lstStyle/>
          <a:p>
            <a:pPr algn="l">
              <a:defRPr/>
            </a:pPr>
            <a:r>
              <a:rPr lang="zh-CN" altLang="en-US" sz="3200" b="1" dirty="0">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Times New Roman" panose="02020603050405020304" pitchFamily="18" charset="0"/>
              </a:rPr>
              <a:t>微软的十大</a:t>
            </a:r>
            <a:r>
              <a:rPr lang="zh-CN" altLang="en-US" sz="3200" b="1" dirty="0" smtClean="0">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Times New Roman" panose="02020603050405020304" pitchFamily="18" charset="0"/>
              </a:rPr>
              <a:t>工程师胜任</a:t>
            </a:r>
            <a:r>
              <a:rPr lang="zh-CN" altLang="en-US" sz="3200" b="1" dirty="0">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Times New Roman" panose="02020603050405020304" pitchFamily="18" charset="0"/>
              </a:rPr>
              <a:t>特征</a:t>
            </a:r>
            <a:endParaRPr lang="zh-CN" altLang="en-US" sz="3200" b="1" dirty="0">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 name="Content Placeholder 2"/>
          <p:cNvSpPr>
            <a:spLocks noGrp="1"/>
          </p:cNvSpPr>
          <p:nvPr>
            <p:ph idx="1"/>
          </p:nvPr>
        </p:nvSpPr>
        <p:spPr>
          <a:xfrm>
            <a:off x="755650" y="1844477"/>
            <a:ext cx="5530850" cy="4608859"/>
          </a:xfrm>
        </p:spPr>
        <p:txBody>
          <a:bodyPr>
            <a:normAutofit/>
          </a:bodyPr>
          <a:lstStyle/>
          <a:p>
            <a:pPr marL="537845" indent="-537845">
              <a:buFont typeface="+mj-ea"/>
              <a:buAutoNum type="circleNumDbPlain"/>
              <a:defRPr/>
            </a:pPr>
            <a:r>
              <a:rPr lang="zh-CN" altLang="en-US"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问题分析和解决能力 </a:t>
            </a:r>
            <a:endParaRPr lang="en-US" altLang="zh-CN"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537845" indent="-537845">
              <a:buFont typeface="+mj-ea"/>
              <a:buAutoNum type="circleNumDbPlain"/>
              <a:defRPr/>
            </a:pPr>
            <a:r>
              <a:rPr lang="zh-CN" altLang="en-US"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精湛的工程技术</a:t>
            </a:r>
            <a:endParaRPr lang="en-US" altLang="zh-CN"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537845" indent="-537845">
              <a:buFont typeface="+mj-ea"/>
              <a:buAutoNum type="circleNumDbPlain"/>
              <a:defRPr/>
            </a:pPr>
            <a:r>
              <a:rPr lang="zh-CN" altLang="en-US"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执着追求质量</a:t>
            </a:r>
            <a:endParaRPr lang="en-US" altLang="zh-CN"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537845" indent="-537845">
              <a:buFont typeface="+mj-ea"/>
              <a:buAutoNum type="circleNumDbPlain"/>
              <a:defRPr/>
            </a:pPr>
            <a:r>
              <a:rPr lang="zh-CN" altLang="en-US"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充满自信 </a:t>
            </a:r>
            <a:endParaRPr lang="en-US" altLang="zh-CN"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537845" indent="-537845">
              <a:buFont typeface="+mj-ea"/>
              <a:buAutoNum type="circleNumDbPlain"/>
              <a:defRPr/>
            </a:pPr>
            <a:r>
              <a:rPr lang="zh-CN" altLang="en-US"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能跨界合作</a:t>
            </a:r>
            <a:endParaRPr lang="en-US" altLang="zh-CN"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537845" indent="-537845">
              <a:buFont typeface="+mj-ea"/>
              <a:buAutoNum type="circleNumDbPlain"/>
              <a:defRPr/>
            </a:pPr>
            <a:r>
              <a:rPr lang="zh-CN" altLang="en-US"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面向客户的创新</a:t>
            </a:r>
            <a:endParaRPr lang="en-US" altLang="zh-CN"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537845" indent="-537845">
              <a:buFont typeface="+mj-ea"/>
              <a:buAutoNum type="circleNumDbPlain"/>
              <a:defRPr/>
            </a:pPr>
            <a:r>
              <a:rPr lang="zh-CN" altLang="en-US"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懂得管理个体和项目</a:t>
            </a:r>
            <a:endParaRPr lang="en-US" altLang="zh-CN"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537845" indent="-537845">
              <a:buFont typeface="+mj-ea"/>
              <a:buAutoNum type="circleNumDbPlain"/>
              <a:defRPr/>
            </a:pPr>
            <a:r>
              <a:rPr lang="zh-CN" altLang="en-US"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有战略远见</a:t>
            </a:r>
            <a:endParaRPr lang="en-US" altLang="zh-CN"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537845" indent="-537845">
              <a:buFont typeface="+mj-ea"/>
              <a:buAutoNum type="circleNumDbPlain"/>
              <a:defRPr/>
            </a:pPr>
            <a:r>
              <a:rPr lang="zh-CN" altLang="en-US"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冲击力和影响力</a:t>
            </a:r>
            <a:endParaRPr lang="en-US" altLang="zh-CN"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537845" indent="-537845">
              <a:buFont typeface="+mj-ea"/>
              <a:buAutoNum type="circleNumDbPlain"/>
              <a:defRPr/>
            </a:pPr>
            <a:r>
              <a:rPr lang="zh-CN" altLang="en-US" b="1" dirty="0" smtClean="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有人际意识</a:t>
            </a:r>
            <a:endParaRPr lang="zh-CN" altLang="en-US" b="1" dirty="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6626"/>
                                        </p:tgtEl>
                                        <p:attrNameLst>
                                          <p:attrName>style.visibility</p:attrName>
                                        </p:attrNameLst>
                                      </p:cBhvr>
                                      <p:to>
                                        <p:strVal val="visible"/>
                                      </p:to>
                                    </p:set>
                                    <p:animEffect transition="in" filter="barn(inVertical)">
                                      <p:cBhvr>
                                        <p:cTn id="12" dur="500"/>
                                        <p:tgtEl>
                                          <p:spTgt spid="2662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arn(inVertic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arn(inVertic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barn(inVertical)">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barn(inVertical)">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barn(inVertical)">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barn(inVertical)">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barn(inVertical)">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barn(inVertical)">
                                      <p:cBhvr>
                                        <p:cTn id="57" dur="5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barn(inVertical)">
                                      <p:cBhvr>
                                        <p:cTn id="6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0413"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27384"/>
            <a:ext cx="12190412" cy="6860557"/>
          </a:xfrm>
          <a:prstGeom prst="rect">
            <a:avLst/>
          </a:prstGeom>
        </p:spPr>
      </p:pic>
      <p:sp>
        <p:nvSpPr>
          <p:cNvPr id="34" name="TextBox 33"/>
          <p:cNvSpPr txBox="1"/>
          <p:nvPr/>
        </p:nvSpPr>
        <p:spPr>
          <a:xfrm>
            <a:off x="-46535" y="5207548"/>
            <a:ext cx="12190413" cy="1650452"/>
          </a:xfrm>
          <a:prstGeom prst="rect">
            <a:avLst/>
          </a:prstGeom>
          <a:blipFill>
            <a:blip r:embed="rId2"/>
            <a:tile tx="0" ty="0" sx="100000" sy="100000" flip="none" algn="tl"/>
          </a:blipFill>
          <a:ln w="66675">
            <a:solidFill>
              <a:srgbClr val="FFC000"/>
            </a:solidFill>
          </a:ln>
        </p:spPr>
        <p:txBody>
          <a:bodyPr>
            <a:spAutoFit/>
          </a:bodyPr>
          <a:lstStyle/>
          <a:p>
            <a:pPr marL="457200" indent="-457200" algn="just">
              <a:lnSpc>
                <a:spcPct val="135000"/>
              </a:lnSpc>
              <a:buClr>
                <a:srgbClr val="C00000"/>
              </a:buClr>
              <a:buFont typeface="Wingdings" panose="05000000000000000000" pitchFamily="2" charset="2"/>
              <a:buChar char="Ø"/>
              <a:defRPr/>
            </a:pPr>
            <a:r>
              <a:rPr lang="zh-CN" altLang="en-US" sz="2500" dirty="0">
                <a:solidFill>
                  <a:srgbClr val="00B05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软件工程学科是一门以创造和应用软件工程知识和方法为主要任务的、</a:t>
            </a:r>
            <a:r>
              <a:rPr lang="zh-CN" altLang="en-US" sz="2500" dirty="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独特的</a:t>
            </a:r>
            <a:r>
              <a:rPr lang="zh-CN" altLang="en-US" sz="2500" dirty="0">
                <a:solidFill>
                  <a:srgbClr val="00B05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、掺杂</a:t>
            </a:r>
            <a:r>
              <a:rPr lang="zh-CN" altLang="en-US" sz="2500" dirty="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艺术和工艺特征</a:t>
            </a:r>
            <a:r>
              <a:rPr lang="zh-CN" altLang="en-US" sz="2500" dirty="0">
                <a:solidFill>
                  <a:srgbClr val="00B05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的、各学科交叉的、</a:t>
            </a:r>
            <a:r>
              <a:rPr lang="zh-CN" altLang="en-US" sz="2500" dirty="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尚未成熟</a:t>
            </a:r>
            <a:r>
              <a:rPr lang="zh-CN" altLang="en-US" sz="2500" dirty="0">
                <a:solidFill>
                  <a:srgbClr val="00B05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的</a:t>
            </a:r>
            <a:r>
              <a:rPr lang="zh-CN" altLang="en-US" sz="2500" dirty="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工程学科</a:t>
            </a:r>
            <a:r>
              <a:rPr lang="zh-CN" altLang="en-US" sz="2500" dirty="0" smtClean="0"/>
              <a:t>。</a:t>
            </a:r>
            <a:endParaRPr lang="en-US" altLang="zh-CN" sz="2500" dirty="0" smtClean="0"/>
          </a:p>
          <a:p>
            <a:pPr marL="457200" indent="-457200" algn="just">
              <a:lnSpc>
                <a:spcPct val="135000"/>
              </a:lnSpc>
              <a:buClr>
                <a:srgbClr val="C00000"/>
              </a:buClr>
              <a:buFont typeface="Wingdings" panose="05000000000000000000" pitchFamily="2" charset="2"/>
              <a:buChar char="Ø"/>
              <a:defRPr/>
            </a:pPr>
            <a:r>
              <a:rPr lang="zh-CN" altLang="en-US" sz="2500" dirty="0">
                <a:solidFill>
                  <a:srgbClr val="00B05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软件工程涵盖：软件开发过程和软件管理</a:t>
            </a:r>
            <a:r>
              <a:rPr lang="zh-CN" altLang="en-US" sz="2500" dirty="0" smtClean="0">
                <a:solidFill>
                  <a:srgbClr val="00B05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过程</a:t>
            </a:r>
            <a:r>
              <a:rPr lang="zh-CN" altLang="en-US" sz="2500" dirty="0">
                <a:solidFill>
                  <a:srgbClr val="00B05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a:t>
            </a:r>
            <a:endParaRPr lang="zh-CN" altLang="en-US" sz="2500" dirty="0">
              <a:solidFill>
                <a:srgbClr val="00B05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arn(inVertical)">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0413"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717" y="0"/>
            <a:ext cx="12173695"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9491" y="-15632"/>
            <a:ext cx="12359903" cy="68736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21" y="816430"/>
            <a:ext cx="10957581" cy="1100401"/>
          </a:xfrm>
        </p:spPr>
        <p:txBody>
          <a:bodyPr>
            <a:noAutofit/>
          </a:bodyPr>
          <a:lstStyle/>
          <a:p>
            <a:r>
              <a:rPr lang="zh-CN" altLang="en-US" sz="4800" dirty="0" smtClean="0">
                <a:latin typeface="华文琥珀" panose="02010800040101010101" pitchFamily="2" charset="-122"/>
                <a:ea typeface="华文琥珀" panose="02010800040101010101" pitchFamily="2" charset="-122"/>
              </a:rPr>
              <a:t>软件工程</a:t>
            </a:r>
            <a:endParaRPr lang="zh-CN" altLang="en-US" sz="4800" dirty="0">
              <a:latin typeface="华文琥珀" panose="02010800040101010101" pitchFamily="2" charset="-122"/>
              <a:ea typeface="华文琥珀" panose="02010800040101010101" pitchFamily="2" charset="-122"/>
            </a:endParaRPr>
          </a:p>
        </p:txBody>
      </p:sp>
      <p:sp>
        <p:nvSpPr>
          <p:cNvPr id="3" name="内容占位符 2"/>
          <p:cNvSpPr>
            <a:spLocks noGrp="1"/>
          </p:cNvSpPr>
          <p:nvPr>
            <p:ph idx="1"/>
          </p:nvPr>
        </p:nvSpPr>
        <p:spPr>
          <a:xfrm>
            <a:off x="1689641" y="1998936"/>
            <a:ext cx="4261549" cy="4421087"/>
          </a:xfrm>
        </p:spPr>
        <p:txBody>
          <a:bodyPr>
            <a:normAutofit/>
          </a:bodyPr>
          <a:lstStyle/>
          <a:p>
            <a:pPr marL="0" indent="0">
              <a:lnSpc>
                <a:spcPct val="165000"/>
              </a:lnSpc>
              <a:spcBef>
                <a:spcPts val="300"/>
              </a:spcBef>
              <a:buNone/>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7.1 </a:t>
            </a:r>
            <a:r>
              <a:rPr lang="en-US" altLang="zh-CN" sz="2800" b="1" dirty="0" smtClean="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800" b="1" dirty="0" smtClean="0">
                <a:latin typeface="Times New Roman" panose="02020603050405020304" pitchFamily="18" charset="0"/>
                <a:ea typeface="华文中宋" panose="02010600040101010101" pitchFamily="2" charset="-122"/>
                <a:cs typeface="Times New Roman" panose="02020603050405020304" pitchFamily="18" charset="0"/>
              </a:rPr>
              <a:t>软件工程学科</a:t>
            </a:r>
            <a:endParaRPr lang="en-US" altLang="zh-CN" sz="2800" b="1" dirty="0" smtClean="0">
              <a:latin typeface="Times New Roman" panose="02020603050405020304" pitchFamily="18" charset="0"/>
              <a:ea typeface="华文中宋" panose="02010600040101010101" pitchFamily="2" charset="-122"/>
              <a:cs typeface="Times New Roman" panose="02020603050405020304" pitchFamily="18" charset="0"/>
            </a:endParaRPr>
          </a:p>
          <a:p>
            <a:pPr marL="0" indent="0">
              <a:lnSpc>
                <a:spcPct val="165000"/>
              </a:lnSpc>
              <a:spcBef>
                <a:spcPts val="300"/>
              </a:spcBef>
              <a:buNone/>
            </a:pPr>
            <a:r>
              <a:rPr lang="en-US" altLang="zh-CN" sz="2800" b="1" dirty="0" smtClean="0">
                <a:latin typeface="Times New Roman" panose="02020603050405020304" pitchFamily="18" charset="0"/>
                <a:ea typeface="华文中宋" panose="02010600040101010101" pitchFamily="2" charset="-122"/>
                <a:cs typeface="Times New Roman" panose="02020603050405020304" pitchFamily="18" charset="0"/>
              </a:rPr>
              <a:t>7.2  </a:t>
            </a:r>
            <a:r>
              <a:rPr lang="zh-CN" altLang="en-US" sz="2800" b="1" dirty="0" smtClean="0">
                <a:latin typeface="Times New Roman" panose="02020603050405020304" pitchFamily="18" charset="0"/>
                <a:ea typeface="华文中宋" panose="02010600040101010101" pitchFamily="2" charset="-122"/>
                <a:cs typeface="Times New Roman" panose="02020603050405020304" pitchFamily="18" charset="0"/>
              </a:rPr>
              <a:t>软件生命周期</a:t>
            </a:r>
            <a:endParaRPr lang="en-US" altLang="zh-CN" sz="2800" b="1" dirty="0" smtClean="0">
              <a:latin typeface="Times New Roman" panose="02020603050405020304" pitchFamily="18" charset="0"/>
              <a:ea typeface="华文中宋" panose="02010600040101010101" pitchFamily="2" charset="-122"/>
              <a:cs typeface="Times New Roman" panose="02020603050405020304" pitchFamily="18" charset="0"/>
            </a:endParaRPr>
          </a:p>
          <a:p>
            <a:pPr marL="0" indent="0">
              <a:lnSpc>
                <a:spcPct val="165000"/>
              </a:lnSpc>
              <a:spcBef>
                <a:spcPts val="300"/>
              </a:spcBef>
              <a:buNone/>
            </a:pPr>
            <a:r>
              <a:rPr lang="en-US" altLang="zh-CN" sz="2800" b="1" dirty="0" smtClean="0">
                <a:latin typeface="Times New Roman" panose="02020603050405020304" pitchFamily="18" charset="0"/>
                <a:ea typeface="华文中宋" panose="02010600040101010101" pitchFamily="2" charset="-122"/>
                <a:cs typeface="Times New Roman" panose="02020603050405020304" pitchFamily="18" charset="0"/>
              </a:rPr>
              <a:t>7.3  </a:t>
            </a:r>
            <a:r>
              <a:rPr lang="zh-CN" altLang="en-US" sz="2800" b="1" dirty="0" smtClean="0">
                <a:latin typeface="Times New Roman" panose="02020603050405020304" pitchFamily="18" charset="0"/>
                <a:ea typeface="华文中宋" panose="02010600040101010101" pitchFamily="2" charset="-122"/>
                <a:cs typeface="Times New Roman" panose="02020603050405020304" pitchFamily="18" charset="0"/>
              </a:rPr>
              <a:t>软件工程方法</a:t>
            </a: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marL="0" indent="0">
              <a:lnSpc>
                <a:spcPct val="165000"/>
              </a:lnSpc>
              <a:spcBef>
                <a:spcPts val="300"/>
              </a:spcBef>
              <a:buNone/>
            </a:pPr>
            <a:r>
              <a:rPr lang="en-US" altLang="zh-CN" sz="2800" b="1" dirty="0" smtClean="0">
                <a:latin typeface="Times New Roman" panose="02020603050405020304" pitchFamily="18" charset="0"/>
                <a:ea typeface="华文中宋" panose="02010600040101010101" pitchFamily="2" charset="-122"/>
                <a:cs typeface="Times New Roman" panose="02020603050405020304" pitchFamily="18" charset="0"/>
              </a:rPr>
              <a:t>7.4  </a:t>
            </a:r>
            <a:r>
              <a:rPr lang="zh-CN" altLang="en-US" sz="2800" b="1" dirty="0" smtClean="0">
                <a:latin typeface="Times New Roman" panose="02020603050405020304" pitchFamily="18" charset="0"/>
                <a:ea typeface="华文中宋" panose="02010600040101010101" pitchFamily="2" charset="-122"/>
                <a:cs typeface="Times New Roman" panose="02020603050405020304" pitchFamily="18" charset="0"/>
              </a:rPr>
              <a:t>模块化</a:t>
            </a:r>
            <a:endParaRPr lang="en-US" altLang="zh-CN" sz="2800" b="1" dirty="0" smtClean="0">
              <a:latin typeface="Times New Roman" panose="02020603050405020304" pitchFamily="18" charset="0"/>
              <a:ea typeface="华文中宋" panose="02010600040101010101" pitchFamily="2" charset="-122"/>
              <a:cs typeface="Times New Roman" panose="02020603050405020304" pitchFamily="18" charset="0"/>
            </a:endParaRPr>
          </a:p>
          <a:p>
            <a:pPr marL="0" indent="0">
              <a:lnSpc>
                <a:spcPct val="165000"/>
              </a:lnSpc>
              <a:spcBef>
                <a:spcPts val="300"/>
              </a:spcBef>
              <a:buNone/>
            </a:pPr>
            <a:r>
              <a:rPr lang="en-US" altLang="zh-CN" sz="2800" b="1" dirty="0" smtClean="0">
                <a:latin typeface="Times New Roman" panose="02020603050405020304" pitchFamily="18" charset="0"/>
                <a:ea typeface="华文中宋" panose="02010600040101010101" pitchFamily="2" charset="-122"/>
                <a:cs typeface="Times New Roman" panose="02020603050405020304" pitchFamily="18" charset="0"/>
              </a:rPr>
              <a:t>7.5  </a:t>
            </a:r>
            <a:r>
              <a:rPr lang="zh-CN" altLang="en-US" sz="2800" b="1" dirty="0" smtClean="0">
                <a:latin typeface="Times New Roman" panose="02020603050405020304" pitchFamily="18" charset="0"/>
                <a:ea typeface="华文中宋" panose="02010600040101010101" pitchFamily="2" charset="-122"/>
                <a:cs typeface="Times New Roman" panose="02020603050405020304" pitchFamily="18" charset="0"/>
              </a:rPr>
              <a:t>行业工具</a:t>
            </a: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 name="内容占位符 2"/>
          <p:cNvSpPr txBox="1"/>
          <p:nvPr/>
        </p:nvSpPr>
        <p:spPr>
          <a:xfrm>
            <a:off x="6455246" y="2032249"/>
            <a:ext cx="3960440" cy="4421087"/>
          </a:xfrm>
          <a:prstGeom prst="rect">
            <a:avLst/>
          </a:prstGeom>
        </p:spPr>
        <p:txBody>
          <a:bodyPr vert="horz" lIns="91440" tIns="45720" rIns="91440" bIns="45720" rtlCol="0">
            <a:normAutofit/>
          </a:bodyPr>
          <a:lstStyle>
            <a:lvl1pPr indent="0">
              <a:lnSpc>
                <a:spcPct val="165000"/>
              </a:lnSpc>
              <a:spcBef>
                <a:spcPts val="300"/>
              </a:spcBef>
              <a:buClr>
                <a:srgbClr val="DC241F"/>
              </a:buClr>
              <a:buFont typeface="Wingdings" panose="05000000000000000000" pitchFamily="2" charset="2"/>
              <a:buNone/>
              <a:defRPr sz="2800">
                <a:latin typeface="Times New Roman" panose="02020603050405020304" pitchFamily="18" charset="0"/>
                <a:ea typeface="华文中宋" panose="02010600040101010101" pitchFamily="2" charset="-122"/>
                <a:cs typeface="Times New Roman" panose="02020603050405020304" pitchFamily="18" charset="0"/>
              </a:defRPr>
            </a:lvl1pPr>
            <a:lvl2pPr marL="742950" indent="-28575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2pPr>
            <a:lvl3pPr marL="1143000" indent="-228600">
              <a:spcBef>
                <a:spcPct val="20000"/>
              </a:spcBef>
              <a:buClr>
                <a:srgbClr val="DC241F"/>
              </a:buClr>
              <a:buFont typeface="Wingdings" panose="05000000000000000000" pitchFamily="2" charset="2"/>
              <a:buChar char=""/>
              <a:defRPr>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a:latin typeface="微软雅黑" panose="020B0503020204020204" pitchFamily="34" charset="-122"/>
                <a:ea typeface="微软雅黑" panose="020B0503020204020204" pitchFamily="34" charset="-122"/>
              </a:defRPr>
            </a:lvl4pPr>
            <a:lvl5pPr marL="2057400" indent="-228600">
              <a:spcBef>
                <a:spcPct val="20000"/>
              </a:spcBef>
              <a:buClr>
                <a:srgbClr val="DC241F"/>
              </a:buClr>
              <a:buFont typeface="Wingdings" panose="05000000000000000000" pitchFamily="2" charset="2"/>
              <a:buChar char="§"/>
              <a:defRPr sz="1600">
                <a:latin typeface="微软雅黑" panose="020B0503020204020204" pitchFamily="34" charset="-122"/>
                <a:ea typeface="微软雅黑" panose="020B0503020204020204" pitchFamily="34" charset="-122"/>
              </a:defRPr>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altLang="zh-CN" b="1" dirty="0"/>
              <a:t>7.6 </a:t>
            </a:r>
            <a:r>
              <a:rPr lang="en-US" altLang="zh-CN" b="1" dirty="0" smtClean="0"/>
              <a:t> </a:t>
            </a:r>
            <a:r>
              <a:rPr lang="zh-CN" altLang="en-US" b="1" dirty="0" smtClean="0"/>
              <a:t>质量保证</a:t>
            </a:r>
            <a:endParaRPr lang="en-US" altLang="zh-CN" b="1" dirty="0"/>
          </a:p>
          <a:p>
            <a:r>
              <a:rPr lang="en-US" altLang="zh-CN" b="1" dirty="0"/>
              <a:t>7.7 </a:t>
            </a:r>
            <a:r>
              <a:rPr lang="en-US" altLang="zh-CN" b="1" dirty="0" smtClean="0"/>
              <a:t> </a:t>
            </a:r>
            <a:r>
              <a:rPr lang="zh-CN" altLang="en-US" b="1" dirty="0" smtClean="0"/>
              <a:t>文档编制</a:t>
            </a:r>
            <a:endParaRPr lang="en-US" altLang="zh-CN" b="1" dirty="0"/>
          </a:p>
          <a:p>
            <a:r>
              <a:rPr lang="en-US" altLang="zh-CN" b="1" dirty="0"/>
              <a:t>7.8 </a:t>
            </a:r>
            <a:r>
              <a:rPr lang="en-US" altLang="zh-CN" b="1" dirty="0" smtClean="0"/>
              <a:t> </a:t>
            </a:r>
            <a:r>
              <a:rPr lang="zh-CN" altLang="en-US" b="1" dirty="0" smtClean="0"/>
              <a:t>人机界面</a:t>
            </a:r>
            <a:endParaRPr lang="en-US" altLang="zh-CN" b="1" dirty="0"/>
          </a:p>
          <a:p>
            <a:r>
              <a:rPr lang="en-US" altLang="zh-CN" b="1" dirty="0"/>
              <a:t>7.9 </a:t>
            </a:r>
            <a:r>
              <a:rPr lang="en-US" altLang="zh-CN" b="1" dirty="0" smtClean="0"/>
              <a:t> </a:t>
            </a:r>
            <a:r>
              <a:rPr lang="zh-CN" altLang="en-US" b="1" dirty="0" smtClean="0"/>
              <a:t>软件</a:t>
            </a:r>
            <a:r>
              <a:rPr lang="zh-CN" altLang="en-US" b="1" dirty="0"/>
              <a:t>所有权和责任</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 calcmode="lin" valueType="num">
                                      <p:cBhvr additive="base">
                                        <p:cTn id="3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anim calcmode="lin" valueType="num">
                                      <p:cBhvr additive="base">
                                        <p:cTn id="4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anim calcmode="lin" valueType="num">
                                      <p:cBhvr additive="base">
                                        <p:cTn id="4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anim calcmode="lin" valueType="num">
                                      <p:cBhvr additive="base">
                                        <p:cTn id="5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2513</Words>
  <Application>WPS 演示</Application>
  <PresentationFormat>自定义</PresentationFormat>
  <Paragraphs>344</Paragraphs>
  <Slides>48</Slides>
  <Notes>7</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48</vt:i4>
      </vt:variant>
    </vt:vector>
  </HeadingPairs>
  <TitlesOfParts>
    <vt:vector size="70" baseType="lpstr">
      <vt:lpstr>Arial</vt:lpstr>
      <vt:lpstr>宋体</vt:lpstr>
      <vt:lpstr>Wingdings</vt:lpstr>
      <vt:lpstr>黑体</vt:lpstr>
      <vt:lpstr>Arial Black</vt:lpstr>
      <vt:lpstr>微软雅黑</vt:lpstr>
      <vt:lpstr>Times New Roman</vt:lpstr>
      <vt:lpstr>华文中宋</vt:lpstr>
      <vt:lpstr>华文新魏</vt:lpstr>
      <vt:lpstr>仿宋_GB2312</vt:lpstr>
      <vt:lpstr>Calibri</vt:lpstr>
      <vt:lpstr>Arial Unicode MS</vt:lpstr>
      <vt:lpstr>华文琥珀</vt:lpstr>
      <vt:lpstr>文鼎CS长美黑</vt:lpstr>
      <vt:lpstr>方正精楷简体</vt:lpstr>
      <vt:lpstr>汉鼎简楷体</vt:lpstr>
      <vt:lpstr>方正精宋简体</vt:lpstr>
      <vt:lpstr>汉鼎简中楷</vt:lpstr>
      <vt:lpstr>方正特雅宋简</vt:lpstr>
      <vt:lpstr>仿宋</vt:lpstr>
      <vt:lpstr>1_自定义设计方案</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软件工程</vt:lpstr>
      <vt:lpstr>软件工程</vt:lpstr>
      <vt:lpstr>计算机辅助软件工程（CASE）</vt:lpstr>
      <vt:lpstr>设计阶段</vt:lpstr>
      <vt:lpstr>实现阶段</vt:lpstr>
      <vt:lpstr>测试阶段</vt:lpstr>
      <vt:lpstr>软件工程方法</vt:lpstr>
      <vt:lpstr>模块化</vt:lpstr>
      <vt:lpstr>PowerPoint 演示文稿</vt:lpstr>
      <vt:lpstr>PowerPoint 演示文稿</vt:lpstr>
      <vt:lpstr>PowerPoint 演示文稿</vt:lpstr>
      <vt:lpstr>PowerPoint 演示文稿</vt:lpstr>
      <vt:lpstr>PowerPoint 演示文稿</vt:lpstr>
      <vt:lpstr>PowerPoint 演示文稿</vt:lpstr>
      <vt:lpstr>7.5   行业工具</vt:lpstr>
      <vt:lpstr>PowerPoint 演示文稿</vt:lpstr>
      <vt:lpstr>PowerPoint 演示文稿</vt:lpstr>
      <vt:lpstr>统一建模语言（UML）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UI 五元素</vt:lpstr>
      <vt:lpstr>面向用户的统和界面理念</vt:lpstr>
      <vt:lpstr>界面的可用性</vt:lpstr>
      <vt:lpstr>用户界面设计任务</vt:lpstr>
      <vt:lpstr>界面设计过程</vt:lpstr>
      <vt:lpstr>PowerPoint 演示文稿</vt:lpstr>
      <vt:lpstr>PowerPoint 演示文稿</vt:lpstr>
      <vt:lpstr>“工程”—不同于科学</vt:lpstr>
      <vt:lpstr>学科知识体系（SWEBOK）</vt:lpstr>
      <vt:lpstr>核心知识体（SECBOK）</vt:lpstr>
      <vt:lpstr>微软的十大工程师胜任特征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XiaYe</dc:creator>
  <cp:lastModifiedBy>pro552</cp:lastModifiedBy>
  <cp:revision>62</cp:revision>
  <dcterms:created xsi:type="dcterms:W3CDTF">2015-12-05T03:32:00Z</dcterms:created>
  <dcterms:modified xsi:type="dcterms:W3CDTF">2017-06-21T13:15:42Z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