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1092" r:id="rId3"/>
    <p:sldId id="1093" r:id="rId4"/>
    <p:sldId id="1094" r:id="rId5"/>
    <p:sldId id="1098" r:id="rId6"/>
    <p:sldId id="1095" r:id="rId7"/>
    <p:sldId id="78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72BA"/>
    <a:srgbClr val="1581DB"/>
    <a:srgbClr val="008080"/>
    <a:srgbClr val="C2AF24"/>
    <a:srgbClr val="A74E05"/>
    <a:srgbClr val="7A3E32"/>
    <a:srgbClr val="006600"/>
    <a:srgbClr val="800000"/>
    <a:srgbClr val="80808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82032" autoAdjust="0"/>
  </p:normalViewPr>
  <p:slideViewPr>
    <p:cSldViewPr>
      <p:cViewPr>
        <p:scale>
          <a:sx n="66" d="100"/>
          <a:sy n="66" d="100"/>
        </p:scale>
        <p:origin x="171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2B571F6-0F46-43D6-BF59-2C8F4E92390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69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6CE8C4E-4E2B-4FAA-924F-F78D103AAC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922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AFE70DC-C7E3-4C03-93E4-B49EBC9D86EE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BCACC2-EB2E-41B5-88CE-73A61AB12F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35B4-CD61-434F-B263-5E6E207B21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8452F-4105-48B6-93DB-6861893DE9B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9/16/2018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4B451-ED34-44AC-A294-F69DDAD52F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CA548-88A0-4B76-ACB8-541D048795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28CAA-8BE4-46E1-93AA-6E4772B53CB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15D8D-A7E5-4C44-8276-4D9C4CFAE0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91312-4604-4E58-8319-6E38FD6FBB5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DC48A-AC36-4DC7-9F8C-4BFF4C0342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D5092-F570-4E83-87BB-25B42F38CC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160E3-5837-415F-9BBB-C137EFF1939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F5D21-47BA-43E3-9A7C-87A4E15DF74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B3BC93-BFCE-4A50-885D-9D843207DEA4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章 </a:t>
            </a:r>
            <a:r>
              <a:rPr lang="en-US" altLang="zh-CN" dirty="0" smtClean="0"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ea typeface="宋体" panose="02010600030101010101" pitchFamily="2" charset="-122"/>
              </a:rPr>
              <a:t>基础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511179" y="4599354"/>
            <a:ext cx="41216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dirty="0" smtClean="0"/>
              <a:t>2018</a:t>
            </a:r>
            <a:r>
              <a:rPr lang="zh-CN" altLang="en-US" dirty="0" smtClean="0"/>
              <a:t>秋季</a:t>
            </a:r>
            <a:endParaRPr lang="en-US" altLang="zh-CN" dirty="0" smtClean="0"/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</a:pPr>
            <a:r>
              <a:rPr lang="zh-CN" altLang="en-US" dirty="0"/>
              <a:t>北京师范大学 信息科学与技术</a:t>
            </a:r>
            <a:r>
              <a:rPr lang="zh-CN" altLang="en-US" dirty="0" smtClean="0"/>
              <a:t>学院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实例代码</a:t>
            </a:r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1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6792"/>
            <a:ext cx="7972930" cy="32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实例代码</a:t>
            </a:r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2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782825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实例代码</a:t>
            </a:r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3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40768"/>
            <a:ext cx="843235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实例代码</a:t>
            </a:r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4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60848"/>
            <a:ext cx="2588385" cy="24703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84784"/>
            <a:ext cx="384616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实例代码</a:t>
            </a:r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5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11960" y="6125234"/>
            <a:ext cx="768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</a:pPr>
            <a:r>
              <a:rPr lang="en-US" altLang="zh-CN" dirty="0" smtClean="0"/>
              <a:t>91</a:t>
            </a:r>
            <a:r>
              <a:rPr lang="zh-CN" altLang="en-US" dirty="0"/>
              <a:t>度</a:t>
            </a:r>
            <a:endParaRPr lang="en-US" altLang="zh-CN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880694" y="6093296"/>
            <a:ext cx="9316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</a:pPr>
            <a:r>
              <a:rPr lang="en-US" altLang="zh-CN" dirty="0" smtClean="0"/>
              <a:t>150</a:t>
            </a:r>
            <a:r>
              <a:rPr lang="zh-CN" altLang="en-US" dirty="0" smtClean="0"/>
              <a:t>度</a:t>
            </a:r>
            <a:endParaRPr lang="en-US" altLang="zh-CN" dirty="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067536" y="6021288"/>
            <a:ext cx="7681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</a:pPr>
            <a:r>
              <a:rPr lang="en-US" altLang="zh-CN" dirty="0" smtClean="0"/>
              <a:t>60</a:t>
            </a:r>
            <a:r>
              <a:rPr lang="zh-CN" altLang="en-US" dirty="0" smtClean="0"/>
              <a:t>度</a:t>
            </a:r>
            <a:endParaRPr lang="en-US" altLang="zh-CN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861048"/>
            <a:ext cx="2088232" cy="205026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789040"/>
            <a:ext cx="2160240" cy="21602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1196752"/>
            <a:ext cx="6264696" cy="27431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4005064"/>
            <a:ext cx="2088232" cy="18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1627</TotalTime>
  <Words>38</Words>
  <Application>Microsoft Office PowerPoint</Application>
  <PresentationFormat>全屏显示(4:3)</PresentationFormat>
  <Paragraphs>15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Adobe 黑体 Std R</vt:lpstr>
      <vt:lpstr>黑体</vt:lpstr>
      <vt:lpstr>宋体</vt:lpstr>
      <vt:lpstr>Arial</vt:lpstr>
      <vt:lpstr>Tahoma</vt:lpstr>
      <vt:lpstr>Times New Roman</vt:lpstr>
      <vt:lpstr>Verdana</vt:lpstr>
      <vt:lpstr>Wingdings</vt:lpstr>
      <vt:lpstr>Blends</vt:lpstr>
      <vt:lpstr>第2章 Python基础</vt:lpstr>
      <vt:lpstr>实例代码1</vt:lpstr>
      <vt:lpstr>实例代码2</vt:lpstr>
      <vt:lpstr>实例代码3</vt:lpstr>
      <vt:lpstr>实例代码4</vt:lpstr>
      <vt:lpstr>实例代码5</vt:lpstr>
      <vt:lpstr>The End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admin</cp:lastModifiedBy>
  <cp:revision>1866</cp:revision>
  <cp:lastPrinted>2009-04-22T19:24:00Z</cp:lastPrinted>
  <dcterms:created xsi:type="dcterms:W3CDTF">2009-04-22T19:24:00Z</dcterms:created>
  <dcterms:modified xsi:type="dcterms:W3CDTF">2018-09-16T03:26:16Z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