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3" r:id="rId2"/>
    <p:sldId id="266" r:id="rId3"/>
    <p:sldId id="264" r:id="rId4"/>
    <p:sldId id="267" r:id="rId5"/>
    <p:sldId id="268" r:id="rId6"/>
    <p:sldId id="269" r:id="rId7"/>
    <p:sldId id="270" r:id="rId8"/>
    <p:sldId id="271" r:id="rId9"/>
    <p:sldId id="272" r:id="rId10"/>
    <p:sldId id="273" r:id="rId11"/>
    <p:sldId id="261" r:id="rId12"/>
    <p:sldId id="262" r:id="rId13"/>
    <p:sldId id="265"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100" d="100"/>
          <a:sy n="100" d="100"/>
        </p:scale>
        <p:origin x="216"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43CB7A-3A01-42D9-9E53-B464F0FDB4A8}" type="datetimeFigureOut">
              <a:rPr lang="en-US" smtClean="0"/>
              <a:t>7/15/2025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EDF7B-72FD-4487-B76C-4FFC025F5D6F}" type="slidenum">
              <a:rPr lang="en-US" smtClean="0"/>
              <a:t>‹#›</a:t>
            </a:fld>
            <a:endParaRPr lang="en-US"/>
          </a:p>
        </p:txBody>
      </p:sp>
    </p:spTree>
    <p:extLst>
      <p:ext uri="{BB962C8B-B14F-4D97-AF65-F5344CB8AC3E}">
        <p14:creationId xmlns:p14="http://schemas.microsoft.com/office/powerpoint/2010/main" val="3036571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CEDF7B-72FD-4487-B76C-4FFC025F5D6F}" type="slidenum">
              <a:rPr lang="en-US" smtClean="0"/>
              <a:t>13</a:t>
            </a:fld>
            <a:endParaRPr lang="en-US"/>
          </a:p>
        </p:txBody>
      </p:sp>
    </p:spTree>
    <p:extLst>
      <p:ext uri="{BB962C8B-B14F-4D97-AF65-F5344CB8AC3E}">
        <p14:creationId xmlns:p14="http://schemas.microsoft.com/office/powerpoint/2010/main" val="3157606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73251-DA02-E8F7-A990-D2C22B5409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DFB6B7-7DC1-77FD-6B0A-F7281FAF0D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0B6018-7FDC-437E-9A94-7D76719B0A4D}"/>
              </a:ext>
            </a:extLst>
          </p:cNvPr>
          <p:cNvSpPr>
            <a:spLocks noGrp="1"/>
          </p:cNvSpPr>
          <p:nvPr>
            <p:ph type="dt" sz="half" idx="10"/>
          </p:nvPr>
        </p:nvSpPr>
        <p:spPr/>
        <p:txBody>
          <a:bodyPr/>
          <a:lstStyle/>
          <a:p>
            <a:fld id="{B3443823-0FAA-4174-88C6-1C0103B9E4AC}" type="datetimeFigureOut">
              <a:rPr lang="en-US" smtClean="0"/>
              <a:t>7/15/2025</a:t>
            </a:fld>
            <a:endParaRPr lang="en-US"/>
          </a:p>
        </p:txBody>
      </p:sp>
      <p:sp>
        <p:nvSpPr>
          <p:cNvPr id="5" name="Footer Placeholder 4">
            <a:extLst>
              <a:ext uri="{FF2B5EF4-FFF2-40B4-BE49-F238E27FC236}">
                <a16:creationId xmlns:a16="http://schemas.microsoft.com/office/drawing/2014/main" id="{1CFD4DAE-A1D6-8E60-54FB-FB6B99F3B2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9D52FB-0284-C516-AF46-4FCF26CDD22E}"/>
              </a:ext>
            </a:extLst>
          </p:cNvPr>
          <p:cNvSpPr>
            <a:spLocks noGrp="1"/>
          </p:cNvSpPr>
          <p:nvPr>
            <p:ph type="sldNum" sz="quarter" idx="12"/>
          </p:nvPr>
        </p:nvSpPr>
        <p:spPr/>
        <p:txBody>
          <a:bodyPr/>
          <a:lstStyle/>
          <a:p>
            <a:fld id="{CAE4197E-6957-4225-92A7-ABCAE9BCFB19}" type="slidenum">
              <a:rPr lang="en-US" smtClean="0"/>
              <a:t>‹#›</a:t>
            </a:fld>
            <a:endParaRPr lang="en-US"/>
          </a:p>
        </p:txBody>
      </p:sp>
    </p:spTree>
    <p:extLst>
      <p:ext uri="{BB962C8B-B14F-4D97-AF65-F5344CB8AC3E}">
        <p14:creationId xmlns:p14="http://schemas.microsoft.com/office/powerpoint/2010/main" val="257173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8757-0427-E781-A985-9229EDDA24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F5D3AE-5B3F-B22C-47F0-1ABE396609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89465-1522-5084-B8E9-3C92F4C01220}"/>
              </a:ext>
            </a:extLst>
          </p:cNvPr>
          <p:cNvSpPr>
            <a:spLocks noGrp="1"/>
          </p:cNvSpPr>
          <p:nvPr>
            <p:ph type="dt" sz="half" idx="10"/>
          </p:nvPr>
        </p:nvSpPr>
        <p:spPr/>
        <p:txBody>
          <a:bodyPr/>
          <a:lstStyle/>
          <a:p>
            <a:fld id="{B3443823-0FAA-4174-88C6-1C0103B9E4AC}" type="datetimeFigureOut">
              <a:rPr lang="en-US" smtClean="0"/>
              <a:t>7/15/2025</a:t>
            </a:fld>
            <a:endParaRPr lang="en-US"/>
          </a:p>
        </p:txBody>
      </p:sp>
      <p:sp>
        <p:nvSpPr>
          <p:cNvPr id="5" name="Footer Placeholder 4">
            <a:extLst>
              <a:ext uri="{FF2B5EF4-FFF2-40B4-BE49-F238E27FC236}">
                <a16:creationId xmlns:a16="http://schemas.microsoft.com/office/drawing/2014/main" id="{D7B57BB6-23D9-A2DA-0127-FF0F847D7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936C0-08F8-0314-6DFB-7945BCC09B08}"/>
              </a:ext>
            </a:extLst>
          </p:cNvPr>
          <p:cNvSpPr>
            <a:spLocks noGrp="1"/>
          </p:cNvSpPr>
          <p:nvPr>
            <p:ph type="sldNum" sz="quarter" idx="12"/>
          </p:nvPr>
        </p:nvSpPr>
        <p:spPr/>
        <p:txBody>
          <a:bodyPr/>
          <a:lstStyle/>
          <a:p>
            <a:fld id="{CAE4197E-6957-4225-92A7-ABCAE9BCFB19}" type="slidenum">
              <a:rPr lang="en-US" smtClean="0"/>
              <a:t>‹#›</a:t>
            </a:fld>
            <a:endParaRPr lang="en-US"/>
          </a:p>
        </p:txBody>
      </p:sp>
    </p:spTree>
    <p:extLst>
      <p:ext uri="{BB962C8B-B14F-4D97-AF65-F5344CB8AC3E}">
        <p14:creationId xmlns:p14="http://schemas.microsoft.com/office/powerpoint/2010/main" val="197567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AD3F27-10AA-B14A-118A-1D0F3A3C6C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389005-BD20-7956-2C91-84805CEB28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8B7F73-EB21-F8E9-58B5-07814CD2A59D}"/>
              </a:ext>
            </a:extLst>
          </p:cNvPr>
          <p:cNvSpPr>
            <a:spLocks noGrp="1"/>
          </p:cNvSpPr>
          <p:nvPr>
            <p:ph type="dt" sz="half" idx="10"/>
          </p:nvPr>
        </p:nvSpPr>
        <p:spPr/>
        <p:txBody>
          <a:bodyPr/>
          <a:lstStyle/>
          <a:p>
            <a:fld id="{B3443823-0FAA-4174-88C6-1C0103B9E4AC}" type="datetimeFigureOut">
              <a:rPr lang="en-US" smtClean="0"/>
              <a:t>7/15/2025</a:t>
            </a:fld>
            <a:endParaRPr lang="en-US"/>
          </a:p>
        </p:txBody>
      </p:sp>
      <p:sp>
        <p:nvSpPr>
          <p:cNvPr id="5" name="Footer Placeholder 4">
            <a:extLst>
              <a:ext uri="{FF2B5EF4-FFF2-40B4-BE49-F238E27FC236}">
                <a16:creationId xmlns:a16="http://schemas.microsoft.com/office/drawing/2014/main" id="{EE6375D8-021B-141B-E54F-86DAE3CB62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939D5F-7022-DC52-C14D-369A2F003992}"/>
              </a:ext>
            </a:extLst>
          </p:cNvPr>
          <p:cNvSpPr>
            <a:spLocks noGrp="1"/>
          </p:cNvSpPr>
          <p:nvPr>
            <p:ph type="sldNum" sz="quarter" idx="12"/>
          </p:nvPr>
        </p:nvSpPr>
        <p:spPr/>
        <p:txBody>
          <a:bodyPr/>
          <a:lstStyle/>
          <a:p>
            <a:fld id="{CAE4197E-6957-4225-92A7-ABCAE9BCFB19}" type="slidenum">
              <a:rPr lang="en-US" smtClean="0"/>
              <a:t>‹#›</a:t>
            </a:fld>
            <a:endParaRPr lang="en-US"/>
          </a:p>
        </p:txBody>
      </p:sp>
    </p:spTree>
    <p:extLst>
      <p:ext uri="{BB962C8B-B14F-4D97-AF65-F5344CB8AC3E}">
        <p14:creationId xmlns:p14="http://schemas.microsoft.com/office/powerpoint/2010/main" val="203157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660B0-97C8-A62C-EABB-2E0FCDD117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B1C789-5A06-7121-5BD4-BBFFF387B7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2EBF52-090A-878F-7270-17B817E3D52E}"/>
              </a:ext>
            </a:extLst>
          </p:cNvPr>
          <p:cNvSpPr>
            <a:spLocks noGrp="1"/>
          </p:cNvSpPr>
          <p:nvPr>
            <p:ph type="dt" sz="half" idx="10"/>
          </p:nvPr>
        </p:nvSpPr>
        <p:spPr/>
        <p:txBody>
          <a:bodyPr/>
          <a:lstStyle/>
          <a:p>
            <a:fld id="{B3443823-0FAA-4174-88C6-1C0103B9E4AC}" type="datetimeFigureOut">
              <a:rPr lang="en-US" smtClean="0"/>
              <a:t>7/15/2025</a:t>
            </a:fld>
            <a:endParaRPr lang="en-US"/>
          </a:p>
        </p:txBody>
      </p:sp>
      <p:sp>
        <p:nvSpPr>
          <p:cNvPr id="5" name="Footer Placeholder 4">
            <a:extLst>
              <a:ext uri="{FF2B5EF4-FFF2-40B4-BE49-F238E27FC236}">
                <a16:creationId xmlns:a16="http://schemas.microsoft.com/office/drawing/2014/main" id="{3B6AC368-713E-1A3E-9BDC-13576DA91E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E6DCBF-B041-856F-B0EB-06443E654786}"/>
              </a:ext>
            </a:extLst>
          </p:cNvPr>
          <p:cNvSpPr>
            <a:spLocks noGrp="1"/>
          </p:cNvSpPr>
          <p:nvPr>
            <p:ph type="sldNum" sz="quarter" idx="12"/>
          </p:nvPr>
        </p:nvSpPr>
        <p:spPr/>
        <p:txBody>
          <a:bodyPr/>
          <a:lstStyle/>
          <a:p>
            <a:fld id="{CAE4197E-6957-4225-92A7-ABCAE9BCFB19}" type="slidenum">
              <a:rPr lang="en-US" smtClean="0"/>
              <a:t>‹#›</a:t>
            </a:fld>
            <a:endParaRPr lang="en-US"/>
          </a:p>
        </p:txBody>
      </p:sp>
    </p:spTree>
    <p:extLst>
      <p:ext uri="{BB962C8B-B14F-4D97-AF65-F5344CB8AC3E}">
        <p14:creationId xmlns:p14="http://schemas.microsoft.com/office/powerpoint/2010/main" val="817725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86D21-9774-02CA-BD31-FF7CC3D7BC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973B14-8448-EBED-69FF-ED15A9B1C6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36E888-658B-FB26-627F-595DC12CE1DF}"/>
              </a:ext>
            </a:extLst>
          </p:cNvPr>
          <p:cNvSpPr>
            <a:spLocks noGrp="1"/>
          </p:cNvSpPr>
          <p:nvPr>
            <p:ph type="dt" sz="half" idx="10"/>
          </p:nvPr>
        </p:nvSpPr>
        <p:spPr/>
        <p:txBody>
          <a:bodyPr/>
          <a:lstStyle/>
          <a:p>
            <a:fld id="{B3443823-0FAA-4174-88C6-1C0103B9E4AC}" type="datetimeFigureOut">
              <a:rPr lang="en-US" smtClean="0"/>
              <a:t>7/15/2025</a:t>
            </a:fld>
            <a:endParaRPr lang="en-US"/>
          </a:p>
        </p:txBody>
      </p:sp>
      <p:sp>
        <p:nvSpPr>
          <p:cNvPr id="5" name="Footer Placeholder 4">
            <a:extLst>
              <a:ext uri="{FF2B5EF4-FFF2-40B4-BE49-F238E27FC236}">
                <a16:creationId xmlns:a16="http://schemas.microsoft.com/office/drawing/2014/main" id="{A0E17878-5172-0557-F736-38242D0C18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4E5C0D-AC85-13C0-58AD-63A7B5F8A989}"/>
              </a:ext>
            </a:extLst>
          </p:cNvPr>
          <p:cNvSpPr>
            <a:spLocks noGrp="1"/>
          </p:cNvSpPr>
          <p:nvPr>
            <p:ph type="sldNum" sz="quarter" idx="12"/>
          </p:nvPr>
        </p:nvSpPr>
        <p:spPr/>
        <p:txBody>
          <a:bodyPr/>
          <a:lstStyle/>
          <a:p>
            <a:fld id="{CAE4197E-6957-4225-92A7-ABCAE9BCFB19}" type="slidenum">
              <a:rPr lang="en-US" smtClean="0"/>
              <a:t>‹#›</a:t>
            </a:fld>
            <a:endParaRPr lang="en-US"/>
          </a:p>
        </p:txBody>
      </p:sp>
    </p:spTree>
    <p:extLst>
      <p:ext uri="{BB962C8B-B14F-4D97-AF65-F5344CB8AC3E}">
        <p14:creationId xmlns:p14="http://schemas.microsoft.com/office/powerpoint/2010/main" val="3267968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73C3-643B-4376-732D-B1CF07225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F94FCA-8EB6-EFF1-1CE6-1D69B72334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326ED4-561B-E7D2-C8B0-84BBE9FA8C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DC7512-CA3D-B618-C495-EA65A3BA8668}"/>
              </a:ext>
            </a:extLst>
          </p:cNvPr>
          <p:cNvSpPr>
            <a:spLocks noGrp="1"/>
          </p:cNvSpPr>
          <p:nvPr>
            <p:ph type="dt" sz="half" idx="10"/>
          </p:nvPr>
        </p:nvSpPr>
        <p:spPr/>
        <p:txBody>
          <a:bodyPr/>
          <a:lstStyle/>
          <a:p>
            <a:fld id="{B3443823-0FAA-4174-88C6-1C0103B9E4AC}" type="datetimeFigureOut">
              <a:rPr lang="en-US" smtClean="0"/>
              <a:t>7/15/2025</a:t>
            </a:fld>
            <a:endParaRPr lang="en-US"/>
          </a:p>
        </p:txBody>
      </p:sp>
      <p:sp>
        <p:nvSpPr>
          <p:cNvPr id="6" name="Footer Placeholder 5">
            <a:extLst>
              <a:ext uri="{FF2B5EF4-FFF2-40B4-BE49-F238E27FC236}">
                <a16:creationId xmlns:a16="http://schemas.microsoft.com/office/drawing/2014/main" id="{8941C840-B48F-8BA7-82CA-929CFF469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869F01-6F7E-69A3-E44F-CD9072CBE49E}"/>
              </a:ext>
            </a:extLst>
          </p:cNvPr>
          <p:cNvSpPr>
            <a:spLocks noGrp="1"/>
          </p:cNvSpPr>
          <p:nvPr>
            <p:ph type="sldNum" sz="quarter" idx="12"/>
          </p:nvPr>
        </p:nvSpPr>
        <p:spPr/>
        <p:txBody>
          <a:bodyPr/>
          <a:lstStyle/>
          <a:p>
            <a:fld id="{CAE4197E-6957-4225-92A7-ABCAE9BCFB19}" type="slidenum">
              <a:rPr lang="en-US" smtClean="0"/>
              <a:t>‹#›</a:t>
            </a:fld>
            <a:endParaRPr lang="en-US"/>
          </a:p>
        </p:txBody>
      </p:sp>
    </p:spTree>
    <p:extLst>
      <p:ext uri="{BB962C8B-B14F-4D97-AF65-F5344CB8AC3E}">
        <p14:creationId xmlns:p14="http://schemas.microsoft.com/office/powerpoint/2010/main" val="3841679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4394-FBFF-E921-7E35-B4C47F2034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FC9FB0-E5A6-4D43-9D15-26AAFE346C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27F1D7-2697-2380-9187-F05CF4CCEE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E74884-5BA2-1FDF-A83D-334F1607BF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205C51-CB2C-A738-2E9D-0BFA4B54FB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5109E6-4DC8-5AF7-2139-3B3420ACCF68}"/>
              </a:ext>
            </a:extLst>
          </p:cNvPr>
          <p:cNvSpPr>
            <a:spLocks noGrp="1"/>
          </p:cNvSpPr>
          <p:nvPr>
            <p:ph type="dt" sz="half" idx="10"/>
          </p:nvPr>
        </p:nvSpPr>
        <p:spPr/>
        <p:txBody>
          <a:bodyPr/>
          <a:lstStyle/>
          <a:p>
            <a:fld id="{B3443823-0FAA-4174-88C6-1C0103B9E4AC}" type="datetimeFigureOut">
              <a:rPr lang="en-US" smtClean="0"/>
              <a:t>7/15/2025</a:t>
            </a:fld>
            <a:endParaRPr lang="en-US"/>
          </a:p>
        </p:txBody>
      </p:sp>
      <p:sp>
        <p:nvSpPr>
          <p:cNvPr id="8" name="Footer Placeholder 7">
            <a:extLst>
              <a:ext uri="{FF2B5EF4-FFF2-40B4-BE49-F238E27FC236}">
                <a16:creationId xmlns:a16="http://schemas.microsoft.com/office/drawing/2014/main" id="{7D606992-0039-2F77-2E4E-E584206781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F58D4D-F96A-0DE7-EA54-59D9A20C58D3}"/>
              </a:ext>
            </a:extLst>
          </p:cNvPr>
          <p:cNvSpPr>
            <a:spLocks noGrp="1"/>
          </p:cNvSpPr>
          <p:nvPr>
            <p:ph type="sldNum" sz="quarter" idx="12"/>
          </p:nvPr>
        </p:nvSpPr>
        <p:spPr/>
        <p:txBody>
          <a:bodyPr/>
          <a:lstStyle/>
          <a:p>
            <a:fld id="{CAE4197E-6957-4225-92A7-ABCAE9BCFB19}" type="slidenum">
              <a:rPr lang="en-US" smtClean="0"/>
              <a:t>‹#›</a:t>
            </a:fld>
            <a:endParaRPr lang="en-US"/>
          </a:p>
        </p:txBody>
      </p:sp>
    </p:spTree>
    <p:extLst>
      <p:ext uri="{BB962C8B-B14F-4D97-AF65-F5344CB8AC3E}">
        <p14:creationId xmlns:p14="http://schemas.microsoft.com/office/powerpoint/2010/main" val="318002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354E0-B283-A288-D07D-73B7C53DDF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E86D2-3170-EF4C-8747-C2F156B31027}"/>
              </a:ext>
            </a:extLst>
          </p:cNvPr>
          <p:cNvSpPr>
            <a:spLocks noGrp="1"/>
          </p:cNvSpPr>
          <p:nvPr>
            <p:ph type="dt" sz="half" idx="10"/>
          </p:nvPr>
        </p:nvSpPr>
        <p:spPr/>
        <p:txBody>
          <a:bodyPr/>
          <a:lstStyle/>
          <a:p>
            <a:fld id="{B3443823-0FAA-4174-88C6-1C0103B9E4AC}" type="datetimeFigureOut">
              <a:rPr lang="en-US" smtClean="0"/>
              <a:t>7/15/2025</a:t>
            </a:fld>
            <a:endParaRPr lang="en-US"/>
          </a:p>
        </p:txBody>
      </p:sp>
      <p:sp>
        <p:nvSpPr>
          <p:cNvPr id="4" name="Footer Placeholder 3">
            <a:extLst>
              <a:ext uri="{FF2B5EF4-FFF2-40B4-BE49-F238E27FC236}">
                <a16:creationId xmlns:a16="http://schemas.microsoft.com/office/drawing/2014/main" id="{A3740F1F-1DCF-BE84-850D-E20DCE3428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99D964-360A-B3A5-7BAB-7BBD29953378}"/>
              </a:ext>
            </a:extLst>
          </p:cNvPr>
          <p:cNvSpPr>
            <a:spLocks noGrp="1"/>
          </p:cNvSpPr>
          <p:nvPr>
            <p:ph type="sldNum" sz="quarter" idx="12"/>
          </p:nvPr>
        </p:nvSpPr>
        <p:spPr/>
        <p:txBody>
          <a:bodyPr/>
          <a:lstStyle/>
          <a:p>
            <a:fld id="{CAE4197E-6957-4225-92A7-ABCAE9BCFB19}" type="slidenum">
              <a:rPr lang="en-US" smtClean="0"/>
              <a:t>‹#›</a:t>
            </a:fld>
            <a:endParaRPr lang="en-US"/>
          </a:p>
        </p:txBody>
      </p:sp>
    </p:spTree>
    <p:extLst>
      <p:ext uri="{BB962C8B-B14F-4D97-AF65-F5344CB8AC3E}">
        <p14:creationId xmlns:p14="http://schemas.microsoft.com/office/powerpoint/2010/main" val="256280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662874-E434-75ED-9C0F-80CBE06643D6}"/>
              </a:ext>
            </a:extLst>
          </p:cNvPr>
          <p:cNvSpPr>
            <a:spLocks noGrp="1"/>
          </p:cNvSpPr>
          <p:nvPr>
            <p:ph type="dt" sz="half" idx="10"/>
          </p:nvPr>
        </p:nvSpPr>
        <p:spPr/>
        <p:txBody>
          <a:bodyPr/>
          <a:lstStyle/>
          <a:p>
            <a:fld id="{B3443823-0FAA-4174-88C6-1C0103B9E4AC}" type="datetimeFigureOut">
              <a:rPr lang="en-US" smtClean="0"/>
              <a:t>7/15/2025</a:t>
            </a:fld>
            <a:endParaRPr lang="en-US"/>
          </a:p>
        </p:txBody>
      </p:sp>
      <p:sp>
        <p:nvSpPr>
          <p:cNvPr id="3" name="Footer Placeholder 2">
            <a:extLst>
              <a:ext uri="{FF2B5EF4-FFF2-40B4-BE49-F238E27FC236}">
                <a16:creationId xmlns:a16="http://schemas.microsoft.com/office/drawing/2014/main" id="{D551816C-3CE7-89D9-A1DB-6E4F12BB60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407844-0181-B9C9-7E52-8CD07F03A43F}"/>
              </a:ext>
            </a:extLst>
          </p:cNvPr>
          <p:cNvSpPr>
            <a:spLocks noGrp="1"/>
          </p:cNvSpPr>
          <p:nvPr>
            <p:ph type="sldNum" sz="quarter" idx="12"/>
          </p:nvPr>
        </p:nvSpPr>
        <p:spPr/>
        <p:txBody>
          <a:bodyPr/>
          <a:lstStyle/>
          <a:p>
            <a:fld id="{CAE4197E-6957-4225-92A7-ABCAE9BCFB19}" type="slidenum">
              <a:rPr lang="en-US" smtClean="0"/>
              <a:t>‹#›</a:t>
            </a:fld>
            <a:endParaRPr lang="en-US"/>
          </a:p>
        </p:txBody>
      </p:sp>
    </p:spTree>
    <p:extLst>
      <p:ext uri="{BB962C8B-B14F-4D97-AF65-F5344CB8AC3E}">
        <p14:creationId xmlns:p14="http://schemas.microsoft.com/office/powerpoint/2010/main" val="2388843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13550-3ABB-FFEB-A7A4-AEC0988107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EB6A9D-C4B4-E4E5-1BEE-245624548A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73264A-8F24-98D6-F63A-B65007378B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DE715E-57F8-7083-1306-A64427E98475}"/>
              </a:ext>
            </a:extLst>
          </p:cNvPr>
          <p:cNvSpPr>
            <a:spLocks noGrp="1"/>
          </p:cNvSpPr>
          <p:nvPr>
            <p:ph type="dt" sz="half" idx="10"/>
          </p:nvPr>
        </p:nvSpPr>
        <p:spPr/>
        <p:txBody>
          <a:bodyPr/>
          <a:lstStyle/>
          <a:p>
            <a:fld id="{B3443823-0FAA-4174-88C6-1C0103B9E4AC}" type="datetimeFigureOut">
              <a:rPr lang="en-US" smtClean="0"/>
              <a:t>7/15/2025</a:t>
            </a:fld>
            <a:endParaRPr lang="en-US"/>
          </a:p>
        </p:txBody>
      </p:sp>
      <p:sp>
        <p:nvSpPr>
          <p:cNvPr id="6" name="Footer Placeholder 5">
            <a:extLst>
              <a:ext uri="{FF2B5EF4-FFF2-40B4-BE49-F238E27FC236}">
                <a16:creationId xmlns:a16="http://schemas.microsoft.com/office/drawing/2014/main" id="{3A50A98E-AE32-DB95-4F6D-61C7C4FC81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5EEBF9-8053-E37A-4A67-B667139002F8}"/>
              </a:ext>
            </a:extLst>
          </p:cNvPr>
          <p:cNvSpPr>
            <a:spLocks noGrp="1"/>
          </p:cNvSpPr>
          <p:nvPr>
            <p:ph type="sldNum" sz="quarter" idx="12"/>
          </p:nvPr>
        </p:nvSpPr>
        <p:spPr/>
        <p:txBody>
          <a:bodyPr/>
          <a:lstStyle/>
          <a:p>
            <a:fld id="{CAE4197E-6957-4225-92A7-ABCAE9BCFB19}" type="slidenum">
              <a:rPr lang="en-US" smtClean="0"/>
              <a:t>‹#›</a:t>
            </a:fld>
            <a:endParaRPr lang="en-US"/>
          </a:p>
        </p:txBody>
      </p:sp>
    </p:spTree>
    <p:extLst>
      <p:ext uri="{BB962C8B-B14F-4D97-AF65-F5344CB8AC3E}">
        <p14:creationId xmlns:p14="http://schemas.microsoft.com/office/powerpoint/2010/main" val="95151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7B2DA-5657-7312-A01D-92503E846C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B12DB2-02F1-AAD4-184C-F74D7231B2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E1CA83-360B-8831-5346-838E6EDC1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6B0529-E2AC-10B7-5F5C-0CE79D08E175}"/>
              </a:ext>
            </a:extLst>
          </p:cNvPr>
          <p:cNvSpPr>
            <a:spLocks noGrp="1"/>
          </p:cNvSpPr>
          <p:nvPr>
            <p:ph type="dt" sz="half" idx="10"/>
          </p:nvPr>
        </p:nvSpPr>
        <p:spPr/>
        <p:txBody>
          <a:bodyPr/>
          <a:lstStyle/>
          <a:p>
            <a:fld id="{B3443823-0FAA-4174-88C6-1C0103B9E4AC}" type="datetimeFigureOut">
              <a:rPr lang="en-US" smtClean="0"/>
              <a:t>7/15/2025</a:t>
            </a:fld>
            <a:endParaRPr lang="en-US"/>
          </a:p>
        </p:txBody>
      </p:sp>
      <p:sp>
        <p:nvSpPr>
          <p:cNvPr id="6" name="Footer Placeholder 5">
            <a:extLst>
              <a:ext uri="{FF2B5EF4-FFF2-40B4-BE49-F238E27FC236}">
                <a16:creationId xmlns:a16="http://schemas.microsoft.com/office/drawing/2014/main" id="{0BA33AA8-7AE6-220E-A595-971A64623F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169D2E-A2BD-93CC-E5C4-0583D305783A}"/>
              </a:ext>
            </a:extLst>
          </p:cNvPr>
          <p:cNvSpPr>
            <a:spLocks noGrp="1"/>
          </p:cNvSpPr>
          <p:nvPr>
            <p:ph type="sldNum" sz="quarter" idx="12"/>
          </p:nvPr>
        </p:nvSpPr>
        <p:spPr/>
        <p:txBody>
          <a:bodyPr/>
          <a:lstStyle/>
          <a:p>
            <a:fld id="{CAE4197E-6957-4225-92A7-ABCAE9BCFB19}" type="slidenum">
              <a:rPr lang="en-US" smtClean="0"/>
              <a:t>‹#›</a:t>
            </a:fld>
            <a:endParaRPr lang="en-US"/>
          </a:p>
        </p:txBody>
      </p:sp>
    </p:spTree>
    <p:extLst>
      <p:ext uri="{BB962C8B-B14F-4D97-AF65-F5344CB8AC3E}">
        <p14:creationId xmlns:p14="http://schemas.microsoft.com/office/powerpoint/2010/main" val="3277274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7AE823-A003-4D95-F3CC-C9EAEFB624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417C8C-DD18-0202-6EDE-AFC81FD410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67D8D0-94B8-A2AA-F0CD-32EAAE8AA2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443823-0FAA-4174-88C6-1C0103B9E4AC}" type="datetimeFigureOut">
              <a:rPr lang="en-US" smtClean="0"/>
              <a:t>7/15/2025</a:t>
            </a:fld>
            <a:endParaRPr lang="en-US"/>
          </a:p>
        </p:txBody>
      </p:sp>
      <p:sp>
        <p:nvSpPr>
          <p:cNvPr id="5" name="Footer Placeholder 4">
            <a:extLst>
              <a:ext uri="{FF2B5EF4-FFF2-40B4-BE49-F238E27FC236}">
                <a16:creationId xmlns:a16="http://schemas.microsoft.com/office/drawing/2014/main" id="{EA222501-E3AA-5E40-29F9-FC18C3407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51A3F1-5F6D-6BC1-0F2F-8B043A8F85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E4197E-6957-4225-92A7-ABCAE9BCFB19}" type="slidenum">
              <a:rPr lang="en-US" smtClean="0"/>
              <a:t>‹#›</a:t>
            </a:fld>
            <a:endParaRPr lang="en-US"/>
          </a:p>
        </p:txBody>
      </p:sp>
    </p:spTree>
    <p:extLst>
      <p:ext uri="{BB962C8B-B14F-4D97-AF65-F5344CB8AC3E}">
        <p14:creationId xmlns:p14="http://schemas.microsoft.com/office/powerpoint/2010/main" val="2071956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53F80-3984-A335-5F0C-76037A9BBAC8}"/>
            </a:ext>
          </a:extLst>
        </p:cNvPr>
        <p:cNvGrpSpPr/>
        <p:nvPr/>
      </p:nvGrpSpPr>
      <p:grpSpPr>
        <a:xfrm>
          <a:off x="0" y="0"/>
          <a:ext cx="0" cy="0"/>
          <a:chOff x="0" y="0"/>
          <a:chExt cx="0" cy="0"/>
        </a:xfrm>
      </p:grpSpPr>
      <p:sp>
        <p:nvSpPr>
          <p:cNvPr id="394" name="Rectangle 393">
            <a:extLst>
              <a:ext uri="{FF2B5EF4-FFF2-40B4-BE49-F238E27FC236}">
                <a16:creationId xmlns:a16="http://schemas.microsoft.com/office/drawing/2014/main" id="{D87D38D3-339A-59D0-B5D5-02C7AC7DF163}"/>
              </a:ext>
            </a:extLst>
          </p:cNvPr>
          <p:cNvSpPr/>
          <p:nvPr/>
        </p:nvSpPr>
        <p:spPr>
          <a:xfrm>
            <a:off x="5099473"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C1</a:t>
            </a:r>
          </a:p>
        </p:txBody>
      </p:sp>
      <p:sp>
        <p:nvSpPr>
          <p:cNvPr id="395" name="Rectangle 394">
            <a:extLst>
              <a:ext uri="{FF2B5EF4-FFF2-40B4-BE49-F238E27FC236}">
                <a16:creationId xmlns:a16="http://schemas.microsoft.com/office/drawing/2014/main" id="{26E9B996-7641-0A48-E961-1C657FECB83B}"/>
              </a:ext>
            </a:extLst>
          </p:cNvPr>
          <p:cNvSpPr/>
          <p:nvPr/>
        </p:nvSpPr>
        <p:spPr>
          <a:xfrm>
            <a:off x="5429446"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C2</a:t>
            </a:r>
          </a:p>
        </p:txBody>
      </p:sp>
      <p:sp>
        <p:nvSpPr>
          <p:cNvPr id="396" name="Rectangle 395">
            <a:extLst>
              <a:ext uri="{FF2B5EF4-FFF2-40B4-BE49-F238E27FC236}">
                <a16:creationId xmlns:a16="http://schemas.microsoft.com/office/drawing/2014/main" id="{FDB72CF8-DDB3-2F3D-C4A3-D5EA40A4F652}"/>
              </a:ext>
            </a:extLst>
          </p:cNvPr>
          <p:cNvSpPr/>
          <p:nvPr/>
        </p:nvSpPr>
        <p:spPr>
          <a:xfrm>
            <a:off x="5759419"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C3</a:t>
            </a:r>
          </a:p>
        </p:txBody>
      </p:sp>
      <p:sp>
        <p:nvSpPr>
          <p:cNvPr id="397" name="Rectangle 396">
            <a:extLst>
              <a:ext uri="{FF2B5EF4-FFF2-40B4-BE49-F238E27FC236}">
                <a16:creationId xmlns:a16="http://schemas.microsoft.com/office/drawing/2014/main" id="{34C0AB4F-A4DC-07A8-EFED-8ECC6457DACE}"/>
              </a:ext>
            </a:extLst>
          </p:cNvPr>
          <p:cNvSpPr/>
          <p:nvPr/>
        </p:nvSpPr>
        <p:spPr>
          <a:xfrm>
            <a:off x="6089392"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C4</a:t>
            </a:r>
          </a:p>
        </p:txBody>
      </p:sp>
      <p:sp>
        <p:nvSpPr>
          <p:cNvPr id="398" name="Rectangle 397">
            <a:extLst>
              <a:ext uri="{FF2B5EF4-FFF2-40B4-BE49-F238E27FC236}">
                <a16:creationId xmlns:a16="http://schemas.microsoft.com/office/drawing/2014/main" id="{6A28650C-3DD3-2ED1-3F8D-A711E39A6756}"/>
              </a:ext>
            </a:extLst>
          </p:cNvPr>
          <p:cNvSpPr/>
          <p:nvPr/>
        </p:nvSpPr>
        <p:spPr>
          <a:xfrm>
            <a:off x="6419365"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C5</a:t>
            </a:r>
          </a:p>
        </p:txBody>
      </p:sp>
      <p:sp>
        <p:nvSpPr>
          <p:cNvPr id="399" name="Rectangle 398">
            <a:extLst>
              <a:ext uri="{FF2B5EF4-FFF2-40B4-BE49-F238E27FC236}">
                <a16:creationId xmlns:a16="http://schemas.microsoft.com/office/drawing/2014/main" id="{87AD2456-2FB5-3DAF-F0DF-592FFF0D17A4}"/>
              </a:ext>
            </a:extLst>
          </p:cNvPr>
          <p:cNvSpPr/>
          <p:nvPr/>
        </p:nvSpPr>
        <p:spPr>
          <a:xfrm>
            <a:off x="6749338"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C6</a:t>
            </a:r>
          </a:p>
        </p:txBody>
      </p:sp>
      <p:sp>
        <p:nvSpPr>
          <p:cNvPr id="400" name="Rectangle 399">
            <a:extLst>
              <a:ext uri="{FF2B5EF4-FFF2-40B4-BE49-F238E27FC236}">
                <a16:creationId xmlns:a16="http://schemas.microsoft.com/office/drawing/2014/main" id="{DA999B55-91D9-49A1-A8CA-B996553A4D27}"/>
              </a:ext>
            </a:extLst>
          </p:cNvPr>
          <p:cNvSpPr/>
          <p:nvPr/>
        </p:nvSpPr>
        <p:spPr>
          <a:xfrm>
            <a:off x="7079311"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C7</a:t>
            </a:r>
          </a:p>
        </p:txBody>
      </p:sp>
      <p:sp>
        <p:nvSpPr>
          <p:cNvPr id="401" name="Rectangle 400">
            <a:extLst>
              <a:ext uri="{FF2B5EF4-FFF2-40B4-BE49-F238E27FC236}">
                <a16:creationId xmlns:a16="http://schemas.microsoft.com/office/drawing/2014/main" id="{17931AC0-A77E-1A39-A7FE-023E413BFB88}"/>
              </a:ext>
            </a:extLst>
          </p:cNvPr>
          <p:cNvSpPr/>
          <p:nvPr/>
        </p:nvSpPr>
        <p:spPr>
          <a:xfrm>
            <a:off x="7409286"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C8</a:t>
            </a:r>
          </a:p>
        </p:txBody>
      </p:sp>
      <p:sp>
        <p:nvSpPr>
          <p:cNvPr id="402" name="Rectangle 401">
            <a:extLst>
              <a:ext uri="{FF2B5EF4-FFF2-40B4-BE49-F238E27FC236}">
                <a16:creationId xmlns:a16="http://schemas.microsoft.com/office/drawing/2014/main" id="{FEAC111B-0ADC-A758-4E5D-E59099C003F2}"/>
              </a:ext>
            </a:extLst>
          </p:cNvPr>
          <p:cNvSpPr/>
          <p:nvPr/>
        </p:nvSpPr>
        <p:spPr>
          <a:xfrm>
            <a:off x="5128858"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03" name="Rectangle 402">
            <a:extLst>
              <a:ext uri="{FF2B5EF4-FFF2-40B4-BE49-F238E27FC236}">
                <a16:creationId xmlns:a16="http://schemas.microsoft.com/office/drawing/2014/main" id="{5ABDB167-C524-F464-223C-25732D57F5CD}"/>
              </a:ext>
            </a:extLst>
          </p:cNvPr>
          <p:cNvSpPr/>
          <p:nvPr/>
        </p:nvSpPr>
        <p:spPr>
          <a:xfrm>
            <a:off x="5458831"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4" name="Rectangle 403">
            <a:extLst>
              <a:ext uri="{FF2B5EF4-FFF2-40B4-BE49-F238E27FC236}">
                <a16:creationId xmlns:a16="http://schemas.microsoft.com/office/drawing/2014/main" id="{F5BE3A71-00E4-B073-31F9-29C9AB913577}"/>
              </a:ext>
            </a:extLst>
          </p:cNvPr>
          <p:cNvSpPr/>
          <p:nvPr/>
        </p:nvSpPr>
        <p:spPr>
          <a:xfrm>
            <a:off x="5788804"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5" name="Rectangle 404">
            <a:extLst>
              <a:ext uri="{FF2B5EF4-FFF2-40B4-BE49-F238E27FC236}">
                <a16:creationId xmlns:a16="http://schemas.microsoft.com/office/drawing/2014/main" id="{F46CB32E-35EB-5CB7-2969-C917D0C4484F}"/>
              </a:ext>
            </a:extLst>
          </p:cNvPr>
          <p:cNvSpPr/>
          <p:nvPr/>
        </p:nvSpPr>
        <p:spPr>
          <a:xfrm>
            <a:off x="6118777" y="2847176"/>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6" name="Rectangle 405">
            <a:extLst>
              <a:ext uri="{FF2B5EF4-FFF2-40B4-BE49-F238E27FC236}">
                <a16:creationId xmlns:a16="http://schemas.microsoft.com/office/drawing/2014/main" id="{5A06E1FC-81E3-7009-61F4-BEBB01073C9E}"/>
              </a:ext>
            </a:extLst>
          </p:cNvPr>
          <p:cNvSpPr/>
          <p:nvPr/>
        </p:nvSpPr>
        <p:spPr>
          <a:xfrm>
            <a:off x="6448750" y="2847176"/>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7" name="Rectangle 406">
            <a:extLst>
              <a:ext uri="{FF2B5EF4-FFF2-40B4-BE49-F238E27FC236}">
                <a16:creationId xmlns:a16="http://schemas.microsoft.com/office/drawing/2014/main" id="{C21E0B29-7329-AC42-AD37-B29ABD6A1147}"/>
              </a:ext>
            </a:extLst>
          </p:cNvPr>
          <p:cNvSpPr/>
          <p:nvPr/>
        </p:nvSpPr>
        <p:spPr>
          <a:xfrm>
            <a:off x="6778723" y="2847176"/>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8" name="Rectangle 407">
            <a:extLst>
              <a:ext uri="{FF2B5EF4-FFF2-40B4-BE49-F238E27FC236}">
                <a16:creationId xmlns:a16="http://schemas.microsoft.com/office/drawing/2014/main" id="{0A24288B-A108-E213-7873-731C5245464B}"/>
              </a:ext>
            </a:extLst>
          </p:cNvPr>
          <p:cNvSpPr/>
          <p:nvPr/>
        </p:nvSpPr>
        <p:spPr>
          <a:xfrm>
            <a:off x="7108696" y="2847176"/>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9" name="Rectangle 408">
            <a:extLst>
              <a:ext uri="{FF2B5EF4-FFF2-40B4-BE49-F238E27FC236}">
                <a16:creationId xmlns:a16="http://schemas.microsoft.com/office/drawing/2014/main" id="{38D8CE20-127A-D62E-0520-DAFFBAC561EC}"/>
              </a:ext>
            </a:extLst>
          </p:cNvPr>
          <p:cNvSpPr/>
          <p:nvPr/>
        </p:nvSpPr>
        <p:spPr>
          <a:xfrm>
            <a:off x="7438671" y="2847176"/>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10" name="Rectangle 409">
            <a:extLst>
              <a:ext uri="{FF2B5EF4-FFF2-40B4-BE49-F238E27FC236}">
                <a16:creationId xmlns:a16="http://schemas.microsoft.com/office/drawing/2014/main" id="{DABC1CBE-9C8B-FCD1-E54F-4C7730F4B4DD}"/>
              </a:ext>
            </a:extLst>
          </p:cNvPr>
          <p:cNvSpPr/>
          <p:nvPr/>
        </p:nvSpPr>
        <p:spPr>
          <a:xfrm>
            <a:off x="5128858"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1" name="Rectangle 410">
            <a:extLst>
              <a:ext uri="{FF2B5EF4-FFF2-40B4-BE49-F238E27FC236}">
                <a16:creationId xmlns:a16="http://schemas.microsoft.com/office/drawing/2014/main" id="{84F48C57-3411-66D9-D40E-1B1D13C3D03B}"/>
              </a:ext>
            </a:extLst>
          </p:cNvPr>
          <p:cNvSpPr/>
          <p:nvPr/>
        </p:nvSpPr>
        <p:spPr>
          <a:xfrm>
            <a:off x="5458831"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2" name="Rectangle 411">
            <a:extLst>
              <a:ext uri="{FF2B5EF4-FFF2-40B4-BE49-F238E27FC236}">
                <a16:creationId xmlns:a16="http://schemas.microsoft.com/office/drawing/2014/main" id="{57C49DA1-C823-645C-807C-668E3F3E8022}"/>
              </a:ext>
            </a:extLst>
          </p:cNvPr>
          <p:cNvSpPr/>
          <p:nvPr/>
        </p:nvSpPr>
        <p:spPr>
          <a:xfrm>
            <a:off x="5788804"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3" name="Rectangle 412">
            <a:extLst>
              <a:ext uri="{FF2B5EF4-FFF2-40B4-BE49-F238E27FC236}">
                <a16:creationId xmlns:a16="http://schemas.microsoft.com/office/drawing/2014/main" id="{43BDC51B-9901-745F-AFB0-C188DD1D3BBF}"/>
              </a:ext>
            </a:extLst>
          </p:cNvPr>
          <p:cNvSpPr/>
          <p:nvPr/>
        </p:nvSpPr>
        <p:spPr>
          <a:xfrm>
            <a:off x="6118777" y="3188715"/>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4" name="Rectangle 413">
            <a:extLst>
              <a:ext uri="{FF2B5EF4-FFF2-40B4-BE49-F238E27FC236}">
                <a16:creationId xmlns:a16="http://schemas.microsoft.com/office/drawing/2014/main" id="{24282622-C904-8C52-CDCF-9804F5F68F1E}"/>
              </a:ext>
            </a:extLst>
          </p:cNvPr>
          <p:cNvSpPr/>
          <p:nvPr/>
        </p:nvSpPr>
        <p:spPr>
          <a:xfrm>
            <a:off x="6448750" y="3188715"/>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5" name="Rectangle 414">
            <a:extLst>
              <a:ext uri="{FF2B5EF4-FFF2-40B4-BE49-F238E27FC236}">
                <a16:creationId xmlns:a16="http://schemas.microsoft.com/office/drawing/2014/main" id="{F8BA2268-CB4F-6783-B1BD-7EB4C4363DE2}"/>
              </a:ext>
            </a:extLst>
          </p:cNvPr>
          <p:cNvSpPr/>
          <p:nvPr/>
        </p:nvSpPr>
        <p:spPr>
          <a:xfrm>
            <a:off x="6778723" y="3188715"/>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6" name="Rectangle 415">
            <a:extLst>
              <a:ext uri="{FF2B5EF4-FFF2-40B4-BE49-F238E27FC236}">
                <a16:creationId xmlns:a16="http://schemas.microsoft.com/office/drawing/2014/main" id="{CC276FEE-8C38-609C-13A9-0D8827984065}"/>
              </a:ext>
            </a:extLst>
          </p:cNvPr>
          <p:cNvSpPr/>
          <p:nvPr/>
        </p:nvSpPr>
        <p:spPr>
          <a:xfrm>
            <a:off x="7108696" y="3188715"/>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7" name="Rectangle 416">
            <a:extLst>
              <a:ext uri="{FF2B5EF4-FFF2-40B4-BE49-F238E27FC236}">
                <a16:creationId xmlns:a16="http://schemas.microsoft.com/office/drawing/2014/main" id="{6DC54C4F-095F-8C48-0468-2F41EBF210CB}"/>
              </a:ext>
            </a:extLst>
          </p:cNvPr>
          <p:cNvSpPr/>
          <p:nvPr/>
        </p:nvSpPr>
        <p:spPr>
          <a:xfrm>
            <a:off x="7438671" y="3188715"/>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18" name="Rectangle 417">
            <a:extLst>
              <a:ext uri="{FF2B5EF4-FFF2-40B4-BE49-F238E27FC236}">
                <a16:creationId xmlns:a16="http://schemas.microsoft.com/office/drawing/2014/main" id="{B93D5997-1BC4-4713-5061-22F8233184B3}"/>
              </a:ext>
            </a:extLst>
          </p:cNvPr>
          <p:cNvSpPr/>
          <p:nvPr/>
        </p:nvSpPr>
        <p:spPr>
          <a:xfrm>
            <a:off x="5128858"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9" name="Rectangle 418">
            <a:extLst>
              <a:ext uri="{FF2B5EF4-FFF2-40B4-BE49-F238E27FC236}">
                <a16:creationId xmlns:a16="http://schemas.microsoft.com/office/drawing/2014/main" id="{6D1E41AC-8AD0-0E51-E1F8-F571725FD6F4}"/>
              </a:ext>
            </a:extLst>
          </p:cNvPr>
          <p:cNvSpPr/>
          <p:nvPr/>
        </p:nvSpPr>
        <p:spPr>
          <a:xfrm>
            <a:off x="5458831"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0" name="Rectangle 419">
            <a:extLst>
              <a:ext uri="{FF2B5EF4-FFF2-40B4-BE49-F238E27FC236}">
                <a16:creationId xmlns:a16="http://schemas.microsoft.com/office/drawing/2014/main" id="{0AB392A1-BA59-4116-D0F6-26CECB2B0310}"/>
              </a:ext>
            </a:extLst>
          </p:cNvPr>
          <p:cNvSpPr/>
          <p:nvPr/>
        </p:nvSpPr>
        <p:spPr>
          <a:xfrm>
            <a:off x="5788804"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21" name="Rectangle 420">
            <a:extLst>
              <a:ext uri="{FF2B5EF4-FFF2-40B4-BE49-F238E27FC236}">
                <a16:creationId xmlns:a16="http://schemas.microsoft.com/office/drawing/2014/main" id="{41D37ACC-708A-A3D5-4ADD-43F5F0D49B84}"/>
              </a:ext>
            </a:extLst>
          </p:cNvPr>
          <p:cNvSpPr/>
          <p:nvPr/>
        </p:nvSpPr>
        <p:spPr>
          <a:xfrm>
            <a:off x="6118777"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2" name="Rectangle 421">
            <a:extLst>
              <a:ext uri="{FF2B5EF4-FFF2-40B4-BE49-F238E27FC236}">
                <a16:creationId xmlns:a16="http://schemas.microsoft.com/office/drawing/2014/main" id="{766CE1E5-150B-49C5-0C20-18FC7FEB44D2}"/>
              </a:ext>
            </a:extLst>
          </p:cNvPr>
          <p:cNvSpPr/>
          <p:nvPr/>
        </p:nvSpPr>
        <p:spPr>
          <a:xfrm>
            <a:off x="6448750"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3" name="Rectangle 422">
            <a:extLst>
              <a:ext uri="{FF2B5EF4-FFF2-40B4-BE49-F238E27FC236}">
                <a16:creationId xmlns:a16="http://schemas.microsoft.com/office/drawing/2014/main" id="{C1A1273B-B01F-B04D-E18F-A6975D382D30}"/>
              </a:ext>
            </a:extLst>
          </p:cNvPr>
          <p:cNvSpPr/>
          <p:nvPr/>
        </p:nvSpPr>
        <p:spPr>
          <a:xfrm>
            <a:off x="6778723"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4" name="Rectangle 423">
            <a:extLst>
              <a:ext uri="{FF2B5EF4-FFF2-40B4-BE49-F238E27FC236}">
                <a16:creationId xmlns:a16="http://schemas.microsoft.com/office/drawing/2014/main" id="{BD7A194E-8799-AF45-7790-1E46FDEE0CCF}"/>
              </a:ext>
            </a:extLst>
          </p:cNvPr>
          <p:cNvSpPr/>
          <p:nvPr/>
        </p:nvSpPr>
        <p:spPr>
          <a:xfrm>
            <a:off x="7108696"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5" name="Rectangle 424">
            <a:extLst>
              <a:ext uri="{FF2B5EF4-FFF2-40B4-BE49-F238E27FC236}">
                <a16:creationId xmlns:a16="http://schemas.microsoft.com/office/drawing/2014/main" id="{D5461EF2-921D-830A-4DBB-9A3F941BF204}"/>
              </a:ext>
            </a:extLst>
          </p:cNvPr>
          <p:cNvSpPr/>
          <p:nvPr/>
        </p:nvSpPr>
        <p:spPr>
          <a:xfrm>
            <a:off x="7438671"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26" name="Rectangle 425">
            <a:extLst>
              <a:ext uri="{FF2B5EF4-FFF2-40B4-BE49-F238E27FC236}">
                <a16:creationId xmlns:a16="http://schemas.microsoft.com/office/drawing/2014/main" id="{138A4493-F0F8-02DD-3C0F-2E36578D8B14}"/>
              </a:ext>
            </a:extLst>
          </p:cNvPr>
          <p:cNvSpPr/>
          <p:nvPr/>
        </p:nvSpPr>
        <p:spPr>
          <a:xfrm>
            <a:off x="5128858"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7" name="Rectangle 426">
            <a:extLst>
              <a:ext uri="{FF2B5EF4-FFF2-40B4-BE49-F238E27FC236}">
                <a16:creationId xmlns:a16="http://schemas.microsoft.com/office/drawing/2014/main" id="{F03067EE-555F-8581-7E7A-B6C4AC3A626F}"/>
              </a:ext>
            </a:extLst>
          </p:cNvPr>
          <p:cNvSpPr/>
          <p:nvPr/>
        </p:nvSpPr>
        <p:spPr>
          <a:xfrm>
            <a:off x="5458831"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28" name="Rectangle 427">
            <a:extLst>
              <a:ext uri="{FF2B5EF4-FFF2-40B4-BE49-F238E27FC236}">
                <a16:creationId xmlns:a16="http://schemas.microsoft.com/office/drawing/2014/main" id="{56E68EBF-462C-A858-9B9A-A61E3B995DC5}"/>
              </a:ext>
            </a:extLst>
          </p:cNvPr>
          <p:cNvSpPr/>
          <p:nvPr/>
        </p:nvSpPr>
        <p:spPr>
          <a:xfrm>
            <a:off x="5788804"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9" name="Rectangle 428">
            <a:extLst>
              <a:ext uri="{FF2B5EF4-FFF2-40B4-BE49-F238E27FC236}">
                <a16:creationId xmlns:a16="http://schemas.microsoft.com/office/drawing/2014/main" id="{6749FB4E-172E-1F45-D6A9-60328C9AEC66}"/>
              </a:ext>
            </a:extLst>
          </p:cNvPr>
          <p:cNvSpPr/>
          <p:nvPr/>
        </p:nvSpPr>
        <p:spPr>
          <a:xfrm>
            <a:off x="6118777"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0" name="Rectangle 429">
            <a:extLst>
              <a:ext uri="{FF2B5EF4-FFF2-40B4-BE49-F238E27FC236}">
                <a16:creationId xmlns:a16="http://schemas.microsoft.com/office/drawing/2014/main" id="{6A145AEB-FF5F-B52A-612B-273C95D4CF43}"/>
              </a:ext>
            </a:extLst>
          </p:cNvPr>
          <p:cNvSpPr/>
          <p:nvPr/>
        </p:nvSpPr>
        <p:spPr>
          <a:xfrm>
            <a:off x="6448750"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1" name="Rectangle 430">
            <a:extLst>
              <a:ext uri="{FF2B5EF4-FFF2-40B4-BE49-F238E27FC236}">
                <a16:creationId xmlns:a16="http://schemas.microsoft.com/office/drawing/2014/main" id="{E53FC51F-834D-05D4-1493-125486F4732A}"/>
              </a:ext>
            </a:extLst>
          </p:cNvPr>
          <p:cNvSpPr/>
          <p:nvPr/>
        </p:nvSpPr>
        <p:spPr>
          <a:xfrm>
            <a:off x="6778723"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2" name="Rectangle 431">
            <a:extLst>
              <a:ext uri="{FF2B5EF4-FFF2-40B4-BE49-F238E27FC236}">
                <a16:creationId xmlns:a16="http://schemas.microsoft.com/office/drawing/2014/main" id="{486DBE71-799A-C547-4A36-618C7443F4FA}"/>
              </a:ext>
            </a:extLst>
          </p:cNvPr>
          <p:cNvSpPr/>
          <p:nvPr/>
        </p:nvSpPr>
        <p:spPr>
          <a:xfrm>
            <a:off x="7108696"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3" name="Rectangle 432">
            <a:extLst>
              <a:ext uri="{FF2B5EF4-FFF2-40B4-BE49-F238E27FC236}">
                <a16:creationId xmlns:a16="http://schemas.microsoft.com/office/drawing/2014/main" id="{F370B571-B167-4BAC-DBCE-877404E6462D}"/>
              </a:ext>
            </a:extLst>
          </p:cNvPr>
          <p:cNvSpPr/>
          <p:nvPr/>
        </p:nvSpPr>
        <p:spPr>
          <a:xfrm>
            <a:off x="7438671"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34" name="Rectangle 433">
            <a:extLst>
              <a:ext uri="{FF2B5EF4-FFF2-40B4-BE49-F238E27FC236}">
                <a16:creationId xmlns:a16="http://schemas.microsoft.com/office/drawing/2014/main" id="{F42FBD29-7081-3DD9-C64B-61DCF2B2EC5B}"/>
              </a:ext>
            </a:extLst>
          </p:cNvPr>
          <p:cNvSpPr/>
          <p:nvPr/>
        </p:nvSpPr>
        <p:spPr>
          <a:xfrm>
            <a:off x="5128858"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35" name="Rectangle 434">
            <a:extLst>
              <a:ext uri="{FF2B5EF4-FFF2-40B4-BE49-F238E27FC236}">
                <a16:creationId xmlns:a16="http://schemas.microsoft.com/office/drawing/2014/main" id="{C071BD5A-2966-9A6E-99B8-1A9728DBE6DD}"/>
              </a:ext>
            </a:extLst>
          </p:cNvPr>
          <p:cNvSpPr/>
          <p:nvPr/>
        </p:nvSpPr>
        <p:spPr>
          <a:xfrm>
            <a:off x="5458831"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6" name="Rectangle 435">
            <a:extLst>
              <a:ext uri="{FF2B5EF4-FFF2-40B4-BE49-F238E27FC236}">
                <a16:creationId xmlns:a16="http://schemas.microsoft.com/office/drawing/2014/main" id="{37E00DC9-4FAB-2FCD-0800-5B5FAF1B4509}"/>
              </a:ext>
            </a:extLst>
          </p:cNvPr>
          <p:cNvSpPr/>
          <p:nvPr/>
        </p:nvSpPr>
        <p:spPr>
          <a:xfrm>
            <a:off x="5788804"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7" name="Rectangle 436">
            <a:extLst>
              <a:ext uri="{FF2B5EF4-FFF2-40B4-BE49-F238E27FC236}">
                <a16:creationId xmlns:a16="http://schemas.microsoft.com/office/drawing/2014/main" id="{4FA2BD2F-C8AE-AA66-B260-74B7A1438FD6}"/>
              </a:ext>
            </a:extLst>
          </p:cNvPr>
          <p:cNvSpPr/>
          <p:nvPr/>
        </p:nvSpPr>
        <p:spPr>
          <a:xfrm>
            <a:off x="6118777"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8" name="Rectangle 437">
            <a:extLst>
              <a:ext uri="{FF2B5EF4-FFF2-40B4-BE49-F238E27FC236}">
                <a16:creationId xmlns:a16="http://schemas.microsoft.com/office/drawing/2014/main" id="{1F0C2513-C758-F16F-5E29-B6C9B5F17EB4}"/>
              </a:ext>
            </a:extLst>
          </p:cNvPr>
          <p:cNvSpPr/>
          <p:nvPr/>
        </p:nvSpPr>
        <p:spPr>
          <a:xfrm>
            <a:off x="6448750"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9" name="Rectangle 438">
            <a:extLst>
              <a:ext uri="{FF2B5EF4-FFF2-40B4-BE49-F238E27FC236}">
                <a16:creationId xmlns:a16="http://schemas.microsoft.com/office/drawing/2014/main" id="{6B539559-BA88-552C-5F88-DDD66D90C359}"/>
              </a:ext>
            </a:extLst>
          </p:cNvPr>
          <p:cNvSpPr/>
          <p:nvPr/>
        </p:nvSpPr>
        <p:spPr>
          <a:xfrm>
            <a:off x="6778723"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0" name="Rectangle 439">
            <a:extLst>
              <a:ext uri="{FF2B5EF4-FFF2-40B4-BE49-F238E27FC236}">
                <a16:creationId xmlns:a16="http://schemas.microsoft.com/office/drawing/2014/main" id="{B8C6A417-CEC4-04FC-ED8E-2CAE8F7BC296}"/>
              </a:ext>
            </a:extLst>
          </p:cNvPr>
          <p:cNvSpPr/>
          <p:nvPr/>
        </p:nvSpPr>
        <p:spPr>
          <a:xfrm>
            <a:off x="7108696"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1" name="Rectangle 440">
            <a:extLst>
              <a:ext uri="{FF2B5EF4-FFF2-40B4-BE49-F238E27FC236}">
                <a16:creationId xmlns:a16="http://schemas.microsoft.com/office/drawing/2014/main" id="{327CB5B4-37AB-8242-E0FB-90A885F4BCF9}"/>
              </a:ext>
            </a:extLst>
          </p:cNvPr>
          <p:cNvSpPr/>
          <p:nvPr/>
        </p:nvSpPr>
        <p:spPr>
          <a:xfrm>
            <a:off x="7438671"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42" name="Rectangle 441">
            <a:extLst>
              <a:ext uri="{FF2B5EF4-FFF2-40B4-BE49-F238E27FC236}">
                <a16:creationId xmlns:a16="http://schemas.microsoft.com/office/drawing/2014/main" id="{2A00D792-944B-6B22-05EF-1411A1A969B3}"/>
              </a:ext>
            </a:extLst>
          </p:cNvPr>
          <p:cNvSpPr/>
          <p:nvPr/>
        </p:nvSpPr>
        <p:spPr>
          <a:xfrm>
            <a:off x="5128858"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3" name="Rectangle 442">
            <a:extLst>
              <a:ext uri="{FF2B5EF4-FFF2-40B4-BE49-F238E27FC236}">
                <a16:creationId xmlns:a16="http://schemas.microsoft.com/office/drawing/2014/main" id="{EF9DC134-A458-5E1C-C2D6-21B71F8BE9CD}"/>
              </a:ext>
            </a:extLst>
          </p:cNvPr>
          <p:cNvSpPr/>
          <p:nvPr/>
        </p:nvSpPr>
        <p:spPr>
          <a:xfrm>
            <a:off x="5458831"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44" name="Rectangle 443">
            <a:extLst>
              <a:ext uri="{FF2B5EF4-FFF2-40B4-BE49-F238E27FC236}">
                <a16:creationId xmlns:a16="http://schemas.microsoft.com/office/drawing/2014/main" id="{592FF2B4-4EE1-FEFF-B7FE-00A4552CCE18}"/>
              </a:ext>
            </a:extLst>
          </p:cNvPr>
          <p:cNvSpPr/>
          <p:nvPr/>
        </p:nvSpPr>
        <p:spPr>
          <a:xfrm>
            <a:off x="5788804"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5" name="Rectangle 444">
            <a:extLst>
              <a:ext uri="{FF2B5EF4-FFF2-40B4-BE49-F238E27FC236}">
                <a16:creationId xmlns:a16="http://schemas.microsoft.com/office/drawing/2014/main" id="{88FA8910-FE8B-0A6B-1133-551D8A7957F0}"/>
              </a:ext>
            </a:extLst>
          </p:cNvPr>
          <p:cNvSpPr/>
          <p:nvPr/>
        </p:nvSpPr>
        <p:spPr>
          <a:xfrm>
            <a:off x="6118777"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6" name="Rectangle 445">
            <a:extLst>
              <a:ext uri="{FF2B5EF4-FFF2-40B4-BE49-F238E27FC236}">
                <a16:creationId xmlns:a16="http://schemas.microsoft.com/office/drawing/2014/main" id="{6BCAD65C-B644-7619-C0BD-684BBF4DE496}"/>
              </a:ext>
            </a:extLst>
          </p:cNvPr>
          <p:cNvSpPr/>
          <p:nvPr/>
        </p:nvSpPr>
        <p:spPr>
          <a:xfrm>
            <a:off x="6448750"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7" name="Rectangle 446">
            <a:extLst>
              <a:ext uri="{FF2B5EF4-FFF2-40B4-BE49-F238E27FC236}">
                <a16:creationId xmlns:a16="http://schemas.microsoft.com/office/drawing/2014/main" id="{D937E8EF-E8C1-347C-BDEF-D5804089E4D5}"/>
              </a:ext>
            </a:extLst>
          </p:cNvPr>
          <p:cNvSpPr/>
          <p:nvPr/>
        </p:nvSpPr>
        <p:spPr>
          <a:xfrm>
            <a:off x="6778723"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8" name="Rectangle 447">
            <a:extLst>
              <a:ext uri="{FF2B5EF4-FFF2-40B4-BE49-F238E27FC236}">
                <a16:creationId xmlns:a16="http://schemas.microsoft.com/office/drawing/2014/main" id="{3D5A803C-CB56-1F38-23E2-6A51570C57C2}"/>
              </a:ext>
            </a:extLst>
          </p:cNvPr>
          <p:cNvSpPr/>
          <p:nvPr/>
        </p:nvSpPr>
        <p:spPr>
          <a:xfrm>
            <a:off x="7108696"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9" name="Rectangle 448">
            <a:extLst>
              <a:ext uri="{FF2B5EF4-FFF2-40B4-BE49-F238E27FC236}">
                <a16:creationId xmlns:a16="http://schemas.microsoft.com/office/drawing/2014/main" id="{B7E4E6D2-D9F1-E0B6-CA66-CB9B8BB698D6}"/>
              </a:ext>
            </a:extLst>
          </p:cNvPr>
          <p:cNvSpPr/>
          <p:nvPr/>
        </p:nvSpPr>
        <p:spPr>
          <a:xfrm>
            <a:off x="7438671"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50" name="Rectangle 449">
            <a:extLst>
              <a:ext uri="{FF2B5EF4-FFF2-40B4-BE49-F238E27FC236}">
                <a16:creationId xmlns:a16="http://schemas.microsoft.com/office/drawing/2014/main" id="{41402A96-7011-AB95-EFA5-33D0A7379F64}"/>
              </a:ext>
            </a:extLst>
          </p:cNvPr>
          <p:cNvSpPr/>
          <p:nvPr/>
        </p:nvSpPr>
        <p:spPr>
          <a:xfrm>
            <a:off x="5128858"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1" name="Rectangle 450">
            <a:extLst>
              <a:ext uri="{FF2B5EF4-FFF2-40B4-BE49-F238E27FC236}">
                <a16:creationId xmlns:a16="http://schemas.microsoft.com/office/drawing/2014/main" id="{8C3425B1-7B36-3B0A-7703-F498BFF8F6C6}"/>
              </a:ext>
            </a:extLst>
          </p:cNvPr>
          <p:cNvSpPr/>
          <p:nvPr/>
        </p:nvSpPr>
        <p:spPr>
          <a:xfrm>
            <a:off x="5458831"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2" name="Rectangle 451">
            <a:extLst>
              <a:ext uri="{FF2B5EF4-FFF2-40B4-BE49-F238E27FC236}">
                <a16:creationId xmlns:a16="http://schemas.microsoft.com/office/drawing/2014/main" id="{24199B91-F281-3F8D-0A4B-A4E82F50D330}"/>
              </a:ext>
            </a:extLst>
          </p:cNvPr>
          <p:cNvSpPr/>
          <p:nvPr/>
        </p:nvSpPr>
        <p:spPr>
          <a:xfrm>
            <a:off x="5788804"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53" name="Rectangle 452">
            <a:extLst>
              <a:ext uri="{FF2B5EF4-FFF2-40B4-BE49-F238E27FC236}">
                <a16:creationId xmlns:a16="http://schemas.microsoft.com/office/drawing/2014/main" id="{ABD9B81E-2796-3333-6773-4DBE1A79BDBD}"/>
              </a:ext>
            </a:extLst>
          </p:cNvPr>
          <p:cNvSpPr/>
          <p:nvPr/>
        </p:nvSpPr>
        <p:spPr>
          <a:xfrm>
            <a:off x="6118777"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4" name="Rectangle 453">
            <a:extLst>
              <a:ext uri="{FF2B5EF4-FFF2-40B4-BE49-F238E27FC236}">
                <a16:creationId xmlns:a16="http://schemas.microsoft.com/office/drawing/2014/main" id="{22B99EED-B618-47C7-498E-470C67BE1DA7}"/>
              </a:ext>
            </a:extLst>
          </p:cNvPr>
          <p:cNvSpPr/>
          <p:nvPr/>
        </p:nvSpPr>
        <p:spPr>
          <a:xfrm>
            <a:off x="6448750"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5" name="Rectangle 454">
            <a:extLst>
              <a:ext uri="{FF2B5EF4-FFF2-40B4-BE49-F238E27FC236}">
                <a16:creationId xmlns:a16="http://schemas.microsoft.com/office/drawing/2014/main" id="{BA26AE67-DDD1-2F63-280B-D2E943AEF226}"/>
              </a:ext>
            </a:extLst>
          </p:cNvPr>
          <p:cNvSpPr/>
          <p:nvPr/>
        </p:nvSpPr>
        <p:spPr>
          <a:xfrm>
            <a:off x="6778723"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6" name="Rectangle 455">
            <a:extLst>
              <a:ext uri="{FF2B5EF4-FFF2-40B4-BE49-F238E27FC236}">
                <a16:creationId xmlns:a16="http://schemas.microsoft.com/office/drawing/2014/main" id="{0228C9D8-02C1-F539-DAA0-7D2EDFBF527A}"/>
              </a:ext>
            </a:extLst>
          </p:cNvPr>
          <p:cNvSpPr/>
          <p:nvPr/>
        </p:nvSpPr>
        <p:spPr>
          <a:xfrm>
            <a:off x="7108696"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7" name="Rectangle 456">
            <a:extLst>
              <a:ext uri="{FF2B5EF4-FFF2-40B4-BE49-F238E27FC236}">
                <a16:creationId xmlns:a16="http://schemas.microsoft.com/office/drawing/2014/main" id="{5AFAB211-B22C-1E03-AAFB-7FDC7DAE8E47}"/>
              </a:ext>
            </a:extLst>
          </p:cNvPr>
          <p:cNvSpPr/>
          <p:nvPr/>
        </p:nvSpPr>
        <p:spPr>
          <a:xfrm>
            <a:off x="7438671"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58" name="Rectangle 457">
            <a:extLst>
              <a:ext uri="{FF2B5EF4-FFF2-40B4-BE49-F238E27FC236}">
                <a16:creationId xmlns:a16="http://schemas.microsoft.com/office/drawing/2014/main" id="{B7CC69C4-9D03-CDAE-6217-181F1E6641C5}"/>
              </a:ext>
            </a:extLst>
          </p:cNvPr>
          <p:cNvSpPr/>
          <p:nvPr/>
        </p:nvSpPr>
        <p:spPr>
          <a:xfrm>
            <a:off x="4921251" y="2327275"/>
            <a:ext cx="2895599" cy="294322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Rectangle 460">
            <a:extLst>
              <a:ext uri="{FF2B5EF4-FFF2-40B4-BE49-F238E27FC236}">
                <a16:creationId xmlns:a16="http://schemas.microsoft.com/office/drawing/2014/main" id="{71C27DDF-AD62-BDEC-208E-3A9B4F43BE85}"/>
              </a:ext>
            </a:extLst>
          </p:cNvPr>
          <p:cNvSpPr/>
          <p:nvPr/>
        </p:nvSpPr>
        <p:spPr>
          <a:xfrm>
            <a:off x="0" y="0"/>
            <a:ext cx="12192000" cy="561975"/>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Cell Cluster Traits - Basic</a:t>
            </a:r>
          </a:p>
        </p:txBody>
      </p:sp>
      <p:sp>
        <p:nvSpPr>
          <p:cNvPr id="462" name="Rectangle 461">
            <a:extLst>
              <a:ext uri="{FF2B5EF4-FFF2-40B4-BE49-F238E27FC236}">
                <a16:creationId xmlns:a16="http://schemas.microsoft.com/office/drawing/2014/main" id="{5DF6D3B7-D8AF-A6AD-B473-D9FA3983925E}"/>
              </a:ext>
            </a:extLst>
          </p:cNvPr>
          <p:cNvSpPr/>
          <p:nvPr/>
        </p:nvSpPr>
        <p:spPr>
          <a:xfrm>
            <a:off x="0" y="551896"/>
            <a:ext cx="12192000" cy="35298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Below are the basic traits used to find a tree in this 8x8 cell cluster. Grayed out cells would not be considered a part of this cluster.</a:t>
            </a:r>
          </a:p>
        </p:txBody>
      </p:sp>
      <p:sp>
        <p:nvSpPr>
          <p:cNvPr id="20" name="Rectangle 19">
            <a:extLst>
              <a:ext uri="{FF2B5EF4-FFF2-40B4-BE49-F238E27FC236}">
                <a16:creationId xmlns:a16="http://schemas.microsoft.com/office/drawing/2014/main" id="{3B66BA0A-02D4-EB4B-DA0D-BDB34D7A7918}"/>
              </a:ext>
            </a:extLst>
          </p:cNvPr>
          <p:cNvSpPr/>
          <p:nvPr/>
        </p:nvSpPr>
        <p:spPr>
          <a:xfrm>
            <a:off x="571499" y="2159114"/>
            <a:ext cx="2809875" cy="3346336"/>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All Cells Filled = false</a:t>
            </a:r>
          </a:p>
          <a:p>
            <a:pPr algn="ctr"/>
            <a:endParaRPr lang="en-US" sz="1400" b="1" dirty="0">
              <a:solidFill>
                <a:srgbClr val="0070C0"/>
              </a:solidFill>
            </a:endParaRPr>
          </a:p>
          <a:p>
            <a:pPr algn="ctr"/>
            <a:r>
              <a:rPr lang="en-US" sz="1400" b="1" dirty="0">
                <a:solidFill>
                  <a:srgbClr val="0070C0"/>
                </a:solidFill>
              </a:rPr>
              <a:t>R1C1 Filled = true</a:t>
            </a:r>
          </a:p>
          <a:p>
            <a:pPr algn="ctr"/>
            <a:r>
              <a:rPr lang="en-US" sz="1400" b="1" dirty="0">
                <a:solidFill>
                  <a:srgbClr val="0070C0"/>
                </a:solidFill>
              </a:rPr>
              <a:t>R1C2 Filled = false</a:t>
            </a:r>
          </a:p>
          <a:p>
            <a:pPr algn="ctr"/>
            <a:r>
              <a:rPr lang="en-US" sz="1400" b="1" dirty="0">
                <a:solidFill>
                  <a:srgbClr val="0070C0"/>
                </a:solidFill>
              </a:rPr>
              <a:t>R2C1 Filled = true</a:t>
            </a:r>
          </a:p>
          <a:p>
            <a:pPr algn="ctr"/>
            <a:r>
              <a:rPr lang="en-US" sz="1400" b="1" dirty="0">
                <a:solidFill>
                  <a:srgbClr val="0070C0"/>
                </a:solidFill>
              </a:rPr>
              <a:t>R2C2 Filled = false</a:t>
            </a:r>
          </a:p>
          <a:p>
            <a:pPr algn="ctr"/>
            <a:endParaRPr lang="en-US" sz="1400" b="1" dirty="0">
              <a:solidFill>
                <a:srgbClr val="0070C0"/>
              </a:solidFill>
            </a:endParaRPr>
          </a:p>
          <a:p>
            <a:pPr algn="ctr"/>
            <a:endParaRPr lang="en-US" sz="1400" b="1" dirty="0">
              <a:solidFill>
                <a:srgbClr val="0070C0"/>
              </a:solidFill>
            </a:endParaRPr>
          </a:p>
        </p:txBody>
      </p:sp>
      <p:sp>
        <p:nvSpPr>
          <p:cNvPr id="80" name="Rectangle 79">
            <a:extLst>
              <a:ext uri="{FF2B5EF4-FFF2-40B4-BE49-F238E27FC236}">
                <a16:creationId xmlns:a16="http://schemas.microsoft.com/office/drawing/2014/main" id="{C5590E21-AB90-3DC4-FAA5-EFA134A5ED49}"/>
              </a:ext>
            </a:extLst>
          </p:cNvPr>
          <p:cNvSpPr/>
          <p:nvPr/>
        </p:nvSpPr>
        <p:spPr>
          <a:xfrm>
            <a:off x="4644519" y="2505637"/>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R1</a:t>
            </a:r>
          </a:p>
        </p:txBody>
      </p:sp>
      <p:sp>
        <p:nvSpPr>
          <p:cNvPr id="81" name="Rectangle 80">
            <a:extLst>
              <a:ext uri="{FF2B5EF4-FFF2-40B4-BE49-F238E27FC236}">
                <a16:creationId xmlns:a16="http://schemas.microsoft.com/office/drawing/2014/main" id="{804C44CD-6840-06B0-EE33-6FCAEE05ADC9}"/>
              </a:ext>
            </a:extLst>
          </p:cNvPr>
          <p:cNvSpPr/>
          <p:nvPr/>
        </p:nvSpPr>
        <p:spPr>
          <a:xfrm>
            <a:off x="4644519" y="2847176"/>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R2</a:t>
            </a:r>
          </a:p>
        </p:txBody>
      </p:sp>
      <p:sp>
        <p:nvSpPr>
          <p:cNvPr id="83" name="Rectangle 82">
            <a:extLst>
              <a:ext uri="{FF2B5EF4-FFF2-40B4-BE49-F238E27FC236}">
                <a16:creationId xmlns:a16="http://schemas.microsoft.com/office/drawing/2014/main" id="{069621DC-09D4-3323-538A-C308F72217A0}"/>
              </a:ext>
            </a:extLst>
          </p:cNvPr>
          <p:cNvSpPr/>
          <p:nvPr/>
        </p:nvSpPr>
        <p:spPr>
          <a:xfrm>
            <a:off x="4644519" y="3188715"/>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R3</a:t>
            </a:r>
          </a:p>
        </p:txBody>
      </p:sp>
      <p:sp>
        <p:nvSpPr>
          <p:cNvPr id="85" name="Rectangle 84">
            <a:extLst>
              <a:ext uri="{FF2B5EF4-FFF2-40B4-BE49-F238E27FC236}">
                <a16:creationId xmlns:a16="http://schemas.microsoft.com/office/drawing/2014/main" id="{A4163643-55FF-5510-EF4B-A992258B332B}"/>
              </a:ext>
            </a:extLst>
          </p:cNvPr>
          <p:cNvSpPr/>
          <p:nvPr/>
        </p:nvSpPr>
        <p:spPr>
          <a:xfrm>
            <a:off x="4644519" y="3530254"/>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R4</a:t>
            </a:r>
          </a:p>
        </p:txBody>
      </p:sp>
      <p:sp>
        <p:nvSpPr>
          <p:cNvPr id="86" name="Rectangle 85">
            <a:extLst>
              <a:ext uri="{FF2B5EF4-FFF2-40B4-BE49-F238E27FC236}">
                <a16:creationId xmlns:a16="http://schemas.microsoft.com/office/drawing/2014/main" id="{D410EA96-02D8-8EDE-2138-688488A7109F}"/>
              </a:ext>
            </a:extLst>
          </p:cNvPr>
          <p:cNvSpPr/>
          <p:nvPr/>
        </p:nvSpPr>
        <p:spPr>
          <a:xfrm>
            <a:off x="4644519" y="3871793"/>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R5</a:t>
            </a:r>
          </a:p>
        </p:txBody>
      </p:sp>
      <p:sp>
        <p:nvSpPr>
          <p:cNvPr id="87" name="Rectangle 86">
            <a:extLst>
              <a:ext uri="{FF2B5EF4-FFF2-40B4-BE49-F238E27FC236}">
                <a16:creationId xmlns:a16="http://schemas.microsoft.com/office/drawing/2014/main" id="{89373155-D219-FB03-4FF7-B87E289C9546}"/>
              </a:ext>
            </a:extLst>
          </p:cNvPr>
          <p:cNvSpPr/>
          <p:nvPr/>
        </p:nvSpPr>
        <p:spPr>
          <a:xfrm>
            <a:off x="4644519" y="4213332"/>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R6</a:t>
            </a:r>
          </a:p>
        </p:txBody>
      </p:sp>
      <p:sp>
        <p:nvSpPr>
          <p:cNvPr id="88" name="Rectangle 87">
            <a:extLst>
              <a:ext uri="{FF2B5EF4-FFF2-40B4-BE49-F238E27FC236}">
                <a16:creationId xmlns:a16="http://schemas.microsoft.com/office/drawing/2014/main" id="{98A7EC0D-EF8D-72A5-DEE9-1AF8E584FA1A}"/>
              </a:ext>
            </a:extLst>
          </p:cNvPr>
          <p:cNvSpPr/>
          <p:nvPr/>
        </p:nvSpPr>
        <p:spPr>
          <a:xfrm>
            <a:off x="4644519" y="4554871"/>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R7</a:t>
            </a:r>
          </a:p>
        </p:txBody>
      </p:sp>
      <p:sp>
        <p:nvSpPr>
          <p:cNvPr id="91" name="Rectangle 90">
            <a:extLst>
              <a:ext uri="{FF2B5EF4-FFF2-40B4-BE49-F238E27FC236}">
                <a16:creationId xmlns:a16="http://schemas.microsoft.com/office/drawing/2014/main" id="{82519F27-D73E-FCDC-1250-6BF86ED67267}"/>
              </a:ext>
            </a:extLst>
          </p:cNvPr>
          <p:cNvSpPr/>
          <p:nvPr/>
        </p:nvSpPr>
        <p:spPr>
          <a:xfrm>
            <a:off x="4644519" y="4896412"/>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R8</a:t>
            </a:r>
          </a:p>
        </p:txBody>
      </p:sp>
      <p:sp>
        <p:nvSpPr>
          <p:cNvPr id="105" name="Rectangle 104">
            <a:extLst>
              <a:ext uri="{FF2B5EF4-FFF2-40B4-BE49-F238E27FC236}">
                <a16:creationId xmlns:a16="http://schemas.microsoft.com/office/drawing/2014/main" id="{FFD51524-089C-CC77-0C32-A86215F11D11}"/>
              </a:ext>
            </a:extLst>
          </p:cNvPr>
          <p:cNvSpPr/>
          <p:nvPr/>
        </p:nvSpPr>
        <p:spPr>
          <a:xfrm>
            <a:off x="5128858"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106" name="Rectangle 105">
            <a:extLst>
              <a:ext uri="{FF2B5EF4-FFF2-40B4-BE49-F238E27FC236}">
                <a16:creationId xmlns:a16="http://schemas.microsoft.com/office/drawing/2014/main" id="{5DBFCA1A-4DB4-8AB3-4CB6-32E08A3BCC3B}"/>
              </a:ext>
            </a:extLst>
          </p:cNvPr>
          <p:cNvSpPr/>
          <p:nvPr/>
        </p:nvSpPr>
        <p:spPr>
          <a:xfrm>
            <a:off x="5458831"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07" name="Rectangle 106">
            <a:extLst>
              <a:ext uri="{FF2B5EF4-FFF2-40B4-BE49-F238E27FC236}">
                <a16:creationId xmlns:a16="http://schemas.microsoft.com/office/drawing/2014/main" id="{D4AF1FF8-6498-FBD9-7BF3-AFFCA8B1B369}"/>
              </a:ext>
            </a:extLst>
          </p:cNvPr>
          <p:cNvSpPr/>
          <p:nvPr/>
        </p:nvSpPr>
        <p:spPr>
          <a:xfrm>
            <a:off x="5788804"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08" name="Rectangle 107">
            <a:extLst>
              <a:ext uri="{FF2B5EF4-FFF2-40B4-BE49-F238E27FC236}">
                <a16:creationId xmlns:a16="http://schemas.microsoft.com/office/drawing/2014/main" id="{16051FB2-E8DB-4FC1-03FF-8728899EC966}"/>
              </a:ext>
            </a:extLst>
          </p:cNvPr>
          <p:cNvSpPr/>
          <p:nvPr/>
        </p:nvSpPr>
        <p:spPr>
          <a:xfrm>
            <a:off x="6118777" y="2505637"/>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10" name="Rectangle 109">
            <a:extLst>
              <a:ext uri="{FF2B5EF4-FFF2-40B4-BE49-F238E27FC236}">
                <a16:creationId xmlns:a16="http://schemas.microsoft.com/office/drawing/2014/main" id="{03E8E4D9-2525-E96C-46FE-4B4A2F958BF9}"/>
              </a:ext>
            </a:extLst>
          </p:cNvPr>
          <p:cNvSpPr/>
          <p:nvPr/>
        </p:nvSpPr>
        <p:spPr>
          <a:xfrm>
            <a:off x="6448750" y="2505637"/>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11" name="Rectangle 110">
            <a:extLst>
              <a:ext uri="{FF2B5EF4-FFF2-40B4-BE49-F238E27FC236}">
                <a16:creationId xmlns:a16="http://schemas.microsoft.com/office/drawing/2014/main" id="{16B39F85-F3DC-AA92-4491-724BF9F2474C}"/>
              </a:ext>
            </a:extLst>
          </p:cNvPr>
          <p:cNvSpPr/>
          <p:nvPr/>
        </p:nvSpPr>
        <p:spPr>
          <a:xfrm>
            <a:off x="6778723" y="2505637"/>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13" name="Rectangle 112">
            <a:extLst>
              <a:ext uri="{FF2B5EF4-FFF2-40B4-BE49-F238E27FC236}">
                <a16:creationId xmlns:a16="http://schemas.microsoft.com/office/drawing/2014/main" id="{0EB5BB53-D5B1-D79D-46F6-9A9B5102C352}"/>
              </a:ext>
            </a:extLst>
          </p:cNvPr>
          <p:cNvSpPr/>
          <p:nvPr/>
        </p:nvSpPr>
        <p:spPr>
          <a:xfrm>
            <a:off x="7108696" y="2505637"/>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14" name="Rectangle 113">
            <a:extLst>
              <a:ext uri="{FF2B5EF4-FFF2-40B4-BE49-F238E27FC236}">
                <a16:creationId xmlns:a16="http://schemas.microsoft.com/office/drawing/2014/main" id="{BD671BE7-1DD3-8512-1165-C659CFEB1C62}"/>
              </a:ext>
            </a:extLst>
          </p:cNvPr>
          <p:cNvSpPr/>
          <p:nvPr/>
        </p:nvSpPr>
        <p:spPr>
          <a:xfrm>
            <a:off x="7438671" y="2505637"/>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118" name="Rectangle 117">
            <a:extLst>
              <a:ext uri="{FF2B5EF4-FFF2-40B4-BE49-F238E27FC236}">
                <a16:creationId xmlns:a16="http://schemas.microsoft.com/office/drawing/2014/main" id="{EF450F76-EE86-E414-8DC0-F2FFC4CD15AC}"/>
              </a:ext>
            </a:extLst>
          </p:cNvPr>
          <p:cNvSpPr/>
          <p:nvPr/>
        </p:nvSpPr>
        <p:spPr>
          <a:xfrm>
            <a:off x="5119333"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p>
        </p:txBody>
      </p:sp>
      <p:sp>
        <p:nvSpPr>
          <p:cNvPr id="119" name="Rectangle 118">
            <a:extLst>
              <a:ext uri="{FF2B5EF4-FFF2-40B4-BE49-F238E27FC236}">
                <a16:creationId xmlns:a16="http://schemas.microsoft.com/office/drawing/2014/main" id="{289BBEB2-7E39-8868-F218-510C8FB691F8}"/>
              </a:ext>
            </a:extLst>
          </p:cNvPr>
          <p:cNvSpPr/>
          <p:nvPr/>
        </p:nvSpPr>
        <p:spPr>
          <a:xfrm>
            <a:off x="5449306"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p>
        </p:txBody>
      </p:sp>
      <p:sp>
        <p:nvSpPr>
          <p:cNvPr id="120" name="Rectangle 119">
            <a:extLst>
              <a:ext uri="{FF2B5EF4-FFF2-40B4-BE49-F238E27FC236}">
                <a16:creationId xmlns:a16="http://schemas.microsoft.com/office/drawing/2014/main" id="{6611551A-86EF-86F7-7E1E-6F0A91513ABC}"/>
              </a:ext>
            </a:extLst>
          </p:cNvPr>
          <p:cNvSpPr/>
          <p:nvPr/>
        </p:nvSpPr>
        <p:spPr>
          <a:xfrm>
            <a:off x="5779279"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p>
        </p:txBody>
      </p:sp>
      <p:sp>
        <p:nvSpPr>
          <p:cNvPr id="121" name="Rectangle 120">
            <a:extLst>
              <a:ext uri="{FF2B5EF4-FFF2-40B4-BE49-F238E27FC236}">
                <a16:creationId xmlns:a16="http://schemas.microsoft.com/office/drawing/2014/main" id="{B3A7D5B9-577B-0464-3063-3A365B67C56A}"/>
              </a:ext>
            </a:extLst>
          </p:cNvPr>
          <p:cNvSpPr/>
          <p:nvPr/>
        </p:nvSpPr>
        <p:spPr>
          <a:xfrm>
            <a:off x="6109252"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122" name="Rectangle 121">
            <a:extLst>
              <a:ext uri="{FF2B5EF4-FFF2-40B4-BE49-F238E27FC236}">
                <a16:creationId xmlns:a16="http://schemas.microsoft.com/office/drawing/2014/main" id="{BA999117-6E1D-7513-E045-324EE79F701B}"/>
              </a:ext>
            </a:extLst>
          </p:cNvPr>
          <p:cNvSpPr/>
          <p:nvPr/>
        </p:nvSpPr>
        <p:spPr>
          <a:xfrm>
            <a:off x="6439225"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123" name="Rectangle 122">
            <a:extLst>
              <a:ext uri="{FF2B5EF4-FFF2-40B4-BE49-F238E27FC236}">
                <a16:creationId xmlns:a16="http://schemas.microsoft.com/office/drawing/2014/main" id="{FE2B1B35-9200-5255-F974-FA997AD62390}"/>
              </a:ext>
            </a:extLst>
          </p:cNvPr>
          <p:cNvSpPr/>
          <p:nvPr/>
        </p:nvSpPr>
        <p:spPr>
          <a:xfrm>
            <a:off x="6769198"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124" name="Rectangle 123">
            <a:extLst>
              <a:ext uri="{FF2B5EF4-FFF2-40B4-BE49-F238E27FC236}">
                <a16:creationId xmlns:a16="http://schemas.microsoft.com/office/drawing/2014/main" id="{55A0A118-28EE-A4FD-64A8-E22AB5C6F2AB}"/>
              </a:ext>
            </a:extLst>
          </p:cNvPr>
          <p:cNvSpPr/>
          <p:nvPr/>
        </p:nvSpPr>
        <p:spPr>
          <a:xfrm>
            <a:off x="7099171"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125" name="Rectangle 124">
            <a:extLst>
              <a:ext uri="{FF2B5EF4-FFF2-40B4-BE49-F238E27FC236}">
                <a16:creationId xmlns:a16="http://schemas.microsoft.com/office/drawing/2014/main" id="{338F1773-43F4-7313-C8E6-156D88DE2B4B}"/>
              </a:ext>
            </a:extLst>
          </p:cNvPr>
          <p:cNvSpPr/>
          <p:nvPr/>
        </p:nvSpPr>
        <p:spPr>
          <a:xfrm>
            <a:off x="7429146"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126" name="Rectangle 125">
            <a:extLst>
              <a:ext uri="{FF2B5EF4-FFF2-40B4-BE49-F238E27FC236}">
                <a16:creationId xmlns:a16="http://schemas.microsoft.com/office/drawing/2014/main" id="{F1F4B0BF-1665-406F-2DF7-93E33E56D0DE}"/>
              </a:ext>
            </a:extLst>
          </p:cNvPr>
          <p:cNvSpPr/>
          <p:nvPr/>
        </p:nvSpPr>
        <p:spPr>
          <a:xfrm>
            <a:off x="4991099" y="1609726"/>
            <a:ext cx="2705101" cy="342900"/>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rgbClr val="0070C0"/>
              </a:solidFill>
            </a:endParaRPr>
          </a:p>
        </p:txBody>
      </p:sp>
      <p:sp>
        <p:nvSpPr>
          <p:cNvPr id="127" name="Rectangle 126">
            <a:extLst>
              <a:ext uri="{FF2B5EF4-FFF2-40B4-BE49-F238E27FC236}">
                <a16:creationId xmlns:a16="http://schemas.microsoft.com/office/drawing/2014/main" id="{8D662550-BB91-30AB-82F7-E9089F51E436}"/>
              </a:ext>
            </a:extLst>
          </p:cNvPr>
          <p:cNvSpPr/>
          <p:nvPr/>
        </p:nvSpPr>
        <p:spPr>
          <a:xfrm>
            <a:off x="4185883"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384" name="Rectangle 383">
            <a:extLst>
              <a:ext uri="{FF2B5EF4-FFF2-40B4-BE49-F238E27FC236}">
                <a16:creationId xmlns:a16="http://schemas.microsoft.com/office/drawing/2014/main" id="{7F2CFC7A-45FF-E23F-315C-752F04157EE8}"/>
              </a:ext>
            </a:extLst>
          </p:cNvPr>
          <p:cNvSpPr/>
          <p:nvPr/>
        </p:nvSpPr>
        <p:spPr>
          <a:xfrm>
            <a:off x="4185883"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385" name="Rectangle 384">
            <a:extLst>
              <a:ext uri="{FF2B5EF4-FFF2-40B4-BE49-F238E27FC236}">
                <a16:creationId xmlns:a16="http://schemas.microsoft.com/office/drawing/2014/main" id="{444B2E81-5304-E4B8-D607-5DF4EC7AD705}"/>
              </a:ext>
            </a:extLst>
          </p:cNvPr>
          <p:cNvSpPr/>
          <p:nvPr/>
        </p:nvSpPr>
        <p:spPr>
          <a:xfrm>
            <a:off x="4185883"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386" name="Rectangle 385">
            <a:extLst>
              <a:ext uri="{FF2B5EF4-FFF2-40B4-BE49-F238E27FC236}">
                <a16:creationId xmlns:a16="http://schemas.microsoft.com/office/drawing/2014/main" id="{72B7259E-B803-DF9D-7875-147CD0136A45}"/>
              </a:ext>
            </a:extLst>
          </p:cNvPr>
          <p:cNvSpPr/>
          <p:nvPr/>
        </p:nvSpPr>
        <p:spPr>
          <a:xfrm>
            <a:off x="4185883"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387" name="Rectangle 386">
            <a:extLst>
              <a:ext uri="{FF2B5EF4-FFF2-40B4-BE49-F238E27FC236}">
                <a16:creationId xmlns:a16="http://schemas.microsoft.com/office/drawing/2014/main" id="{2F6C3278-934A-6124-8B20-73D9EB07D196}"/>
              </a:ext>
            </a:extLst>
          </p:cNvPr>
          <p:cNvSpPr/>
          <p:nvPr/>
        </p:nvSpPr>
        <p:spPr>
          <a:xfrm>
            <a:off x="4185883"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388" name="Rectangle 387">
            <a:extLst>
              <a:ext uri="{FF2B5EF4-FFF2-40B4-BE49-F238E27FC236}">
                <a16:creationId xmlns:a16="http://schemas.microsoft.com/office/drawing/2014/main" id="{FE856251-A2EA-6E0F-26A4-381C5F661B65}"/>
              </a:ext>
            </a:extLst>
          </p:cNvPr>
          <p:cNvSpPr/>
          <p:nvPr/>
        </p:nvSpPr>
        <p:spPr>
          <a:xfrm>
            <a:off x="4185883"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389" name="Rectangle 388">
            <a:extLst>
              <a:ext uri="{FF2B5EF4-FFF2-40B4-BE49-F238E27FC236}">
                <a16:creationId xmlns:a16="http://schemas.microsoft.com/office/drawing/2014/main" id="{04ACBD10-C09F-9AD0-017B-4AB2207C1053}"/>
              </a:ext>
            </a:extLst>
          </p:cNvPr>
          <p:cNvSpPr/>
          <p:nvPr/>
        </p:nvSpPr>
        <p:spPr>
          <a:xfrm>
            <a:off x="4185883"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390" name="Rectangle 389">
            <a:extLst>
              <a:ext uri="{FF2B5EF4-FFF2-40B4-BE49-F238E27FC236}">
                <a16:creationId xmlns:a16="http://schemas.microsoft.com/office/drawing/2014/main" id="{FD81DDB0-5F32-CEDC-21E4-B43F2422E04B}"/>
              </a:ext>
            </a:extLst>
          </p:cNvPr>
          <p:cNvSpPr/>
          <p:nvPr/>
        </p:nvSpPr>
        <p:spPr>
          <a:xfrm>
            <a:off x="4185883"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391" name="Rectangle 390">
            <a:extLst>
              <a:ext uri="{FF2B5EF4-FFF2-40B4-BE49-F238E27FC236}">
                <a16:creationId xmlns:a16="http://schemas.microsoft.com/office/drawing/2014/main" id="{05709405-2D98-F9A8-653D-E8384B039906}"/>
              </a:ext>
            </a:extLst>
          </p:cNvPr>
          <p:cNvSpPr/>
          <p:nvPr/>
        </p:nvSpPr>
        <p:spPr>
          <a:xfrm>
            <a:off x="4076699" y="2390775"/>
            <a:ext cx="400051" cy="2790825"/>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rgbClr val="0070C0"/>
              </a:solidFill>
            </a:endParaRPr>
          </a:p>
        </p:txBody>
      </p:sp>
      <p:sp>
        <p:nvSpPr>
          <p:cNvPr id="392" name="Rectangle 391">
            <a:extLst>
              <a:ext uri="{FF2B5EF4-FFF2-40B4-BE49-F238E27FC236}">
                <a16:creationId xmlns:a16="http://schemas.microsoft.com/office/drawing/2014/main" id="{630CAB53-F055-C05F-E8FB-BD11E3E02A90}"/>
              </a:ext>
            </a:extLst>
          </p:cNvPr>
          <p:cNvSpPr/>
          <p:nvPr/>
        </p:nvSpPr>
        <p:spPr>
          <a:xfrm>
            <a:off x="3781425" y="5483339"/>
            <a:ext cx="990600" cy="498361"/>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Filled Cells per Row</a:t>
            </a:r>
          </a:p>
        </p:txBody>
      </p:sp>
      <p:cxnSp>
        <p:nvCxnSpPr>
          <p:cNvPr id="512" name="Straight Arrow Connector 511">
            <a:extLst>
              <a:ext uri="{FF2B5EF4-FFF2-40B4-BE49-F238E27FC236}">
                <a16:creationId xmlns:a16="http://schemas.microsoft.com/office/drawing/2014/main" id="{1EE90CED-98E8-015B-8CD3-36CC42A29667}"/>
              </a:ext>
            </a:extLst>
          </p:cNvPr>
          <p:cNvCxnSpPr>
            <a:cxnSpLocks/>
            <a:stCxn id="392" idx="0"/>
            <a:endCxn id="391" idx="2"/>
          </p:cNvCxnSpPr>
          <p:nvPr/>
        </p:nvCxnSpPr>
        <p:spPr>
          <a:xfrm flipV="1">
            <a:off x="4276725" y="5181600"/>
            <a:ext cx="0" cy="301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9" name="Rectangle 518">
            <a:extLst>
              <a:ext uri="{FF2B5EF4-FFF2-40B4-BE49-F238E27FC236}">
                <a16:creationId xmlns:a16="http://schemas.microsoft.com/office/drawing/2014/main" id="{4D965AD8-DEBB-5090-ED49-323EE7EBB41A}"/>
              </a:ext>
            </a:extLst>
          </p:cNvPr>
          <p:cNvSpPr/>
          <p:nvPr/>
        </p:nvSpPr>
        <p:spPr>
          <a:xfrm>
            <a:off x="8353425" y="1530464"/>
            <a:ext cx="1314450" cy="498361"/>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Filled Cells per Column</a:t>
            </a:r>
          </a:p>
        </p:txBody>
      </p:sp>
      <p:cxnSp>
        <p:nvCxnSpPr>
          <p:cNvPr id="520" name="Straight Arrow Connector 519">
            <a:extLst>
              <a:ext uri="{FF2B5EF4-FFF2-40B4-BE49-F238E27FC236}">
                <a16:creationId xmlns:a16="http://schemas.microsoft.com/office/drawing/2014/main" id="{116813A8-194C-B198-3807-418E32A8AC86}"/>
              </a:ext>
            </a:extLst>
          </p:cNvPr>
          <p:cNvCxnSpPr>
            <a:cxnSpLocks/>
            <a:stCxn id="519" idx="1"/>
            <a:endCxn id="126" idx="3"/>
          </p:cNvCxnSpPr>
          <p:nvPr/>
        </p:nvCxnSpPr>
        <p:spPr>
          <a:xfrm flipH="1">
            <a:off x="7696200" y="1779645"/>
            <a:ext cx="657225" cy="1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3" name="Rectangle 522">
            <a:extLst>
              <a:ext uri="{FF2B5EF4-FFF2-40B4-BE49-F238E27FC236}">
                <a16:creationId xmlns:a16="http://schemas.microsoft.com/office/drawing/2014/main" id="{3ABFD3DD-846D-4B2F-A54A-990D60F4F718}"/>
              </a:ext>
            </a:extLst>
          </p:cNvPr>
          <p:cNvSpPr/>
          <p:nvPr/>
        </p:nvSpPr>
        <p:spPr>
          <a:xfrm>
            <a:off x="4176358" y="65756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1</a:t>
            </a:r>
          </a:p>
        </p:txBody>
      </p:sp>
      <p:cxnSp>
        <p:nvCxnSpPr>
          <p:cNvPr id="524" name="Straight Arrow Connector 523">
            <a:extLst>
              <a:ext uri="{FF2B5EF4-FFF2-40B4-BE49-F238E27FC236}">
                <a16:creationId xmlns:a16="http://schemas.microsoft.com/office/drawing/2014/main" id="{941D5399-ED7D-76AF-6C5A-8CF34A3DE034}"/>
              </a:ext>
            </a:extLst>
          </p:cNvPr>
          <p:cNvCxnSpPr>
            <a:cxnSpLocks/>
            <a:stCxn id="392" idx="2"/>
            <a:endCxn id="523" idx="0"/>
          </p:cNvCxnSpPr>
          <p:nvPr/>
        </p:nvCxnSpPr>
        <p:spPr>
          <a:xfrm flipH="1">
            <a:off x="4265135" y="5981700"/>
            <a:ext cx="11590" cy="593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5" name="Rectangle 524">
            <a:extLst>
              <a:ext uri="{FF2B5EF4-FFF2-40B4-BE49-F238E27FC236}">
                <a16:creationId xmlns:a16="http://schemas.microsoft.com/office/drawing/2014/main" id="{EAD91917-F972-BB2D-D03F-9AC8678735C1}"/>
              </a:ext>
            </a:extLst>
          </p:cNvPr>
          <p:cNvSpPr/>
          <p:nvPr/>
        </p:nvSpPr>
        <p:spPr>
          <a:xfrm>
            <a:off x="3952875" y="6105525"/>
            <a:ext cx="609600" cy="266700"/>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65000"/>
                  </a:schemeClr>
                </a:solidFill>
              </a:rPr>
              <a:t>(max)</a:t>
            </a:r>
          </a:p>
        </p:txBody>
      </p:sp>
      <p:cxnSp>
        <p:nvCxnSpPr>
          <p:cNvPr id="527" name="Straight Arrow Connector 526">
            <a:extLst>
              <a:ext uri="{FF2B5EF4-FFF2-40B4-BE49-F238E27FC236}">
                <a16:creationId xmlns:a16="http://schemas.microsoft.com/office/drawing/2014/main" id="{13DF202B-2131-4F5C-014B-BD378A2176A7}"/>
              </a:ext>
            </a:extLst>
          </p:cNvPr>
          <p:cNvCxnSpPr>
            <a:cxnSpLocks/>
            <a:stCxn id="519" idx="3"/>
            <a:endCxn id="529" idx="1"/>
          </p:cNvCxnSpPr>
          <p:nvPr/>
        </p:nvCxnSpPr>
        <p:spPr>
          <a:xfrm flipV="1">
            <a:off x="9667875" y="1765177"/>
            <a:ext cx="1000125" cy="14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8" name="Rectangle 527">
            <a:extLst>
              <a:ext uri="{FF2B5EF4-FFF2-40B4-BE49-F238E27FC236}">
                <a16:creationId xmlns:a16="http://schemas.microsoft.com/office/drawing/2014/main" id="{7AF975DF-7C55-4A5D-C847-2D047BAE7DD6}"/>
              </a:ext>
            </a:extLst>
          </p:cNvPr>
          <p:cNvSpPr/>
          <p:nvPr/>
        </p:nvSpPr>
        <p:spPr>
          <a:xfrm>
            <a:off x="9867900" y="1657350"/>
            <a:ext cx="609600" cy="266700"/>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65000"/>
                  </a:schemeClr>
                </a:solidFill>
              </a:rPr>
              <a:t>(max)</a:t>
            </a:r>
          </a:p>
        </p:txBody>
      </p:sp>
      <p:sp>
        <p:nvSpPr>
          <p:cNvPr id="529" name="Rectangle 528">
            <a:extLst>
              <a:ext uri="{FF2B5EF4-FFF2-40B4-BE49-F238E27FC236}">
                <a16:creationId xmlns:a16="http://schemas.microsoft.com/office/drawing/2014/main" id="{3747C398-D481-7596-DBE2-8C76E3E3FEA0}"/>
              </a:ext>
            </a:extLst>
          </p:cNvPr>
          <p:cNvSpPr/>
          <p:nvPr/>
        </p:nvSpPr>
        <p:spPr>
          <a:xfrm>
            <a:off x="10668000" y="167640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3</a:t>
            </a:r>
          </a:p>
        </p:txBody>
      </p:sp>
      <p:sp>
        <p:nvSpPr>
          <p:cNvPr id="532" name="Rectangle 531">
            <a:extLst>
              <a:ext uri="{FF2B5EF4-FFF2-40B4-BE49-F238E27FC236}">
                <a16:creationId xmlns:a16="http://schemas.microsoft.com/office/drawing/2014/main" id="{79A7C686-8208-697B-D7C4-48D9DB5ED2E3}"/>
              </a:ext>
            </a:extLst>
          </p:cNvPr>
          <p:cNvSpPr/>
          <p:nvPr/>
        </p:nvSpPr>
        <p:spPr>
          <a:xfrm>
            <a:off x="5114925" y="6393558"/>
            <a:ext cx="2085975" cy="464442"/>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Max Filled Cells For Any Row</a:t>
            </a:r>
          </a:p>
        </p:txBody>
      </p:sp>
      <p:cxnSp>
        <p:nvCxnSpPr>
          <p:cNvPr id="533" name="Straight Arrow Connector 532">
            <a:extLst>
              <a:ext uri="{FF2B5EF4-FFF2-40B4-BE49-F238E27FC236}">
                <a16:creationId xmlns:a16="http://schemas.microsoft.com/office/drawing/2014/main" id="{EF5EABFE-13CD-0B4E-F53E-255492CCC6FD}"/>
              </a:ext>
            </a:extLst>
          </p:cNvPr>
          <p:cNvCxnSpPr>
            <a:cxnSpLocks/>
            <a:stCxn id="532" idx="1"/>
            <a:endCxn id="523" idx="3"/>
          </p:cNvCxnSpPr>
          <p:nvPr/>
        </p:nvCxnSpPr>
        <p:spPr>
          <a:xfrm flipH="1">
            <a:off x="4353912" y="6625779"/>
            <a:ext cx="761013" cy="3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6" name="Rectangle 535">
            <a:extLst>
              <a:ext uri="{FF2B5EF4-FFF2-40B4-BE49-F238E27FC236}">
                <a16:creationId xmlns:a16="http://schemas.microsoft.com/office/drawing/2014/main" id="{44265D5D-2E49-8C94-29B1-14A01F387A3E}"/>
              </a:ext>
            </a:extLst>
          </p:cNvPr>
          <p:cNvSpPr/>
          <p:nvPr/>
        </p:nvSpPr>
        <p:spPr>
          <a:xfrm>
            <a:off x="9713789" y="2307333"/>
            <a:ext cx="2085975" cy="464442"/>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Max Filled Cells For Any Column</a:t>
            </a:r>
          </a:p>
        </p:txBody>
      </p:sp>
      <p:cxnSp>
        <p:nvCxnSpPr>
          <p:cNvPr id="537" name="Straight Arrow Connector 536">
            <a:extLst>
              <a:ext uri="{FF2B5EF4-FFF2-40B4-BE49-F238E27FC236}">
                <a16:creationId xmlns:a16="http://schemas.microsoft.com/office/drawing/2014/main" id="{778211EF-E751-213A-2D28-B20C195DAEA0}"/>
              </a:ext>
            </a:extLst>
          </p:cNvPr>
          <p:cNvCxnSpPr>
            <a:cxnSpLocks/>
            <a:stCxn id="536" idx="0"/>
            <a:endCxn id="529" idx="2"/>
          </p:cNvCxnSpPr>
          <p:nvPr/>
        </p:nvCxnSpPr>
        <p:spPr>
          <a:xfrm flipV="1">
            <a:off x="10756777" y="1853954"/>
            <a:ext cx="0" cy="453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CFA761F8-9564-F466-9866-076CC0DFC2C1}"/>
              </a:ext>
            </a:extLst>
          </p:cNvPr>
          <p:cNvSpPr/>
          <p:nvPr/>
        </p:nvSpPr>
        <p:spPr>
          <a:xfrm>
            <a:off x="301842" y="958788"/>
            <a:ext cx="4429958" cy="1136342"/>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0000"/>
                </a:solidFill>
              </a:rPr>
              <a:t>The root header (R1C1) must be present for a cell cluster to be considered a tree and the R1C1 can never be a normal tree node, it is always the main header. There MUST be a filled cell below it and not to its right (regular tree) or to its right and not below it (transposed tree) for it to be considered a tree and each of those would be considered the first true tree node.</a:t>
            </a:r>
          </a:p>
        </p:txBody>
      </p:sp>
      <p:cxnSp>
        <p:nvCxnSpPr>
          <p:cNvPr id="3" name="Straight Arrow Connector 2">
            <a:extLst>
              <a:ext uri="{FF2B5EF4-FFF2-40B4-BE49-F238E27FC236}">
                <a16:creationId xmlns:a16="http://schemas.microsoft.com/office/drawing/2014/main" id="{D5DB86E8-5DEA-37C5-CE74-081FB0C1C3E5}"/>
              </a:ext>
            </a:extLst>
          </p:cNvPr>
          <p:cNvCxnSpPr>
            <a:cxnSpLocks/>
          </p:cNvCxnSpPr>
          <p:nvPr/>
        </p:nvCxnSpPr>
        <p:spPr>
          <a:xfrm>
            <a:off x="4722920" y="2095130"/>
            <a:ext cx="381740" cy="3728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954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C73F8-559B-5D66-A5D0-51CFB75FB3BF}"/>
            </a:ext>
          </a:extLst>
        </p:cNvPr>
        <p:cNvGrpSpPr/>
        <p:nvPr/>
      </p:nvGrpSpPr>
      <p:grpSpPr>
        <a:xfrm>
          <a:off x="0" y="0"/>
          <a:ext cx="0" cy="0"/>
          <a:chOff x="0" y="0"/>
          <a:chExt cx="0" cy="0"/>
        </a:xfrm>
      </p:grpSpPr>
      <p:sp>
        <p:nvSpPr>
          <p:cNvPr id="394" name="Rectangle 393">
            <a:extLst>
              <a:ext uri="{FF2B5EF4-FFF2-40B4-BE49-F238E27FC236}">
                <a16:creationId xmlns:a16="http://schemas.microsoft.com/office/drawing/2014/main" id="{1AB29553-98EF-F7E7-02DE-322A5512D6D3}"/>
              </a:ext>
            </a:extLst>
          </p:cNvPr>
          <p:cNvSpPr/>
          <p:nvPr/>
        </p:nvSpPr>
        <p:spPr>
          <a:xfrm>
            <a:off x="5099473"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C1</a:t>
            </a:r>
          </a:p>
        </p:txBody>
      </p:sp>
      <p:sp>
        <p:nvSpPr>
          <p:cNvPr id="395" name="Rectangle 394">
            <a:extLst>
              <a:ext uri="{FF2B5EF4-FFF2-40B4-BE49-F238E27FC236}">
                <a16:creationId xmlns:a16="http://schemas.microsoft.com/office/drawing/2014/main" id="{64F8A185-3A06-478D-71CD-5DFDC838CD1F}"/>
              </a:ext>
            </a:extLst>
          </p:cNvPr>
          <p:cNvSpPr/>
          <p:nvPr/>
        </p:nvSpPr>
        <p:spPr>
          <a:xfrm>
            <a:off x="5429446"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C2</a:t>
            </a:r>
          </a:p>
        </p:txBody>
      </p:sp>
      <p:sp>
        <p:nvSpPr>
          <p:cNvPr id="396" name="Rectangle 395">
            <a:extLst>
              <a:ext uri="{FF2B5EF4-FFF2-40B4-BE49-F238E27FC236}">
                <a16:creationId xmlns:a16="http://schemas.microsoft.com/office/drawing/2014/main" id="{25310CCA-73F9-EFF1-1902-05C5259CB4FC}"/>
              </a:ext>
            </a:extLst>
          </p:cNvPr>
          <p:cNvSpPr/>
          <p:nvPr/>
        </p:nvSpPr>
        <p:spPr>
          <a:xfrm>
            <a:off x="5759419"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C3</a:t>
            </a:r>
          </a:p>
        </p:txBody>
      </p:sp>
      <p:sp>
        <p:nvSpPr>
          <p:cNvPr id="397" name="Rectangle 396">
            <a:extLst>
              <a:ext uri="{FF2B5EF4-FFF2-40B4-BE49-F238E27FC236}">
                <a16:creationId xmlns:a16="http://schemas.microsoft.com/office/drawing/2014/main" id="{9E9DFE30-6EA7-C9E9-64A3-3B6856E54B13}"/>
              </a:ext>
            </a:extLst>
          </p:cNvPr>
          <p:cNvSpPr/>
          <p:nvPr/>
        </p:nvSpPr>
        <p:spPr>
          <a:xfrm>
            <a:off x="6089392"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C4</a:t>
            </a:r>
          </a:p>
        </p:txBody>
      </p:sp>
      <p:sp>
        <p:nvSpPr>
          <p:cNvPr id="398" name="Rectangle 397">
            <a:extLst>
              <a:ext uri="{FF2B5EF4-FFF2-40B4-BE49-F238E27FC236}">
                <a16:creationId xmlns:a16="http://schemas.microsoft.com/office/drawing/2014/main" id="{75387046-0798-1BB5-5037-5C75813DFAD2}"/>
              </a:ext>
            </a:extLst>
          </p:cNvPr>
          <p:cNvSpPr/>
          <p:nvPr/>
        </p:nvSpPr>
        <p:spPr>
          <a:xfrm>
            <a:off x="6419365"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C5</a:t>
            </a:r>
          </a:p>
        </p:txBody>
      </p:sp>
      <p:sp>
        <p:nvSpPr>
          <p:cNvPr id="399" name="Rectangle 398">
            <a:extLst>
              <a:ext uri="{FF2B5EF4-FFF2-40B4-BE49-F238E27FC236}">
                <a16:creationId xmlns:a16="http://schemas.microsoft.com/office/drawing/2014/main" id="{48D0D674-4C63-AD4A-87D4-6003E73EDB9C}"/>
              </a:ext>
            </a:extLst>
          </p:cNvPr>
          <p:cNvSpPr/>
          <p:nvPr/>
        </p:nvSpPr>
        <p:spPr>
          <a:xfrm>
            <a:off x="6749338"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C6</a:t>
            </a:r>
          </a:p>
        </p:txBody>
      </p:sp>
      <p:sp>
        <p:nvSpPr>
          <p:cNvPr id="400" name="Rectangle 399">
            <a:extLst>
              <a:ext uri="{FF2B5EF4-FFF2-40B4-BE49-F238E27FC236}">
                <a16:creationId xmlns:a16="http://schemas.microsoft.com/office/drawing/2014/main" id="{A846B804-58CA-02CB-A1A3-A247076202AB}"/>
              </a:ext>
            </a:extLst>
          </p:cNvPr>
          <p:cNvSpPr/>
          <p:nvPr/>
        </p:nvSpPr>
        <p:spPr>
          <a:xfrm>
            <a:off x="7079311"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C7</a:t>
            </a:r>
          </a:p>
        </p:txBody>
      </p:sp>
      <p:sp>
        <p:nvSpPr>
          <p:cNvPr id="401" name="Rectangle 400">
            <a:extLst>
              <a:ext uri="{FF2B5EF4-FFF2-40B4-BE49-F238E27FC236}">
                <a16:creationId xmlns:a16="http://schemas.microsoft.com/office/drawing/2014/main" id="{85C8D681-B6F5-9568-30B5-537CBF988216}"/>
              </a:ext>
            </a:extLst>
          </p:cNvPr>
          <p:cNvSpPr/>
          <p:nvPr/>
        </p:nvSpPr>
        <p:spPr>
          <a:xfrm>
            <a:off x="7409286"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C8</a:t>
            </a:r>
          </a:p>
        </p:txBody>
      </p:sp>
      <p:sp>
        <p:nvSpPr>
          <p:cNvPr id="458" name="Rectangle 457">
            <a:extLst>
              <a:ext uri="{FF2B5EF4-FFF2-40B4-BE49-F238E27FC236}">
                <a16:creationId xmlns:a16="http://schemas.microsoft.com/office/drawing/2014/main" id="{4941AF16-D56F-3E02-54B7-9E34EB7141B1}"/>
              </a:ext>
            </a:extLst>
          </p:cNvPr>
          <p:cNvSpPr/>
          <p:nvPr/>
        </p:nvSpPr>
        <p:spPr>
          <a:xfrm>
            <a:off x="4921251" y="2327275"/>
            <a:ext cx="2895599" cy="294322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Rectangle 460">
            <a:extLst>
              <a:ext uri="{FF2B5EF4-FFF2-40B4-BE49-F238E27FC236}">
                <a16:creationId xmlns:a16="http://schemas.microsoft.com/office/drawing/2014/main" id="{6E24EF62-B53F-2A65-AB1F-7F8911C1D445}"/>
              </a:ext>
            </a:extLst>
          </p:cNvPr>
          <p:cNvSpPr/>
          <p:nvPr/>
        </p:nvSpPr>
        <p:spPr>
          <a:xfrm>
            <a:off x="0" y="0"/>
            <a:ext cx="12192000" cy="561975"/>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Cell Cluster Traits – Key Values (Horizontal aka Transposed)</a:t>
            </a:r>
          </a:p>
        </p:txBody>
      </p:sp>
      <p:sp>
        <p:nvSpPr>
          <p:cNvPr id="462" name="Rectangle 461">
            <a:extLst>
              <a:ext uri="{FF2B5EF4-FFF2-40B4-BE49-F238E27FC236}">
                <a16:creationId xmlns:a16="http://schemas.microsoft.com/office/drawing/2014/main" id="{7A8CC7A7-9E7A-51EF-C0D0-12C7993F6A20}"/>
              </a:ext>
            </a:extLst>
          </p:cNvPr>
          <p:cNvSpPr/>
          <p:nvPr/>
        </p:nvSpPr>
        <p:spPr>
          <a:xfrm>
            <a:off x="0" y="551896"/>
            <a:ext cx="12192000" cy="35298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Below is the one trait used to find a table in this 8x8 cell cluster. Grayed out cells would not be considered a part of this cluster.</a:t>
            </a:r>
          </a:p>
        </p:txBody>
      </p:sp>
      <p:sp>
        <p:nvSpPr>
          <p:cNvPr id="20" name="Rectangle 19">
            <a:extLst>
              <a:ext uri="{FF2B5EF4-FFF2-40B4-BE49-F238E27FC236}">
                <a16:creationId xmlns:a16="http://schemas.microsoft.com/office/drawing/2014/main" id="{E4DE07A5-F102-55C5-22F1-ACD48400EAFB}"/>
              </a:ext>
            </a:extLst>
          </p:cNvPr>
          <p:cNvSpPr/>
          <p:nvPr/>
        </p:nvSpPr>
        <p:spPr>
          <a:xfrm>
            <a:off x="571499" y="1895475"/>
            <a:ext cx="2809875" cy="3486149"/>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R1C1 Filled = true</a:t>
            </a:r>
          </a:p>
          <a:p>
            <a:pPr algn="ctr"/>
            <a:r>
              <a:rPr lang="en-US" sz="1400" b="1" dirty="0">
                <a:solidFill>
                  <a:srgbClr val="0070C0"/>
                </a:solidFill>
              </a:rPr>
              <a:t>R1C2 Filled = false</a:t>
            </a:r>
          </a:p>
          <a:p>
            <a:pPr algn="ctr"/>
            <a:r>
              <a:rPr lang="en-US" sz="1400" b="1" dirty="0">
                <a:solidFill>
                  <a:srgbClr val="0070C0"/>
                </a:solidFill>
              </a:rPr>
              <a:t>R2C1 Filled = false</a:t>
            </a:r>
          </a:p>
          <a:p>
            <a:pPr algn="ctr"/>
            <a:r>
              <a:rPr lang="en-US" sz="1400" b="1" dirty="0">
                <a:solidFill>
                  <a:srgbClr val="0070C0"/>
                </a:solidFill>
              </a:rPr>
              <a:t>R2C2 Filled = true</a:t>
            </a:r>
          </a:p>
        </p:txBody>
      </p:sp>
      <p:sp>
        <p:nvSpPr>
          <p:cNvPr id="80" name="Rectangle 79">
            <a:extLst>
              <a:ext uri="{FF2B5EF4-FFF2-40B4-BE49-F238E27FC236}">
                <a16:creationId xmlns:a16="http://schemas.microsoft.com/office/drawing/2014/main" id="{BE89F048-4B74-0A24-D4A2-C934A334DCEE}"/>
              </a:ext>
            </a:extLst>
          </p:cNvPr>
          <p:cNvSpPr/>
          <p:nvPr/>
        </p:nvSpPr>
        <p:spPr>
          <a:xfrm>
            <a:off x="4644519" y="2505637"/>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R1</a:t>
            </a:r>
          </a:p>
        </p:txBody>
      </p:sp>
      <p:sp>
        <p:nvSpPr>
          <p:cNvPr id="81" name="Rectangle 80">
            <a:extLst>
              <a:ext uri="{FF2B5EF4-FFF2-40B4-BE49-F238E27FC236}">
                <a16:creationId xmlns:a16="http://schemas.microsoft.com/office/drawing/2014/main" id="{7D75A9D0-5AC4-58A8-4E70-7E90E3385321}"/>
              </a:ext>
            </a:extLst>
          </p:cNvPr>
          <p:cNvSpPr/>
          <p:nvPr/>
        </p:nvSpPr>
        <p:spPr>
          <a:xfrm>
            <a:off x="4644519" y="2847176"/>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R2</a:t>
            </a:r>
          </a:p>
        </p:txBody>
      </p:sp>
      <p:sp>
        <p:nvSpPr>
          <p:cNvPr id="83" name="Rectangle 82">
            <a:extLst>
              <a:ext uri="{FF2B5EF4-FFF2-40B4-BE49-F238E27FC236}">
                <a16:creationId xmlns:a16="http://schemas.microsoft.com/office/drawing/2014/main" id="{DD2F5611-FA76-E3FD-09C5-B7AAC4212EE6}"/>
              </a:ext>
            </a:extLst>
          </p:cNvPr>
          <p:cNvSpPr/>
          <p:nvPr/>
        </p:nvSpPr>
        <p:spPr>
          <a:xfrm>
            <a:off x="4644519" y="3188715"/>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R3</a:t>
            </a:r>
          </a:p>
        </p:txBody>
      </p:sp>
      <p:sp>
        <p:nvSpPr>
          <p:cNvPr id="85" name="Rectangle 84">
            <a:extLst>
              <a:ext uri="{FF2B5EF4-FFF2-40B4-BE49-F238E27FC236}">
                <a16:creationId xmlns:a16="http://schemas.microsoft.com/office/drawing/2014/main" id="{41015815-137B-42D8-47D5-73899CDA5B28}"/>
              </a:ext>
            </a:extLst>
          </p:cNvPr>
          <p:cNvSpPr/>
          <p:nvPr/>
        </p:nvSpPr>
        <p:spPr>
          <a:xfrm>
            <a:off x="4644519" y="3530254"/>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R4</a:t>
            </a:r>
          </a:p>
        </p:txBody>
      </p:sp>
      <p:sp>
        <p:nvSpPr>
          <p:cNvPr id="86" name="Rectangle 85">
            <a:extLst>
              <a:ext uri="{FF2B5EF4-FFF2-40B4-BE49-F238E27FC236}">
                <a16:creationId xmlns:a16="http://schemas.microsoft.com/office/drawing/2014/main" id="{B7CB0C27-24EE-EA14-B8A7-2680ABA1FCEE}"/>
              </a:ext>
            </a:extLst>
          </p:cNvPr>
          <p:cNvSpPr/>
          <p:nvPr/>
        </p:nvSpPr>
        <p:spPr>
          <a:xfrm>
            <a:off x="4644519" y="3871793"/>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R5</a:t>
            </a:r>
          </a:p>
        </p:txBody>
      </p:sp>
      <p:sp>
        <p:nvSpPr>
          <p:cNvPr id="87" name="Rectangle 86">
            <a:extLst>
              <a:ext uri="{FF2B5EF4-FFF2-40B4-BE49-F238E27FC236}">
                <a16:creationId xmlns:a16="http://schemas.microsoft.com/office/drawing/2014/main" id="{7E216040-371A-0B1B-D625-647EDE06F9DE}"/>
              </a:ext>
            </a:extLst>
          </p:cNvPr>
          <p:cNvSpPr/>
          <p:nvPr/>
        </p:nvSpPr>
        <p:spPr>
          <a:xfrm>
            <a:off x="4644519" y="4213332"/>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R6</a:t>
            </a:r>
          </a:p>
        </p:txBody>
      </p:sp>
      <p:sp>
        <p:nvSpPr>
          <p:cNvPr id="88" name="Rectangle 87">
            <a:extLst>
              <a:ext uri="{FF2B5EF4-FFF2-40B4-BE49-F238E27FC236}">
                <a16:creationId xmlns:a16="http://schemas.microsoft.com/office/drawing/2014/main" id="{A3962735-8CCB-BC80-CE35-0ADF3B9D79F5}"/>
              </a:ext>
            </a:extLst>
          </p:cNvPr>
          <p:cNvSpPr/>
          <p:nvPr/>
        </p:nvSpPr>
        <p:spPr>
          <a:xfrm>
            <a:off x="4644519" y="4554871"/>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R7</a:t>
            </a:r>
          </a:p>
        </p:txBody>
      </p:sp>
      <p:sp>
        <p:nvSpPr>
          <p:cNvPr id="91" name="Rectangle 90">
            <a:extLst>
              <a:ext uri="{FF2B5EF4-FFF2-40B4-BE49-F238E27FC236}">
                <a16:creationId xmlns:a16="http://schemas.microsoft.com/office/drawing/2014/main" id="{DF42C027-20B6-ED88-5DD5-F242EDCD9BE3}"/>
              </a:ext>
            </a:extLst>
          </p:cNvPr>
          <p:cNvSpPr/>
          <p:nvPr/>
        </p:nvSpPr>
        <p:spPr>
          <a:xfrm>
            <a:off x="4644519" y="4896412"/>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R8</a:t>
            </a:r>
          </a:p>
        </p:txBody>
      </p:sp>
      <p:sp>
        <p:nvSpPr>
          <p:cNvPr id="2" name="Rectangle 1">
            <a:extLst>
              <a:ext uri="{FF2B5EF4-FFF2-40B4-BE49-F238E27FC236}">
                <a16:creationId xmlns:a16="http://schemas.microsoft.com/office/drawing/2014/main" id="{2F86ABE8-E930-CA2A-3C20-2D4C1608E345}"/>
              </a:ext>
            </a:extLst>
          </p:cNvPr>
          <p:cNvSpPr/>
          <p:nvPr/>
        </p:nvSpPr>
        <p:spPr>
          <a:xfrm>
            <a:off x="8848724" y="1838325"/>
            <a:ext cx="2809875" cy="3695700"/>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rPr>
              <a:t>Since neither R1C2 nor R2C1 is filled, we know this is not a tree. </a:t>
            </a:r>
          </a:p>
          <a:p>
            <a:pPr algn="ctr"/>
            <a:endParaRPr lang="en-US" sz="1400" b="1" dirty="0">
              <a:solidFill>
                <a:srgbClr val="C00000"/>
              </a:solidFill>
            </a:endParaRPr>
          </a:p>
          <a:p>
            <a:pPr algn="ctr"/>
            <a:r>
              <a:rPr lang="en-US" sz="1400" b="1" dirty="0">
                <a:solidFill>
                  <a:srgbClr val="C00000"/>
                </a:solidFill>
              </a:rPr>
              <a:t>The R1C1 cell acts as a header for the entire set of key values. </a:t>
            </a:r>
          </a:p>
          <a:p>
            <a:pPr algn="ctr"/>
            <a:endParaRPr lang="en-US" sz="1400" b="1" dirty="0">
              <a:solidFill>
                <a:srgbClr val="C00000"/>
              </a:solidFill>
            </a:endParaRPr>
          </a:p>
          <a:p>
            <a:pPr algn="ctr"/>
            <a:r>
              <a:rPr lang="en-US" sz="1400" b="1" dirty="0">
                <a:solidFill>
                  <a:srgbClr val="C00000"/>
                </a:solidFill>
              </a:rPr>
              <a:t>R1C5 acts a marker to establish orientation (horizontal in this case which is considered transposed). </a:t>
            </a:r>
          </a:p>
          <a:p>
            <a:pPr algn="ctr"/>
            <a:endParaRPr lang="en-US" sz="1400" b="1" dirty="0">
              <a:solidFill>
                <a:srgbClr val="C00000"/>
              </a:solidFill>
            </a:endParaRPr>
          </a:p>
          <a:p>
            <a:pPr algn="ctr"/>
            <a:r>
              <a:rPr lang="en-US" sz="1400" b="1" dirty="0">
                <a:solidFill>
                  <a:srgbClr val="C00000"/>
                </a:solidFill>
              </a:rPr>
              <a:t>If there was no marker present, this would still be considered transposed key values since the other direction would not be considered key/values due to the gap in R4C2.</a:t>
            </a:r>
          </a:p>
        </p:txBody>
      </p:sp>
      <p:sp>
        <p:nvSpPr>
          <p:cNvPr id="3" name="Rectangle 2">
            <a:extLst>
              <a:ext uri="{FF2B5EF4-FFF2-40B4-BE49-F238E27FC236}">
                <a16:creationId xmlns:a16="http://schemas.microsoft.com/office/drawing/2014/main" id="{4ABCFEB3-A360-3282-646D-BD956F91F9D1}"/>
              </a:ext>
            </a:extLst>
          </p:cNvPr>
          <p:cNvSpPr/>
          <p:nvPr/>
        </p:nvSpPr>
        <p:spPr>
          <a:xfrm>
            <a:off x="5128858"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 name="Rectangle 3">
            <a:extLst>
              <a:ext uri="{FF2B5EF4-FFF2-40B4-BE49-F238E27FC236}">
                <a16:creationId xmlns:a16="http://schemas.microsoft.com/office/drawing/2014/main" id="{DDAB162C-7F5B-7F33-7423-32BF4F5A0B6D}"/>
              </a:ext>
            </a:extLst>
          </p:cNvPr>
          <p:cNvSpPr/>
          <p:nvPr/>
        </p:nvSpPr>
        <p:spPr>
          <a:xfrm>
            <a:off x="5458831"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rPr>
              <a:t>x</a:t>
            </a:r>
          </a:p>
        </p:txBody>
      </p:sp>
      <p:sp>
        <p:nvSpPr>
          <p:cNvPr id="5" name="Rectangle 4">
            <a:extLst>
              <a:ext uri="{FF2B5EF4-FFF2-40B4-BE49-F238E27FC236}">
                <a16:creationId xmlns:a16="http://schemas.microsoft.com/office/drawing/2014/main" id="{88CC1546-1D18-757C-F82E-5702A0931050}"/>
              </a:ext>
            </a:extLst>
          </p:cNvPr>
          <p:cNvSpPr/>
          <p:nvPr/>
        </p:nvSpPr>
        <p:spPr>
          <a:xfrm>
            <a:off x="5788804"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rPr>
              <a:t>x</a:t>
            </a:r>
          </a:p>
        </p:txBody>
      </p:sp>
      <p:sp>
        <p:nvSpPr>
          <p:cNvPr id="6" name="Rectangle 5">
            <a:extLst>
              <a:ext uri="{FF2B5EF4-FFF2-40B4-BE49-F238E27FC236}">
                <a16:creationId xmlns:a16="http://schemas.microsoft.com/office/drawing/2014/main" id="{42E0CEAD-28E7-3049-643F-45C62097625E}"/>
              </a:ext>
            </a:extLst>
          </p:cNvPr>
          <p:cNvSpPr/>
          <p:nvPr/>
        </p:nvSpPr>
        <p:spPr>
          <a:xfrm>
            <a:off x="6118777"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rPr>
              <a:t>x</a:t>
            </a:r>
          </a:p>
        </p:txBody>
      </p:sp>
      <p:sp>
        <p:nvSpPr>
          <p:cNvPr id="7" name="Rectangle 6">
            <a:extLst>
              <a:ext uri="{FF2B5EF4-FFF2-40B4-BE49-F238E27FC236}">
                <a16:creationId xmlns:a16="http://schemas.microsoft.com/office/drawing/2014/main" id="{7DD6E15D-2888-A58B-8DD3-9CA55E5811D5}"/>
              </a:ext>
            </a:extLst>
          </p:cNvPr>
          <p:cNvSpPr/>
          <p:nvPr/>
        </p:nvSpPr>
        <p:spPr>
          <a:xfrm>
            <a:off x="6448750"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 name="Rectangle 7">
            <a:extLst>
              <a:ext uri="{FF2B5EF4-FFF2-40B4-BE49-F238E27FC236}">
                <a16:creationId xmlns:a16="http://schemas.microsoft.com/office/drawing/2014/main" id="{7C35BEAE-8CD6-4AE6-4BD3-E0AF45021217}"/>
              </a:ext>
            </a:extLst>
          </p:cNvPr>
          <p:cNvSpPr/>
          <p:nvPr/>
        </p:nvSpPr>
        <p:spPr>
          <a:xfrm>
            <a:off x="6778723" y="2847176"/>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9" name="Rectangle 8">
            <a:extLst>
              <a:ext uri="{FF2B5EF4-FFF2-40B4-BE49-F238E27FC236}">
                <a16:creationId xmlns:a16="http://schemas.microsoft.com/office/drawing/2014/main" id="{97A18AB4-7E6D-3966-B9C4-38EEC29383B4}"/>
              </a:ext>
            </a:extLst>
          </p:cNvPr>
          <p:cNvSpPr/>
          <p:nvPr/>
        </p:nvSpPr>
        <p:spPr>
          <a:xfrm>
            <a:off x="7108696" y="2847176"/>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0" name="Rectangle 9">
            <a:extLst>
              <a:ext uri="{FF2B5EF4-FFF2-40B4-BE49-F238E27FC236}">
                <a16:creationId xmlns:a16="http://schemas.microsoft.com/office/drawing/2014/main" id="{124C0B95-13B4-C9D5-25D5-513C82C0607B}"/>
              </a:ext>
            </a:extLst>
          </p:cNvPr>
          <p:cNvSpPr/>
          <p:nvPr/>
        </p:nvSpPr>
        <p:spPr>
          <a:xfrm>
            <a:off x="7438671" y="2847176"/>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11" name="Rectangle 10">
            <a:extLst>
              <a:ext uri="{FF2B5EF4-FFF2-40B4-BE49-F238E27FC236}">
                <a16:creationId xmlns:a16="http://schemas.microsoft.com/office/drawing/2014/main" id="{E82BE555-0D66-8E49-C340-FC11DF677FA4}"/>
              </a:ext>
            </a:extLst>
          </p:cNvPr>
          <p:cNvSpPr/>
          <p:nvPr/>
        </p:nvSpPr>
        <p:spPr>
          <a:xfrm>
            <a:off x="5128858"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2" name="Rectangle 11">
            <a:extLst>
              <a:ext uri="{FF2B5EF4-FFF2-40B4-BE49-F238E27FC236}">
                <a16:creationId xmlns:a16="http://schemas.microsoft.com/office/drawing/2014/main" id="{1382D3DD-D54B-26C0-A5C5-796FE505A6B1}"/>
              </a:ext>
            </a:extLst>
          </p:cNvPr>
          <p:cNvSpPr/>
          <p:nvPr/>
        </p:nvSpPr>
        <p:spPr>
          <a:xfrm>
            <a:off x="5458831"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C000"/>
                </a:solidFill>
              </a:rPr>
              <a:t>x</a:t>
            </a:r>
          </a:p>
        </p:txBody>
      </p:sp>
      <p:sp>
        <p:nvSpPr>
          <p:cNvPr id="13" name="Rectangle 12">
            <a:extLst>
              <a:ext uri="{FF2B5EF4-FFF2-40B4-BE49-F238E27FC236}">
                <a16:creationId xmlns:a16="http://schemas.microsoft.com/office/drawing/2014/main" id="{D1E3AE98-462B-9950-719A-EDCF2A73540D}"/>
              </a:ext>
            </a:extLst>
          </p:cNvPr>
          <p:cNvSpPr/>
          <p:nvPr/>
        </p:nvSpPr>
        <p:spPr>
          <a:xfrm>
            <a:off x="5788804"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C000"/>
                </a:solidFill>
              </a:rPr>
              <a:t>x</a:t>
            </a:r>
          </a:p>
        </p:txBody>
      </p:sp>
      <p:sp>
        <p:nvSpPr>
          <p:cNvPr id="14" name="Rectangle 13">
            <a:extLst>
              <a:ext uri="{FF2B5EF4-FFF2-40B4-BE49-F238E27FC236}">
                <a16:creationId xmlns:a16="http://schemas.microsoft.com/office/drawing/2014/main" id="{BD41C6B5-A892-7FA7-B302-E9E91204348B}"/>
              </a:ext>
            </a:extLst>
          </p:cNvPr>
          <p:cNvSpPr/>
          <p:nvPr/>
        </p:nvSpPr>
        <p:spPr>
          <a:xfrm>
            <a:off x="6118777"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C000"/>
                </a:solidFill>
              </a:rPr>
              <a:t>x</a:t>
            </a:r>
          </a:p>
        </p:txBody>
      </p:sp>
      <p:sp>
        <p:nvSpPr>
          <p:cNvPr id="15" name="Rectangle 14">
            <a:extLst>
              <a:ext uri="{FF2B5EF4-FFF2-40B4-BE49-F238E27FC236}">
                <a16:creationId xmlns:a16="http://schemas.microsoft.com/office/drawing/2014/main" id="{E22E88B8-7754-F83F-7F38-73B149831D0A}"/>
              </a:ext>
            </a:extLst>
          </p:cNvPr>
          <p:cNvSpPr/>
          <p:nvPr/>
        </p:nvSpPr>
        <p:spPr>
          <a:xfrm>
            <a:off x="6448750"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6" name="Rectangle 15">
            <a:extLst>
              <a:ext uri="{FF2B5EF4-FFF2-40B4-BE49-F238E27FC236}">
                <a16:creationId xmlns:a16="http://schemas.microsoft.com/office/drawing/2014/main" id="{1B9E13E7-4153-B0C9-59FF-DBB68EB4F3C0}"/>
              </a:ext>
            </a:extLst>
          </p:cNvPr>
          <p:cNvSpPr/>
          <p:nvPr/>
        </p:nvSpPr>
        <p:spPr>
          <a:xfrm>
            <a:off x="6778723" y="3188715"/>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7" name="Rectangle 16">
            <a:extLst>
              <a:ext uri="{FF2B5EF4-FFF2-40B4-BE49-F238E27FC236}">
                <a16:creationId xmlns:a16="http://schemas.microsoft.com/office/drawing/2014/main" id="{13F405E2-47DF-8627-4B4B-EB9045D0C8E6}"/>
              </a:ext>
            </a:extLst>
          </p:cNvPr>
          <p:cNvSpPr/>
          <p:nvPr/>
        </p:nvSpPr>
        <p:spPr>
          <a:xfrm>
            <a:off x="7108696" y="3188715"/>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8" name="Rectangle 17">
            <a:extLst>
              <a:ext uri="{FF2B5EF4-FFF2-40B4-BE49-F238E27FC236}">
                <a16:creationId xmlns:a16="http://schemas.microsoft.com/office/drawing/2014/main" id="{701A66F2-9E17-5983-F868-416B6842DCC2}"/>
              </a:ext>
            </a:extLst>
          </p:cNvPr>
          <p:cNvSpPr/>
          <p:nvPr/>
        </p:nvSpPr>
        <p:spPr>
          <a:xfrm>
            <a:off x="7438671" y="3188715"/>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19" name="Rectangle 18">
            <a:extLst>
              <a:ext uri="{FF2B5EF4-FFF2-40B4-BE49-F238E27FC236}">
                <a16:creationId xmlns:a16="http://schemas.microsoft.com/office/drawing/2014/main" id="{A83ABA74-31AF-1660-1F46-D7EED9C5316C}"/>
              </a:ext>
            </a:extLst>
          </p:cNvPr>
          <p:cNvSpPr/>
          <p:nvPr/>
        </p:nvSpPr>
        <p:spPr>
          <a:xfrm>
            <a:off x="5128858"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1" name="Rectangle 20">
            <a:extLst>
              <a:ext uri="{FF2B5EF4-FFF2-40B4-BE49-F238E27FC236}">
                <a16:creationId xmlns:a16="http://schemas.microsoft.com/office/drawing/2014/main" id="{031B61AE-8FF2-16B5-7FFD-42CC4DA49709}"/>
              </a:ext>
            </a:extLst>
          </p:cNvPr>
          <p:cNvSpPr/>
          <p:nvPr/>
        </p:nvSpPr>
        <p:spPr>
          <a:xfrm>
            <a:off x="5458831"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22" name="Rectangle 21">
            <a:extLst>
              <a:ext uri="{FF2B5EF4-FFF2-40B4-BE49-F238E27FC236}">
                <a16:creationId xmlns:a16="http://schemas.microsoft.com/office/drawing/2014/main" id="{A9803B28-A9B8-8A8E-18BA-DDB9A6CF2B78}"/>
              </a:ext>
            </a:extLst>
          </p:cNvPr>
          <p:cNvSpPr/>
          <p:nvPr/>
        </p:nvSpPr>
        <p:spPr>
          <a:xfrm>
            <a:off x="5788804"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C000"/>
                </a:solidFill>
              </a:rPr>
              <a:t>x</a:t>
            </a:r>
          </a:p>
        </p:txBody>
      </p:sp>
      <p:sp>
        <p:nvSpPr>
          <p:cNvPr id="23" name="Rectangle 22">
            <a:extLst>
              <a:ext uri="{FF2B5EF4-FFF2-40B4-BE49-F238E27FC236}">
                <a16:creationId xmlns:a16="http://schemas.microsoft.com/office/drawing/2014/main" id="{B85CCCD2-3728-0C6A-BC8E-C412771237A3}"/>
              </a:ext>
            </a:extLst>
          </p:cNvPr>
          <p:cNvSpPr/>
          <p:nvPr/>
        </p:nvSpPr>
        <p:spPr>
          <a:xfrm>
            <a:off x="6118777"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4" name="Rectangle 23">
            <a:extLst>
              <a:ext uri="{FF2B5EF4-FFF2-40B4-BE49-F238E27FC236}">
                <a16:creationId xmlns:a16="http://schemas.microsoft.com/office/drawing/2014/main" id="{35C14B78-47C8-B091-FE02-A518E894BA5A}"/>
              </a:ext>
            </a:extLst>
          </p:cNvPr>
          <p:cNvSpPr/>
          <p:nvPr/>
        </p:nvSpPr>
        <p:spPr>
          <a:xfrm>
            <a:off x="6448750"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5" name="Rectangle 24">
            <a:extLst>
              <a:ext uri="{FF2B5EF4-FFF2-40B4-BE49-F238E27FC236}">
                <a16:creationId xmlns:a16="http://schemas.microsoft.com/office/drawing/2014/main" id="{BAD2133A-FE63-B2E1-E866-0D4F0F6F3B3A}"/>
              </a:ext>
            </a:extLst>
          </p:cNvPr>
          <p:cNvSpPr/>
          <p:nvPr/>
        </p:nvSpPr>
        <p:spPr>
          <a:xfrm>
            <a:off x="6778723"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6" name="Rectangle 25">
            <a:extLst>
              <a:ext uri="{FF2B5EF4-FFF2-40B4-BE49-F238E27FC236}">
                <a16:creationId xmlns:a16="http://schemas.microsoft.com/office/drawing/2014/main" id="{BBAA7B99-AE0A-340C-B185-C5E864953027}"/>
              </a:ext>
            </a:extLst>
          </p:cNvPr>
          <p:cNvSpPr/>
          <p:nvPr/>
        </p:nvSpPr>
        <p:spPr>
          <a:xfrm>
            <a:off x="7108696"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7" name="Rectangle 26">
            <a:extLst>
              <a:ext uri="{FF2B5EF4-FFF2-40B4-BE49-F238E27FC236}">
                <a16:creationId xmlns:a16="http://schemas.microsoft.com/office/drawing/2014/main" id="{E98C3A4B-CE54-4F7D-D297-B3E3E25FBE57}"/>
              </a:ext>
            </a:extLst>
          </p:cNvPr>
          <p:cNvSpPr/>
          <p:nvPr/>
        </p:nvSpPr>
        <p:spPr>
          <a:xfrm>
            <a:off x="7438671"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28" name="Rectangle 27">
            <a:extLst>
              <a:ext uri="{FF2B5EF4-FFF2-40B4-BE49-F238E27FC236}">
                <a16:creationId xmlns:a16="http://schemas.microsoft.com/office/drawing/2014/main" id="{657165DF-1EDA-C44B-617E-09CC8F8CE271}"/>
              </a:ext>
            </a:extLst>
          </p:cNvPr>
          <p:cNvSpPr/>
          <p:nvPr/>
        </p:nvSpPr>
        <p:spPr>
          <a:xfrm>
            <a:off x="5128858"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29" name="Rectangle 28">
            <a:extLst>
              <a:ext uri="{FF2B5EF4-FFF2-40B4-BE49-F238E27FC236}">
                <a16:creationId xmlns:a16="http://schemas.microsoft.com/office/drawing/2014/main" id="{AD4C36DF-C07B-E8EB-6951-0C0D6275AE29}"/>
              </a:ext>
            </a:extLst>
          </p:cNvPr>
          <p:cNvSpPr/>
          <p:nvPr/>
        </p:nvSpPr>
        <p:spPr>
          <a:xfrm>
            <a:off x="5458831"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30" name="Rectangle 29">
            <a:extLst>
              <a:ext uri="{FF2B5EF4-FFF2-40B4-BE49-F238E27FC236}">
                <a16:creationId xmlns:a16="http://schemas.microsoft.com/office/drawing/2014/main" id="{C676B4F6-9EE2-1479-E2D9-66B895C13F1D}"/>
              </a:ext>
            </a:extLst>
          </p:cNvPr>
          <p:cNvSpPr/>
          <p:nvPr/>
        </p:nvSpPr>
        <p:spPr>
          <a:xfrm>
            <a:off x="5788804"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1" name="Rectangle 30">
            <a:extLst>
              <a:ext uri="{FF2B5EF4-FFF2-40B4-BE49-F238E27FC236}">
                <a16:creationId xmlns:a16="http://schemas.microsoft.com/office/drawing/2014/main" id="{FD66EF5D-0193-928C-E1D3-389542D070CC}"/>
              </a:ext>
            </a:extLst>
          </p:cNvPr>
          <p:cNvSpPr/>
          <p:nvPr/>
        </p:nvSpPr>
        <p:spPr>
          <a:xfrm>
            <a:off x="6118777"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2" name="Rectangle 31">
            <a:extLst>
              <a:ext uri="{FF2B5EF4-FFF2-40B4-BE49-F238E27FC236}">
                <a16:creationId xmlns:a16="http://schemas.microsoft.com/office/drawing/2014/main" id="{2C345172-1064-2469-D38C-BA5371C65E0F}"/>
              </a:ext>
            </a:extLst>
          </p:cNvPr>
          <p:cNvSpPr/>
          <p:nvPr/>
        </p:nvSpPr>
        <p:spPr>
          <a:xfrm>
            <a:off x="6448750"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3" name="Rectangle 32">
            <a:extLst>
              <a:ext uri="{FF2B5EF4-FFF2-40B4-BE49-F238E27FC236}">
                <a16:creationId xmlns:a16="http://schemas.microsoft.com/office/drawing/2014/main" id="{DC2E2451-6F9F-77FC-22B4-6437BB48AE28}"/>
              </a:ext>
            </a:extLst>
          </p:cNvPr>
          <p:cNvSpPr/>
          <p:nvPr/>
        </p:nvSpPr>
        <p:spPr>
          <a:xfrm>
            <a:off x="6778723"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4" name="Rectangle 33">
            <a:extLst>
              <a:ext uri="{FF2B5EF4-FFF2-40B4-BE49-F238E27FC236}">
                <a16:creationId xmlns:a16="http://schemas.microsoft.com/office/drawing/2014/main" id="{9FD845F5-6E27-4AC6-10E8-F2B8A3535149}"/>
              </a:ext>
            </a:extLst>
          </p:cNvPr>
          <p:cNvSpPr/>
          <p:nvPr/>
        </p:nvSpPr>
        <p:spPr>
          <a:xfrm>
            <a:off x="7108696"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5" name="Rectangle 34">
            <a:extLst>
              <a:ext uri="{FF2B5EF4-FFF2-40B4-BE49-F238E27FC236}">
                <a16:creationId xmlns:a16="http://schemas.microsoft.com/office/drawing/2014/main" id="{B8CD59B7-4760-C0FE-B76C-09ADCF0C6EF1}"/>
              </a:ext>
            </a:extLst>
          </p:cNvPr>
          <p:cNvSpPr/>
          <p:nvPr/>
        </p:nvSpPr>
        <p:spPr>
          <a:xfrm>
            <a:off x="7438671"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36" name="Rectangle 35">
            <a:extLst>
              <a:ext uri="{FF2B5EF4-FFF2-40B4-BE49-F238E27FC236}">
                <a16:creationId xmlns:a16="http://schemas.microsoft.com/office/drawing/2014/main" id="{C5DA3294-DB9E-CBF6-060E-1AA360952DF5}"/>
              </a:ext>
            </a:extLst>
          </p:cNvPr>
          <p:cNvSpPr/>
          <p:nvPr/>
        </p:nvSpPr>
        <p:spPr>
          <a:xfrm>
            <a:off x="5128858"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37" name="Rectangle 36">
            <a:extLst>
              <a:ext uri="{FF2B5EF4-FFF2-40B4-BE49-F238E27FC236}">
                <a16:creationId xmlns:a16="http://schemas.microsoft.com/office/drawing/2014/main" id="{3F31250F-6BEF-6D1B-8428-C1F80B269ECB}"/>
              </a:ext>
            </a:extLst>
          </p:cNvPr>
          <p:cNvSpPr/>
          <p:nvPr/>
        </p:nvSpPr>
        <p:spPr>
          <a:xfrm>
            <a:off x="5458831"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8" name="Rectangle 37">
            <a:extLst>
              <a:ext uri="{FF2B5EF4-FFF2-40B4-BE49-F238E27FC236}">
                <a16:creationId xmlns:a16="http://schemas.microsoft.com/office/drawing/2014/main" id="{88476907-DDA7-C299-4628-7C30EE467207}"/>
              </a:ext>
            </a:extLst>
          </p:cNvPr>
          <p:cNvSpPr/>
          <p:nvPr/>
        </p:nvSpPr>
        <p:spPr>
          <a:xfrm>
            <a:off x="5788804"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Rectangle 38">
            <a:extLst>
              <a:ext uri="{FF2B5EF4-FFF2-40B4-BE49-F238E27FC236}">
                <a16:creationId xmlns:a16="http://schemas.microsoft.com/office/drawing/2014/main" id="{19AE9C65-530C-2CB3-6844-73FD35BC624C}"/>
              </a:ext>
            </a:extLst>
          </p:cNvPr>
          <p:cNvSpPr/>
          <p:nvPr/>
        </p:nvSpPr>
        <p:spPr>
          <a:xfrm>
            <a:off x="6118777"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 name="Rectangle 39">
            <a:extLst>
              <a:ext uri="{FF2B5EF4-FFF2-40B4-BE49-F238E27FC236}">
                <a16:creationId xmlns:a16="http://schemas.microsoft.com/office/drawing/2014/main" id="{DBD02928-6265-4D9C-8615-38E83F773041}"/>
              </a:ext>
            </a:extLst>
          </p:cNvPr>
          <p:cNvSpPr/>
          <p:nvPr/>
        </p:nvSpPr>
        <p:spPr>
          <a:xfrm>
            <a:off x="6448750"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 name="Rectangle 40">
            <a:extLst>
              <a:ext uri="{FF2B5EF4-FFF2-40B4-BE49-F238E27FC236}">
                <a16:creationId xmlns:a16="http://schemas.microsoft.com/office/drawing/2014/main" id="{2F71990D-A5DB-84CF-429C-1C8020CE51B8}"/>
              </a:ext>
            </a:extLst>
          </p:cNvPr>
          <p:cNvSpPr/>
          <p:nvPr/>
        </p:nvSpPr>
        <p:spPr>
          <a:xfrm>
            <a:off x="6778723"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 name="Rectangle 41">
            <a:extLst>
              <a:ext uri="{FF2B5EF4-FFF2-40B4-BE49-F238E27FC236}">
                <a16:creationId xmlns:a16="http://schemas.microsoft.com/office/drawing/2014/main" id="{32F888B8-CAA5-5D87-2470-D47D0FA4502B}"/>
              </a:ext>
            </a:extLst>
          </p:cNvPr>
          <p:cNvSpPr/>
          <p:nvPr/>
        </p:nvSpPr>
        <p:spPr>
          <a:xfrm>
            <a:off x="7108696"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 name="Rectangle 42">
            <a:extLst>
              <a:ext uri="{FF2B5EF4-FFF2-40B4-BE49-F238E27FC236}">
                <a16:creationId xmlns:a16="http://schemas.microsoft.com/office/drawing/2014/main" id="{F0FE151D-AE47-5A01-D6E4-000165B04DF1}"/>
              </a:ext>
            </a:extLst>
          </p:cNvPr>
          <p:cNvSpPr/>
          <p:nvPr/>
        </p:nvSpPr>
        <p:spPr>
          <a:xfrm>
            <a:off x="7438671"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4" name="Rectangle 43">
            <a:extLst>
              <a:ext uri="{FF2B5EF4-FFF2-40B4-BE49-F238E27FC236}">
                <a16:creationId xmlns:a16="http://schemas.microsoft.com/office/drawing/2014/main" id="{8535BC78-4191-2EE3-33D4-F89325484438}"/>
              </a:ext>
            </a:extLst>
          </p:cNvPr>
          <p:cNvSpPr/>
          <p:nvPr/>
        </p:nvSpPr>
        <p:spPr>
          <a:xfrm>
            <a:off x="5128858"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 name="Rectangle 44">
            <a:extLst>
              <a:ext uri="{FF2B5EF4-FFF2-40B4-BE49-F238E27FC236}">
                <a16:creationId xmlns:a16="http://schemas.microsoft.com/office/drawing/2014/main" id="{D6DCB1F8-FC96-D22B-9F73-FFEE39AE126D}"/>
              </a:ext>
            </a:extLst>
          </p:cNvPr>
          <p:cNvSpPr/>
          <p:nvPr/>
        </p:nvSpPr>
        <p:spPr>
          <a:xfrm>
            <a:off x="5458831"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6" name="Rectangle 45">
            <a:extLst>
              <a:ext uri="{FF2B5EF4-FFF2-40B4-BE49-F238E27FC236}">
                <a16:creationId xmlns:a16="http://schemas.microsoft.com/office/drawing/2014/main" id="{48CF3826-748B-5D87-FACB-D72CD11F4A3B}"/>
              </a:ext>
            </a:extLst>
          </p:cNvPr>
          <p:cNvSpPr/>
          <p:nvPr/>
        </p:nvSpPr>
        <p:spPr>
          <a:xfrm>
            <a:off x="5788804"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7" name="Rectangle 46">
            <a:extLst>
              <a:ext uri="{FF2B5EF4-FFF2-40B4-BE49-F238E27FC236}">
                <a16:creationId xmlns:a16="http://schemas.microsoft.com/office/drawing/2014/main" id="{61749D52-2A01-1DB1-7C7A-D37A75E15C31}"/>
              </a:ext>
            </a:extLst>
          </p:cNvPr>
          <p:cNvSpPr/>
          <p:nvPr/>
        </p:nvSpPr>
        <p:spPr>
          <a:xfrm>
            <a:off x="6118777"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8" name="Rectangle 47">
            <a:extLst>
              <a:ext uri="{FF2B5EF4-FFF2-40B4-BE49-F238E27FC236}">
                <a16:creationId xmlns:a16="http://schemas.microsoft.com/office/drawing/2014/main" id="{6E72024E-3F59-F24A-2916-E099A65F1DEE}"/>
              </a:ext>
            </a:extLst>
          </p:cNvPr>
          <p:cNvSpPr/>
          <p:nvPr/>
        </p:nvSpPr>
        <p:spPr>
          <a:xfrm>
            <a:off x="6448750"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9" name="Rectangle 48">
            <a:extLst>
              <a:ext uri="{FF2B5EF4-FFF2-40B4-BE49-F238E27FC236}">
                <a16:creationId xmlns:a16="http://schemas.microsoft.com/office/drawing/2014/main" id="{396E6943-2A36-9B6F-8229-0E926D0715ED}"/>
              </a:ext>
            </a:extLst>
          </p:cNvPr>
          <p:cNvSpPr/>
          <p:nvPr/>
        </p:nvSpPr>
        <p:spPr>
          <a:xfrm>
            <a:off x="6778723"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0" name="Rectangle 49">
            <a:extLst>
              <a:ext uri="{FF2B5EF4-FFF2-40B4-BE49-F238E27FC236}">
                <a16:creationId xmlns:a16="http://schemas.microsoft.com/office/drawing/2014/main" id="{D36E3499-2D89-BB9C-C447-4E06F721391D}"/>
              </a:ext>
            </a:extLst>
          </p:cNvPr>
          <p:cNvSpPr/>
          <p:nvPr/>
        </p:nvSpPr>
        <p:spPr>
          <a:xfrm>
            <a:off x="7108696"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1" name="Rectangle 50">
            <a:extLst>
              <a:ext uri="{FF2B5EF4-FFF2-40B4-BE49-F238E27FC236}">
                <a16:creationId xmlns:a16="http://schemas.microsoft.com/office/drawing/2014/main" id="{D635BED9-BE5E-D821-9E19-A27807CC59FB}"/>
              </a:ext>
            </a:extLst>
          </p:cNvPr>
          <p:cNvSpPr/>
          <p:nvPr/>
        </p:nvSpPr>
        <p:spPr>
          <a:xfrm>
            <a:off x="7438671"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2" name="Rectangle 51">
            <a:extLst>
              <a:ext uri="{FF2B5EF4-FFF2-40B4-BE49-F238E27FC236}">
                <a16:creationId xmlns:a16="http://schemas.microsoft.com/office/drawing/2014/main" id="{F60C1AE1-C250-B7B1-80AA-ED228E981106}"/>
              </a:ext>
            </a:extLst>
          </p:cNvPr>
          <p:cNvSpPr/>
          <p:nvPr/>
        </p:nvSpPr>
        <p:spPr>
          <a:xfrm>
            <a:off x="5128858"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3" name="Rectangle 52">
            <a:extLst>
              <a:ext uri="{FF2B5EF4-FFF2-40B4-BE49-F238E27FC236}">
                <a16:creationId xmlns:a16="http://schemas.microsoft.com/office/drawing/2014/main" id="{7286F89B-3B6F-F566-A271-5F7855D8A068}"/>
              </a:ext>
            </a:extLst>
          </p:cNvPr>
          <p:cNvSpPr/>
          <p:nvPr/>
        </p:nvSpPr>
        <p:spPr>
          <a:xfrm>
            <a:off x="5458831"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4" name="Rectangle 53">
            <a:extLst>
              <a:ext uri="{FF2B5EF4-FFF2-40B4-BE49-F238E27FC236}">
                <a16:creationId xmlns:a16="http://schemas.microsoft.com/office/drawing/2014/main" id="{3A233730-D0DD-BE33-DFF9-B62BC04684AB}"/>
              </a:ext>
            </a:extLst>
          </p:cNvPr>
          <p:cNvSpPr/>
          <p:nvPr/>
        </p:nvSpPr>
        <p:spPr>
          <a:xfrm>
            <a:off x="5788804"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5" name="Rectangle 54">
            <a:extLst>
              <a:ext uri="{FF2B5EF4-FFF2-40B4-BE49-F238E27FC236}">
                <a16:creationId xmlns:a16="http://schemas.microsoft.com/office/drawing/2014/main" id="{666F9780-783C-80CC-C427-C65B3FDA4D8F}"/>
              </a:ext>
            </a:extLst>
          </p:cNvPr>
          <p:cNvSpPr/>
          <p:nvPr/>
        </p:nvSpPr>
        <p:spPr>
          <a:xfrm>
            <a:off x="6118777"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6" name="Rectangle 55">
            <a:extLst>
              <a:ext uri="{FF2B5EF4-FFF2-40B4-BE49-F238E27FC236}">
                <a16:creationId xmlns:a16="http://schemas.microsoft.com/office/drawing/2014/main" id="{DEA3E35E-9CEF-106F-8178-5B6060B7B6B3}"/>
              </a:ext>
            </a:extLst>
          </p:cNvPr>
          <p:cNvSpPr/>
          <p:nvPr/>
        </p:nvSpPr>
        <p:spPr>
          <a:xfrm>
            <a:off x="6448750"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7" name="Rectangle 56">
            <a:extLst>
              <a:ext uri="{FF2B5EF4-FFF2-40B4-BE49-F238E27FC236}">
                <a16:creationId xmlns:a16="http://schemas.microsoft.com/office/drawing/2014/main" id="{0A6EF44C-3A6F-46FF-AB34-D2C63C3AFD8B}"/>
              </a:ext>
            </a:extLst>
          </p:cNvPr>
          <p:cNvSpPr/>
          <p:nvPr/>
        </p:nvSpPr>
        <p:spPr>
          <a:xfrm>
            <a:off x="6778723"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8" name="Rectangle 57">
            <a:extLst>
              <a:ext uri="{FF2B5EF4-FFF2-40B4-BE49-F238E27FC236}">
                <a16:creationId xmlns:a16="http://schemas.microsoft.com/office/drawing/2014/main" id="{94174A91-E2FF-89E2-6282-4D8FABDC9F9B}"/>
              </a:ext>
            </a:extLst>
          </p:cNvPr>
          <p:cNvSpPr/>
          <p:nvPr/>
        </p:nvSpPr>
        <p:spPr>
          <a:xfrm>
            <a:off x="7108696"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9" name="Rectangle 58">
            <a:extLst>
              <a:ext uri="{FF2B5EF4-FFF2-40B4-BE49-F238E27FC236}">
                <a16:creationId xmlns:a16="http://schemas.microsoft.com/office/drawing/2014/main" id="{AF984352-74AC-CB2A-5A60-CA030FEA4CAF}"/>
              </a:ext>
            </a:extLst>
          </p:cNvPr>
          <p:cNvSpPr/>
          <p:nvPr/>
        </p:nvSpPr>
        <p:spPr>
          <a:xfrm>
            <a:off x="7438671"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60" name="Rectangle 59">
            <a:extLst>
              <a:ext uri="{FF2B5EF4-FFF2-40B4-BE49-F238E27FC236}">
                <a16:creationId xmlns:a16="http://schemas.microsoft.com/office/drawing/2014/main" id="{55518D87-3F52-4C1C-E038-C9282763FAE2}"/>
              </a:ext>
            </a:extLst>
          </p:cNvPr>
          <p:cNvSpPr/>
          <p:nvPr/>
        </p:nvSpPr>
        <p:spPr>
          <a:xfrm>
            <a:off x="5128858"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61" name="Rectangle 60">
            <a:extLst>
              <a:ext uri="{FF2B5EF4-FFF2-40B4-BE49-F238E27FC236}">
                <a16:creationId xmlns:a16="http://schemas.microsoft.com/office/drawing/2014/main" id="{41066C56-E1F1-8429-4D29-A1355A6A93CB}"/>
              </a:ext>
            </a:extLst>
          </p:cNvPr>
          <p:cNvSpPr/>
          <p:nvPr/>
        </p:nvSpPr>
        <p:spPr>
          <a:xfrm>
            <a:off x="5458831"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2" name="Rectangle 61">
            <a:extLst>
              <a:ext uri="{FF2B5EF4-FFF2-40B4-BE49-F238E27FC236}">
                <a16:creationId xmlns:a16="http://schemas.microsoft.com/office/drawing/2014/main" id="{8FA23374-A064-1CD8-A38F-F4867FA8FE25}"/>
              </a:ext>
            </a:extLst>
          </p:cNvPr>
          <p:cNvSpPr/>
          <p:nvPr/>
        </p:nvSpPr>
        <p:spPr>
          <a:xfrm>
            <a:off x="5788804"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3" name="Rectangle 62">
            <a:extLst>
              <a:ext uri="{FF2B5EF4-FFF2-40B4-BE49-F238E27FC236}">
                <a16:creationId xmlns:a16="http://schemas.microsoft.com/office/drawing/2014/main" id="{7BD6E745-F177-AA80-1799-AE551FC58EE1}"/>
              </a:ext>
            </a:extLst>
          </p:cNvPr>
          <p:cNvSpPr/>
          <p:nvPr/>
        </p:nvSpPr>
        <p:spPr>
          <a:xfrm>
            <a:off x="6118777"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9" name="Rectangle 458">
            <a:extLst>
              <a:ext uri="{FF2B5EF4-FFF2-40B4-BE49-F238E27FC236}">
                <a16:creationId xmlns:a16="http://schemas.microsoft.com/office/drawing/2014/main" id="{871FC2C8-CB91-A920-09A2-4B5390414C49}"/>
              </a:ext>
            </a:extLst>
          </p:cNvPr>
          <p:cNvSpPr/>
          <p:nvPr/>
        </p:nvSpPr>
        <p:spPr>
          <a:xfrm>
            <a:off x="6448750"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60" name="Rectangle 459">
            <a:extLst>
              <a:ext uri="{FF2B5EF4-FFF2-40B4-BE49-F238E27FC236}">
                <a16:creationId xmlns:a16="http://schemas.microsoft.com/office/drawing/2014/main" id="{2D303F70-383C-5E13-6BC7-7A527600199D}"/>
              </a:ext>
            </a:extLst>
          </p:cNvPr>
          <p:cNvSpPr/>
          <p:nvPr/>
        </p:nvSpPr>
        <p:spPr>
          <a:xfrm>
            <a:off x="6778723" y="2505637"/>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63" name="Rectangle 462">
            <a:extLst>
              <a:ext uri="{FF2B5EF4-FFF2-40B4-BE49-F238E27FC236}">
                <a16:creationId xmlns:a16="http://schemas.microsoft.com/office/drawing/2014/main" id="{F2E2C3F9-A4D2-113E-5EA6-DEFFFCFFE75A}"/>
              </a:ext>
            </a:extLst>
          </p:cNvPr>
          <p:cNvSpPr/>
          <p:nvPr/>
        </p:nvSpPr>
        <p:spPr>
          <a:xfrm>
            <a:off x="7108696" y="2505637"/>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64" name="Rectangle 463">
            <a:extLst>
              <a:ext uri="{FF2B5EF4-FFF2-40B4-BE49-F238E27FC236}">
                <a16:creationId xmlns:a16="http://schemas.microsoft.com/office/drawing/2014/main" id="{F7CDFFB3-975F-912A-ED7C-FAA891BA803C}"/>
              </a:ext>
            </a:extLst>
          </p:cNvPr>
          <p:cNvSpPr/>
          <p:nvPr/>
        </p:nvSpPr>
        <p:spPr>
          <a:xfrm>
            <a:off x="7438671" y="2505637"/>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48" name="Rectangle 447">
            <a:extLst>
              <a:ext uri="{FF2B5EF4-FFF2-40B4-BE49-F238E27FC236}">
                <a16:creationId xmlns:a16="http://schemas.microsoft.com/office/drawing/2014/main" id="{8CBAAC3C-4AC3-311F-3D17-7862321B2B99}"/>
              </a:ext>
            </a:extLst>
          </p:cNvPr>
          <p:cNvSpPr/>
          <p:nvPr/>
        </p:nvSpPr>
        <p:spPr>
          <a:xfrm>
            <a:off x="4924425" y="5372100"/>
            <a:ext cx="2895600" cy="914400"/>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Keys are in Green,</a:t>
            </a:r>
          </a:p>
          <a:p>
            <a:pPr algn="ctr"/>
            <a:r>
              <a:rPr lang="en-US" sz="1400" b="1" dirty="0">
                <a:solidFill>
                  <a:srgbClr val="0070C0"/>
                </a:solidFill>
              </a:rPr>
              <a:t>Values are in Orange.</a:t>
            </a:r>
          </a:p>
          <a:p>
            <a:pPr algn="ctr"/>
            <a:r>
              <a:rPr lang="en-US" sz="1400" b="1" dirty="0">
                <a:solidFill>
                  <a:srgbClr val="0070C0"/>
                </a:solidFill>
              </a:rPr>
              <a:t>Keys can have multiple values.</a:t>
            </a:r>
          </a:p>
        </p:txBody>
      </p:sp>
    </p:spTree>
    <p:extLst>
      <p:ext uri="{BB962C8B-B14F-4D97-AF65-F5344CB8AC3E}">
        <p14:creationId xmlns:p14="http://schemas.microsoft.com/office/powerpoint/2010/main" val="1467571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DD8AB-416C-40CD-DF10-B2EE6E6C6AC5}"/>
            </a:ext>
          </a:extLst>
        </p:cNvPr>
        <p:cNvGrpSpPr/>
        <p:nvPr/>
      </p:nvGrpSpPr>
      <p:grpSpPr>
        <a:xfrm>
          <a:off x="0" y="0"/>
          <a:ext cx="0" cy="0"/>
          <a:chOff x="0" y="0"/>
          <a:chExt cx="0" cy="0"/>
        </a:xfrm>
      </p:grpSpPr>
      <p:sp>
        <p:nvSpPr>
          <p:cNvPr id="459" name="Rectangle 458">
            <a:extLst>
              <a:ext uri="{FF2B5EF4-FFF2-40B4-BE49-F238E27FC236}">
                <a16:creationId xmlns:a16="http://schemas.microsoft.com/office/drawing/2014/main" id="{84B33153-F7DE-F83B-B0CB-F6801BF38B58}"/>
              </a:ext>
            </a:extLst>
          </p:cNvPr>
          <p:cNvSpPr/>
          <p:nvPr/>
        </p:nvSpPr>
        <p:spPr>
          <a:xfrm>
            <a:off x="4921250" y="2032000"/>
            <a:ext cx="2895600" cy="847725"/>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lstStyle/>
          <a:p>
            <a:pPr algn="ctr"/>
            <a:r>
              <a:rPr lang="en-US" sz="1400" dirty="0">
                <a:solidFill>
                  <a:schemeClr val="tx1">
                    <a:lumMod val="75000"/>
                    <a:lumOff val="25000"/>
                  </a:schemeClr>
                </a:solidFill>
              </a:rPr>
              <a:t>Only parents and children – </a:t>
            </a:r>
          </a:p>
          <a:p>
            <a:pPr algn="ctr"/>
            <a:r>
              <a:rPr lang="en-US" sz="1400" dirty="0">
                <a:solidFill>
                  <a:schemeClr val="tx1">
                    <a:lumMod val="75000"/>
                    <a:lumOff val="25000"/>
                  </a:schemeClr>
                </a:solidFill>
              </a:rPr>
              <a:t>no headers, no tables, no matrices, no key value pairs</a:t>
            </a:r>
          </a:p>
        </p:txBody>
      </p:sp>
      <p:sp>
        <p:nvSpPr>
          <p:cNvPr id="460" name="Rectangle 459">
            <a:extLst>
              <a:ext uri="{FF2B5EF4-FFF2-40B4-BE49-F238E27FC236}">
                <a16:creationId xmlns:a16="http://schemas.microsoft.com/office/drawing/2014/main" id="{17CE78A3-2D4A-EC9A-8209-7C58A16CDC31}"/>
              </a:ext>
            </a:extLst>
          </p:cNvPr>
          <p:cNvSpPr/>
          <p:nvPr/>
        </p:nvSpPr>
        <p:spPr>
          <a:xfrm>
            <a:off x="4921250" y="1470025"/>
            <a:ext cx="2895600" cy="5619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Regular Tree</a:t>
            </a:r>
          </a:p>
        </p:txBody>
      </p:sp>
      <p:sp>
        <p:nvSpPr>
          <p:cNvPr id="394" name="Rectangle 393">
            <a:extLst>
              <a:ext uri="{FF2B5EF4-FFF2-40B4-BE49-F238E27FC236}">
                <a16:creationId xmlns:a16="http://schemas.microsoft.com/office/drawing/2014/main" id="{B0C06290-ADDD-A310-9B0A-25C7C4E0B6A9}"/>
              </a:ext>
            </a:extLst>
          </p:cNvPr>
          <p:cNvSpPr/>
          <p:nvPr/>
        </p:nvSpPr>
        <p:spPr>
          <a:xfrm>
            <a:off x="5128858" y="30485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395" name="Rectangle 394">
            <a:extLst>
              <a:ext uri="{FF2B5EF4-FFF2-40B4-BE49-F238E27FC236}">
                <a16:creationId xmlns:a16="http://schemas.microsoft.com/office/drawing/2014/main" id="{DD7B0D66-C286-4596-296F-AD7B3ED9DFCA}"/>
              </a:ext>
            </a:extLst>
          </p:cNvPr>
          <p:cNvSpPr/>
          <p:nvPr/>
        </p:nvSpPr>
        <p:spPr>
          <a:xfrm>
            <a:off x="5458831" y="30485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6" name="Rectangle 395">
            <a:extLst>
              <a:ext uri="{FF2B5EF4-FFF2-40B4-BE49-F238E27FC236}">
                <a16:creationId xmlns:a16="http://schemas.microsoft.com/office/drawing/2014/main" id="{FA4F8E6A-7EE1-F4D0-FEB2-0A85AF1ABE20}"/>
              </a:ext>
            </a:extLst>
          </p:cNvPr>
          <p:cNvSpPr/>
          <p:nvPr/>
        </p:nvSpPr>
        <p:spPr>
          <a:xfrm>
            <a:off x="5788804" y="30485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7" name="Rectangle 396">
            <a:extLst>
              <a:ext uri="{FF2B5EF4-FFF2-40B4-BE49-F238E27FC236}">
                <a16:creationId xmlns:a16="http://schemas.microsoft.com/office/drawing/2014/main" id="{A8B3CCC5-548C-DB82-FC86-ADC11377A479}"/>
              </a:ext>
            </a:extLst>
          </p:cNvPr>
          <p:cNvSpPr/>
          <p:nvPr/>
        </p:nvSpPr>
        <p:spPr>
          <a:xfrm>
            <a:off x="6118777" y="304856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8" name="Rectangle 397">
            <a:extLst>
              <a:ext uri="{FF2B5EF4-FFF2-40B4-BE49-F238E27FC236}">
                <a16:creationId xmlns:a16="http://schemas.microsoft.com/office/drawing/2014/main" id="{ABB5CB4D-3AA2-7C9B-505C-2D32F3A3F6ED}"/>
              </a:ext>
            </a:extLst>
          </p:cNvPr>
          <p:cNvSpPr/>
          <p:nvPr/>
        </p:nvSpPr>
        <p:spPr>
          <a:xfrm>
            <a:off x="6448750" y="304856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9" name="Rectangle 398">
            <a:extLst>
              <a:ext uri="{FF2B5EF4-FFF2-40B4-BE49-F238E27FC236}">
                <a16:creationId xmlns:a16="http://schemas.microsoft.com/office/drawing/2014/main" id="{73CB3DA4-0651-95D3-5A3A-46EEF891F340}"/>
              </a:ext>
            </a:extLst>
          </p:cNvPr>
          <p:cNvSpPr/>
          <p:nvPr/>
        </p:nvSpPr>
        <p:spPr>
          <a:xfrm>
            <a:off x="6778723" y="304856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0" name="Rectangle 399">
            <a:extLst>
              <a:ext uri="{FF2B5EF4-FFF2-40B4-BE49-F238E27FC236}">
                <a16:creationId xmlns:a16="http://schemas.microsoft.com/office/drawing/2014/main" id="{5FB50592-F28F-F587-D0F0-74B7E60B6AC1}"/>
              </a:ext>
            </a:extLst>
          </p:cNvPr>
          <p:cNvSpPr/>
          <p:nvPr/>
        </p:nvSpPr>
        <p:spPr>
          <a:xfrm>
            <a:off x="7108696" y="304856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1" name="Rectangle 400">
            <a:extLst>
              <a:ext uri="{FF2B5EF4-FFF2-40B4-BE49-F238E27FC236}">
                <a16:creationId xmlns:a16="http://schemas.microsoft.com/office/drawing/2014/main" id="{BC7E46F9-6CBD-239D-77A0-4983E3804EA1}"/>
              </a:ext>
            </a:extLst>
          </p:cNvPr>
          <p:cNvSpPr/>
          <p:nvPr/>
        </p:nvSpPr>
        <p:spPr>
          <a:xfrm>
            <a:off x="7438671" y="304856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02" name="Rectangle 401">
            <a:extLst>
              <a:ext uri="{FF2B5EF4-FFF2-40B4-BE49-F238E27FC236}">
                <a16:creationId xmlns:a16="http://schemas.microsoft.com/office/drawing/2014/main" id="{998A122E-CF55-87C0-AD6A-44ED6A8E3C30}"/>
              </a:ext>
            </a:extLst>
          </p:cNvPr>
          <p:cNvSpPr/>
          <p:nvPr/>
        </p:nvSpPr>
        <p:spPr>
          <a:xfrm>
            <a:off x="5128858" y="339010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03" name="Rectangle 402">
            <a:extLst>
              <a:ext uri="{FF2B5EF4-FFF2-40B4-BE49-F238E27FC236}">
                <a16:creationId xmlns:a16="http://schemas.microsoft.com/office/drawing/2014/main" id="{DC991B26-C619-E86E-54D2-DCD05CA240A0}"/>
              </a:ext>
            </a:extLst>
          </p:cNvPr>
          <p:cNvSpPr/>
          <p:nvPr/>
        </p:nvSpPr>
        <p:spPr>
          <a:xfrm>
            <a:off x="5458831" y="339010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4" name="Rectangle 403">
            <a:extLst>
              <a:ext uri="{FF2B5EF4-FFF2-40B4-BE49-F238E27FC236}">
                <a16:creationId xmlns:a16="http://schemas.microsoft.com/office/drawing/2014/main" id="{48A3FF17-3772-D421-5C55-A50B8E1E2DCD}"/>
              </a:ext>
            </a:extLst>
          </p:cNvPr>
          <p:cNvSpPr/>
          <p:nvPr/>
        </p:nvSpPr>
        <p:spPr>
          <a:xfrm>
            <a:off x="5788804" y="339010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5" name="Rectangle 404">
            <a:extLst>
              <a:ext uri="{FF2B5EF4-FFF2-40B4-BE49-F238E27FC236}">
                <a16:creationId xmlns:a16="http://schemas.microsoft.com/office/drawing/2014/main" id="{1C0225F3-018B-587E-EA7C-894584537518}"/>
              </a:ext>
            </a:extLst>
          </p:cNvPr>
          <p:cNvSpPr/>
          <p:nvPr/>
        </p:nvSpPr>
        <p:spPr>
          <a:xfrm>
            <a:off x="6118777" y="339010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6" name="Rectangle 405">
            <a:extLst>
              <a:ext uri="{FF2B5EF4-FFF2-40B4-BE49-F238E27FC236}">
                <a16:creationId xmlns:a16="http://schemas.microsoft.com/office/drawing/2014/main" id="{52248F44-78EF-9FAD-EE3A-CB99A59EF352}"/>
              </a:ext>
            </a:extLst>
          </p:cNvPr>
          <p:cNvSpPr/>
          <p:nvPr/>
        </p:nvSpPr>
        <p:spPr>
          <a:xfrm>
            <a:off x="6448750" y="339010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7" name="Rectangle 406">
            <a:extLst>
              <a:ext uri="{FF2B5EF4-FFF2-40B4-BE49-F238E27FC236}">
                <a16:creationId xmlns:a16="http://schemas.microsoft.com/office/drawing/2014/main" id="{FBC8062E-804D-4180-9CA6-E971C4DCD7EB}"/>
              </a:ext>
            </a:extLst>
          </p:cNvPr>
          <p:cNvSpPr/>
          <p:nvPr/>
        </p:nvSpPr>
        <p:spPr>
          <a:xfrm>
            <a:off x="6778723" y="339010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8" name="Rectangle 407">
            <a:extLst>
              <a:ext uri="{FF2B5EF4-FFF2-40B4-BE49-F238E27FC236}">
                <a16:creationId xmlns:a16="http://schemas.microsoft.com/office/drawing/2014/main" id="{A063635B-9B50-7CBE-A0E9-E368ED19DB04}"/>
              </a:ext>
            </a:extLst>
          </p:cNvPr>
          <p:cNvSpPr/>
          <p:nvPr/>
        </p:nvSpPr>
        <p:spPr>
          <a:xfrm>
            <a:off x="7108696" y="339010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9" name="Rectangle 408">
            <a:extLst>
              <a:ext uri="{FF2B5EF4-FFF2-40B4-BE49-F238E27FC236}">
                <a16:creationId xmlns:a16="http://schemas.microsoft.com/office/drawing/2014/main" id="{D31301B1-0892-C9A2-CC60-0AD7D70C62FB}"/>
              </a:ext>
            </a:extLst>
          </p:cNvPr>
          <p:cNvSpPr/>
          <p:nvPr/>
        </p:nvSpPr>
        <p:spPr>
          <a:xfrm>
            <a:off x="7438671" y="339010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10" name="Rectangle 409">
            <a:extLst>
              <a:ext uri="{FF2B5EF4-FFF2-40B4-BE49-F238E27FC236}">
                <a16:creationId xmlns:a16="http://schemas.microsoft.com/office/drawing/2014/main" id="{DF484B57-D547-D43D-34A6-F710C2A7CCB4}"/>
              </a:ext>
            </a:extLst>
          </p:cNvPr>
          <p:cNvSpPr/>
          <p:nvPr/>
        </p:nvSpPr>
        <p:spPr>
          <a:xfrm>
            <a:off x="5128858" y="373164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1" name="Rectangle 410">
            <a:extLst>
              <a:ext uri="{FF2B5EF4-FFF2-40B4-BE49-F238E27FC236}">
                <a16:creationId xmlns:a16="http://schemas.microsoft.com/office/drawing/2014/main" id="{C260050D-DDC2-04D3-37A6-D14D8F590E9D}"/>
              </a:ext>
            </a:extLst>
          </p:cNvPr>
          <p:cNvSpPr/>
          <p:nvPr/>
        </p:nvSpPr>
        <p:spPr>
          <a:xfrm>
            <a:off x="5458831" y="373164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2" name="Rectangle 411">
            <a:extLst>
              <a:ext uri="{FF2B5EF4-FFF2-40B4-BE49-F238E27FC236}">
                <a16:creationId xmlns:a16="http://schemas.microsoft.com/office/drawing/2014/main" id="{283C2164-A3E8-C326-F566-49D4C50CDC29}"/>
              </a:ext>
            </a:extLst>
          </p:cNvPr>
          <p:cNvSpPr/>
          <p:nvPr/>
        </p:nvSpPr>
        <p:spPr>
          <a:xfrm>
            <a:off x="5788804" y="373164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3" name="Rectangle 412">
            <a:extLst>
              <a:ext uri="{FF2B5EF4-FFF2-40B4-BE49-F238E27FC236}">
                <a16:creationId xmlns:a16="http://schemas.microsoft.com/office/drawing/2014/main" id="{0EFA0192-669F-05AE-9F2A-5D418E0FC3B8}"/>
              </a:ext>
            </a:extLst>
          </p:cNvPr>
          <p:cNvSpPr/>
          <p:nvPr/>
        </p:nvSpPr>
        <p:spPr>
          <a:xfrm>
            <a:off x="6118777" y="373164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4" name="Rectangle 413">
            <a:extLst>
              <a:ext uri="{FF2B5EF4-FFF2-40B4-BE49-F238E27FC236}">
                <a16:creationId xmlns:a16="http://schemas.microsoft.com/office/drawing/2014/main" id="{B405FD6B-98E7-27E1-EB15-6464E40BF2F9}"/>
              </a:ext>
            </a:extLst>
          </p:cNvPr>
          <p:cNvSpPr/>
          <p:nvPr/>
        </p:nvSpPr>
        <p:spPr>
          <a:xfrm>
            <a:off x="6448750" y="373164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5" name="Rectangle 414">
            <a:extLst>
              <a:ext uri="{FF2B5EF4-FFF2-40B4-BE49-F238E27FC236}">
                <a16:creationId xmlns:a16="http://schemas.microsoft.com/office/drawing/2014/main" id="{D7C2578E-CB82-CBB9-7245-C553917D7507}"/>
              </a:ext>
            </a:extLst>
          </p:cNvPr>
          <p:cNvSpPr/>
          <p:nvPr/>
        </p:nvSpPr>
        <p:spPr>
          <a:xfrm>
            <a:off x="6778723" y="373164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6" name="Rectangle 415">
            <a:extLst>
              <a:ext uri="{FF2B5EF4-FFF2-40B4-BE49-F238E27FC236}">
                <a16:creationId xmlns:a16="http://schemas.microsoft.com/office/drawing/2014/main" id="{98416E23-D11B-96C0-0ADE-5E058D7D1285}"/>
              </a:ext>
            </a:extLst>
          </p:cNvPr>
          <p:cNvSpPr/>
          <p:nvPr/>
        </p:nvSpPr>
        <p:spPr>
          <a:xfrm>
            <a:off x="7108696" y="373164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7" name="Rectangle 416">
            <a:extLst>
              <a:ext uri="{FF2B5EF4-FFF2-40B4-BE49-F238E27FC236}">
                <a16:creationId xmlns:a16="http://schemas.microsoft.com/office/drawing/2014/main" id="{FAE586DF-00BA-B72A-5380-0BB520FC77DC}"/>
              </a:ext>
            </a:extLst>
          </p:cNvPr>
          <p:cNvSpPr/>
          <p:nvPr/>
        </p:nvSpPr>
        <p:spPr>
          <a:xfrm>
            <a:off x="7438671" y="373164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18" name="Rectangle 417">
            <a:extLst>
              <a:ext uri="{FF2B5EF4-FFF2-40B4-BE49-F238E27FC236}">
                <a16:creationId xmlns:a16="http://schemas.microsoft.com/office/drawing/2014/main" id="{85697EEC-265B-6DA0-756A-C246A81E4651}"/>
              </a:ext>
            </a:extLst>
          </p:cNvPr>
          <p:cNvSpPr/>
          <p:nvPr/>
        </p:nvSpPr>
        <p:spPr>
          <a:xfrm>
            <a:off x="5128858" y="4073179"/>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9" name="Rectangle 418">
            <a:extLst>
              <a:ext uri="{FF2B5EF4-FFF2-40B4-BE49-F238E27FC236}">
                <a16:creationId xmlns:a16="http://schemas.microsoft.com/office/drawing/2014/main" id="{963648FB-513C-C2F9-CE09-0D31011AF0FF}"/>
              </a:ext>
            </a:extLst>
          </p:cNvPr>
          <p:cNvSpPr/>
          <p:nvPr/>
        </p:nvSpPr>
        <p:spPr>
          <a:xfrm>
            <a:off x="5458831" y="4073179"/>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0" name="Rectangle 419">
            <a:extLst>
              <a:ext uri="{FF2B5EF4-FFF2-40B4-BE49-F238E27FC236}">
                <a16:creationId xmlns:a16="http://schemas.microsoft.com/office/drawing/2014/main" id="{1373410C-F7CA-167C-AA5E-E3F15BBB042C}"/>
              </a:ext>
            </a:extLst>
          </p:cNvPr>
          <p:cNvSpPr/>
          <p:nvPr/>
        </p:nvSpPr>
        <p:spPr>
          <a:xfrm>
            <a:off x="5788804" y="4073179"/>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21" name="Rectangle 420">
            <a:extLst>
              <a:ext uri="{FF2B5EF4-FFF2-40B4-BE49-F238E27FC236}">
                <a16:creationId xmlns:a16="http://schemas.microsoft.com/office/drawing/2014/main" id="{9231963B-5B66-191F-24C0-5609A0573C8A}"/>
              </a:ext>
            </a:extLst>
          </p:cNvPr>
          <p:cNvSpPr/>
          <p:nvPr/>
        </p:nvSpPr>
        <p:spPr>
          <a:xfrm>
            <a:off x="6118777" y="407317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2" name="Rectangle 421">
            <a:extLst>
              <a:ext uri="{FF2B5EF4-FFF2-40B4-BE49-F238E27FC236}">
                <a16:creationId xmlns:a16="http://schemas.microsoft.com/office/drawing/2014/main" id="{5032F784-2DDF-3768-D69C-C4A99691B008}"/>
              </a:ext>
            </a:extLst>
          </p:cNvPr>
          <p:cNvSpPr/>
          <p:nvPr/>
        </p:nvSpPr>
        <p:spPr>
          <a:xfrm>
            <a:off x="6448750" y="407317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3" name="Rectangle 422">
            <a:extLst>
              <a:ext uri="{FF2B5EF4-FFF2-40B4-BE49-F238E27FC236}">
                <a16:creationId xmlns:a16="http://schemas.microsoft.com/office/drawing/2014/main" id="{9DABC408-5177-EC4F-2B14-A736A22FB417}"/>
              </a:ext>
            </a:extLst>
          </p:cNvPr>
          <p:cNvSpPr/>
          <p:nvPr/>
        </p:nvSpPr>
        <p:spPr>
          <a:xfrm>
            <a:off x="6778723" y="407317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4" name="Rectangle 423">
            <a:extLst>
              <a:ext uri="{FF2B5EF4-FFF2-40B4-BE49-F238E27FC236}">
                <a16:creationId xmlns:a16="http://schemas.microsoft.com/office/drawing/2014/main" id="{5AF31632-8669-3216-8322-BE32FDC012DE}"/>
              </a:ext>
            </a:extLst>
          </p:cNvPr>
          <p:cNvSpPr/>
          <p:nvPr/>
        </p:nvSpPr>
        <p:spPr>
          <a:xfrm>
            <a:off x="7108696" y="407317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5" name="Rectangle 424">
            <a:extLst>
              <a:ext uri="{FF2B5EF4-FFF2-40B4-BE49-F238E27FC236}">
                <a16:creationId xmlns:a16="http://schemas.microsoft.com/office/drawing/2014/main" id="{5AC11195-BEAC-F95C-5241-54C8D6F54C1A}"/>
              </a:ext>
            </a:extLst>
          </p:cNvPr>
          <p:cNvSpPr/>
          <p:nvPr/>
        </p:nvSpPr>
        <p:spPr>
          <a:xfrm>
            <a:off x="7438671" y="407317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26" name="Rectangle 425">
            <a:extLst>
              <a:ext uri="{FF2B5EF4-FFF2-40B4-BE49-F238E27FC236}">
                <a16:creationId xmlns:a16="http://schemas.microsoft.com/office/drawing/2014/main" id="{6DB97BDF-F240-AAF8-AD39-DEB707AEE4D7}"/>
              </a:ext>
            </a:extLst>
          </p:cNvPr>
          <p:cNvSpPr/>
          <p:nvPr/>
        </p:nvSpPr>
        <p:spPr>
          <a:xfrm>
            <a:off x="5128858" y="4414718"/>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7" name="Rectangle 426">
            <a:extLst>
              <a:ext uri="{FF2B5EF4-FFF2-40B4-BE49-F238E27FC236}">
                <a16:creationId xmlns:a16="http://schemas.microsoft.com/office/drawing/2014/main" id="{20A98379-DCC8-5901-1176-6D665049753F}"/>
              </a:ext>
            </a:extLst>
          </p:cNvPr>
          <p:cNvSpPr/>
          <p:nvPr/>
        </p:nvSpPr>
        <p:spPr>
          <a:xfrm>
            <a:off x="5458831" y="4414718"/>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28" name="Rectangle 427">
            <a:extLst>
              <a:ext uri="{FF2B5EF4-FFF2-40B4-BE49-F238E27FC236}">
                <a16:creationId xmlns:a16="http://schemas.microsoft.com/office/drawing/2014/main" id="{55ED47BA-60F3-7748-1BCA-8FFA191CF38F}"/>
              </a:ext>
            </a:extLst>
          </p:cNvPr>
          <p:cNvSpPr/>
          <p:nvPr/>
        </p:nvSpPr>
        <p:spPr>
          <a:xfrm>
            <a:off x="5788804" y="4414718"/>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9" name="Rectangle 428">
            <a:extLst>
              <a:ext uri="{FF2B5EF4-FFF2-40B4-BE49-F238E27FC236}">
                <a16:creationId xmlns:a16="http://schemas.microsoft.com/office/drawing/2014/main" id="{A6AF890B-F71A-90C1-8078-2E1B68337B16}"/>
              </a:ext>
            </a:extLst>
          </p:cNvPr>
          <p:cNvSpPr/>
          <p:nvPr/>
        </p:nvSpPr>
        <p:spPr>
          <a:xfrm>
            <a:off x="6118777" y="441471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0" name="Rectangle 429">
            <a:extLst>
              <a:ext uri="{FF2B5EF4-FFF2-40B4-BE49-F238E27FC236}">
                <a16:creationId xmlns:a16="http://schemas.microsoft.com/office/drawing/2014/main" id="{87D6EBB6-A3CA-8CEF-96CF-641F039EB9D9}"/>
              </a:ext>
            </a:extLst>
          </p:cNvPr>
          <p:cNvSpPr/>
          <p:nvPr/>
        </p:nvSpPr>
        <p:spPr>
          <a:xfrm>
            <a:off x="6448750" y="441471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1" name="Rectangle 430">
            <a:extLst>
              <a:ext uri="{FF2B5EF4-FFF2-40B4-BE49-F238E27FC236}">
                <a16:creationId xmlns:a16="http://schemas.microsoft.com/office/drawing/2014/main" id="{930C9DBA-C2A2-0FA6-6BE7-927F63EB133C}"/>
              </a:ext>
            </a:extLst>
          </p:cNvPr>
          <p:cNvSpPr/>
          <p:nvPr/>
        </p:nvSpPr>
        <p:spPr>
          <a:xfrm>
            <a:off x="6778723" y="441471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2" name="Rectangle 431">
            <a:extLst>
              <a:ext uri="{FF2B5EF4-FFF2-40B4-BE49-F238E27FC236}">
                <a16:creationId xmlns:a16="http://schemas.microsoft.com/office/drawing/2014/main" id="{79AE6108-F4B9-3C07-BD9B-4C291B6EE523}"/>
              </a:ext>
            </a:extLst>
          </p:cNvPr>
          <p:cNvSpPr/>
          <p:nvPr/>
        </p:nvSpPr>
        <p:spPr>
          <a:xfrm>
            <a:off x="7108696" y="441471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3" name="Rectangle 432">
            <a:extLst>
              <a:ext uri="{FF2B5EF4-FFF2-40B4-BE49-F238E27FC236}">
                <a16:creationId xmlns:a16="http://schemas.microsoft.com/office/drawing/2014/main" id="{90C8FA4B-9C0F-EB84-79FE-0EBC46F3D0C8}"/>
              </a:ext>
            </a:extLst>
          </p:cNvPr>
          <p:cNvSpPr/>
          <p:nvPr/>
        </p:nvSpPr>
        <p:spPr>
          <a:xfrm>
            <a:off x="7438671" y="441471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34" name="Rectangle 433">
            <a:extLst>
              <a:ext uri="{FF2B5EF4-FFF2-40B4-BE49-F238E27FC236}">
                <a16:creationId xmlns:a16="http://schemas.microsoft.com/office/drawing/2014/main" id="{E797F6F0-9BF3-9E87-C21B-099C719B6903}"/>
              </a:ext>
            </a:extLst>
          </p:cNvPr>
          <p:cNvSpPr/>
          <p:nvPr/>
        </p:nvSpPr>
        <p:spPr>
          <a:xfrm>
            <a:off x="5128858" y="475625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35" name="Rectangle 434">
            <a:extLst>
              <a:ext uri="{FF2B5EF4-FFF2-40B4-BE49-F238E27FC236}">
                <a16:creationId xmlns:a16="http://schemas.microsoft.com/office/drawing/2014/main" id="{7ACA14EC-9F84-0439-CD0E-0F40A1DB9557}"/>
              </a:ext>
            </a:extLst>
          </p:cNvPr>
          <p:cNvSpPr/>
          <p:nvPr/>
        </p:nvSpPr>
        <p:spPr>
          <a:xfrm>
            <a:off x="5458831" y="475625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6" name="Rectangle 435">
            <a:extLst>
              <a:ext uri="{FF2B5EF4-FFF2-40B4-BE49-F238E27FC236}">
                <a16:creationId xmlns:a16="http://schemas.microsoft.com/office/drawing/2014/main" id="{D02FCB2B-D087-079D-744E-C67B31BBDA11}"/>
              </a:ext>
            </a:extLst>
          </p:cNvPr>
          <p:cNvSpPr/>
          <p:nvPr/>
        </p:nvSpPr>
        <p:spPr>
          <a:xfrm>
            <a:off x="5788804" y="475625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7" name="Rectangle 436">
            <a:extLst>
              <a:ext uri="{FF2B5EF4-FFF2-40B4-BE49-F238E27FC236}">
                <a16:creationId xmlns:a16="http://schemas.microsoft.com/office/drawing/2014/main" id="{1BA78711-031B-7004-3FFA-67EAEA447A18}"/>
              </a:ext>
            </a:extLst>
          </p:cNvPr>
          <p:cNvSpPr/>
          <p:nvPr/>
        </p:nvSpPr>
        <p:spPr>
          <a:xfrm>
            <a:off x="6118777" y="4756257"/>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8" name="Rectangle 437">
            <a:extLst>
              <a:ext uri="{FF2B5EF4-FFF2-40B4-BE49-F238E27FC236}">
                <a16:creationId xmlns:a16="http://schemas.microsoft.com/office/drawing/2014/main" id="{361566C4-26DC-6B2F-004A-0C1CE4B234A0}"/>
              </a:ext>
            </a:extLst>
          </p:cNvPr>
          <p:cNvSpPr/>
          <p:nvPr/>
        </p:nvSpPr>
        <p:spPr>
          <a:xfrm>
            <a:off x="6448750" y="4756257"/>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9" name="Rectangle 438">
            <a:extLst>
              <a:ext uri="{FF2B5EF4-FFF2-40B4-BE49-F238E27FC236}">
                <a16:creationId xmlns:a16="http://schemas.microsoft.com/office/drawing/2014/main" id="{93530E0E-4860-F530-52D7-A23F0E8D3139}"/>
              </a:ext>
            </a:extLst>
          </p:cNvPr>
          <p:cNvSpPr/>
          <p:nvPr/>
        </p:nvSpPr>
        <p:spPr>
          <a:xfrm>
            <a:off x="6778723" y="4756257"/>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0" name="Rectangle 439">
            <a:extLst>
              <a:ext uri="{FF2B5EF4-FFF2-40B4-BE49-F238E27FC236}">
                <a16:creationId xmlns:a16="http://schemas.microsoft.com/office/drawing/2014/main" id="{F9DFEACF-43C9-16CF-3CF8-DEBEDC9E99F4}"/>
              </a:ext>
            </a:extLst>
          </p:cNvPr>
          <p:cNvSpPr/>
          <p:nvPr/>
        </p:nvSpPr>
        <p:spPr>
          <a:xfrm>
            <a:off x="7108696" y="4756257"/>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1" name="Rectangle 440">
            <a:extLst>
              <a:ext uri="{FF2B5EF4-FFF2-40B4-BE49-F238E27FC236}">
                <a16:creationId xmlns:a16="http://schemas.microsoft.com/office/drawing/2014/main" id="{8C0E1491-98DE-35CD-01A6-DD9FB86048A3}"/>
              </a:ext>
            </a:extLst>
          </p:cNvPr>
          <p:cNvSpPr/>
          <p:nvPr/>
        </p:nvSpPr>
        <p:spPr>
          <a:xfrm>
            <a:off x="7438671" y="4756257"/>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42" name="Rectangle 441">
            <a:extLst>
              <a:ext uri="{FF2B5EF4-FFF2-40B4-BE49-F238E27FC236}">
                <a16:creationId xmlns:a16="http://schemas.microsoft.com/office/drawing/2014/main" id="{79F84CED-FDB0-C490-E759-0A2FB191C7CB}"/>
              </a:ext>
            </a:extLst>
          </p:cNvPr>
          <p:cNvSpPr/>
          <p:nvPr/>
        </p:nvSpPr>
        <p:spPr>
          <a:xfrm>
            <a:off x="5128858" y="509779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3" name="Rectangle 442">
            <a:extLst>
              <a:ext uri="{FF2B5EF4-FFF2-40B4-BE49-F238E27FC236}">
                <a16:creationId xmlns:a16="http://schemas.microsoft.com/office/drawing/2014/main" id="{6F3292E7-0200-103D-073E-A16FF7B1B86C}"/>
              </a:ext>
            </a:extLst>
          </p:cNvPr>
          <p:cNvSpPr/>
          <p:nvPr/>
        </p:nvSpPr>
        <p:spPr>
          <a:xfrm>
            <a:off x="5458831" y="509779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44" name="Rectangle 443">
            <a:extLst>
              <a:ext uri="{FF2B5EF4-FFF2-40B4-BE49-F238E27FC236}">
                <a16:creationId xmlns:a16="http://schemas.microsoft.com/office/drawing/2014/main" id="{B1D9D5AC-C6CB-CA1E-C154-F49A0F924C4C}"/>
              </a:ext>
            </a:extLst>
          </p:cNvPr>
          <p:cNvSpPr/>
          <p:nvPr/>
        </p:nvSpPr>
        <p:spPr>
          <a:xfrm>
            <a:off x="5788804" y="509779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5" name="Rectangle 444">
            <a:extLst>
              <a:ext uri="{FF2B5EF4-FFF2-40B4-BE49-F238E27FC236}">
                <a16:creationId xmlns:a16="http://schemas.microsoft.com/office/drawing/2014/main" id="{094F7956-6A72-0C86-DF0D-7BD24F922162}"/>
              </a:ext>
            </a:extLst>
          </p:cNvPr>
          <p:cNvSpPr/>
          <p:nvPr/>
        </p:nvSpPr>
        <p:spPr>
          <a:xfrm>
            <a:off x="6118777" y="5097796"/>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6" name="Rectangle 445">
            <a:extLst>
              <a:ext uri="{FF2B5EF4-FFF2-40B4-BE49-F238E27FC236}">
                <a16:creationId xmlns:a16="http://schemas.microsoft.com/office/drawing/2014/main" id="{6D6F792B-1E61-3D3C-5BB8-85975B9F425B}"/>
              </a:ext>
            </a:extLst>
          </p:cNvPr>
          <p:cNvSpPr/>
          <p:nvPr/>
        </p:nvSpPr>
        <p:spPr>
          <a:xfrm>
            <a:off x="6448750" y="5097796"/>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7" name="Rectangle 446">
            <a:extLst>
              <a:ext uri="{FF2B5EF4-FFF2-40B4-BE49-F238E27FC236}">
                <a16:creationId xmlns:a16="http://schemas.microsoft.com/office/drawing/2014/main" id="{8751CEEB-C2BB-F819-2C8E-5A4AEA5D5CB6}"/>
              </a:ext>
            </a:extLst>
          </p:cNvPr>
          <p:cNvSpPr/>
          <p:nvPr/>
        </p:nvSpPr>
        <p:spPr>
          <a:xfrm>
            <a:off x="6778723" y="5097796"/>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8" name="Rectangle 447">
            <a:extLst>
              <a:ext uri="{FF2B5EF4-FFF2-40B4-BE49-F238E27FC236}">
                <a16:creationId xmlns:a16="http://schemas.microsoft.com/office/drawing/2014/main" id="{B11A118F-E1C3-8393-AEE0-BD19643E3251}"/>
              </a:ext>
            </a:extLst>
          </p:cNvPr>
          <p:cNvSpPr/>
          <p:nvPr/>
        </p:nvSpPr>
        <p:spPr>
          <a:xfrm>
            <a:off x="7108696" y="5097796"/>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9" name="Rectangle 448">
            <a:extLst>
              <a:ext uri="{FF2B5EF4-FFF2-40B4-BE49-F238E27FC236}">
                <a16:creationId xmlns:a16="http://schemas.microsoft.com/office/drawing/2014/main" id="{B1187FFB-F84F-2B6F-E003-27605F14F2AC}"/>
              </a:ext>
            </a:extLst>
          </p:cNvPr>
          <p:cNvSpPr/>
          <p:nvPr/>
        </p:nvSpPr>
        <p:spPr>
          <a:xfrm>
            <a:off x="7438671" y="5097796"/>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50" name="Rectangle 449">
            <a:extLst>
              <a:ext uri="{FF2B5EF4-FFF2-40B4-BE49-F238E27FC236}">
                <a16:creationId xmlns:a16="http://schemas.microsoft.com/office/drawing/2014/main" id="{7EB3B8EB-FC76-415D-A29F-67EC9F8B798A}"/>
              </a:ext>
            </a:extLst>
          </p:cNvPr>
          <p:cNvSpPr/>
          <p:nvPr/>
        </p:nvSpPr>
        <p:spPr>
          <a:xfrm>
            <a:off x="5128858" y="54393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1" name="Rectangle 450">
            <a:extLst>
              <a:ext uri="{FF2B5EF4-FFF2-40B4-BE49-F238E27FC236}">
                <a16:creationId xmlns:a16="http://schemas.microsoft.com/office/drawing/2014/main" id="{E8A5720D-8545-A341-1018-F1FDC2BA1E4F}"/>
              </a:ext>
            </a:extLst>
          </p:cNvPr>
          <p:cNvSpPr/>
          <p:nvPr/>
        </p:nvSpPr>
        <p:spPr>
          <a:xfrm>
            <a:off x="5458831" y="54393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2" name="Rectangle 451">
            <a:extLst>
              <a:ext uri="{FF2B5EF4-FFF2-40B4-BE49-F238E27FC236}">
                <a16:creationId xmlns:a16="http://schemas.microsoft.com/office/drawing/2014/main" id="{18995258-74F3-4CC6-29FB-8DCF2215CD5E}"/>
              </a:ext>
            </a:extLst>
          </p:cNvPr>
          <p:cNvSpPr/>
          <p:nvPr/>
        </p:nvSpPr>
        <p:spPr>
          <a:xfrm>
            <a:off x="5788804" y="54393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53" name="Rectangle 452">
            <a:extLst>
              <a:ext uri="{FF2B5EF4-FFF2-40B4-BE49-F238E27FC236}">
                <a16:creationId xmlns:a16="http://schemas.microsoft.com/office/drawing/2014/main" id="{9BFA5738-72D9-DF71-3C0D-4264B4628C91}"/>
              </a:ext>
            </a:extLst>
          </p:cNvPr>
          <p:cNvSpPr/>
          <p:nvPr/>
        </p:nvSpPr>
        <p:spPr>
          <a:xfrm>
            <a:off x="6118777" y="5439337"/>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4" name="Rectangle 453">
            <a:extLst>
              <a:ext uri="{FF2B5EF4-FFF2-40B4-BE49-F238E27FC236}">
                <a16:creationId xmlns:a16="http://schemas.microsoft.com/office/drawing/2014/main" id="{A3542753-3DD7-C935-D209-CFFFD4FB14F2}"/>
              </a:ext>
            </a:extLst>
          </p:cNvPr>
          <p:cNvSpPr/>
          <p:nvPr/>
        </p:nvSpPr>
        <p:spPr>
          <a:xfrm>
            <a:off x="6448750" y="5439337"/>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5" name="Rectangle 454">
            <a:extLst>
              <a:ext uri="{FF2B5EF4-FFF2-40B4-BE49-F238E27FC236}">
                <a16:creationId xmlns:a16="http://schemas.microsoft.com/office/drawing/2014/main" id="{9C08D7A7-836D-E6A6-07AA-52F1B0AA83DF}"/>
              </a:ext>
            </a:extLst>
          </p:cNvPr>
          <p:cNvSpPr/>
          <p:nvPr/>
        </p:nvSpPr>
        <p:spPr>
          <a:xfrm>
            <a:off x="6778723" y="5439337"/>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6" name="Rectangle 455">
            <a:extLst>
              <a:ext uri="{FF2B5EF4-FFF2-40B4-BE49-F238E27FC236}">
                <a16:creationId xmlns:a16="http://schemas.microsoft.com/office/drawing/2014/main" id="{0F2632B6-D9F9-616E-688F-2D49510C6FAC}"/>
              </a:ext>
            </a:extLst>
          </p:cNvPr>
          <p:cNvSpPr/>
          <p:nvPr/>
        </p:nvSpPr>
        <p:spPr>
          <a:xfrm>
            <a:off x="7108696" y="5439337"/>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7" name="Rectangle 456">
            <a:extLst>
              <a:ext uri="{FF2B5EF4-FFF2-40B4-BE49-F238E27FC236}">
                <a16:creationId xmlns:a16="http://schemas.microsoft.com/office/drawing/2014/main" id="{D4CD5D19-7B94-163F-6AE9-D71662F28DC5}"/>
              </a:ext>
            </a:extLst>
          </p:cNvPr>
          <p:cNvSpPr/>
          <p:nvPr/>
        </p:nvSpPr>
        <p:spPr>
          <a:xfrm>
            <a:off x="7438671" y="5439337"/>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58" name="Rectangle 457">
            <a:extLst>
              <a:ext uri="{FF2B5EF4-FFF2-40B4-BE49-F238E27FC236}">
                <a16:creationId xmlns:a16="http://schemas.microsoft.com/office/drawing/2014/main" id="{2FCF8A8B-989C-AC9D-A73A-10DD5CD40C58}"/>
              </a:ext>
            </a:extLst>
          </p:cNvPr>
          <p:cNvSpPr/>
          <p:nvPr/>
        </p:nvSpPr>
        <p:spPr>
          <a:xfrm>
            <a:off x="4921251" y="2870200"/>
            <a:ext cx="2895599" cy="294322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F7F181E-EABE-4F09-B164-F57344863C94}"/>
              </a:ext>
            </a:extLst>
          </p:cNvPr>
          <p:cNvSpPr/>
          <p:nvPr/>
        </p:nvSpPr>
        <p:spPr>
          <a:xfrm>
            <a:off x="2238569" y="2940164"/>
            <a:ext cx="2286000" cy="289247"/>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Anchor, Header</a:t>
            </a:r>
          </a:p>
        </p:txBody>
      </p:sp>
      <p:cxnSp>
        <p:nvCxnSpPr>
          <p:cNvPr id="69" name="Straight Arrow Connector 68">
            <a:extLst>
              <a:ext uri="{FF2B5EF4-FFF2-40B4-BE49-F238E27FC236}">
                <a16:creationId xmlns:a16="http://schemas.microsoft.com/office/drawing/2014/main" id="{7B4A5684-8D1A-05BF-5058-BF7CBC08547E}"/>
              </a:ext>
            </a:extLst>
          </p:cNvPr>
          <p:cNvCxnSpPr>
            <a:cxnSpLocks/>
            <a:stCxn id="2" idx="3"/>
          </p:cNvCxnSpPr>
          <p:nvPr/>
        </p:nvCxnSpPr>
        <p:spPr>
          <a:xfrm>
            <a:off x="4524569" y="3084788"/>
            <a:ext cx="604678" cy="65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0CF30325-87C5-6DF3-D21D-D823CC326E1A}"/>
              </a:ext>
            </a:extLst>
          </p:cNvPr>
          <p:cNvSpPr/>
          <p:nvPr/>
        </p:nvSpPr>
        <p:spPr>
          <a:xfrm>
            <a:off x="2238569" y="3290783"/>
            <a:ext cx="2286000" cy="292358"/>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Parent, Peer</a:t>
            </a:r>
          </a:p>
        </p:txBody>
      </p:sp>
      <p:cxnSp>
        <p:nvCxnSpPr>
          <p:cNvPr id="76" name="Straight Arrow Connector 75">
            <a:extLst>
              <a:ext uri="{FF2B5EF4-FFF2-40B4-BE49-F238E27FC236}">
                <a16:creationId xmlns:a16="http://schemas.microsoft.com/office/drawing/2014/main" id="{C0A7900C-222B-73CD-77CB-58221832260A}"/>
              </a:ext>
            </a:extLst>
          </p:cNvPr>
          <p:cNvCxnSpPr>
            <a:cxnSpLocks/>
            <a:stCxn id="75" idx="3"/>
          </p:cNvCxnSpPr>
          <p:nvPr/>
        </p:nvCxnSpPr>
        <p:spPr>
          <a:xfrm>
            <a:off x="4524569" y="3436962"/>
            <a:ext cx="604678" cy="54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E7C2BF76-E174-25B7-251F-667CFAB48E52}"/>
              </a:ext>
            </a:extLst>
          </p:cNvPr>
          <p:cNvSpPr/>
          <p:nvPr/>
        </p:nvSpPr>
        <p:spPr>
          <a:xfrm>
            <a:off x="2238569" y="3644513"/>
            <a:ext cx="2286000" cy="292358"/>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Child, Parent, Peer</a:t>
            </a:r>
          </a:p>
        </p:txBody>
      </p:sp>
      <p:cxnSp>
        <p:nvCxnSpPr>
          <p:cNvPr id="84" name="Straight Arrow Connector 83">
            <a:extLst>
              <a:ext uri="{FF2B5EF4-FFF2-40B4-BE49-F238E27FC236}">
                <a16:creationId xmlns:a16="http://schemas.microsoft.com/office/drawing/2014/main" id="{A94374F4-C901-A2C3-93E4-AFCF2C8B5B4B}"/>
              </a:ext>
            </a:extLst>
          </p:cNvPr>
          <p:cNvCxnSpPr>
            <a:cxnSpLocks/>
            <a:stCxn id="82" idx="3"/>
          </p:cNvCxnSpPr>
          <p:nvPr/>
        </p:nvCxnSpPr>
        <p:spPr>
          <a:xfrm>
            <a:off x="4524569" y="3790692"/>
            <a:ext cx="934651" cy="42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625611B8-7517-C741-685D-2F49D3BE8538}"/>
              </a:ext>
            </a:extLst>
          </p:cNvPr>
          <p:cNvSpPr/>
          <p:nvPr/>
        </p:nvSpPr>
        <p:spPr>
          <a:xfrm>
            <a:off x="2238569" y="3998243"/>
            <a:ext cx="2286000" cy="292358"/>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Child</a:t>
            </a:r>
          </a:p>
        </p:txBody>
      </p:sp>
      <p:sp>
        <p:nvSpPr>
          <p:cNvPr id="90" name="Rectangle 89">
            <a:extLst>
              <a:ext uri="{FF2B5EF4-FFF2-40B4-BE49-F238E27FC236}">
                <a16:creationId xmlns:a16="http://schemas.microsoft.com/office/drawing/2014/main" id="{E65684C6-A6E2-7645-1AB3-EBE7AD9A1B00}"/>
              </a:ext>
            </a:extLst>
          </p:cNvPr>
          <p:cNvSpPr/>
          <p:nvPr/>
        </p:nvSpPr>
        <p:spPr>
          <a:xfrm>
            <a:off x="2238569" y="4351973"/>
            <a:ext cx="2286000" cy="292358"/>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Peer</a:t>
            </a:r>
          </a:p>
        </p:txBody>
      </p:sp>
      <p:cxnSp>
        <p:nvCxnSpPr>
          <p:cNvPr id="95" name="Straight Arrow Connector 94">
            <a:extLst>
              <a:ext uri="{FF2B5EF4-FFF2-40B4-BE49-F238E27FC236}">
                <a16:creationId xmlns:a16="http://schemas.microsoft.com/office/drawing/2014/main" id="{FD859FC2-B3D3-7D22-B87E-C701E7C53C30}"/>
              </a:ext>
            </a:extLst>
          </p:cNvPr>
          <p:cNvCxnSpPr>
            <a:cxnSpLocks/>
            <a:stCxn id="89" idx="3"/>
          </p:cNvCxnSpPr>
          <p:nvPr/>
        </p:nvCxnSpPr>
        <p:spPr>
          <a:xfrm>
            <a:off x="4524569" y="4144422"/>
            <a:ext cx="1264624" cy="30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FB61A596-BC80-6CB4-718E-693F6ABA01F1}"/>
              </a:ext>
            </a:extLst>
          </p:cNvPr>
          <p:cNvCxnSpPr>
            <a:cxnSpLocks/>
            <a:stCxn id="90" idx="3"/>
          </p:cNvCxnSpPr>
          <p:nvPr/>
        </p:nvCxnSpPr>
        <p:spPr>
          <a:xfrm>
            <a:off x="4524569" y="4498152"/>
            <a:ext cx="934651" cy="18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Rectangle 100">
            <a:extLst>
              <a:ext uri="{FF2B5EF4-FFF2-40B4-BE49-F238E27FC236}">
                <a16:creationId xmlns:a16="http://schemas.microsoft.com/office/drawing/2014/main" id="{EF7119CE-CCA5-F462-EF44-30DFB90998AE}"/>
              </a:ext>
            </a:extLst>
          </p:cNvPr>
          <p:cNvSpPr/>
          <p:nvPr/>
        </p:nvSpPr>
        <p:spPr>
          <a:xfrm>
            <a:off x="2238569" y="4705703"/>
            <a:ext cx="2286000" cy="292358"/>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Peer, Parent</a:t>
            </a:r>
          </a:p>
        </p:txBody>
      </p:sp>
      <p:sp>
        <p:nvSpPr>
          <p:cNvPr id="102" name="Rectangle 101">
            <a:extLst>
              <a:ext uri="{FF2B5EF4-FFF2-40B4-BE49-F238E27FC236}">
                <a16:creationId xmlns:a16="http://schemas.microsoft.com/office/drawing/2014/main" id="{D41528AD-9595-EB59-717C-498756F02024}"/>
              </a:ext>
            </a:extLst>
          </p:cNvPr>
          <p:cNvSpPr/>
          <p:nvPr/>
        </p:nvSpPr>
        <p:spPr>
          <a:xfrm>
            <a:off x="2238569" y="5059433"/>
            <a:ext cx="2286000" cy="292358"/>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Child, Parent</a:t>
            </a:r>
          </a:p>
        </p:txBody>
      </p:sp>
      <p:sp>
        <p:nvSpPr>
          <p:cNvPr id="103" name="Rectangle 102">
            <a:extLst>
              <a:ext uri="{FF2B5EF4-FFF2-40B4-BE49-F238E27FC236}">
                <a16:creationId xmlns:a16="http://schemas.microsoft.com/office/drawing/2014/main" id="{DA43C436-A067-208F-B2F5-85181782BD46}"/>
              </a:ext>
            </a:extLst>
          </p:cNvPr>
          <p:cNvSpPr/>
          <p:nvPr/>
        </p:nvSpPr>
        <p:spPr>
          <a:xfrm>
            <a:off x="2238569" y="5413164"/>
            <a:ext cx="2286000" cy="292358"/>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Child</a:t>
            </a:r>
          </a:p>
        </p:txBody>
      </p:sp>
      <p:cxnSp>
        <p:nvCxnSpPr>
          <p:cNvPr id="109" name="Straight Arrow Connector 108">
            <a:extLst>
              <a:ext uri="{FF2B5EF4-FFF2-40B4-BE49-F238E27FC236}">
                <a16:creationId xmlns:a16="http://schemas.microsoft.com/office/drawing/2014/main" id="{D7D4DD6D-6291-2278-4E99-0326446F9761}"/>
              </a:ext>
            </a:extLst>
          </p:cNvPr>
          <p:cNvCxnSpPr>
            <a:cxnSpLocks/>
            <a:stCxn id="101" idx="3"/>
          </p:cNvCxnSpPr>
          <p:nvPr/>
        </p:nvCxnSpPr>
        <p:spPr>
          <a:xfrm>
            <a:off x="4524569" y="4851882"/>
            <a:ext cx="604678" cy="59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390D8DCA-DEA0-82FA-1A01-3CE7AB3117F7}"/>
              </a:ext>
            </a:extLst>
          </p:cNvPr>
          <p:cNvCxnSpPr>
            <a:cxnSpLocks/>
            <a:stCxn id="102" idx="3"/>
          </p:cNvCxnSpPr>
          <p:nvPr/>
        </p:nvCxnSpPr>
        <p:spPr>
          <a:xfrm flipV="1">
            <a:off x="4524569" y="5199337"/>
            <a:ext cx="934651" cy="6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FE404BD-4734-4D85-4580-0948A13D5DA8}"/>
              </a:ext>
            </a:extLst>
          </p:cNvPr>
          <p:cNvCxnSpPr>
            <a:cxnSpLocks/>
            <a:stCxn id="103" idx="3"/>
          </p:cNvCxnSpPr>
          <p:nvPr/>
        </p:nvCxnSpPr>
        <p:spPr>
          <a:xfrm flipV="1">
            <a:off x="4524569" y="5542941"/>
            <a:ext cx="1263266" cy="1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1" name="Rectangle 460">
            <a:extLst>
              <a:ext uri="{FF2B5EF4-FFF2-40B4-BE49-F238E27FC236}">
                <a16:creationId xmlns:a16="http://schemas.microsoft.com/office/drawing/2014/main" id="{FB27CEB9-FE39-CB8F-CF8B-054A6BBE4BDC}"/>
              </a:ext>
            </a:extLst>
          </p:cNvPr>
          <p:cNvSpPr/>
          <p:nvPr/>
        </p:nvSpPr>
        <p:spPr>
          <a:xfrm>
            <a:off x="0" y="0"/>
            <a:ext cx="12192000" cy="56197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Tree Elements</a:t>
            </a:r>
          </a:p>
        </p:txBody>
      </p:sp>
      <p:sp>
        <p:nvSpPr>
          <p:cNvPr id="462" name="Rectangle 461">
            <a:extLst>
              <a:ext uri="{FF2B5EF4-FFF2-40B4-BE49-F238E27FC236}">
                <a16:creationId xmlns:a16="http://schemas.microsoft.com/office/drawing/2014/main" id="{E4D973A4-D427-3436-9903-5D46D395CEBE}"/>
              </a:ext>
            </a:extLst>
          </p:cNvPr>
          <p:cNvSpPr/>
          <p:nvPr/>
        </p:nvSpPr>
        <p:spPr>
          <a:xfrm>
            <a:off x="0" y="551896"/>
            <a:ext cx="12192000" cy="35298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This shows the element types of each node in this tree. Grayed out cells would not be considered a part of this cluster. </a:t>
            </a:r>
          </a:p>
        </p:txBody>
      </p:sp>
      <p:sp>
        <p:nvSpPr>
          <p:cNvPr id="463" name="Rectangle 462">
            <a:extLst>
              <a:ext uri="{FF2B5EF4-FFF2-40B4-BE49-F238E27FC236}">
                <a16:creationId xmlns:a16="http://schemas.microsoft.com/office/drawing/2014/main" id="{3E9D1479-FE8E-1600-8D06-8E69F6EE7EA6}"/>
              </a:ext>
            </a:extLst>
          </p:cNvPr>
          <p:cNvSpPr/>
          <p:nvPr/>
        </p:nvSpPr>
        <p:spPr>
          <a:xfrm>
            <a:off x="8944169" y="4003464"/>
            <a:ext cx="2286000" cy="292358"/>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FF0000"/>
                </a:solidFill>
              </a:rPr>
              <a:t>These three have no peers</a:t>
            </a:r>
          </a:p>
        </p:txBody>
      </p:sp>
      <p:cxnSp>
        <p:nvCxnSpPr>
          <p:cNvPr id="464" name="Straight Arrow Connector 463">
            <a:extLst>
              <a:ext uri="{FF2B5EF4-FFF2-40B4-BE49-F238E27FC236}">
                <a16:creationId xmlns:a16="http://schemas.microsoft.com/office/drawing/2014/main" id="{E77A27A2-4312-DF58-EE36-E218387E9CEF}"/>
              </a:ext>
            </a:extLst>
          </p:cNvPr>
          <p:cNvCxnSpPr>
            <a:cxnSpLocks/>
            <a:stCxn id="463" idx="1"/>
            <a:endCxn id="420" idx="3"/>
          </p:cNvCxnSpPr>
          <p:nvPr/>
        </p:nvCxnSpPr>
        <p:spPr>
          <a:xfrm flipH="1">
            <a:off x="5966358" y="4149643"/>
            <a:ext cx="2977811" cy="12313"/>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7" name="Straight Arrow Connector 466">
            <a:extLst>
              <a:ext uri="{FF2B5EF4-FFF2-40B4-BE49-F238E27FC236}">
                <a16:creationId xmlns:a16="http://schemas.microsoft.com/office/drawing/2014/main" id="{46BC423D-222B-9884-03EF-F2776B2EEE8A}"/>
              </a:ext>
            </a:extLst>
          </p:cNvPr>
          <p:cNvCxnSpPr>
            <a:cxnSpLocks/>
            <a:stCxn id="463" idx="1"/>
            <a:endCxn id="443" idx="3"/>
          </p:cNvCxnSpPr>
          <p:nvPr/>
        </p:nvCxnSpPr>
        <p:spPr>
          <a:xfrm flipH="1">
            <a:off x="5636385" y="4149643"/>
            <a:ext cx="3307784" cy="103693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0" name="Straight Arrow Connector 469">
            <a:extLst>
              <a:ext uri="{FF2B5EF4-FFF2-40B4-BE49-F238E27FC236}">
                <a16:creationId xmlns:a16="http://schemas.microsoft.com/office/drawing/2014/main" id="{FAA452D2-4714-DA4E-F7B7-E6FE3276BE90}"/>
              </a:ext>
            </a:extLst>
          </p:cNvPr>
          <p:cNvCxnSpPr>
            <a:cxnSpLocks/>
            <a:stCxn id="463" idx="1"/>
            <a:endCxn id="452" idx="3"/>
          </p:cNvCxnSpPr>
          <p:nvPr/>
        </p:nvCxnSpPr>
        <p:spPr>
          <a:xfrm flipH="1">
            <a:off x="5966358" y="4149643"/>
            <a:ext cx="2977811" cy="1378471"/>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3" name="Rectangle 472">
            <a:extLst>
              <a:ext uri="{FF2B5EF4-FFF2-40B4-BE49-F238E27FC236}">
                <a16:creationId xmlns:a16="http://schemas.microsoft.com/office/drawing/2014/main" id="{C5486629-086A-73C2-3BD4-82868D10BEC0}"/>
              </a:ext>
            </a:extLst>
          </p:cNvPr>
          <p:cNvSpPr/>
          <p:nvPr/>
        </p:nvSpPr>
        <p:spPr>
          <a:xfrm>
            <a:off x="5099473" y="27723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C1</a:t>
            </a:r>
          </a:p>
        </p:txBody>
      </p:sp>
      <p:sp>
        <p:nvSpPr>
          <p:cNvPr id="474" name="Rectangle 473">
            <a:extLst>
              <a:ext uri="{FF2B5EF4-FFF2-40B4-BE49-F238E27FC236}">
                <a16:creationId xmlns:a16="http://schemas.microsoft.com/office/drawing/2014/main" id="{698EA1B9-24F6-A17E-23D5-C1BE237E48A0}"/>
              </a:ext>
            </a:extLst>
          </p:cNvPr>
          <p:cNvSpPr/>
          <p:nvPr/>
        </p:nvSpPr>
        <p:spPr>
          <a:xfrm>
            <a:off x="5429446" y="27723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C2</a:t>
            </a:r>
          </a:p>
        </p:txBody>
      </p:sp>
      <p:sp>
        <p:nvSpPr>
          <p:cNvPr id="475" name="Rectangle 474">
            <a:extLst>
              <a:ext uri="{FF2B5EF4-FFF2-40B4-BE49-F238E27FC236}">
                <a16:creationId xmlns:a16="http://schemas.microsoft.com/office/drawing/2014/main" id="{5EAA1527-6BFA-A44D-4D79-3CB6C73F94B8}"/>
              </a:ext>
            </a:extLst>
          </p:cNvPr>
          <p:cNvSpPr/>
          <p:nvPr/>
        </p:nvSpPr>
        <p:spPr>
          <a:xfrm>
            <a:off x="5759419" y="27723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C3</a:t>
            </a:r>
          </a:p>
        </p:txBody>
      </p:sp>
      <p:sp>
        <p:nvSpPr>
          <p:cNvPr id="476" name="Rectangle 475">
            <a:extLst>
              <a:ext uri="{FF2B5EF4-FFF2-40B4-BE49-F238E27FC236}">
                <a16:creationId xmlns:a16="http://schemas.microsoft.com/office/drawing/2014/main" id="{9AF5F561-5994-0043-E0C0-D5491980E2C8}"/>
              </a:ext>
            </a:extLst>
          </p:cNvPr>
          <p:cNvSpPr/>
          <p:nvPr/>
        </p:nvSpPr>
        <p:spPr>
          <a:xfrm>
            <a:off x="6089392" y="27723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C4</a:t>
            </a:r>
          </a:p>
        </p:txBody>
      </p:sp>
      <p:sp>
        <p:nvSpPr>
          <p:cNvPr id="477" name="Rectangle 476">
            <a:extLst>
              <a:ext uri="{FF2B5EF4-FFF2-40B4-BE49-F238E27FC236}">
                <a16:creationId xmlns:a16="http://schemas.microsoft.com/office/drawing/2014/main" id="{4231C5B3-106D-3633-4A4F-757A0680BAAC}"/>
              </a:ext>
            </a:extLst>
          </p:cNvPr>
          <p:cNvSpPr/>
          <p:nvPr/>
        </p:nvSpPr>
        <p:spPr>
          <a:xfrm>
            <a:off x="6419365" y="27723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C5</a:t>
            </a:r>
          </a:p>
        </p:txBody>
      </p:sp>
      <p:sp>
        <p:nvSpPr>
          <p:cNvPr id="478" name="Rectangle 477">
            <a:extLst>
              <a:ext uri="{FF2B5EF4-FFF2-40B4-BE49-F238E27FC236}">
                <a16:creationId xmlns:a16="http://schemas.microsoft.com/office/drawing/2014/main" id="{A945FDE9-DB37-C7E6-D6D7-0E8164118FB1}"/>
              </a:ext>
            </a:extLst>
          </p:cNvPr>
          <p:cNvSpPr/>
          <p:nvPr/>
        </p:nvSpPr>
        <p:spPr>
          <a:xfrm>
            <a:off x="6749338" y="27723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C6</a:t>
            </a:r>
          </a:p>
        </p:txBody>
      </p:sp>
      <p:sp>
        <p:nvSpPr>
          <p:cNvPr id="479" name="Rectangle 478">
            <a:extLst>
              <a:ext uri="{FF2B5EF4-FFF2-40B4-BE49-F238E27FC236}">
                <a16:creationId xmlns:a16="http://schemas.microsoft.com/office/drawing/2014/main" id="{88C76006-A339-1DBF-5C5C-EF0EF58A8243}"/>
              </a:ext>
            </a:extLst>
          </p:cNvPr>
          <p:cNvSpPr/>
          <p:nvPr/>
        </p:nvSpPr>
        <p:spPr>
          <a:xfrm>
            <a:off x="7079311" y="27723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C7</a:t>
            </a:r>
          </a:p>
        </p:txBody>
      </p:sp>
      <p:sp>
        <p:nvSpPr>
          <p:cNvPr id="480" name="Rectangle 479">
            <a:extLst>
              <a:ext uri="{FF2B5EF4-FFF2-40B4-BE49-F238E27FC236}">
                <a16:creationId xmlns:a16="http://schemas.microsoft.com/office/drawing/2014/main" id="{7BFD45BF-2B29-2828-6C52-21C56CA1A7DD}"/>
              </a:ext>
            </a:extLst>
          </p:cNvPr>
          <p:cNvSpPr/>
          <p:nvPr/>
        </p:nvSpPr>
        <p:spPr>
          <a:xfrm>
            <a:off x="7409286" y="27723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C8</a:t>
            </a:r>
          </a:p>
        </p:txBody>
      </p:sp>
      <p:sp>
        <p:nvSpPr>
          <p:cNvPr id="481" name="Rectangle 480">
            <a:extLst>
              <a:ext uri="{FF2B5EF4-FFF2-40B4-BE49-F238E27FC236}">
                <a16:creationId xmlns:a16="http://schemas.microsoft.com/office/drawing/2014/main" id="{D0A8E53A-5C5F-75C8-D99D-F8F1764F51EA}"/>
              </a:ext>
            </a:extLst>
          </p:cNvPr>
          <p:cNvSpPr/>
          <p:nvPr/>
        </p:nvSpPr>
        <p:spPr>
          <a:xfrm>
            <a:off x="4749294" y="3067612"/>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R1</a:t>
            </a:r>
          </a:p>
        </p:txBody>
      </p:sp>
      <p:sp>
        <p:nvSpPr>
          <p:cNvPr id="482" name="Rectangle 481">
            <a:extLst>
              <a:ext uri="{FF2B5EF4-FFF2-40B4-BE49-F238E27FC236}">
                <a16:creationId xmlns:a16="http://schemas.microsoft.com/office/drawing/2014/main" id="{A4844295-42A5-7FF0-F141-636D200DE20D}"/>
              </a:ext>
            </a:extLst>
          </p:cNvPr>
          <p:cNvSpPr/>
          <p:nvPr/>
        </p:nvSpPr>
        <p:spPr>
          <a:xfrm>
            <a:off x="4749294" y="3409151"/>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R2</a:t>
            </a:r>
          </a:p>
        </p:txBody>
      </p:sp>
      <p:sp>
        <p:nvSpPr>
          <p:cNvPr id="483" name="Rectangle 482">
            <a:extLst>
              <a:ext uri="{FF2B5EF4-FFF2-40B4-BE49-F238E27FC236}">
                <a16:creationId xmlns:a16="http://schemas.microsoft.com/office/drawing/2014/main" id="{5B73B4E6-7EEF-0761-9818-B9B47F3436EB}"/>
              </a:ext>
            </a:extLst>
          </p:cNvPr>
          <p:cNvSpPr/>
          <p:nvPr/>
        </p:nvSpPr>
        <p:spPr>
          <a:xfrm>
            <a:off x="4749294" y="3750690"/>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R3</a:t>
            </a:r>
          </a:p>
        </p:txBody>
      </p:sp>
      <p:sp>
        <p:nvSpPr>
          <p:cNvPr id="484" name="Rectangle 483">
            <a:extLst>
              <a:ext uri="{FF2B5EF4-FFF2-40B4-BE49-F238E27FC236}">
                <a16:creationId xmlns:a16="http://schemas.microsoft.com/office/drawing/2014/main" id="{558D7C0A-703B-EB62-5904-0E42370DDF85}"/>
              </a:ext>
            </a:extLst>
          </p:cNvPr>
          <p:cNvSpPr/>
          <p:nvPr/>
        </p:nvSpPr>
        <p:spPr>
          <a:xfrm>
            <a:off x="4749294" y="4092229"/>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R4</a:t>
            </a:r>
          </a:p>
        </p:txBody>
      </p:sp>
      <p:sp>
        <p:nvSpPr>
          <p:cNvPr id="485" name="Rectangle 484">
            <a:extLst>
              <a:ext uri="{FF2B5EF4-FFF2-40B4-BE49-F238E27FC236}">
                <a16:creationId xmlns:a16="http://schemas.microsoft.com/office/drawing/2014/main" id="{1155546F-04C2-0A88-9B55-44AABD586FE4}"/>
              </a:ext>
            </a:extLst>
          </p:cNvPr>
          <p:cNvSpPr/>
          <p:nvPr/>
        </p:nvSpPr>
        <p:spPr>
          <a:xfrm>
            <a:off x="4749294" y="4433768"/>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R5</a:t>
            </a:r>
          </a:p>
        </p:txBody>
      </p:sp>
      <p:sp>
        <p:nvSpPr>
          <p:cNvPr id="486" name="Rectangle 485">
            <a:extLst>
              <a:ext uri="{FF2B5EF4-FFF2-40B4-BE49-F238E27FC236}">
                <a16:creationId xmlns:a16="http://schemas.microsoft.com/office/drawing/2014/main" id="{6D0ABBB4-89D7-0016-B1A7-C63FDE113573}"/>
              </a:ext>
            </a:extLst>
          </p:cNvPr>
          <p:cNvSpPr/>
          <p:nvPr/>
        </p:nvSpPr>
        <p:spPr>
          <a:xfrm>
            <a:off x="4749294" y="4775307"/>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R6</a:t>
            </a:r>
          </a:p>
        </p:txBody>
      </p:sp>
      <p:sp>
        <p:nvSpPr>
          <p:cNvPr id="487" name="Rectangle 486">
            <a:extLst>
              <a:ext uri="{FF2B5EF4-FFF2-40B4-BE49-F238E27FC236}">
                <a16:creationId xmlns:a16="http://schemas.microsoft.com/office/drawing/2014/main" id="{77A86EA4-6CD9-7E83-0A3C-0FA1B40F34AD}"/>
              </a:ext>
            </a:extLst>
          </p:cNvPr>
          <p:cNvSpPr/>
          <p:nvPr/>
        </p:nvSpPr>
        <p:spPr>
          <a:xfrm>
            <a:off x="4749294" y="5116846"/>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R7</a:t>
            </a:r>
          </a:p>
        </p:txBody>
      </p:sp>
      <p:sp>
        <p:nvSpPr>
          <p:cNvPr id="488" name="Rectangle 487">
            <a:extLst>
              <a:ext uri="{FF2B5EF4-FFF2-40B4-BE49-F238E27FC236}">
                <a16:creationId xmlns:a16="http://schemas.microsoft.com/office/drawing/2014/main" id="{85F5C229-4F42-D489-6543-C34FFC9CF244}"/>
              </a:ext>
            </a:extLst>
          </p:cNvPr>
          <p:cNvSpPr/>
          <p:nvPr/>
        </p:nvSpPr>
        <p:spPr>
          <a:xfrm>
            <a:off x="4749294" y="5458387"/>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R8</a:t>
            </a:r>
          </a:p>
        </p:txBody>
      </p:sp>
    </p:spTree>
    <p:extLst>
      <p:ext uri="{BB962C8B-B14F-4D97-AF65-F5344CB8AC3E}">
        <p14:creationId xmlns:p14="http://schemas.microsoft.com/office/powerpoint/2010/main" val="1237431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440C8-1D06-A537-689C-0F8F5707ACE3}"/>
            </a:ext>
          </a:extLst>
        </p:cNvPr>
        <p:cNvGrpSpPr/>
        <p:nvPr/>
      </p:nvGrpSpPr>
      <p:grpSpPr>
        <a:xfrm>
          <a:off x="0" y="0"/>
          <a:ext cx="0" cy="0"/>
          <a:chOff x="0" y="0"/>
          <a:chExt cx="0" cy="0"/>
        </a:xfrm>
      </p:grpSpPr>
      <p:sp>
        <p:nvSpPr>
          <p:cNvPr id="432" name="Rectangle 431">
            <a:extLst>
              <a:ext uri="{FF2B5EF4-FFF2-40B4-BE49-F238E27FC236}">
                <a16:creationId xmlns:a16="http://schemas.microsoft.com/office/drawing/2014/main" id="{675F7488-577B-133A-BDF4-E4CBBCD65A4A}"/>
              </a:ext>
            </a:extLst>
          </p:cNvPr>
          <p:cNvSpPr/>
          <p:nvPr/>
        </p:nvSpPr>
        <p:spPr>
          <a:xfrm>
            <a:off x="284240" y="312069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33" name="Rectangle 432">
            <a:extLst>
              <a:ext uri="{FF2B5EF4-FFF2-40B4-BE49-F238E27FC236}">
                <a16:creationId xmlns:a16="http://schemas.microsoft.com/office/drawing/2014/main" id="{E4622DA1-B64D-2AC4-9D9F-9C674DB6775A}"/>
              </a:ext>
            </a:extLst>
          </p:cNvPr>
          <p:cNvSpPr/>
          <p:nvPr/>
        </p:nvSpPr>
        <p:spPr>
          <a:xfrm>
            <a:off x="614213" y="312069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4" name="Rectangle 433">
            <a:extLst>
              <a:ext uri="{FF2B5EF4-FFF2-40B4-BE49-F238E27FC236}">
                <a16:creationId xmlns:a16="http://schemas.microsoft.com/office/drawing/2014/main" id="{74BB6C5D-060F-9CB5-C7C7-AE626F5CBED5}"/>
              </a:ext>
            </a:extLst>
          </p:cNvPr>
          <p:cNvSpPr/>
          <p:nvPr/>
        </p:nvSpPr>
        <p:spPr>
          <a:xfrm>
            <a:off x="944186" y="312069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5" name="Rectangle 434">
            <a:extLst>
              <a:ext uri="{FF2B5EF4-FFF2-40B4-BE49-F238E27FC236}">
                <a16:creationId xmlns:a16="http://schemas.microsoft.com/office/drawing/2014/main" id="{F5A95E4F-B2A3-C931-0795-7A3DF98A5C7D}"/>
              </a:ext>
            </a:extLst>
          </p:cNvPr>
          <p:cNvSpPr/>
          <p:nvPr/>
        </p:nvSpPr>
        <p:spPr>
          <a:xfrm>
            <a:off x="1274159"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6" name="Rectangle 435">
            <a:extLst>
              <a:ext uri="{FF2B5EF4-FFF2-40B4-BE49-F238E27FC236}">
                <a16:creationId xmlns:a16="http://schemas.microsoft.com/office/drawing/2014/main" id="{2CED0258-99D2-149C-115D-2F2D2EF3EB55}"/>
              </a:ext>
            </a:extLst>
          </p:cNvPr>
          <p:cNvSpPr/>
          <p:nvPr/>
        </p:nvSpPr>
        <p:spPr>
          <a:xfrm>
            <a:off x="1604132"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7" name="Rectangle 436">
            <a:extLst>
              <a:ext uri="{FF2B5EF4-FFF2-40B4-BE49-F238E27FC236}">
                <a16:creationId xmlns:a16="http://schemas.microsoft.com/office/drawing/2014/main" id="{56D66F7D-2F4D-2D6D-C759-C72EFB4027FF}"/>
              </a:ext>
            </a:extLst>
          </p:cNvPr>
          <p:cNvSpPr/>
          <p:nvPr/>
        </p:nvSpPr>
        <p:spPr>
          <a:xfrm>
            <a:off x="1934105"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8" name="Rectangle 437">
            <a:extLst>
              <a:ext uri="{FF2B5EF4-FFF2-40B4-BE49-F238E27FC236}">
                <a16:creationId xmlns:a16="http://schemas.microsoft.com/office/drawing/2014/main" id="{207847C6-9BB1-446F-7588-3D067960BCDF}"/>
              </a:ext>
            </a:extLst>
          </p:cNvPr>
          <p:cNvSpPr/>
          <p:nvPr/>
        </p:nvSpPr>
        <p:spPr>
          <a:xfrm>
            <a:off x="2264078"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9" name="Rectangle 438">
            <a:extLst>
              <a:ext uri="{FF2B5EF4-FFF2-40B4-BE49-F238E27FC236}">
                <a16:creationId xmlns:a16="http://schemas.microsoft.com/office/drawing/2014/main" id="{E5EFD8CF-9650-1EC4-AAA8-7F78770B0B23}"/>
              </a:ext>
            </a:extLst>
          </p:cNvPr>
          <p:cNvSpPr/>
          <p:nvPr/>
        </p:nvSpPr>
        <p:spPr>
          <a:xfrm>
            <a:off x="2594053"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40" name="Rectangle 439">
            <a:extLst>
              <a:ext uri="{FF2B5EF4-FFF2-40B4-BE49-F238E27FC236}">
                <a16:creationId xmlns:a16="http://schemas.microsoft.com/office/drawing/2014/main" id="{75CDA946-A2E8-17CF-B90B-31CA29557BDF}"/>
              </a:ext>
            </a:extLst>
          </p:cNvPr>
          <p:cNvSpPr/>
          <p:nvPr/>
        </p:nvSpPr>
        <p:spPr>
          <a:xfrm>
            <a:off x="284240" y="346223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66FF"/>
                </a:solidFill>
              </a:rPr>
              <a:t>x</a:t>
            </a:r>
          </a:p>
        </p:txBody>
      </p:sp>
      <p:sp>
        <p:nvSpPr>
          <p:cNvPr id="441" name="Rectangle 440">
            <a:extLst>
              <a:ext uri="{FF2B5EF4-FFF2-40B4-BE49-F238E27FC236}">
                <a16:creationId xmlns:a16="http://schemas.microsoft.com/office/drawing/2014/main" id="{2BB26C3C-10B2-EB7E-3D37-E3340B5DA133}"/>
              </a:ext>
            </a:extLst>
          </p:cNvPr>
          <p:cNvSpPr/>
          <p:nvPr/>
        </p:nvSpPr>
        <p:spPr>
          <a:xfrm>
            <a:off x="614213" y="346223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2" name="Rectangle 441">
            <a:extLst>
              <a:ext uri="{FF2B5EF4-FFF2-40B4-BE49-F238E27FC236}">
                <a16:creationId xmlns:a16="http://schemas.microsoft.com/office/drawing/2014/main" id="{2AEB63DD-20AF-567A-6484-040294D3BD04}"/>
              </a:ext>
            </a:extLst>
          </p:cNvPr>
          <p:cNvSpPr/>
          <p:nvPr/>
        </p:nvSpPr>
        <p:spPr>
          <a:xfrm>
            <a:off x="944186" y="346223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3" name="Rectangle 442">
            <a:extLst>
              <a:ext uri="{FF2B5EF4-FFF2-40B4-BE49-F238E27FC236}">
                <a16:creationId xmlns:a16="http://schemas.microsoft.com/office/drawing/2014/main" id="{5CA4F2A9-6413-333D-553D-1C32F22BE02B}"/>
              </a:ext>
            </a:extLst>
          </p:cNvPr>
          <p:cNvSpPr/>
          <p:nvPr/>
        </p:nvSpPr>
        <p:spPr>
          <a:xfrm>
            <a:off x="1274159"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4" name="Rectangle 443">
            <a:extLst>
              <a:ext uri="{FF2B5EF4-FFF2-40B4-BE49-F238E27FC236}">
                <a16:creationId xmlns:a16="http://schemas.microsoft.com/office/drawing/2014/main" id="{68846287-D045-2C32-A4F7-8EF75CB70FF5}"/>
              </a:ext>
            </a:extLst>
          </p:cNvPr>
          <p:cNvSpPr/>
          <p:nvPr/>
        </p:nvSpPr>
        <p:spPr>
          <a:xfrm>
            <a:off x="1604132"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5" name="Rectangle 444">
            <a:extLst>
              <a:ext uri="{FF2B5EF4-FFF2-40B4-BE49-F238E27FC236}">
                <a16:creationId xmlns:a16="http://schemas.microsoft.com/office/drawing/2014/main" id="{3855038A-6683-69FF-71FD-D64615B7AE38}"/>
              </a:ext>
            </a:extLst>
          </p:cNvPr>
          <p:cNvSpPr/>
          <p:nvPr/>
        </p:nvSpPr>
        <p:spPr>
          <a:xfrm>
            <a:off x="1934105"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6" name="Rectangle 445">
            <a:extLst>
              <a:ext uri="{FF2B5EF4-FFF2-40B4-BE49-F238E27FC236}">
                <a16:creationId xmlns:a16="http://schemas.microsoft.com/office/drawing/2014/main" id="{BA71F225-7276-A064-2483-7329925C88B4}"/>
              </a:ext>
            </a:extLst>
          </p:cNvPr>
          <p:cNvSpPr/>
          <p:nvPr/>
        </p:nvSpPr>
        <p:spPr>
          <a:xfrm>
            <a:off x="2264078"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7" name="Rectangle 446">
            <a:extLst>
              <a:ext uri="{FF2B5EF4-FFF2-40B4-BE49-F238E27FC236}">
                <a16:creationId xmlns:a16="http://schemas.microsoft.com/office/drawing/2014/main" id="{28AB02A8-B49F-36C2-9AF3-A17F3E2901DD}"/>
              </a:ext>
            </a:extLst>
          </p:cNvPr>
          <p:cNvSpPr/>
          <p:nvPr/>
        </p:nvSpPr>
        <p:spPr>
          <a:xfrm>
            <a:off x="2594053"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48" name="Rectangle 447">
            <a:extLst>
              <a:ext uri="{FF2B5EF4-FFF2-40B4-BE49-F238E27FC236}">
                <a16:creationId xmlns:a16="http://schemas.microsoft.com/office/drawing/2014/main" id="{88A7FA01-574F-6625-4089-BFE4D07F332E}"/>
              </a:ext>
            </a:extLst>
          </p:cNvPr>
          <p:cNvSpPr/>
          <p:nvPr/>
        </p:nvSpPr>
        <p:spPr>
          <a:xfrm>
            <a:off x="284240" y="380377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9" name="Rectangle 448">
            <a:extLst>
              <a:ext uri="{FF2B5EF4-FFF2-40B4-BE49-F238E27FC236}">
                <a16:creationId xmlns:a16="http://schemas.microsoft.com/office/drawing/2014/main" id="{B4C06AD3-06A5-F697-E730-B4606932505B}"/>
              </a:ext>
            </a:extLst>
          </p:cNvPr>
          <p:cNvSpPr/>
          <p:nvPr/>
        </p:nvSpPr>
        <p:spPr>
          <a:xfrm>
            <a:off x="614213" y="380377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50" name="Rectangle 449">
            <a:extLst>
              <a:ext uri="{FF2B5EF4-FFF2-40B4-BE49-F238E27FC236}">
                <a16:creationId xmlns:a16="http://schemas.microsoft.com/office/drawing/2014/main" id="{0D8DBC87-AACE-A188-64A3-30D57EE8BDD5}"/>
              </a:ext>
            </a:extLst>
          </p:cNvPr>
          <p:cNvSpPr/>
          <p:nvPr/>
        </p:nvSpPr>
        <p:spPr>
          <a:xfrm>
            <a:off x="944186" y="380377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1" name="Rectangle 450">
            <a:extLst>
              <a:ext uri="{FF2B5EF4-FFF2-40B4-BE49-F238E27FC236}">
                <a16:creationId xmlns:a16="http://schemas.microsoft.com/office/drawing/2014/main" id="{72D7577A-242F-3E53-70C6-33873A02DF54}"/>
              </a:ext>
            </a:extLst>
          </p:cNvPr>
          <p:cNvSpPr/>
          <p:nvPr/>
        </p:nvSpPr>
        <p:spPr>
          <a:xfrm>
            <a:off x="1274159"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2" name="Rectangle 451">
            <a:extLst>
              <a:ext uri="{FF2B5EF4-FFF2-40B4-BE49-F238E27FC236}">
                <a16:creationId xmlns:a16="http://schemas.microsoft.com/office/drawing/2014/main" id="{A5B2A950-B22A-4C97-1489-966AEE36D0AA}"/>
              </a:ext>
            </a:extLst>
          </p:cNvPr>
          <p:cNvSpPr/>
          <p:nvPr/>
        </p:nvSpPr>
        <p:spPr>
          <a:xfrm>
            <a:off x="1604132"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3" name="Rectangle 452">
            <a:extLst>
              <a:ext uri="{FF2B5EF4-FFF2-40B4-BE49-F238E27FC236}">
                <a16:creationId xmlns:a16="http://schemas.microsoft.com/office/drawing/2014/main" id="{11E15DAC-9472-6768-94C7-D02DA31BD577}"/>
              </a:ext>
            </a:extLst>
          </p:cNvPr>
          <p:cNvSpPr/>
          <p:nvPr/>
        </p:nvSpPr>
        <p:spPr>
          <a:xfrm>
            <a:off x="1934105"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4" name="Rectangle 453">
            <a:extLst>
              <a:ext uri="{FF2B5EF4-FFF2-40B4-BE49-F238E27FC236}">
                <a16:creationId xmlns:a16="http://schemas.microsoft.com/office/drawing/2014/main" id="{D1BB51A0-7625-4B24-B62C-B6E57B4ECB4C}"/>
              </a:ext>
            </a:extLst>
          </p:cNvPr>
          <p:cNvSpPr/>
          <p:nvPr/>
        </p:nvSpPr>
        <p:spPr>
          <a:xfrm>
            <a:off x="2264078"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5" name="Rectangle 454">
            <a:extLst>
              <a:ext uri="{FF2B5EF4-FFF2-40B4-BE49-F238E27FC236}">
                <a16:creationId xmlns:a16="http://schemas.microsoft.com/office/drawing/2014/main" id="{9208A2E5-5FB7-C3B8-52EB-88C44DA4D9A3}"/>
              </a:ext>
            </a:extLst>
          </p:cNvPr>
          <p:cNvSpPr/>
          <p:nvPr/>
        </p:nvSpPr>
        <p:spPr>
          <a:xfrm>
            <a:off x="2594053"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56" name="Rectangle 455">
            <a:extLst>
              <a:ext uri="{FF2B5EF4-FFF2-40B4-BE49-F238E27FC236}">
                <a16:creationId xmlns:a16="http://schemas.microsoft.com/office/drawing/2014/main" id="{8C8B975B-98D5-6B39-4E4C-20A2CA3D2219}"/>
              </a:ext>
            </a:extLst>
          </p:cNvPr>
          <p:cNvSpPr/>
          <p:nvPr/>
        </p:nvSpPr>
        <p:spPr>
          <a:xfrm>
            <a:off x="284240" y="414531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7" name="Rectangle 456">
            <a:extLst>
              <a:ext uri="{FF2B5EF4-FFF2-40B4-BE49-F238E27FC236}">
                <a16:creationId xmlns:a16="http://schemas.microsoft.com/office/drawing/2014/main" id="{41F503E2-9826-0BB7-BD7C-571C071A2583}"/>
              </a:ext>
            </a:extLst>
          </p:cNvPr>
          <p:cNvSpPr/>
          <p:nvPr/>
        </p:nvSpPr>
        <p:spPr>
          <a:xfrm>
            <a:off x="614213" y="414531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8" name="Rectangle 457">
            <a:extLst>
              <a:ext uri="{FF2B5EF4-FFF2-40B4-BE49-F238E27FC236}">
                <a16:creationId xmlns:a16="http://schemas.microsoft.com/office/drawing/2014/main" id="{1320E802-75AF-7DEB-B6F2-8C10C7C2D333}"/>
              </a:ext>
            </a:extLst>
          </p:cNvPr>
          <p:cNvSpPr/>
          <p:nvPr/>
        </p:nvSpPr>
        <p:spPr>
          <a:xfrm>
            <a:off x="944186" y="414531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59" name="Rectangle 458">
            <a:extLst>
              <a:ext uri="{FF2B5EF4-FFF2-40B4-BE49-F238E27FC236}">
                <a16:creationId xmlns:a16="http://schemas.microsoft.com/office/drawing/2014/main" id="{66B908F6-E70C-9B02-87C7-0BDE200E67F6}"/>
              </a:ext>
            </a:extLst>
          </p:cNvPr>
          <p:cNvSpPr/>
          <p:nvPr/>
        </p:nvSpPr>
        <p:spPr>
          <a:xfrm>
            <a:off x="1274159"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60" name="Rectangle 459">
            <a:extLst>
              <a:ext uri="{FF2B5EF4-FFF2-40B4-BE49-F238E27FC236}">
                <a16:creationId xmlns:a16="http://schemas.microsoft.com/office/drawing/2014/main" id="{DCB8B299-4BD6-72AD-3B8C-7097A6CF7C26}"/>
              </a:ext>
            </a:extLst>
          </p:cNvPr>
          <p:cNvSpPr/>
          <p:nvPr/>
        </p:nvSpPr>
        <p:spPr>
          <a:xfrm>
            <a:off x="1604132"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61" name="Rectangle 460">
            <a:extLst>
              <a:ext uri="{FF2B5EF4-FFF2-40B4-BE49-F238E27FC236}">
                <a16:creationId xmlns:a16="http://schemas.microsoft.com/office/drawing/2014/main" id="{67F866FC-2337-2491-6B1E-B9C5EF407214}"/>
              </a:ext>
            </a:extLst>
          </p:cNvPr>
          <p:cNvSpPr/>
          <p:nvPr/>
        </p:nvSpPr>
        <p:spPr>
          <a:xfrm>
            <a:off x="1934105"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62" name="Rectangle 461">
            <a:extLst>
              <a:ext uri="{FF2B5EF4-FFF2-40B4-BE49-F238E27FC236}">
                <a16:creationId xmlns:a16="http://schemas.microsoft.com/office/drawing/2014/main" id="{BE62C229-D322-DF96-BB64-3D72116FEAFD}"/>
              </a:ext>
            </a:extLst>
          </p:cNvPr>
          <p:cNvSpPr/>
          <p:nvPr/>
        </p:nvSpPr>
        <p:spPr>
          <a:xfrm>
            <a:off x="2264078"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63" name="Rectangle 462">
            <a:extLst>
              <a:ext uri="{FF2B5EF4-FFF2-40B4-BE49-F238E27FC236}">
                <a16:creationId xmlns:a16="http://schemas.microsoft.com/office/drawing/2014/main" id="{428A44AB-1D4F-6F80-0195-F45F4C95B75F}"/>
              </a:ext>
            </a:extLst>
          </p:cNvPr>
          <p:cNvSpPr/>
          <p:nvPr/>
        </p:nvSpPr>
        <p:spPr>
          <a:xfrm>
            <a:off x="2594053"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64" name="Rectangle 463">
            <a:extLst>
              <a:ext uri="{FF2B5EF4-FFF2-40B4-BE49-F238E27FC236}">
                <a16:creationId xmlns:a16="http://schemas.microsoft.com/office/drawing/2014/main" id="{7448C012-6626-BAEE-4AFE-04FBDFE9401B}"/>
              </a:ext>
            </a:extLst>
          </p:cNvPr>
          <p:cNvSpPr/>
          <p:nvPr/>
        </p:nvSpPr>
        <p:spPr>
          <a:xfrm>
            <a:off x="284240" y="448685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65" name="Rectangle 464">
            <a:extLst>
              <a:ext uri="{FF2B5EF4-FFF2-40B4-BE49-F238E27FC236}">
                <a16:creationId xmlns:a16="http://schemas.microsoft.com/office/drawing/2014/main" id="{AFB35EE6-CBD2-303A-0DED-285BA1AA1532}"/>
              </a:ext>
            </a:extLst>
          </p:cNvPr>
          <p:cNvSpPr/>
          <p:nvPr/>
        </p:nvSpPr>
        <p:spPr>
          <a:xfrm>
            <a:off x="614213" y="448685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66" name="Rectangle 465">
            <a:extLst>
              <a:ext uri="{FF2B5EF4-FFF2-40B4-BE49-F238E27FC236}">
                <a16:creationId xmlns:a16="http://schemas.microsoft.com/office/drawing/2014/main" id="{53ADC90D-2487-E89F-4C6A-45AA54B485CD}"/>
              </a:ext>
            </a:extLst>
          </p:cNvPr>
          <p:cNvSpPr/>
          <p:nvPr/>
        </p:nvSpPr>
        <p:spPr>
          <a:xfrm>
            <a:off x="944186" y="448685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67" name="Rectangle 466">
            <a:extLst>
              <a:ext uri="{FF2B5EF4-FFF2-40B4-BE49-F238E27FC236}">
                <a16:creationId xmlns:a16="http://schemas.microsoft.com/office/drawing/2014/main" id="{52F4F47A-AB03-24CC-7612-60C30D5C3FD5}"/>
              </a:ext>
            </a:extLst>
          </p:cNvPr>
          <p:cNvSpPr/>
          <p:nvPr/>
        </p:nvSpPr>
        <p:spPr>
          <a:xfrm>
            <a:off x="1274159"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68" name="Rectangle 467">
            <a:extLst>
              <a:ext uri="{FF2B5EF4-FFF2-40B4-BE49-F238E27FC236}">
                <a16:creationId xmlns:a16="http://schemas.microsoft.com/office/drawing/2014/main" id="{E2EE20DA-39D3-D88E-3D54-D16D6E467726}"/>
              </a:ext>
            </a:extLst>
          </p:cNvPr>
          <p:cNvSpPr/>
          <p:nvPr/>
        </p:nvSpPr>
        <p:spPr>
          <a:xfrm>
            <a:off x="1604132"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69" name="Rectangle 468">
            <a:extLst>
              <a:ext uri="{FF2B5EF4-FFF2-40B4-BE49-F238E27FC236}">
                <a16:creationId xmlns:a16="http://schemas.microsoft.com/office/drawing/2014/main" id="{D585F0F3-198E-8BCA-6F72-933A9D352023}"/>
              </a:ext>
            </a:extLst>
          </p:cNvPr>
          <p:cNvSpPr/>
          <p:nvPr/>
        </p:nvSpPr>
        <p:spPr>
          <a:xfrm>
            <a:off x="1934105"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70" name="Rectangle 469">
            <a:extLst>
              <a:ext uri="{FF2B5EF4-FFF2-40B4-BE49-F238E27FC236}">
                <a16:creationId xmlns:a16="http://schemas.microsoft.com/office/drawing/2014/main" id="{D512017D-B7DA-2D22-6E17-7467BEADEDB7}"/>
              </a:ext>
            </a:extLst>
          </p:cNvPr>
          <p:cNvSpPr/>
          <p:nvPr/>
        </p:nvSpPr>
        <p:spPr>
          <a:xfrm>
            <a:off x="2264078"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71" name="Rectangle 470">
            <a:extLst>
              <a:ext uri="{FF2B5EF4-FFF2-40B4-BE49-F238E27FC236}">
                <a16:creationId xmlns:a16="http://schemas.microsoft.com/office/drawing/2014/main" id="{5A7F1E0F-1999-4781-F2C0-5EAC3F1158E3}"/>
              </a:ext>
            </a:extLst>
          </p:cNvPr>
          <p:cNvSpPr/>
          <p:nvPr/>
        </p:nvSpPr>
        <p:spPr>
          <a:xfrm>
            <a:off x="2594053"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72" name="Rectangle 471">
            <a:extLst>
              <a:ext uri="{FF2B5EF4-FFF2-40B4-BE49-F238E27FC236}">
                <a16:creationId xmlns:a16="http://schemas.microsoft.com/office/drawing/2014/main" id="{797F3369-308E-7A65-9356-23B9EC65C4C1}"/>
              </a:ext>
            </a:extLst>
          </p:cNvPr>
          <p:cNvSpPr/>
          <p:nvPr/>
        </p:nvSpPr>
        <p:spPr>
          <a:xfrm>
            <a:off x="284240" y="4828389"/>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73" name="Rectangle 472">
            <a:extLst>
              <a:ext uri="{FF2B5EF4-FFF2-40B4-BE49-F238E27FC236}">
                <a16:creationId xmlns:a16="http://schemas.microsoft.com/office/drawing/2014/main" id="{87926CE8-6E04-F56D-0883-9D7396CA4913}"/>
              </a:ext>
            </a:extLst>
          </p:cNvPr>
          <p:cNvSpPr/>
          <p:nvPr/>
        </p:nvSpPr>
        <p:spPr>
          <a:xfrm>
            <a:off x="614213" y="4828389"/>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74" name="Rectangle 473">
            <a:extLst>
              <a:ext uri="{FF2B5EF4-FFF2-40B4-BE49-F238E27FC236}">
                <a16:creationId xmlns:a16="http://schemas.microsoft.com/office/drawing/2014/main" id="{D796C9C6-63A7-AF19-16DD-0F9C2337FA79}"/>
              </a:ext>
            </a:extLst>
          </p:cNvPr>
          <p:cNvSpPr/>
          <p:nvPr/>
        </p:nvSpPr>
        <p:spPr>
          <a:xfrm>
            <a:off x="944186" y="4828389"/>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75" name="Rectangle 474">
            <a:extLst>
              <a:ext uri="{FF2B5EF4-FFF2-40B4-BE49-F238E27FC236}">
                <a16:creationId xmlns:a16="http://schemas.microsoft.com/office/drawing/2014/main" id="{3BA87D24-B1E7-9131-16AF-77DB14DCDE3A}"/>
              </a:ext>
            </a:extLst>
          </p:cNvPr>
          <p:cNvSpPr/>
          <p:nvPr/>
        </p:nvSpPr>
        <p:spPr>
          <a:xfrm>
            <a:off x="1274159"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76" name="Rectangle 475">
            <a:extLst>
              <a:ext uri="{FF2B5EF4-FFF2-40B4-BE49-F238E27FC236}">
                <a16:creationId xmlns:a16="http://schemas.microsoft.com/office/drawing/2014/main" id="{209CF918-7810-F747-B9D7-0839C09DA524}"/>
              </a:ext>
            </a:extLst>
          </p:cNvPr>
          <p:cNvSpPr/>
          <p:nvPr/>
        </p:nvSpPr>
        <p:spPr>
          <a:xfrm>
            <a:off x="1604132"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77" name="Rectangle 476">
            <a:extLst>
              <a:ext uri="{FF2B5EF4-FFF2-40B4-BE49-F238E27FC236}">
                <a16:creationId xmlns:a16="http://schemas.microsoft.com/office/drawing/2014/main" id="{825D5E61-E627-0FD8-9F02-8DC7454634C9}"/>
              </a:ext>
            </a:extLst>
          </p:cNvPr>
          <p:cNvSpPr/>
          <p:nvPr/>
        </p:nvSpPr>
        <p:spPr>
          <a:xfrm>
            <a:off x="1934105"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78" name="Rectangle 477">
            <a:extLst>
              <a:ext uri="{FF2B5EF4-FFF2-40B4-BE49-F238E27FC236}">
                <a16:creationId xmlns:a16="http://schemas.microsoft.com/office/drawing/2014/main" id="{F0B48455-6A5A-C748-AF25-57D962F815E3}"/>
              </a:ext>
            </a:extLst>
          </p:cNvPr>
          <p:cNvSpPr/>
          <p:nvPr/>
        </p:nvSpPr>
        <p:spPr>
          <a:xfrm>
            <a:off x="2264078"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79" name="Rectangle 478">
            <a:extLst>
              <a:ext uri="{FF2B5EF4-FFF2-40B4-BE49-F238E27FC236}">
                <a16:creationId xmlns:a16="http://schemas.microsoft.com/office/drawing/2014/main" id="{E8C1D6DF-96EB-50B7-5FE9-9FA78998E166}"/>
              </a:ext>
            </a:extLst>
          </p:cNvPr>
          <p:cNvSpPr/>
          <p:nvPr/>
        </p:nvSpPr>
        <p:spPr>
          <a:xfrm>
            <a:off x="2594053"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80" name="Rectangle 479">
            <a:extLst>
              <a:ext uri="{FF2B5EF4-FFF2-40B4-BE49-F238E27FC236}">
                <a16:creationId xmlns:a16="http://schemas.microsoft.com/office/drawing/2014/main" id="{D8030A14-30F7-7B37-4C97-EDF6C7541329}"/>
              </a:ext>
            </a:extLst>
          </p:cNvPr>
          <p:cNvSpPr/>
          <p:nvPr/>
        </p:nvSpPr>
        <p:spPr>
          <a:xfrm>
            <a:off x="284240" y="5169928"/>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81" name="Rectangle 480">
            <a:extLst>
              <a:ext uri="{FF2B5EF4-FFF2-40B4-BE49-F238E27FC236}">
                <a16:creationId xmlns:a16="http://schemas.microsoft.com/office/drawing/2014/main" id="{E998F8A6-6D76-17CA-0A41-3D0DB1D9C096}"/>
              </a:ext>
            </a:extLst>
          </p:cNvPr>
          <p:cNvSpPr/>
          <p:nvPr/>
        </p:nvSpPr>
        <p:spPr>
          <a:xfrm>
            <a:off x="614213" y="5169928"/>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82" name="Rectangle 481">
            <a:extLst>
              <a:ext uri="{FF2B5EF4-FFF2-40B4-BE49-F238E27FC236}">
                <a16:creationId xmlns:a16="http://schemas.microsoft.com/office/drawing/2014/main" id="{D92D07EF-9951-53D3-ACB8-5CAE04C4FC4E}"/>
              </a:ext>
            </a:extLst>
          </p:cNvPr>
          <p:cNvSpPr/>
          <p:nvPr/>
        </p:nvSpPr>
        <p:spPr>
          <a:xfrm>
            <a:off x="944186" y="5169928"/>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83" name="Rectangle 482">
            <a:extLst>
              <a:ext uri="{FF2B5EF4-FFF2-40B4-BE49-F238E27FC236}">
                <a16:creationId xmlns:a16="http://schemas.microsoft.com/office/drawing/2014/main" id="{F120BE84-E3ED-6581-0A42-20C6E449912A}"/>
              </a:ext>
            </a:extLst>
          </p:cNvPr>
          <p:cNvSpPr/>
          <p:nvPr/>
        </p:nvSpPr>
        <p:spPr>
          <a:xfrm>
            <a:off x="1274159"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84" name="Rectangle 483">
            <a:extLst>
              <a:ext uri="{FF2B5EF4-FFF2-40B4-BE49-F238E27FC236}">
                <a16:creationId xmlns:a16="http://schemas.microsoft.com/office/drawing/2014/main" id="{427FB2D1-7E95-5AEE-A898-EAE5A071E3EC}"/>
              </a:ext>
            </a:extLst>
          </p:cNvPr>
          <p:cNvSpPr/>
          <p:nvPr/>
        </p:nvSpPr>
        <p:spPr>
          <a:xfrm>
            <a:off x="1604132"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85" name="Rectangle 484">
            <a:extLst>
              <a:ext uri="{FF2B5EF4-FFF2-40B4-BE49-F238E27FC236}">
                <a16:creationId xmlns:a16="http://schemas.microsoft.com/office/drawing/2014/main" id="{B2F43D92-9FB7-298F-E5BF-11F3DED2C6DE}"/>
              </a:ext>
            </a:extLst>
          </p:cNvPr>
          <p:cNvSpPr/>
          <p:nvPr/>
        </p:nvSpPr>
        <p:spPr>
          <a:xfrm>
            <a:off x="1934105"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86" name="Rectangle 485">
            <a:extLst>
              <a:ext uri="{FF2B5EF4-FFF2-40B4-BE49-F238E27FC236}">
                <a16:creationId xmlns:a16="http://schemas.microsoft.com/office/drawing/2014/main" id="{E3CFDBD8-47C8-5F5A-7A87-E721455E88E0}"/>
              </a:ext>
            </a:extLst>
          </p:cNvPr>
          <p:cNvSpPr/>
          <p:nvPr/>
        </p:nvSpPr>
        <p:spPr>
          <a:xfrm>
            <a:off x="2264078"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87" name="Rectangle 486">
            <a:extLst>
              <a:ext uri="{FF2B5EF4-FFF2-40B4-BE49-F238E27FC236}">
                <a16:creationId xmlns:a16="http://schemas.microsoft.com/office/drawing/2014/main" id="{23C6E57C-3046-C28C-4C6F-A9C673681594}"/>
              </a:ext>
            </a:extLst>
          </p:cNvPr>
          <p:cNvSpPr/>
          <p:nvPr/>
        </p:nvSpPr>
        <p:spPr>
          <a:xfrm>
            <a:off x="2594053"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88" name="Rectangle 487">
            <a:extLst>
              <a:ext uri="{FF2B5EF4-FFF2-40B4-BE49-F238E27FC236}">
                <a16:creationId xmlns:a16="http://schemas.microsoft.com/office/drawing/2014/main" id="{D9A593A0-129D-FDAB-9FA3-40109C638F58}"/>
              </a:ext>
            </a:extLst>
          </p:cNvPr>
          <p:cNvSpPr/>
          <p:nvPr/>
        </p:nvSpPr>
        <p:spPr>
          <a:xfrm>
            <a:off x="284240" y="5511469"/>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89" name="Rectangle 488">
            <a:extLst>
              <a:ext uri="{FF2B5EF4-FFF2-40B4-BE49-F238E27FC236}">
                <a16:creationId xmlns:a16="http://schemas.microsoft.com/office/drawing/2014/main" id="{DB0F00A5-0EA4-9263-1DDC-EF5D97F902FC}"/>
              </a:ext>
            </a:extLst>
          </p:cNvPr>
          <p:cNvSpPr/>
          <p:nvPr/>
        </p:nvSpPr>
        <p:spPr>
          <a:xfrm>
            <a:off x="614213" y="5511469"/>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90" name="Rectangle 489">
            <a:extLst>
              <a:ext uri="{FF2B5EF4-FFF2-40B4-BE49-F238E27FC236}">
                <a16:creationId xmlns:a16="http://schemas.microsoft.com/office/drawing/2014/main" id="{C2663FA3-39DB-FCF6-6FDB-632B764738E4}"/>
              </a:ext>
            </a:extLst>
          </p:cNvPr>
          <p:cNvSpPr/>
          <p:nvPr/>
        </p:nvSpPr>
        <p:spPr>
          <a:xfrm>
            <a:off x="944186" y="5511469"/>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91" name="Rectangle 490">
            <a:extLst>
              <a:ext uri="{FF2B5EF4-FFF2-40B4-BE49-F238E27FC236}">
                <a16:creationId xmlns:a16="http://schemas.microsoft.com/office/drawing/2014/main" id="{45A987E5-EB7D-F304-63C9-9352EC258B49}"/>
              </a:ext>
            </a:extLst>
          </p:cNvPr>
          <p:cNvSpPr/>
          <p:nvPr/>
        </p:nvSpPr>
        <p:spPr>
          <a:xfrm>
            <a:off x="1274159"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92" name="Rectangle 491">
            <a:extLst>
              <a:ext uri="{FF2B5EF4-FFF2-40B4-BE49-F238E27FC236}">
                <a16:creationId xmlns:a16="http://schemas.microsoft.com/office/drawing/2014/main" id="{1A01510F-BDBC-99A7-E68F-BADE3A05C43F}"/>
              </a:ext>
            </a:extLst>
          </p:cNvPr>
          <p:cNvSpPr/>
          <p:nvPr/>
        </p:nvSpPr>
        <p:spPr>
          <a:xfrm>
            <a:off x="1604132"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93" name="Rectangle 492">
            <a:extLst>
              <a:ext uri="{FF2B5EF4-FFF2-40B4-BE49-F238E27FC236}">
                <a16:creationId xmlns:a16="http://schemas.microsoft.com/office/drawing/2014/main" id="{B82E67DC-F6E0-CF2E-E237-6DDE7DC36C1F}"/>
              </a:ext>
            </a:extLst>
          </p:cNvPr>
          <p:cNvSpPr/>
          <p:nvPr/>
        </p:nvSpPr>
        <p:spPr>
          <a:xfrm>
            <a:off x="1934105"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94" name="Rectangle 493">
            <a:extLst>
              <a:ext uri="{FF2B5EF4-FFF2-40B4-BE49-F238E27FC236}">
                <a16:creationId xmlns:a16="http://schemas.microsoft.com/office/drawing/2014/main" id="{9F2A6CCD-CDBA-F542-3369-735527F414D0}"/>
              </a:ext>
            </a:extLst>
          </p:cNvPr>
          <p:cNvSpPr/>
          <p:nvPr/>
        </p:nvSpPr>
        <p:spPr>
          <a:xfrm>
            <a:off x="2264078"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95" name="Rectangle 494">
            <a:extLst>
              <a:ext uri="{FF2B5EF4-FFF2-40B4-BE49-F238E27FC236}">
                <a16:creationId xmlns:a16="http://schemas.microsoft.com/office/drawing/2014/main" id="{81DAE990-E449-78C1-69F7-40749785B4E3}"/>
              </a:ext>
            </a:extLst>
          </p:cNvPr>
          <p:cNvSpPr/>
          <p:nvPr/>
        </p:nvSpPr>
        <p:spPr>
          <a:xfrm>
            <a:off x="2594053"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96" name="Rectangle 495">
            <a:extLst>
              <a:ext uri="{FF2B5EF4-FFF2-40B4-BE49-F238E27FC236}">
                <a16:creationId xmlns:a16="http://schemas.microsoft.com/office/drawing/2014/main" id="{E0A3A36F-361B-ABB8-2E6C-D7ABA3D36E65}"/>
              </a:ext>
            </a:extLst>
          </p:cNvPr>
          <p:cNvSpPr/>
          <p:nvPr/>
        </p:nvSpPr>
        <p:spPr>
          <a:xfrm>
            <a:off x="76633" y="2942332"/>
            <a:ext cx="2895599" cy="294322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Rectangle 496">
            <a:extLst>
              <a:ext uri="{FF2B5EF4-FFF2-40B4-BE49-F238E27FC236}">
                <a16:creationId xmlns:a16="http://schemas.microsoft.com/office/drawing/2014/main" id="{29B34261-21B6-4BCE-B682-2BBF9F77B4B1}"/>
              </a:ext>
            </a:extLst>
          </p:cNvPr>
          <p:cNvSpPr/>
          <p:nvPr/>
        </p:nvSpPr>
        <p:spPr>
          <a:xfrm>
            <a:off x="76632" y="2104132"/>
            <a:ext cx="2895600" cy="847725"/>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lstStyle/>
          <a:p>
            <a:pPr algn="ctr"/>
            <a:r>
              <a:rPr lang="en-US" sz="1400" dirty="0">
                <a:solidFill>
                  <a:schemeClr val="tx1">
                    <a:lumMod val="75000"/>
                    <a:lumOff val="25000"/>
                  </a:schemeClr>
                </a:solidFill>
              </a:rPr>
              <a:t>The region in red is the domain of the tree node in blue</a:t>
            </a:r>
          </a:p>
        </p:txBody>
      </p:sp>
      <p:sp>
        <p:nvSpPr>
          <p:cNvPr id="498" name="Rectangle 497">
            <a:extLst>
              <a:ext uri="{FF2B5EF4-FFF2-40B4-BE49-F238E27FC236}">
                <a16:creationId xmlns:a16="http://schemas.microsoft.com/office/drawing/2014/main" id="{004D3C8F-DB9E-F1FF-7C65-48FD9B93DA24}"/>
              </a:ext>
            </a:extLst>
          </p:cNvPr>
          <p:cNvSpPr/>
          <p:nvPr/>
        </p:nvSpPr>
        <p:spPr>
          <a:xfrm>
            <a:off x="76632" y="1542157"/>
            <a:ext cx="2895600" cy="5619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Regular Tree</a:t>
            </a:r>
          </a:p>
        </p:txBody>
      </p:sp>
      <p:sp>
        <p:nvSpPr>
          <p:cNvPr id="392" name="Rectangle 391">
            <a:extLst>
              <a:ext uri="{FF2B5EF4-FFF2-40B4-BE49-F238E27FC236}">
                <a16:creationId xmlns:a16="http://schemas.microsoft.com/office/drawing/2014/main" id="{6C73838D-FEBD-6EFF-9E7B-691E9A9229DD}"/>
              </a:ext>
            </a:extLst>
          </p:cNvPr>
          <p:cNvSpPr/>
          <p:nvPr/>
        </p:nvSpPr>
        <p:spPr>
          <a:xfrm>
            <a:off x="533566" y="3374995"/>
            <a:ext cx="662473" cy="1393793"/>
          </a:xfrm>
          <a:prstGeom prst="rect">
            <a:avLst/>
          </a:prstGeom>
          <a:noFill/>
          <a:ln w="381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Rectangle 499">
            <a:extLst>
              <a:ext uri="{FF2B5EF4-FFF2-40B4-BE49-F238E27FC236}">
                <a16:creationId xmlns:a16="http://schemas.microsoft.com/office/drawing/2014/main" id="{2A3C22EE-E12C-F6DE-FDED-54127E79FA1A}"/>
              </a:ext>
            </a:extLst>
          </p:cNvPr>
          <p:cNvSpPr/>
          <p:nvPr/>
        </p:nvSpPr>
        <p:spPr>
          <a:xfrm>
            <a:off x="3318431" y="312069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501" name="Rectangle 500">
            <a:extLst>
              <a:ext uri="{FF2B5EF4-FFF2-40B4-BE49-F238E27FC236}">
                <a16:creationId xmlns:a16="http://schemas.microsoft.com/office/drawing/2014/main" id="{C9E9B190-D751-8046-4F19-0FAC6B288DE2}"/>
              </a:ext>
            </a:extLst>
          </p:cNvPr>
          <p:cNvSpPr/>
          <p:nvPr/>
        </p:nvSpPr>
        <p:spPr>
          <a:xfrm>
            <a:off x="3648404" y="312069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02" name="Rectangle 501">
            <a:extLst>
              <a:ext uri="{FF2B5EF4-FFF2-40B4-BE49-F238E27FC236}">
                <a16:creationId xmlns:a16="http://schemas.microsoft.com/office/drawing/2014/main" id="{554B9942-7BC3-442C-791C-ED0F8FF00382}"/>
              </a:ext>
            </a:extLst>
          </p:cNvPr>
          <p:cNvSpPr/>
          <p:nvPr/>
        </p:nvSpPr>
        <p:spPr>
          <a:xfrm>
            <a:off x="3978377" y="312069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03" name="Rectangle 502">
            <a:extLst>
              <a:ext uri="{FF2B5EF4-FFF2-40B4-BE49-F238E27FC236}">
                <a16:creationId xmlns:a16="http://schemas.microsoft.com/office/drawing/2014/main" id="{17133F86-065C-75C0-287F-6D7F5267B739}"/>
              </a:ext>
            </a:extLst>
          </p:cNvPr>
          <p:cNvSpPr/>
          <p:nvPr/>
        </p:nvSpPr>
        <p:spPr>
          <a:xfrm>
            <a:off x="4308350"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04" name="Rectangle 503">
            <a:extLst>
              <a:ext uri="{FF2B5EF4-FFF2-40B4-BE49-F238E27FC236}">
                <a16:creationId xmlns:a16="http://schemas.microsoft.com/office/drawing/2014/main" id="{85C3138F-FCEA-C31A-FE4E-A6198B50B34D}"/>
              </a:ext>
            </a:extLst>
          </p:cNvPr>
          <p:cNvSpPr/>
          <p:nvPr/>
        </p:nvSpPr>
        <p:spPr>
          <a:xfrm>
            <a:off x="4638323"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05" name="Rectangle 504">
            <a:extLst>
              <a:ext uri="{FF2B5EF4-FFF2-40B4-BE49-F238E27FC236}">
                <a16:creationId xmlns:a16="http://schemas.microsoft.com/office/drawing/2014/main" id="{72057075-3B33-590B-48DE-B763ED4E88BD}"/>
              </a:ext>
            </a:extLst>
          </p:cNvPr>
          <p:cNvSpPr/>
          <p:nvPr/>
        </p:nvSpPr>
        <p:spPr>
          <a:xfrm>
            <a:off x="4968296"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06" name="Rectangle 505">
            <a:extLst>
              <a:ext uri="{FF2B5EF4-FFF2-40B4-BE49-F238E27FC236}">
                <a16:creationId xmlns:a16="http://schemas.microsoft.com/office/drawing/2014/main" id="{6436A0AC-77E7-9DA5-E8D9-FBDC8718F5B5}"/>
              </a:ext>
            </a:extLst>
          </p:cNvPr>
          <p:cNvSpPr/>
          <p:nvPr/>
        </p:nvSpPr>
        <p:spPr>
          <a:xfrm>
            <a:off x="5298269"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07" name="Rectangle 506">
            <a:extLst>
              <a:ext uri="{FF2B5EF4-FFF2-40B4-BE49-F238E27FC236}">
                <a16:creationId xmlns:a16="http://schemas.microsoft.com/office/drawing/2014/main" id="{CD9D9D86-8C71-9EBA-85BC-B5710201E6A8}"/>
              </a:ext>
            </a:extLst>
          </p:cNvPr>
          <p:cNvSpPr/>
          <p:nvPr/>
        </p:nvSpPr>
        <p:spPr>
          <a:xfrm>
            <a:off x="5628244"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08" name="Rectangle 507">
            <a:extLst>
              <a:ext uri="{FF2B5EF4-FFF2-40B4-BE49-F238E27FC236}">
                <a16:creationId xmlns:a16="http://schemas.microsoft.com/office/drawing/2014/main" id="{9623973A-DA78-40D9-099A-5CA2AC1000CD}"/>
              </a:ext>
            </a:extLst>
          </p:cNvPr>
          <p:cNvSpPr/>
          <p:nvPr/>
        </p:nvSpPr>
        <p:spPr>
          <a:xfrm>
            <a:off x="3318431" y="346223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509" name="Rectangle 508">
            <a:extLst>
              <a:ext uri="{FF2B5EF4-FFF2-40B4-BE49-F238E27FC236}">
                <a16:creationId xmlns:a16="http://schemas.microsoft.com/office/drawing/2014/main" id="{7A379395-8D6F-26C5-B9C3-92229BF79549}"/>
              </a:ext>
            </a:extLst>
          </p:cNvPr>
          <p:cNvSpPr/>
          <p:nvPr/>
        </p:nvSpPr>
        <p:spPr>
          <a:xfrm>
            <a:off x="3648404" y="346223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10" name="Rectangle 509">
            <a:extLst>
              <a:ext uri="{FF2B5EF4-FFF2-40B4-BE49-F238E27FC236}">
                <a16:creationId xmlns:a16="http://schemas.microsoft.com/office/drawing/2014/main" id="{81FC77C8-98D9-7C9B-8C7F-37730E029A8B}"/>
              </a:ext>
            </a:extLst>
          </p:cNvPr>
          <p:cNvSpPr/>
          <p:nvPr/>
        </p:nvSpPr>
        <p:spPr>
          <a:xfrm>
            <a:off x="3978377" y="346223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11" name="Rectangle 510">
            <a:extLst>
              <a:ext uri="{FF2B5EF4-FFF2-40B4-BE49-F238E27FC236}">
                <a16:creationId xmlns:a16="http://schemas.microsoft.com/office/drawing/2014/main" id="{A2EF68D4-D9A9-78E4-5E0F-2133632A1898}"/>
              </a:ext>
            </a:extLst>
          </p:cNvPr>
          <p:cNvSpPr/>
          <p:nvPr/>
        </p:nvSpPr>
        <p:spPr>
          <a:xfrm>
            <a:off x="4308350"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12" name="Rectangle 511">
            <a:extLst>
              <a:ext uri="{FF2B5EF4-FFF2-40B4-BE49-F238E27FC236}">
                <a16:creationId xmlns:a16="http://schemas.microsoft.com/office/drawing/2014/main" id="{DCC5A6B8-846B-BB60-58E9-4001F7E0CDE8}"/>
              </a:ext>
            </a:extLst>
          </p:cNvPr>
          <p:cNvSpPr/>
          <p:nvPr/>
        </p:nvSpPr>
        <p:spPr>
          <a:xfrm>
            <a:off x="4638323"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13" name="Rectangle 512">
            <a:extLst>
              <a:ext uri="{FF2B5EF4-FFF2-40B4-BE49-F238E27FC236}">
                <a16:creationId xmlns:a16="http://schemas.microsoft.com/office/drawing/2014/main" id="{5D9EA28A-F7BA-BC56-EA06-791803715267}"/>
              </a:ext>
            </a:extLst>
          </p:cNvPr>
          <p:cNvSpPr/>
          <p:nvPr/>
        </p:nvSpPr>
        <p:spPr>
          <a:xfrm>
            <a:off x="4968296"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14" name="Rectangle 513">
            <a:extLst>
              <a:ext uri="{FF2B5EF4-FFF2-40B4-BE49-F238E27FC236}">
                <a16:creationId xmlns:a16="http://schemas.microsoft.com/office/drawing/2014/main" id="{9BE7E850-DC23-8027-5991-36E7132E70DE}"/>
              </a:ext>
            </a:extLst>
          </p:cNvPr>
          <p:cNvSpPr/>
          <p:nvPr/>
        </p:nvSpPr>
        <p:spPr>
          <a:xfrm>
            <a:off x="5298269"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15" name="Rectangle 514">
            <a:extLst>
              <a:ext uri="{FF2B5EF4-FFF2-40B4-BE49-F238E27FC236}">
                <a16:creationId xmlns:a16="http://schemas.microsoft.com/office/drawing/2014/main" id="{4BAE4A33-2280-2FC2-F8E9-288BDB2DE350}"/>
              </a:ext>
            </a:extLst>
          </p:cNvPr>
          <p:cNvSpPr/>
          <p:nvPr/>
        </p:nvSpPr>
        <p:spPr>
          <a:xfrm>
            <a:off x="5628244"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16" name="Rectangle 515">
            <a:extLst>
              <a:ext uri="{FF2B5EF4-FFF2-40B4-BE49-F238E27FC236}">
                <a16:creationId xmlns:a16="http://schemas.microsoft.com/office/drawing/2014/main" id="{90694549-ED18-F412-B47D-CF4ABA914AE4}"/>
              </a:ext>
            </a:extLst>
          </p:cNvPr>
          <p:cNvSpPr/>
          <p:nvPr/>
        </p:nvSpPr>
        <p:spPr>
          <a:xfrm>
            <a:off x="3318431" y="380377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17" name="Rectangle 516">
            <a:extLst>
              <a:ext uri="{FF2B5EF4-FFF2-40B4-BE49-F238E27FC236}">
                <a16:creationId xmlns:a16="http://schemas.microsoft.com/office/drawing/2014/main" id="{E92984A3-4ABB-D029-3B72-6447C12D4D06}"/>
              </a:ext>
            </a:extLst>
          </p:cNvPr>
          <p:cNvSpPr/>
          <p:nvPr/>
        </p:nvSpPr>
        <p:spPr>
          <a:xfrm>
            <a:off x="3648404" y="380377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66FF"/>
                </a:solidFill>
              </a:rPr>
              <a:t>x</a:t>
            </a:r>
          </a:p>
        </p:txBody>
      </p:sp>
      <p:sp>
        <p:nvSpPr>
          <p:cNvPr id="518" name="Rectangle 517">
            <a:extLst>
              <a:ext uri="{FF2B5EF4-FFF2-40B4-BE49-F238E27FC236}">
                <a16:creationId xmlns:a16="http://schemas.microsoft.com/office/drawing/2014/main" id="{966A0312-8871-9219-8F97-58D13A3C5F74}"/>
              </a:ext>
            </a:extLst>
          </p:cNvPr>
          <p:cNvSpPr/>
          <p:nvPr/>
        </p:nvSpPr>
        <p:spPr>
          <a:xfrm>
            <a:off x="3978377" y="380377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19" name="Rectangle 518">
            <a:extLst>
              <a:ext uri="{FF2B5EF4-FFF2-40B4-BE49-F238E27FC236}">
                <a16:creationId xmlns:a16="http://schemas.microsoft.com/office/drawing/2014/main" id="{71F29DF2-F5F4-7176-E39C-11F049725416}"/>
              </a:ext>
            </a:extLst>
          </p:cNvPr>
          <p:cNvSpPr/>
          <p:nvPr/>
        </p:nvSpPr>
        <p:spPr>
          <a:xfrm>
            <a:off x="4308350"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20" name="Rectangle 519">
            <a:extLst>
              <a:ext uri="{FF2B5EF4-FFF2-40B4-BE49-F238E27FC236}">
                <a16:creationId xmlns:a16="http://schemas.microsoft.com/office/drawing/2014/main" id="{36CDC8CF-3CC0-CE4B-52E5-D168AA12336A}"/>
              </a:ext>
            </a:extLst>
          </p:cNvPr>
          <p:cNvSpPr/>
          <p:nvPr/>
        </p:nvSpPr>
        <p:spPr>
          <a:xfrm>
            <a:off x="4638323"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21" name="Rectangle 520">
            <a:extLst>
              <a:ext uri="{FF2B5EF4-FFF2-40B4-BE49-F238E27FC236}">
                <a16:creationId xmlns:a16="http://schemas.microsoft.com/office/drawing/2014/main" id="{25C5930A-BC75-D943-6B9A-A47206044F0F}"/>
              </a:ext>
            </a:extLst>
          </p:cNvPr>
          <p:cNvSpPr/>
          <p:nvPr/>
        </p:nvSpPr>
        <p:spPr>
          <a:xfrm>
            <a:off x="4968296"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22" name="Rectangle 521">
            <a:extLst>
              <a:ext uri="{FF2B5EF4-FFF2-40B4-BE49-F238E27FC236}">
                <a16:creationId xmlns:a16="http://schemas.microsoft.com/office/drawing/2014/main" id="{F1B76AB2-1B9C-298D-C16E-70DB5132C13E}"/>
              </a:ext>
            </a:extLst>
          </p:cNvPr>
          <p:cNvSpPr/>
          <p:nvPr/>
        </p:nvSpPr>
        <p:spPr>
          <a:xfrm>
            <a:off x="5298269"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23" name="Rectangle 522">
            <a:extLst>
              <a:ext uri="{FF2B5EF4-FFF2-40B4-BE49-F238E27FC236}">
                <a16:creationId xmlns:a16="http://schemas.microsoft.com/office/drawing/2014/main" id="{E94CE09E-4A9B-54BD-5043-DC4ADC351734}"/>
              </a:ext>
            </a:extLst>
          </p:cNvPr>
          <p:cNvSpPr/>
          <p:nvPr/>
        </p:nvSpPr>
        <p:spPr>
          <a:xfrm>
            <a:off x="5628244"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24" name="Rectangle 523">
            <a:extLst>
              <a:ext uri="{FF2B5EF4-FFF2-40B4-BE49-F238E27FC236}">
                <a16:creationId xmlns:a16="http://schemas.microsoft.com/office/drawing/2014/main" id="{90899626-45AD-098E-292A-ED2ECF258B69}"/>
              </a:ext>
            </a:extLst>
          </p:cNvPr>
          <p:cNvSpPr/>
          <p:nvPr/>
        </p:nvSpPr>
        <p:spPr>
          <a:xfrm>
            <a:off x="3318431" y="414531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25" name="Rectangle 524">
            <a:extLst>
              <a:ext uri="{FF2B5EF4-FFF2-40B4-BE49-F238E27FC236}">
                <a16:creationId xmlns:a16="http://schemas.microsoft.com/office/drawing/2014/main" id="{37D55F2B-1D9B-DC59-229E-CF78FE7B8080}"/>
              </a:ext>
            </a:extLst>
          </p:cNvPr>
          <p:cNvSpPr/>
          <p:nvPr/>
        </p:nvSpPr>
        <p:spPr>
          <a:xfrm>
            <a:off x="3648404" y="414531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26" name="Rectangle 525">
            <a:extLst>
              <a:ext uri="{FF2B5EF4-FFF2-40B4-BE49-F238E27FC236}">
                <a16:creationId xmlns:a16="http://schemas.microsoft.com/office/drawing/2014/main" id="{152ECBB8-1E4B-6FD1-D091-C7E1EB8EEE10}"/>
              </a:ext>
            </a:extLst>
          </p:cNvPr>
          <p:cNvSpPr/>
          <p:nvPr/>
        </p:nvSpPr>
        <p:spPr>
          <a:xfrm>
            <a:off x="3978377" y="414531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527" name="Rectangle 526">
            <a:extLst>
              <a:ext uri="{FF2B5EF4-FFF2-40B4-BE49-F238E27FC236}">
                <a16:creationId xmlns:a16="http://schemas.microsoft.com/office/drawing/2014/main" id="{14496FDF-EC02-F0D6-017A-D7734C50DE28}"/>
              </a:ext>
            </a:extLst>
          </p:cNvPr>
          <p:cNvSpPr/>
          <p:nvPr/>
        </p:nvSpPr>
        <p:spPr>
          <a:xfrm>
            <a:off x="4308350"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28" name="Rectangle 527">
            <a:extLst>
              <a:ext uri="{FF2B5EF4-FFF2-40B4-BE49-F238E27FC236}">
                <a16:creationId xmlns:a16="http://schemas.microsoft.com/office/drawing/2014/main" id="{895327EF-4479-64B8-7063-08D22C0B9060}"/>
              </a:ext>
            </a:extLst>
          </p:cNvPr>
          <p:cNvSpPr/>
          <p:nvPr/>
        </p:nvSpPr>
        <p:spPr>
          <a:xfrm>
            <a:off x="4638323"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29" name="Rectangle 528">
            <a:extLst>
              <a:ext uri="{FF2B5EF4-FFF2-40B4-BE49-F238E27FC236}">
                <a16:creationId xmlns:a16="http://schemas.microsoft.com/office/drawing/2014/main" id="{EBD24C28-1E96-18AA-A83D-414705BC21D1}"/>
              </a:ext>
            </a:extLst>
          </p:cNvPr>
          <p:cNvSpPr/>
          <p:nvPr/>
        </p:nvSpPr>
        <p:spPr>
          <a:xfrm>
            <a:off x="4968296"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30" name="Rectangle 529">
            <a:extLst>
              <a:ext uri="{FF2B5EF4-FFF2-40B4-BE49-F238E27FC236}">
                <a16:creationId xmlns:a16="http://schemas.microsoft.com/office/drawing/2014/main" id="{749266F2-F9B8-25FE-20E4-4E78AACB6A67}"/>
              </a:ext>
            </a:extLst>
          </p:cNvPr>
          <p:cNvSpPr/>
          <p:nvPr/>
        </p:nvSpPr>
        <p:spPr>
          <a:xfrm>
            <a:off x="5298269"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31" name="Rectangle 530">
            <a:extLst>
              <a:ext uri="{FF2B5EF4-FFF2-40B4-BE49-F238E27FC236}">
                <a16:creationId xmlns:a16="http://schemas.microsoft.com/office/drawing/2014/main" id="{96FD4A78-CC54-E1CC-029D-DC90CA67F0C0}"/>
              </a:ext>
            </a:extLst>
          </p:cNvPr>
          <p:cNvSpPr/>
          <p:nvPr/>
        </p:nvSpPr>
        <p:spPr>
          <a:xfrm>
            <a:off x="5628244"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32" name="Rectangle 531">
            <a:extLst>
              <a:ext uri="{FF2B5EF4-FFF2-40B4-BE49-F238E27FC236}">
                <a16:creationId xmlns:a16="http://schemas.microsoft.com/office/drawing/2014/main" id="{DBE16119-0627-06BD-B68D-DD5F2F390E18}"/>
              </a:ext>
            </a:extLst>
          </p:cNvPr>
          <p:cNvSpPr/>
          <p:nvPr/>
        </p:nvSpPr>
        <p:spPr>
          <a:xfrm>
            <a:off x="3318431" y="448685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33" name="Rectangle 532">
            <a:extLst>
              <a:ext uri="{FF2B5EF4-FFF2-40B4-BE49-F238E27FC236}">
                <a16:creationId xmlns:a16="http://schemas.microsoft.com/office/drawing/2014/main" id="{9BA00E8D-3603-8638-7AED-D172751AF330}"/>
              </a:ext>
            </a:extLst>
          </p:cNvPr>
          <p:cNvSpPr/>
          <p:nvPr/>
        </p:nvSpPr>
        <p:spPr>
          <a:xfrm>
            <a:off x="3648404" y="448685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534" name="Rectangle 533">
            <a:extLst>
              <a:ext uri="{FF2B5EF4-FFF2-40B4-BE49-F238E27FC236}">
                <a16:creationId xmlns:a16="http://schemas.microsoft.com/office/drawing/2014/main" id="{CE1DE576-2A7F-1A3E-0AE5-459BBE8EE872}"/>
              </a:ext>
            </a:extLst>
          </p:cNvPr>
          <p:cNvSpPr/>
          <p:nvPr/>
        </p:nvSpPr>
        <p:spPr>
          <a:xfrm>
            <a:off x="3978377" y="448685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35" name="Rectangle 534">
            <a:extLst>
              <a:ext uri="{FF2B5EF4-FFF2-40B4-BE49-F238E27FC236}">
                <a16:creationId xmlns:a16="http://schemas.microsoft.com/office/drawing/2014/main" id="{60D8AC28-6CD6-B2AC-E060-DC67CFA972AB}"/>
              </a:ext>
            </a:extLst>
          </p:cNvPr>
          <p:cNvSpPr/>
          <p:nvPr/>
        </p:nvSpPr>
        <p:spPr>
          <a:xfrm>
            <a:off x="4308350"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36" name="Rectangle 535">
            <a:extLst>
              <a:ext uri="{FF2B5EF4-FFF2-40B4-BE49-F238E27FC236}">
                <a16:creationId xmlns:a16="http://schemas.microsoft.com/office/drawing/2014/main" id="{31160FD1-36AD-3F33-98D6-3C0AADFAC5EE}"/>
              </a:ext>
            </a:extLst>
          </p:cNvPr>
          <p:cNvSpPr/>
          <p:nvPr/>
        </p:nvSpPr>
        <p:spPr>
          <a:xfrm>
            <a:off x="4638323"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37" name="Rectangle 536">
            <a:extLst>
              <a:ext uri="{FF2B5EF4-FFF2-40B4-BE49-F238E27FC236}">
                <a16:creationId xmlns:a16="http://schemas.microsoft.com/office/drawing/2014/main" id="{BEC68748-BB18-1DB6-A467-68869C331B44}"/>
              </a:ext>
            </a:extLst>
          </p:cNvPr>
          <p:cNvSpPr/>
          <p:nvPr/>
        </p:nvSpPr>
        <p:spPr>
          <a:xfrm>
            <a:off x="4968296"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38" name="Rectangle 537">
            <a:extLst>
              <a:ext uri="{FF2B5EF4-FFF2-40B4-BE49-F238E27FC236}">
                <a16:creationId xmlns:a16="http://schemas.microsoft.com/office/drawing/2014/main" id="{7915B8BA-4B75-F364-0F65-1B1F7A51ECF6}"/>
              </a:ext>
            </a:extLst>
          </p:cNvPr>
          <p:cNvSpPr/>
          <p:nvPr/>
        </p:nvSpPr>
        <p:spPr>
          <a:xfrm>
            <a:off x="5298269"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39" name="Rectangle 538">
            <a:extLst>
              <a:ext uri="{FF2B5EF4-FFF2-40B4-BE49-F238E27FC236}">
                <a16:creationId xmlns:a16="http://schemas.microsoft.com/office/drawing/2014/main" id="{A8DC35B4-68D5-D470-BAB5-9EC0759FBEF8}"/>
              </a:ext>
            </a:extLst>
          </p:cNvPr>
          <p:cNvSpPr/>
          <p:nvPr/>
        </p:nvSpPr>
        <p:spPr>
          <a:xfrm>
            <a:off x="5628244"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40" name="Rectangle 539">
            <a:extLst>
              <a:ext uri="{FF2B5EF4-FFF2-40B4-BE49-F238E27FC236}">
                <a16:creationId xmlns:a16="http://schemas.microsoft.com/office/drawing/2014/main" id="{DFF58E41-34C3-9D97-923D-1F3E2F577749}"/>
              </a:ext>
            </a:extLst>
          </p:cNvPr>
          <p:cNvSpPr/>
          <p:nvPr/>
        </p:nvSpPr>
        <p:spPr>
          <a:xfrm>
            <a:off x="3318431" y="4828389"/>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541" name="Rectangle 540">
            <a:extLst>
              <a:ext uri="{FF2B5EF4-FFF2-40B4-BE49-F238E27FC236}">
                <a16:creationId xmlns:a16="http://schemas.microsoft.com/office/drawing/2014/main" id="{B2D0952E-590E-F521-E202-E09C274285B9}"/>
              </a:ext>
            </a:extLst>
          </p:cNvPr>
          <p:cNvSpPr/>
          <p:nvPr/>
        </p:nvSpPr>
        <p:spPr>
          <a:xfrm>
            <a:off x="3648404" y="4828389"/>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42" name="Rectangle 541">
            <a:extLst>
              <a:ext uri="{FF2B5EF4-FFF2-40B4-BE49-F238E27FC236}">
                <a16:creationId xmlns:a16="http://schemas.microsoft.com/office/drawing/2014/main" id="{1810ED71-48E6-FA6E-EC41-8571774662FD}"/>
              </a:ext>
            </a:extLst>
          </p:cNvPr>
          <p:cNvSpPr/>
          <p:nvPr/>
        </p:nvSpPr>
        <p:spPr>
          <a:xfrm>
            <a:off x="3978377" y="4828389"/>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43" name="Rectangle 542">
            <a:extLst>
              <a:ext uri="{FF2B5EF4-FFF2-40B4-BE49-F238E27FC236}">
                <a16:creationId xmlns:a16="http://schemas.microsoft.com/office/drawing/2014/main" id="{C575607B-21BD-B99D-7A3F-3E0E71615FD1}"/>
              </a:ext>
            </a:extLst>
          </p:cNvPr>
          <p:cNvSpPr/>
          <p:nvPr/>
        </p:nvSpPr>
        <p:spPr>
          <a:xfrm>
            <a:off x="4308350"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44" name="Rectangle 543">
            <a:extLst>
              <a:ext uri="{FF2B5EF4-FFF2-40B4-BE49-F238E27FC236}">
                <a16:creationId xmlns:a16="http://schemas.microsoft.com/office/drawing/2014/main" id="{F6B5E4BC-1AC2-9D0D-F37F-0EE9B9F72D38}"/>
              </a:ext>
            </a:extLst>
          </p:cNvPr>
          <p:cNvSpPr/>
          <p:nvPr/>
        </p:nvSpPr>
        <p:spPr>
          <a:xfrm>
            <a:off x="4638323"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45" name="Rectangle 544">
            <a:extLst>
              <a:ext uri="{FF2B5EF4-FFF2-40B4-BE49-F238E27FC236}">
                <a16:creationId xmlns:a16="http://schemas.microsoft.com/office/drawing/2014/main" id="{1D6ED82C-AE5C-4A62-6372-1D10EB7D6DAB}"/>
              </a:ext>
            </a:extLst>
          </p:cNvPr>
          <p:cNvSpPr/>
          <p:nvPr/>
        </p:nvSpPr>
        <p:spPr>
          <a:xfrm>
            <a:off x="4968296"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46" name="Rectangle 545">
            <a:extLst>
              <a:ext uri="{FF2B5EF4-FFF2-40B4-BE49-F238E27FC236}">
                <a16:creationId xmlns:a16="http://schemas.microsoft.com/office/drawing/2014/main" id="{3C764ED2-C4B0-9812-1923-265178CC24DB}"/>
              </a:ext>
            </a:extLst>
          </p:cNvPr>
          <p:cNvSpPr/>
          <p:nvPr/>
        </p:nvSpPr>
        <p:spPr>
          <a:xfrm>
            <a:off x="5298269"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47" name="Rectangle 546">
            <a:extLst>
              <a:ext uri="{FF2B5EF4-FFF2-40B4-BE49-F238E27FC236}">
                <a16:creationId xmlns:a16="http://schemas.microsoft.com/office/drawing/2014/main" id="{4116F635-B7E5-FB79-7CDB-E58504F09170}"/>
              </a:ext>
            </a:extLst>
          </p:cNvPr>
          <p:cNvSpPr/>
          <p:nvPr/>
        </p:nvSpPr>
        <p:spPr>
          <a:xfrm>
            <a:off x="5628244"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48" name="Rectangle 547">
            <a:extLst>
              <a:ext uri="{FF2B5EF4-FFF2-40B4-BE49-F238E27FC236}">
                <a16:creationId xmlns:a16="http://schemas.microsoft.com/office/drawing/2014/main" id="{1866419C-EBA7-4396-EDD4-CAD4C1DC686C}"/>
              </a:ext>
            </a:extLst>
          </p:cNvPr>
          <p:cNvSpPr/>
          <p:nvPr/>
        </p:nvSpPr>
        <p:spPr>
          <a:xfrm>
            <a:off x="3318431" y="5169928"/>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49" name="Rectangle 548">
            <a:extLst>
              <a:ext uri="{FF2B5EF4-FFF2-40B4-BE49-F238E27FC236}">
                <a16:creationId xmlns:a16="http://schemas.microsoft.com/office/drawing/2014/main" id="{0FE1F8E4-1A9C-F107-7C13-1064B16BB202}"/>
              </a:ext>
            </a:extLst>
          </p:cNvPr>
          <p:cNvSpPr/>
          <p:nvPr/>
        </p:nvSpPr>
        <p:spPr>
          <a:xfrm>
            <a:off x="3648404" y="5169928"/>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550" name="Rectangle 549">
            <a:extLst>
              <a:ext uri="{FF2B5EF4-FFF2-40B4-BE49-F238E27FC236}">
                <a16:creationId xmlns:a16="http://schemas.microsoft.com/office/drawing/2014/main" id="{8500036D-7F47-9CA2-90B6-EC12E7C570D3}"/>
              </a:ext>
            </a:extLst>
          </p:cNvPr>
          <p:cNvSpPr/>
          <p:nvPr/>
        </p:nvSpPr>
        <p:spPr>
          <a:xfrm>
            <a:off x="3978377" y="5169928"/>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51" name="Rectangle 550">
            <a:extLst>
              <a:ext uri="{FF2B5EF4-FFF2-40B4-BE49-F238E27FC236}">
                <a16:creationId xmlns:a16="http://schemas.microsoft.com/office/drawing/2014/main" id="{DCE432B8-CFCC-EBDC-770F-33292EDA63DB}"/>
              </a:ext>
            </a:extLst>
          </p:cNvPr>
          <p:cNvSpPr/>
          <p:nvPr/>
        </p:nvSpPr>
        <p:spPr>
          <a:xfrm>
            <a:off x="4308350"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52" name="Rectangle 551">
            <a:extLst>
              <a:ext uri="{FF2B5EF4-FFF2-40B4-BE49-F238E27FC236}">
                <a16:creationId xmlns:a16="http://schemas.microsoft.com/office/drawing/2014/main" id="{33233D11-81C3-EC85-45B1-C014477B8BE3}"/>
              </a:ext>
            </a:extLst>
          </p:cNvPr>
          <p:cNvSpPr/>
          <p:nvPr/>
        </p:nvSpPr>
        <p:spPr>
          <a:xfrm>
            <a:off x="4638323"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53" name="Rectangle 552">
            <a:extLst>
              <a:ext uri="{FF2B5EF4-FFF2-40B4-BE49-F238E27FC236}">
                <a16:creationId xmlns:a16="http://schemas.microsoft.com/office/drawing/2014/main" id="{60D245D9-1D2E-170B-F685-8FBC2F643F4C}"/>
              </a:ext>
            </a:extLst>
          </p:cNvPr>
          <p:cNvSpPr/>
          <p:nvPr/>
        </p:nvSpPr>
        <p:spPr>
          <a:xfrm>
            <a:off x="4968296"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54" name="Rectangle 553">
            <a:extLst>
              <a:ext uri="{FF2B5EF4-FFF2-40B4-BE49-F238E27FC236}">
                <a16:creationId xmlns:a16="http://schemas.microsoft.com/office/drawing/2014/main" id="{0A652A37-766A-8C0D-EB34-D31617B35B5B}"/>
              </a:ext>
            </a:extLst>
          </p:cNvPr>
          <p:cNvSpPr/>
          <p:nvPr/>
        </p:nvSpPr>
        <p:spPr>
          <a:xfrm>
            <a:off x="5298269"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55" name="Rectangle 554">
            <a:extLst>
              <a:ext uri="{FF2B5EF4-FFF2-40B4-BE49-F238E27FC236}">
                <a16:creationId xmlns:a16="http://schemas.microsoft.com/office/drawing/2014/main" id="{4ABDB8E2-E849-8D10-77F7-236DCBDAC046}"/>
              </a:ext>
            </a:extLst>
          </p:cNvPr>
          <p:cNvSpPr/>
          <p:nvPr/>
        </p:nvSpPr>
        <p:spPr>
          <a:xfrm>
            <a:off x="5628244"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56" name="Rectangle 555">
            <a:extLst>
              <a:ext uri="{FF2B5EF4-FFF2-40B4-BE49-F238E27FC236}">
                <a16:creationId xmlns:a16="http://schemas.microsoft.com/office/drawing/2014/main" id="{5A22F354-D3CE-1D4A-9477-2E98F8684C63}"/>
              </a:ext>
            </a:extLst>
          </p:cNvPr>
          <p:cNvSpPr/>
          <p:nvPr/>
        </p:nvSpPr>
        <p:spPr>
          <a:xfrm>
            <a:off x="3318431" y="5511469"/>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57" name="Rectangle 556">
            <a:extLst>
              <a:ext uri="{FF2B5EF4-FFF2-40B4-BE49-F238E27FC236}">
                <a16:creationId xmlns:a16="http://schemas.microsoft.com/office/drawing/2014/main" id="{3B11D6BC-2A52-9483-C416-17D3F91CECE3}"/>
              </a:ext>
            </a:extLst>
          </p:cNvPr>
          <p:cNvSpPr/>
          <p:nvPr/>
        </p:nvSpPr>
        <p:spPr>
          <a:xfrm>
            <a:off x="3648404" y="5511469"/>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58" name="Rectangle 557">
            <a:extLst>
              <a:ext uri="{FF2B5EF4-FFF2-40B4-BE49-F238E27FC236}">
                <a16:creationId xmlns:a16="http://schemas.microsoft.com/office/drawing/2014/main" id="{6F716E86-D1F8-4AE0-5E8C-0A0E75D9783C}"/>
              </a:ext>
            </a:extLst>
          </p:cNvPr>
          <p:cNvSpPr/>
          <p:nvPr/>
        </p:nvSpPr>
        <p:spPr>
          <a:xfrm>
            <a:off x="3978377" y="5511469"/>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559" name="Rectangle 558">
            <a:extLst>
              <a:ext uri="{FF2B5EF4-FFF2-40B4-BE49-F238E27FC236}">
                <a16:creationId xmlns:a16="http://schemas.microsoft.com/office/drawing/2014/main" id="{15F0B7F2-C108-7CBA-C83C-536F67CD0D9B}"/>
              </a:ext>
            </a:extLst>
          </p:cNvPr>
          <p:cNvSpPr/>
          <p:nvPr/>
        </p:nvSpPr>
        <p:spPr>
          <a:xfrm>
            <a:off x="4308350"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60" name="Rectangle 559">
            <a:extLst>
              <a:ext uri="{FF2B5EF4-FFF2-40B4-BE49-F238E27FC236}">
                <a16:creationId xmlns:a16="http://schemas.microsoft.com/office/drawing/2014/main" id="{55BA39E4-BD45-5DD6-C54B-9144B0FFB187}"/>
              </a:ext>
            </a:extLst>
          </p:cNvPr>
          <p:cNvSpPr/>
          <p:nvPr/>
        </p:nvSpPr>
        <p:spPr>
          <a:xfrm>
            <a:off x="4638323"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61" name="Rectangle 560">
            <a:extLst>
              <a:ext uri="{FF2B5EF4-FFF2-40B4-BE49-F238E27FC236}">
                <a16:creationId xmlns:a16="http://schemas.microsoft.com/office/drawing/2014/main" id="{225F632C-08B5-071C-10D1-97CA15CFF053}"/>
              </a:ext>
            </a:extLst>
          </p:cNvPr>
          <p:cNvSpPr/>
          <p:nvPr/>
        </p:nvSpPr>
        <p:spPr>
          <a:xfrm>
            <a:off x="4968296"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62" name="Rectangle 561">
            <a:extLst>
              <a:ext uri="{FF2B5EF4-FFF2-40B4-BE49-F238E27FC236}">
                <a16:creationId xmlns:a16="http://schemas.microsoft.com/office/drawing/2014/main" id="{98606C58-6896-7A6B-B9F6-B5D951E39959}"/>
              </a:ext>
            </a:extLst>
          </p:cNvPr>
          <p:cNvSpPr/>
          <p:nvPr/>
        </p:nvSpPr>
        <p:spPr>
          <a:xfrm>
            <a:off x="5298269"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63" name="Rectangle 562">
            <a:extLst>
              <a:ext uri="{FF2B5EF4-FFF2-40B4-BE49-F238E27FC236}">
                <a16:creationId xmlns:a16="http://schemas.microsoft.com/office/drawing/2014/main" id="{347DD389-E930-2A50-4540-B346605F0C67}"/>
              </a:ext>
            </a:extLst>
          </p:cNvPr>
          <p:cNvSpPr/>
          <p:nvPr/>
        </p:nvSpPr>
        <p:spPr>
          <a:xfrm>
            <a:off x="5628244"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64" name="Rectangle 563">
            <a:extLst>
              <a:ext uri="{FF2B5EF4-FFF2-40B4-BE49-F238E27FC236}">
                <a16:creationId xmlns:a16="http://schemas.microsoft.com/office/drawing/2014/main" id="{EC218753-C9DB-B993-C082-993FCBEE9289}"/>
              </a:ext>
            </a:extLst>
          </p:cNvPr>
          <p:cNvSpPr/>
          <p:nvPr/>
        </p:nvSpPr>
        <p:spPr>
          <a:xfrm>
            <a:off x="3110824" y="2942332"/>
            <a:ext cx="2895599" cy="294322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5" name="Rectangle 564">
            <a:extLst>
              <a:ext uri="{FF2B5EF4-FFF2-40B4-BE49-F238E27FC236}">
                <a16:creationId xmlns:a16="http://schemas.microsoft.com/office/drawing/2014/main" id="{40D7A906-DC87-BB63-D758-5B791818459C}"/>
              </a:ext>
            </a:extLst>
          </p:cNvPr>
          <p:cNvSpPr/>
          <p:nvPr/>
        </p:nvSpPr>
        <p:spPr>
          <a:xfrm>
            <a:off x="3110823" y="2104132"/>
            <a:ext cx="2895600" cy="847725"/>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lstStyle/>
          <a:p>
            <a:pPr algn="ctr"/>
            <a:r>
              <a:rPr lang="en-US" sz="1400" dirty="0">
                <a:solidFill>
                  <a:schemeClr val="tx1">
                    <a:lumMod val="75000"/>
                    <a:lumOff val="25000"/>
                  </a:schemeClr>
                </a:solidFill>
              </a:rPr>
              <a:t>The region in red is the domain of the tree node in blue</a:t>
            </a:r>
          </a:p>
        </p:txBody>
      </p:sp>
      <p:sp>
        <p:nvSpPr>
          <p:cNvPr id="566" name="Rectangle 565">
            <a:extLst>
              <a:ext uri="{FF2B5EF4-FFF2-40B4-BE49-F238E27FC236}">
                <a16:creationId xmlns:a16="http://schemas.microsoft.com/office/drawing/2014/main" id="{B24C99DE-CC28-486D-1D68-4E1F04606076}"/>
              </a:ext>
            </a:extLst>
          </p:cNvPr>
          <p:cNvSpPr/>
          <p:nvPr/>
        </p:nvSpPr>
        <p:spPr>
          <a:xfrm>
            <a:off x="3110823" y="1542157"/>
            <a:ext cx="2895600" cy="5619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Regular Tree</a:t>
            </a:r>
          </a:p>
        </p:txBody>
      </p:sp>
      <p:sp>
        <p:nvSpPr>
          <p:cNvPr id="567" name="Rectangle 566">
            <a:extLst>
              <a:ext uri="{FF2B5EF4-FFF2-40B4-BE49-F238E27FC236}">
                <a16:creationId xmlns:a16="http://schemas.microsoft.com/office/drawing/2014/main" id="{7027811B-25C8-2103-E5FF-00A93AB5F6BF}"/>
              </a:ext>
            </a:extLst>
          </p:cNvPr>
          <p:cNvSpPr/>
          <p:nvPr/>
        </p:nvSpPr>
        <p:spPr>
          <a:xfrm>
            <a:off x="3922864" y="3733635"/>
            <a:ext cx="308333" cy="669690"/>
          </a:xfrm>
          <a:prstGeom prst="rect">
            <a:avLst/>
          </a:prstGeom>
          <a:noFill/>
          <a:ln w="381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9" name="Rectangle 568">
            <a:extLst>
              <a:ext uri="{FF2B5EF4-FFF2-40B4-BE49-F238E27FC236}">
                <a16:creationId xmlns:a16="http://schemas.microsoft.com/office/drawing/2014/main" id="{F661198F-92C2-CBE0-1F62-676460762895}"/>
              </a:ext>
            </a:extLst>
          </p:cNvPr>
          <p:cNvSpPr/>
          <p:nvPr/>
        </p:nvSpPr>
        <p:spPr>
          <a:xfrm>
            <a:off x="6352622" y="312069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570" name="Rectangle 569">
            <a:extLst>
              <a:ext uri="{FF2B5EF4-FFF2-40B4-BE49-F238E27FC236}">
                <a16:creationId xmlns:a16="http://schemas.microsoft.com/office/drawing/2014/main" id="{7B27EA0B-6A98-3B2F-E308-8F4932C56322}"/>
              </a:ext>
            </a:extLst>
          </p:cNvPr>
          <p:cNvSpPr/>
          <p:nvPr/>
        </p:nvSpPr>
        <p:spPr>
          <a:xfrm>
            <a:off x="6682595" y="312069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71" name="Rectangle 570">
            <a:extLst>
              <a:ext uri="{FF2B5EF4-FFF2-40B4-BE49-F238E27FC236}">
                <a16:creationId xmlns:a16="http://schemas.microsoft.com/office/drawing/2014/main" id="{C98D7D89-BBB6-06BB-826B-485E7AC87312}"/>
              </a:ext>
            </a:extLst>
          </p:cNvPr>
          <p:cNvSpPr/>
          <p:nvPr/>
        </p:nvSpPr>
        <p:spPr>
          <a:xfrm>
            <a:off x="7012568" y="312069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72" name="Rectangle 571">
            <a:extLst>
              <a:ext uri="{FF2B5EF4-FFF2-40B4-BE49-F238E27FC236}">
                <a16:creationId xmlns:a16="http://schemas.microsoft.com/office/drawing/2014/main" id="{2FECFF2C-E492-41D5-0A8B-3F591317B24E}"/>
              </a:ext>
            </a:extLst>
          </p:cNvPr>
          <p:cNvSpPr/>
          <p:nvPr/>
        </p:nvSpPr>
        <p:spPr>
          <a:xfrm>
            <a:off x="7342541"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73" name="Rectangle 572">
            <a:extLst>
              <a:ext uri="{FF2B5EF4-FFF2-40B4-BE49-F238E27FC236}">
                <a16:creationId xmlns:a16="http://schemas.microsoft.com/office/drawing/2014/main" id="{2BA0E9DB-62B4-46D5-D62F-C42CB37040DE}"/>
              </a:ext>
            </a:extLst>
          </p:cNvPr>
          <p:cNvSpPr/>
          <p:nvPr/>
        </p:nvSpPr>
        <p:spPr>
          <a:xfrm>
            <a:off x="7672514"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74" name="Rectangle 573">
            <a:extLst>
              <a:ext uri="{FF2B5EF4-FFF2-40B4-BE49-F238E27FC236}">
                <a16:creationId xmlns:a16="http://schemas.microsoft.com/office/drawing/2014/main" id="{D55D56AE-2F8F-1988-DDB6-C4080163B387}"/>
              </a:ext>
            </a:extLst>
          </p:cNvPr>
          <p:cNvSpPr/>
          <p:nvPr/>
        </p:nvSpPr>
        <p:spPr>
          <a:xfrm>
            <a:off x="8002487"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75" name="Rectangle 574">
            <a:extLst>
              <a:ext uri="{FF2B5EF4-FFF2-40B4-BE49-F238E27FC236}">
                <a16:creationId xmlns:a16="http://schemas.microsoft.com/office/drawing/2014/main" id="{63A05865-2017-2582-8242-C5FB003CFD50}"/>
              </a:ext>
            </a:extLst>
          </p:cNvPr>
          <p:cNvSpPr/>
          <p:nvPr/>
        </p:nvSpPr>
        <p:spPr>
          <a:xfrm>
            <a:off x="8332460"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76" name="Rectangle 575">
            <a:extLst>
              <a:ext uri="{FF2B5EF4-FFF2-40B4-BE49-F238E27FC236}">
                <a16:creationId xmlns:a16="http://schemas.microsoft.com/office/drawing/2014/main" id="{91F13157-C9DA-6E1B-6A3E-633C0CCEC827}"/>
              </a:ext>
            </a:extLst>
          </p:cNvPr>
          <p:cNvSpPr/>
          <p:nvPr/>
        </p:nvSpPr>
        <p:spPr>
          <a:xfrm>
            <a:off x="8662435"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77" name="Rectangle 576">
            <a:extLst>
              <a:ext uri="{FF2B5EF4-FFF2-40B4-BE49-F238E27FC236}">
                <a16:creationId xmlns:a16="http://schemas.microsoft.com/office/drawing/2014/main" id="{46697D93-9B07-1DA4-A4D0-B112AAA30ABE}"/>
              </a:ext>
            </a:extLst>
          </p:cNvPr>
          <p:cNvSpPr/>
          <p:nvPr/>
        </p:nvSpPr>
        <p:spPr>
          <a:xfrm>
            <a:off x="6352622" y="346223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578" name="Rectangle 577">
            <a:extLst>
              <a:ext uri="{FF2B5EF4-FFF2-40B4-BE49-F238E27FC236}">
                <a16:creationId xmlns:a16="http://schemas.microsoft.com/office/drawing/2014/main" id="{BC54A0C2-9A23-25B4-53E3-EAEBB7626B26}"/>
              </a:ext>
            </a:extLst>
          </p:cNvPr>
          <p:cNvSpPr/>
          <p:nvPr/>
        </p:nvSpPr>
        <p:spPr>
          <a:xfrm>
            <a:off x="6682595" y="346223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79" name="Rectangle 578">
            <a:extLst>
              <a:ext uri="{FF2B5EF4-FFF2-40B4-BE49-F238E27FC236}">
                <a16:creationId xmlns:a16="http://schemas.microsoft.com/office/drawing/2014/main" id="{6C9795AC-E07D-E96B-7C37-DBF5A2124C6C}"/>
              </a:ext>
            </a:extLst>
          </p:cNvPr>
          <p:cNvSpPr/>
          <p:nvPr/>
        </p:nvSpPr>
        <p:spPr>
          <a:xfrm>
            <a:off x="7012568" y="346223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80" name="Rectangle 579">
            <a:extLst>
              <a:ext uri="{FF2B5EF4-FFF2-40B4-BE49-F238E27FC236}">
                <a16:creationId xmlns:a16="http://schemas.microsoft.com/office/drawing/2014/main" id="{ACD36DAC-ECAF-49B7-D48F-95517B9CE57B}"/>
              </a:ext>
            </a:extLst>
          </p:cNvPr>
          <p:cNvSpPr/>
          <p:nvPr/>
        </p:nvSpPr>
        <p:spPr>
          <a:xfrm>
            <a:off x="7342541"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81" name="Rectangle 580">
            <a:extLst>
              <a:ext uri="{FF2B5EF4-FFF2-40B4-BE49-F238E27FC236}">
                <a16:creationId xmlns:a16="http://schemas.microsoft.com/office/drawing/2014/main" id="{EA1F8C9E-2B03-54FC-B6A8-DA447645F822}"/>
              </a:ext>
            </a:extLst>
          </p:cNvPr>
          <p:cNvSpPr/>
          <p:nvPr/>
        </p:nvSpPr>
        <p:spPr>
          <a:xfrm>
            <a:off x="7672514"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82" name="Rectangle 581">
            <a:extLst>
              <a:ext uri="{FF2B5EF4-FFF2-40B4-BE49-F238E27FC236}">
                <a16:creationId xmlns:a16="http://schemas.microsoft.com/office/drawing/2014/main" id="{16112D62-1467-0A21-A31F-5F68D2AECF7B}"/>
              </a:ext>
            </a:extLst>
          </p:cNvPr>
          <p:cNvSpPr/>
          <p:nvPr/>
        </p:nvSpPr>
        <p:spPr>
          <a:xfrm>
            <a:off x="8002487"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83" name="Rectangle 582">
            <a:extLst>
              <a:ext uri="{FF2B5EF4-FFF2-40B4-BE49-F238E27FC236}">
                <a16:creationId xmlns:a16="http://schemas.microsoft.com/office/drawing/2014/main" id="{6364F7E7-8DC1-8DFF-81BC-466DB691E54F}"/>
              </a:ext>
            </a:extLst>
          </p:cNvPr>
          <p:cNvSpPr/>
          <p:nvPr/>
        </p:nvSpPr>
        <p:spPr>
          <a:xfrm>
            <a:off x="8332460"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84" name="Rectangle 583">
            <a:extLst>
              <a:ext uri="{FF2B5EF4-FFF2-40B4-BE49-F238E27FC236}">
                <a16:creationId xmlns:a16="http://schemas.microsoft.com/office/drawing/2014/main" id="{D1ADE6B7-5206-ECE9-D795-2E6C048C1E21}"/>
              </a:ext>
            </a:extLst>
          </p:cNvPr>
          <p:cNvSpPr/>
          <p:nvPr/>
        </p:nvSpPr>
        <p:spPr>
          <a:xfrm>
            <a:off x="8662435"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85" name="Rectangle 584">
            <a:extLst>
              <a:ext uri="{FF2B5EF4-FFF2-40B4-BE49-F238E27FC236}">
                <a16:creationId xmlns:a16="http://schemas.microsoft.com/office/drawing/2014/main" id="{95F4A917-25E3-E7DF-B6FF-05A0FE384687}"/>
              </a:ext>
            </a:extLst>
          </p:cNvPr>
          <p:cNvSpPr/>
          <p:nvPr/>
        </p:nvSpPr>
        <p:spPr>
          <a:xfrm>
            <a:off x="6352622" y="380377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86" name="Rectangle 585">
            <a:extLst>
              <a:ext uri="{FF2B5EF4-FFF2-40B4-BE49-F238E27FC236}">
                <a16:creationId xmlns:a16="http://schemas.microsoft.com/office/drawing/2014/main" id="{A3315D10-5315-AB94-2099-6B877BF077BE}"/>
              </a:ext>
            </a:extLst>
          </p:cNvPr>
          <p:cNvSpPr/>
          <p:nvPr/>
        </p:nvSpPr>
        <p:spPr>
          <a:xfrm>
            <a:off x="6682595" y="380377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587" name="Rectangle 586">
            <a:extLst>
              <a:ext uri="{FF2B5EF4-FFF2-40B4-BE49-F238E27FC236}">
                <a16:creationId xmlns:a16="http://schemas.microsoft.com/office/drawing/2014/main" id="{CA827C3D-2703-1FD3-5C8B-6D21EA262777}"/>
              </a:ext>
            </a:extLst>
          </p:cNvPr>
          <p:cNvSpPr/>
          <p:nvPr/>
        </p:nvSpPr>
        <p:spPr>
          <a:xfrm>
            <a:off x="7012568" y="380377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88" name="Rectangle 587">
            <a:extLst>
              <a:ext uri="{FF2B5EF4-FFF2-40B4-BE49-F238E27FC236}">
                <a16:creationId xmlns:a16="http://schemas.microsoft.com/office/drawing/2014/main" id="{6A959285-197B-4AB7-49A1-171BF4E43539}"/>
              </a:ext>
            </a:extLst>
          </p:cNvPr>
          <p:cNvSpPr/>
          <p:nvPr/>
        </p:nvSpPr>
        <p:spPr>
          <a:xfrm>
            <a:off x="7342541"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89" name="Rectangle 588">
            <a:extLst>
              <a:ext uri="{FF2B5EF4-FFF2-40B4-BE49-F238E27FC236}">
                <a16:creationId xmlns:a16="http://schemas.microsoft.com/office/drawing/2014/main" id="{E84F8992-6E4A-19C7-A545-80F34839DF0F}"/>
              </a:ext>
            </a:extLst>
          </p:cNvPr>
          <p:cNvSpPr/>
          <p:nvPr/>
        </p:nvSpPr>
        <p:spPr>
          <a:xfrm>
            <a:off x="7672514"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90" name="Rectangle 589">
            <a:extLst>
              <a:ext uri="{FF2B5EF4-FFF2-40B4-BE49-F238E27FC236}">
                <a16:creationId xmlns:a16="http://schemas.microsoft.com/office/drawing/2014/main" id="{ED4097FC-E2B5-B480-9D54-CE0A99847D27}"/>
              </a:ext>
            </a:extLst>
          </p:cNvPr>
          <p:cNvSpPr/>
          <p:nvPr/>
        </p:nvSpPr>
        <p:spPr>
          <a:xfrm>
            <a:off x="8002487"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91" name="Rectangle 590">
            <a:extLst>
              <a:ext uri="{FF2B5EF4-FFF2-40B4-BE49-F238E27FC236}">
                <a16:creationId xmlns:a16="http://schemas.microsoft.com/office/drawing/2014/main" id="{5790E938-9D13-5D46-765F-09B4AE0FC55E}"/>
              </a:ext>
            </a:extLst>
          </p:cNvPr>
          <p:cNvSpPr/>
          <p:nvPr/>
        </p:nvSpPr>
        <p:spPr>
          <a:xfrm>
            <a:off x="8332460"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92" name="Rectangle 591">
            <a:extLst>
              <a:ext uri="{FF2B5EF4-FFF2-40B4-BE49-F238E27FC236}">
                <a16:creationId xmlns:a16="http://schemas.microsoft.com/office/drawing/2014/main" id="{442C8D5B-FCAA-364B-3143-6F0022A8E3BC}"/>
              </a:ext>
            </a:extLst>
          </p:cNvPr>
          <p:cNvSpPr/>
          <p:nvPr/>
        </p:nvSpPr>
        <p:spPr>
          <a:xfrm>
            <a:off x="8662435"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93" name="Rectangle 592">
            <a:extLst>
              <a:ext uri="{FF2B5EF4-FFF2-40B4-BE49-F238E27FC236}">
                <a16:creationId xmlns:a16="http://schemas.microsoft.com/office/drawing/2014/main" id="{FBCF5345-427F-EFAD-809F-56CD9F71A0C9}"/>
              </a:ext>
            </a:extLst>
          </p:cNvPr>
          <p:cNvSpPr/>
          <p:nvPr/>
        </p:nvSpPr>
        <p:spPr>
          <a:xfrm>
            <a:off x="6352622" y="414531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94" name="Rectangle 593">
            <a:extLst>
              <a:ext uri="{FF2B5EF4-FFF2-40B4-BE49-F238E27FC236}">
                <a16:creationId xmlns:a16="http://schemas.microsoft.com/office/drawing/2014/main" id="{22363EF5-5A61-8150-96AF-0730BDA4BBCD}"/>
              </a:ext>
            </a:extLst>
          </p:cNvPr>
          <p:cNvSpPr/>
          <p:nvPr/>
        </p:nvSpPr>
        <p:spPr>
          <a:xfrm>
            <a:off x="6682595" y="414531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95" name="Rectangle 594">
            <a:extLst>
              <a:ext uri="{FF2B5EF4-FFF2-40B4-BE49-F238E27FC236}">
                <a16:creationId xmlns:a16="http://schemas.microsoft.com/office/drawing/2014/main" id="{8D7B4A22-9E47-5A17-FF54-6C57B8F7C523}"/>
              </a:ext>
            </a:extLst>
          </p:cNvPr>
          <p:cNvSpPr/>
          <p:nvPr/>
        </p:nvSpPr>
        <p:spPr>
          <a:xfrm>
            <a:off x="7012568" y="414531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596" name="Rectangle 595">
            <a:extLst>
              <a:ext uri="{FF2B5EF4-FFF2-40B4-BE49-F238E27FC236}">
                <a16:creationId xmlns:a16="http://schemas.microsoft.com/office/drawing/2014/main" id="{F9A738E7-03AF-CF44-EA62-76893733DDF0}"/>
              </a:ext>
            </a:extLst>
          </p:cNvPr>
          <p:cNvSpPr/>
          <p:nvPr/>
        </p:nvSpPr>
        <p:spPr>
          <a:xfrm>
            <a:off x="7342541"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97" name="Rectangle 596">
            <a:extLst>
              <a:ext uri="{FF2B5EF4-FFF2-40B4-BE49-F238E27FC236}">
                <a16:creationId xmlns:a16="http://schemas.microsoft.com/office/drawing/2014/main" id="{CA10297F-A187-1346-7D37-EBF2E69D9403}"/>
              </a:ext>
            </a:extLst>
          </p:cNvPr>
          <p:cNvSpPr/>
          <p:nvPr/>
        </p:nvSpPr>
        <p:spPr>
          <a:xfrm>
            <a:off x="7672514"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98" name="Rectangle 597">
            <a:extLst>
              <a:ext uri="{FF2B5EF4-FFF2-40B4-BE49-F238E27FC236}">
                <a16:creationId xmlns:a16="http://schemas.microsoft.com/office/drawing/2014/main" id="{D7ECDE40-5EBF-FA48-A3D2-34EBAA5696E0}"/>
              </a:ext>
            </a:extLst>
          </p:cNvPr>
          <p:cNvSpPr/>
          <p:nvPr/>
        </p:nvSpPr>
        <p:spPr>
          <a:xfrm>
            <a:off x="8002487"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99" name="Rectangle 598">
            <a:extLst>
              <a:ext uri="{FF2B5EF4-FFF2-40B4-BE49-F238E27FC236}">
                <a16:creationId xmlns:a16="http://schemas.microsoft.com/office/drawing/2014/main" id="{BE16B10C-9A3B-A716-D057-BC6244015F7B}"/>
              </a:ext>
            </a:extLst>
          </p:cNvPr>
          <p:cNvSpPr/>
          <p:nvPr/>
        </p:nvSpPr>
        <p:spPr>
          <a:xfrm>
            <a:off x="8332460"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00" name="Rectangle 599">
            <a:extLst>
              <a:ext uri="{FF2B5EF4-FFF2-40B4-BE49-F238E27FC236}">
                <a16:creationId xmlns:a16="http://schemas.microsoft.com/office/drawing/2014/main" id="{58DBF03F-9EAD-181B-CC19-818726D4E303}"/>
              </a:ext>
            </a:extLst>
          </p:cNvPr>
          <p:cNvSpPr/>
          <p:nvPr/>
        </p:nvSpPr>
        <p:spPr>
          <a:xfrm>
            <a:off x="8662435"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601" name="Rectangle 600">
            <a:extLst>
              <a:ext uri="{FF2B5EF4-FFF2-40B4-BE49-F238E27FC236}">
                <a16:creationId xmlns:a16="http://schemas.microsoft.com/office/drawing/2014/main" id="{465F14FD-01E4-0029-E5A0-CAA70A2CF68C}"/>
              </a:ext>
            </a:extLst>
          </p:cNvPr>
          <p:cNvSpPr/>
          <p:nvPr/>
        </p:nvSpPr>
        <p:spPr>
          <a:xfrm>
            <a:off x="6352622" y="448685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02" name="Rectangle 601">
            <a:extLst>
              <a:ext uri="{FF2B5EF4-FFF2-40B4-BE49-F238E27FC236}">
                <a16:creationId xmlns:a16="http://schemas.microsoft.com/office/drawing/2014/main" id="{17FFDC28-28A9-AC94-B2F7-4909E0BFF032}"/>
              </a:ext>
            </a:extLst>
          </p:cNvPr>
          <p:cNvSpPr/>
          <p:nvPr/>
        </p:nvSpPr>
        <p:spPr>
          <a:xfrm>
            <a:off x="6682595" y="448685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603" name="Rectangle 602">
            <a:extLst>
              <a:ext uri="{FF2B5EF4-FFF2-40B4-BE49-F238E27FC236}">
                <a16:creationId xmlns:a16="http://schemas.microsoft.com/office/drawing/2014/main" id="{7B0704C3-7341-B839-2E64-27DDD087965D}"/>
              </a:ext>
            </a:extLst>
          </p:cNvPr>
          <p:cNvSpPr/>
          <p:nvPr/>
        </p:nvSpPr>
        <p:spPr>
          <a:xfrm>
            <a:off x="7012568" y="448685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04" name="Rectangle 603">
            <a:extLst>
              <a:ext uri="{FF2B5EF4-FFF2-40B4-BE49-F238E27FC236}">
                <a16:creationId xmlns:a16="http://schemas.microsoft.com/office/drawing/2014/main" id="{34B5ED4C-399E-AD95-D5F6-6B1AC3EA360F}"/>
              </a:ext>
            </a:extLst>
          </p:cNvPr>
          <p:cNvSpPr/>
          <p:nvPr/>
        </p:nvSpPr>
        <p:spPr>
          <a:xfrm>
            <a:off x="7342541"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05" name="Rectangle 604">
            <a:extLst>
              <a:ext uri="{FF2B5EF4-FFF2-40B4-BE49-F238E27FC236}">
                <a16:creationId xmlns:a16="http://schemas.microsoft.com/office/drawing/2014/main" id="{1BFB1F3E-08F2-CF01-2672-788BCCE31DB2}"/>
              </a:ext>
            </a:extLst>
          </p:cNvPr>
          <p:cNvSpPr/>
          <p:nvPr/>
        </p:nvSpPr>
        <p:spPr>
          <a:xfrm>
            <a:off x="7672514"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06" name="Rectangle 605">
            <a:extLst>
              <a:ext uri="{FF2B5EF4-FFF2-40B4-BE49-F238E27FC236}">
                <a16:creationId xmlns:a16="http://schemas.microsoft.com/office/drawing/2014/main" id="{7AC38442-194D-48FC-B0CC-7CCE3CEFFA41}"/>
              </a:ext>
            </a:extLst>
          </p:cNvPr>
          <p:cNvSpPr/>
          <p:nvPr/>
        </p:nvSpPr>
        <p:spPr>
          <a:xfrm>
            <a:off x="8002487"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07" name="Rectangle 606">
            <a:extLst>
              <a:ext uri="{FF2B5EF4-FFF2-40B4-BE49-F238E27FC236}">
                <a16:creationId xmlns:a16="http://schemas.microsoft.com/office/drawing/2014/main" id="{54087098-F6C2-B1D8-1756-61E207771180}"/>
              </a:ext>
            </a:extLst>
          </p:cNvPr>
          <p:cNvSpPr/>
          <p:nvPr/>
        </p:nvSpPr>
        <p:spPr>
          <a:xfrm>
            <a:off x="8332460"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08" name="Rectangle 607">
            <a:extLst>
              <a:ext uri="{FF2B5EF4-FFF2-40B4-BE49-F238E27FC236}">
                <a16:creationId xmlns:a16="http://schemas.microsoft.com/office/drawing/2014/main" id="{62C4744D-5700-6F51-05D8-5E8029EE7FE9}"/>
              </a:ext>
            </a:extLst>
          </p:cNvPr>
          <p:cNvSpPr/>
          <p:nvPr/>
        </p:nvSpPr>
        <p:spPr>
          <a:xfrm>
            <a:off x="8662435"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609" name="Rectangle 608">
            <a:extLst>
              <a:ext uri="{FF2B5EF4-FFF2-40B4-BE49-F238E27FC236}">
                <a16:creationId xmlns:a16="http://schemas.microsoft.com/office/drawing/2014/main" id="{24A4040B-2A48-1AD7-9A6A-EEA39CFFA9B1}"/>
              </a:ext>
            </a:extLst>
          </p:cNvPr>
          <p:cNvSpPr/>
          <p:nvPr/>
        </p:nvSpPr>
        <p:spPr>
          <a:xfrm>
            <a:off x="6352622" y="4828389"/>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66FF"/>
                </a:solidFill>
              </a:rPr>
              <a:t>x</a:t>
            </a:r>
          </a:p>
        </p:txBody>
      </p:sp>
      <p:sp>
        <p:nvSpPr>
          <p:cNvPr id="610" name="Rectangle 609">
            <a:extLst>
              <a:ext uri="{FF2B5EF4-FFF2-40B4-BE49-F238E27FC236}">
                <a16:creationId xmlns:a16="http://schemas.microsoft.com/office/drawing/2014/main" id="{28443AD2-61AA-0C4C-D10C-535BBC1D135A}"/>
              </a:ext>
            </a:extLst>
          </p:cNvPr>
          <p:cNvSpPr/>
          <p:nvPr/>
        </p:nvSpPr>
        <p:spPr>
          <a:xfrm>
            <a:off x="6682595" y="4828389"/>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11" name="Rectangle 610">
            <a:extLst>
              <a:ext uri="{FF2B5EF4-FFF2-40B4-BE49-F238E27FC236}">
                <a16:creationId xmlns:a16="http://schemas.microsoft.com/office/drawing/2014/main" id="{BAA7720D-AB19-9305-43FD-C6A4709A0580}"/>
              </a:ext>
            </a:extLst>
          </p:cNvPr>
          <p:cNvSpPr/>
          <p:nvPr/>
        </p:nvSpPr>
        <p:spPr>
          <a:xfrm>
            <a:off x="7012568" y="4828389"/>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12" name="Rectangle 611">
            <a:extLst>
              <a:ext uri="{FF2B5EF4-FFF2-40B4-BE49-F238E27FC236}">
                <a16:creationId xmlns:a16="http://schemas.microsoft.com/office/drawing/2014/main" id="{D10C341A-6329-70EB-1DE1-8E3E20B57ABB}"/>
              </a:ext>
            </a:extLst>
          </p:cNvPr>
          <p:cNvSpPr/>
          <p:nvPr/>
        </p:nvSpPr>
        <p:spPr>
          <a:xfrm>
            <a:off x="7342541"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13" name="Rectangle 612">
            <a:extLst>
              <a:ext uri="{FF2B5EF4-FFF2-40B4-BE49-F238E27FC236}">
                <a16:creationId xmlns:a16="http://schemas.microsoft.com/office/drawing/2014/main" id="{E871B24C-6714-6692-CC9A-AA29A7BE16FE}"/>
              </a:ext>
            </a:extLst>
          </p:cNvPr>
          <p:cNvSpPr/>
          <p:nvPr/>
        </p:nvSpPr>
        <p:spPr>
          <a:xfrm>
            <a:off x="7672514"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14" name="Rectangle 613">
            <a:extLst>
              <a:ext uri="{FF2B5EF4-FFF2-40B4-BE49-F238E27FC236}">
                <a16:creationId xmlns:a16="http://schemas.microsoft.com/office/drawing/2014/main" id="{E7FAA82C-2C60-AA69-F504-AC2BEBF9CA61}"/>
              </a:ext>
            </a:extLst>
          </p:cNvPr>
          <p:cNvSpPr/>
          <p:nvPr/>
        </p:nvSpPr>
        <p:spPr>
          <a:xfrm>
            <a:off x="8002487"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15" name="Rectangle 614">
            <a:extLst>
              <a:ext uri="{FF2B5EF4-FFF2-40B4-BE49-F238E27FC236}">
                <a16:creationId xmlns:a16="http://schemas.microsoft.com/office/drawing/2014/main" id="{B2165612-3412-D887-ACB5-1C8BA709D4FB}"/>
              </a:ext>
            </a:extLst>
          </p:cNvPr>
          <p:cNvSpPr/>
          <p:nvPr/>
        </p:nvSpPr>
        <p:spPr>
          <a:xfrm>
            <a:off x="8332460"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16" name="Rectangle 615">
            <a:extLst>
              <a:ext uri="{FF2B5EF4-FFF2-40B4-BE49-F238E27FC236}">
                <a16:creationId xmlns:a16="http://schemas.microsoft.com/office/drawing/2014/main" id="{38F13E2D-45BC-3A6B-DBC5-2A007A0C800F}"/>
              </a:ext>
            </a:extLst>
          </p:cNvPr>
          <p:cNvSpPr/>
          <p:nvPr/>
        </p:nvSpPr>
        <p:spPr>
          <a:xfrm>
            <a:off x="8662435"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617" name="Rectangle 616">
            <a:extLst>
              <a:ext uri="{FF2B5EF4-FFF2-40B4-BE49-F238E27FC236}">
                <a16:creationId xmlns:a16="http://schemas.microsoft.com/office/drawing/2014/main" id="{B984BE44-8CF6-524C-52BA-1FC82F3A62A1}"/>
              </a:ext>
            </a:extLst>
          </p:cNvPr>
          <p:cNvSpPr/>
          <p:nvPr/>
        </p:nvSpPr>
        <p:spPr>
          <a:xfrm>
            <a:off x="6352622" y="5169928"/>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18" name="Rectangle 617">
            <a:extLst>
              <a:ext uri="{FF2B5EF4-FFF2-40B4-BE49-F238E27FC236}">
                <a16:creationId xmlns:a16="http://schemas.microsoft.com/office/drawing/2014/main" id="{E4538586-EF74-E320-B726-55EF6EDFA04F}"/>
              </a:ext>
            </a:extLst>
          </p:cNvPr>
          <p:cNvSpPr/>
          <p:nvPr/>
        </p:nvSpPr>
        <p:spPr>
          <a:xfrm>
            <a:off x="6682595" y="5169928"/>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619" name="Rectangle 618">
            <a:extLst>
              <a:ext uri="{FF2B5EF4-FFF2-40B4-BE49-F238E27FC236}">
                <a16:creationId xmlns:a16="http://schemas.microsoft.com/office/drawing/2014/main" id="{CDF289A6-68BC-2291-17AE-C06D8FEFB4FE}"/>
              </a:ext>
            </a:extLst>
          </p:cNvPr>
          <p:cNvSpPr/>
          <p:nvPr/>
        </p:nvSpPr>
        <p:spPr>
          <a:xfrm>
            <a:off x="7012568" y="5169928"/>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20" name="Rectangle 619">
            <a:extLst>
              <a:ext uri="{FF2B5EF4-FFF2-40B4-BE49-F238E27FC236}">
                <a16:creationId xmlns:a16="http://schemas.microsoft.com/office/drawing/2014/main" id="{DF517154-DD5E-883C-2038-8C243A223F7E}"/>
              </a:ext>
            </a:extLst>
          </p:cNvPr>
          <p:cNvSpPr/>
          <p:nvPr/>
        </p:nvSpPr>
        <p:spPr>
          <a:xfrm>
            <a:off x="7342541"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21" name="Rectangle 620">
            <a:extLst>
              <a:ext uri="{FF2B5EF4-FFF2-40B4-BE49-F238E27FC236}">
                <a16:creationId xmlns:a16="http://schemas.microsoft.com/office/drawing/2014/main" id="{8A2E5546-5C16-DA1F-A50A-DF2D2FDF93D6}"/>
              </a:ext>
            </a:extLst>
          </p:cNvPr>
          <p:cNvSpPr/>
          <p:nvPr/>
        </p:nvSpPr>
        <p:spPr>
          <a:xfrm>
            <a:off x="7672514"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22" name="Rectangle 621">
            <a:extLst>
              <a:ext uri="{FF2B5EF4-FFF2-40B4-BE49-F238E27FC236}">
                <a16:creationId xmlns:a16="http://schemas.microsoft.com/office/drawing/2014/main" id="{4C2BD829-87E8-A5EF-D32A-7A57C1AD7898}"/>
              </a:ext>
            </a:extLst>
          </p:cNvPr>
          <p:cNvSpPr/>
          <p:nvPr/>
        </p:nvSpPr>
        <p:spPr>
          <a:xfrm>
            <a:off x="8002487"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23" name="Rectangle 622">
            <a:extLst>
              <a:ext uri="{FF2B5EF4-FFF2-40B4-BE49-F238E27FC236}">
                <a16:creationId xmlns:a16="http://schemas.microsoft.com/office/drawing/2014/main" id="{2B365C10-0C40-469D-4305-75C9E9A61C13}"/>
              </a:ext>
            </a:extLst>
          </p:cNvPr>
          <p:cNvSpPr/>
          <p:nvPr/>
        </p:nvSpPr>
        <p:spPr>
          <a:xfrm>
            <a:off x="8332460"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24" name="Rectangle 623">
            <a:extLst>
              <a:ext uri="{FF2B5EF4-FFF2-40B4-BE49-F238E27FC236}">
                <a16:creationId xmlns:a16="http://schemas.microsoft.com/office/drawing/2014/main" id="{3D814972-560D-2015-0013-4A2BD10837D8}"/>
              </a:ext>
            </a:extLst>
          </p:cNvPr>
          <p:cNvSpPr/>
          <p:nvPr/>
        </p:nvSpPr>
        <p:spPr>
          <a:xfrm>
            <a:off x="8662435"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625" name="Rectangle 624">
            <a:extLst>
              <a:ext uri="{FF2B5EF4-FFF2-40B4-BE49-F238E27FC236}">
                <a16:creationId xmlns:a16="http://schemas.microsoft.com/office/drawing/2014/main" id="{66896113-F746-3727-9673-9741C3569930}"/>
              </a:ext>
            </a:extLst>
          </p:cNvPr>
          <p:cNvSpPr/>
          <p:nvPr/>
        </p:nvSpPr>
        <p:spPr>
          <a:xfrm>
            <a:off x="6352622" y="5511469"/>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26" name="Rectangle 625">
            <a:extLst>
              <a:ext uri="{FF2B5EF4-FFF2-40B4-BE49-F238E27FC236}">
                <a16:creationId xmlns:a16="http://schemas.microsoft.com/office/drawing/2014/main" id="{4EB489C4-227B-5AA4-E3C5-9D90F3C59D44}"/>
              </a:ext>
            </a:extLst>
          </p:cNvPr>
          <p:cNvSpPr/>
          <p:nvPr/>
        </p:nvSpPr>
        <p:spPr>
          <a:xfrm>
            <a:off x="6682595" y="5511469"/>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27" name="Rectangle 626">
            <a:extLst>
              <a:ext uri="{FF2B5EF4-FFF2-40B4-BE49-F238E27FC236}">
                <a16:creationId xmlns:a16="http://schemas.microsoft.com/office/drawing/2014/main" id="{56EB0957-59D0-0D4F-A083-87930E6C0041}"/>
              </a:ext>
            </a:extLst>
          </p:cNvPr>
          <p:cNvSpPr/>
          <p:nvPr/>
        </p:nvSpPr>
        <p:spPr>
          <a:xfrm>
            <a:off x="7012568" y="5511469"/>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628" name="Rectangle 627">
            <a:extLst>
              <a:ext uri="{FF2B5EF4-FFF2-40B4-BE49-F238E27FC236}">
                <a16:creationId xmlns:a16="http://schemas.microsoft.com/office/drawing/2014/main" id="{69DA0BA6-1575-65EF-0DB4-C78AF130A581}"/>
              </a:ext>
            </a:extLst>
          </p:cNvPr>
          <p:cNvSpPr/>
          <p:nvPr/>
        </p:nvSpPr>
        <p:spPr>
          <a:xfrm>
            <a:off x="7342541"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29" name="Rectangle 628">
            <a:extLst>
              <a:ext uri="{FF2B5EF4-FFF2-40B4-BE49-F238E27FC236}">
                <a16:creationId xmlns:a16="http://schemas.microsoft.com/office/drawing/2014/main" id="{582A378D-03CC-D7B7-9692-AB1875B7CE1B}"/>
              </a:ext>
            </a:extLst>
          </p:cNvPr>
          <p:cNvSpPr/>
          <p:nvPr/>
        </p:nvSpPr>
        <p:spPr>
          <a:xfrm>
            <a:off x="7672514"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30" name="Rectangle 629">
            <a:extLst>
              <a:ext uri="{FF2B5EF4-FFF2-40B4-BE49-F238E27FC236}">
                <a16:creationId xmlns:a16="http://schemas.microsoft.com/office/drawing/2014/main" id="{22795D9E-BE36-66B8-79CA-ABE7B19773AF}"/>
              </a:ext>
            </a:extLst>
          </p:cNvPr>
          <p:cNvSpPr/>
          <p:nvPr/>
        </p:nvSpPr>
        <p:spPr>
          <a:xfrm>
            <a:off x="8002487"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31" name="Rectangle 630">
            <a:extLst>
              <a:ext uri="{FF2B5EF4-FFF2-40B4-BE49-F238E27FC236}">
                <a16:creationId xmlns:a16="http://schemas.microsoft.com/office/drawing/2014/main" id="{B7BB84B0-2544-A0ED-7529-526F57012AEA}"/>
              </a:ext>
            </a:extLst>
          </p:cNvPr>
          <p:cNvSpPr/>
          <p:nvPr/>
        </p:nvSpPr>
        <p:spPr>
          <a:xfrm>
            <a:off x="8332460"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32" name="Rectangle 631">
            <a:extLst>
              <a:ext uri="{FF2B5EF4-FFF2-40B4-BE49-F238E27FC236}">
                <a16:creationId xmlns:a16="http://schemas.microsoft.com/office/drawing/2014/main" id="{16E1354C-BB08-C7B4-FD62-0379B02C3F9B}"/>
              </a:ext>
            </a:extLst>
          </p:cNvPr>
          <p:cNvSpPr/>
          <p:nvPr/>
        </p:nvSpPr>
        <p:spPr>
          <a:xfrm>
            <a:off x="8662435"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633" name="Rectangle 632">
            <a:extLst>
              <a:ext uri="{FF2B5EF4-FFF2-40B4-BE49-F238E27FC236}">
                <a16:creationId xmlns:a16="http://schemas.microsoft.com/office/drawing/2014/main" id="{EDF50AF9-C9DC-F5F3-3F08-039446757D6B}"/>
              </a:ext>
            </a:extLst>
          </p:cNvPr>
          <p:cNvSpPr/>
          <p:nvPr/>
        </p:nvSpPr>
        <p:spPr>
          <a:xfrm>
            <a:off x="6145015" y="2942332"/>
            <a:ext cx="2895599" cy="294322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4" name="Rectangle 633">
            <a:extLst>
              <a:ext uri="{FF2B5EF4-FFF2-40B4-BE49-F238E27FC236}">
                <a16:creationId xmlns:a16="http://schemas.microsoft.com/office/drawing/2014/main" id="{92C871C3-B2F5-D396-FC76-5175C52A4CE4}"/>
              </a:ext>
            </a:extLst>
          </p:cNvPr>
          <p:cNvSpPr/>
          <p:nvPr/>
        </p:nvSpPr>
        <p:spPr>
          <a:xfrm>
            <a:off x="6145014" y="2104132"/>
            <a:ext cx="2895600" cy="847725"/>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lstStyle/>
          <a:p>
            <a:pPr algn="ctr"/>
            <a:r>
              <a:rPr lang="en-US" sz="1400" dirty="0">
                <a:solidFill>
                  <a:schemeClr val="tx1">
                    <a:lumMod val="75000"/>
                    <a:lumOff val="25000"/>
                  </a:schemeClr>
                </a:solidFill>
              </a:rPr>
              <a:t>The region in red is the domain of the tree node in blue</a:t>
            </a:r>
          </a:p>
        </p:txBody>
      </p:sp>
      <p:sp>
        <p:nvSpPr>
          <p:cNvPr id="635" name="Rectangle 634">
            <a:extLst>
              <a:ext uri="{FF2B5EF4-FFF2-40B4-BE49-F238E27FC236}">
                <a16:creationId xmlns:a16="http://schemas.microsoft.com/office/drawing/2014/main" id="{AF5933D5-2B60-F735-FD9A-28C99AD32313}"/>
              </a:ext>
            </a:extLst>
          </p:cNvPr>
          <p:cNvSpPr/>
          <p:nvPr/>
        </p:nvSpPr>
        <p:spPr>
          <a:xfrm>
            <a:off x="6145014" y="1542157"/>
            <a:ext cx="2895600" cy="5619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Regular Tree</a:t>
            </a:r>
          </a:p>
        </p:txBody>
      </p:sp>
      <p:sp>
        <p:nvSpPr>
          <p:cNvPr id="636" name="Rectangle 635">
            <a:extLst>
              <a:ext uri="{FF2B5EF4-FFF2-40B4-BE49-F238E27FC236}">
                <a16:creationId xmlns:a16="http://schemas.microsoft.com/office/drawing/2014/main" id="{0273A23C-8ED5-6A03-7573-7FB00116B442}"/>
              </a:ext>
            </a:extLst>
          </p:cNvPr>
          <p:cNvSpPr/>
          <p:nvPr/>
        </p:nvSpPr>
        <p:spPr>
          <a:xfrm>
            <a:off x="6610825" y="4756951"/>
            <a:ext cx="662473" cy="1015013"/>
          </a:xfrm>
          <a:prstGeom prst="rect">
            <a:avLst/>
          </a:prstGeom>
          <a:noFill/>
          <a:ln w="381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6" name="Rectangle 775">
            <a:extLst>
              <a:ext uri="{FF2B5EF4-FFF2-40B4-BE49-F238E27FC236}">
                <a16:creationId xmlns:a16="http://schemas.microsoft.com/office/drawing/2014/main" id="{499B3E91-E85C-B4FF-E378-EC0E168CF675}"/>
              </a:ext>
            </a:extLst>
          </p:cNvPr>
          <p:cNvSpPr/>
          <p:nvPr/>
        </p:nvSpPr>
        <p:spPr>
          <a:xfrm>
            <a:off x="9386812" y="312069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777" name="Rectangle 776">
            <a:extLst>
              <a:ext uri="{FF2B5EF4-FFF2-40B4-BE49-F238E27FC236}">
                <a16:creationId xmlns:a16="http://schemas.microsoft.com/office/drawing/2014/main" id="{9CFA3B26-767F-703A-9AAD-36CCD004CCE9}"/>
              </a:ext>
            </a:extLst>
          </p:cNvPr>
          <p:cNvSpPr/>
          <p:nvPr/>
        </p:nvSpPr>
        <p:spPr>
          <a:xfrm>
            <a:off x="9716785" y="312069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78" name="Rectangle 777">
            <a:extLst>
              <a:ext uri="{FF2B5EF4-FFF2-40B4-BE49-F238E27FC236}">
                <a16:creationId xmlns:a16="http://schemas.microsoft.com/office/drawing/2014/main" id="{E7A5BB50-4685-EC42-880D-4430A33001F1}"/>
              </a:ext>
            </a:extLst>
          </p:cNvPr>
          <p:cNvSpPr/>
          <p:nvPr/>
        </p:nvSpPr>
        <p:spPr>
          <a:xfrm>
            <a:off x="10046758" y="312069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79" name="Rectangle 778">
            <a:extLst>
              <a:ext uri="{FF2B5EF4-FFF2-40B4-BE49-F238E27FC236}">
                <a16:creationId xmlns:a16="http://schemas.microsoft.com/office/drawing/2014/main" id="{D7180183-E49D-DEC2-FCD7-8D508C775470}"/>
              </a:ext>
            </a:extLst>
          </p:cNvPr>
          <p:cNvSpPr/>
          <p:nvPr/>
        </p:nvSpPr>
        <p:spPr>
          <a:xfrm>
            <a:off x="10376731"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80" name="Rectangle 779">
            <a:extLst>
              <a:ext uri="{FF2B5EF4-FFF2-40B4-BE49-F238E27FC236}">
                <a16:creationId xmlns:a16="http://schemas.microsoft.com/office/drawing/2014/main" id="{389E46EB-D3EC-5D8A-C75E-6BDAD953BF8E}"/>
              </a:ext>
            </a:extLst>
          </p:cNvPr>
          <p:cNvSpPr/>
          <p:nvPr/>
        </p:nvSpPr>
        <p:spPr>
          <a:xfrm>
            <a:off x="10706704"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81" name="Rectangle 780">
            <a:extLst>
              <a:ext uri="{FF2B5EF4-FFF2-40B4-BE49-F238E27FC236}">
                <a16:creationId xmlns:a16="http://schemas.microsoft.com/office/drawing/2014/main" id="{A1F034CD-6265-8B95-CA86-F99996BA815B}"/>
              </a:ext>
            </a:extLst>
          </p:cNvPr>
          <p:cNvSpPr/>
          <p:nvPr/>
        </p:nvSpPr>
        <p:spPr>
          <a:xfrm>
            <a:off x="11036677"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82" name="Rectangle 781">
            <a:extLst>
              <a:ext uri="{FF2B5EF4-FFF2-40B4-BE49-F238E27FC236}">
                <a16:creationId xmlns:a16="http://schemas.microsoft.com/office/drawing/2014/main" id="{A3DBCF35-D900-41F6-16F7-EF96C6D46A50}"/>
              </a:ext>
            </a:extLst>
          </p:cNvPr>
          <p:cNvSpPr/>
          <p:nvPr/>
        </p:nvSpPr>
        <p:spPr>
          <a:xfrm>
            <a:off x="11366650"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83" name="Rectangle 782">
            <a:extLst>
              <a:ext uri="{FF2B5EF4-FFF2-40B4-BE49-F238E27FC236}">
                <a16:creationId xmlns:a16="http://schemas.microsoft.com/office/drawing/2014/main" id="{BD4935BD-7562-E1E7-3F8E-B3293BFEE289}"/>
              </a:ext>
            </a:extLst>
          </p:cNvPr>
          <p:cNvSpPr/>
          <p:nvPr/>
        </p:nvSpPr>
        <p:spPr>
          <a:xfrm>
            <a:off x="11696625"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784" name="Rectangle 783">
            <a:extLst>
              <a:ext uri="{FF2B5EF4-FFF2-40B4-BE49-F238E27FC236}">
                <a16:creationId xmlns:a16="http://schemas.microsoft.com/office/drawing/2014/main" id="{4206EE07-C548-FABC-F711-BA781AFF2C02}"/>
              </a:ext>
            </a:extLst>
          </p:cNvPr>
          <p:cNvSpPr/>
          <p:nvPr/>
        </p:nvSpPr>
        <p:spPr>
          <a:xfrm>
            <a:off x="9386812" y="346223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785" name="Rectangle 784">
            <a:extLst>
              <a:ext uri="{FF2B5EF4-FFF2-40B4-BE49-F238E27FC236}">
                <a16:creationId xmlns:a16="http://schemas.microsoft.com/office/drawing/2014/main" id="{55DFC2CB-F24E-8F05-BD1D-51CE3C554AE2}"/>
              </a:ext>
            </a:extLst>
          </p:cNvPr>
          <p:cNvSpPr/>
          <p:nvPr/>
        </p:nvSpPr>
        <p:spPr>
          <a:xfrm>
            <a:off x="9716785" y="346223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86" name="Rectangle 785">
            <a:extLst>
              <a:ext uri="{FF2B5EF4-FFF2-40B4-BE49-F238E27FC236}">
                <a16:creationId xmlns:a16="http://schemas.microsoft.com/office/drawing/2014/main" id="{BA592AAA-B72D-4EE5-A83E-366BE6E79E80}"/>
              </a:ext>
            </a:extLst>
          </p:cNvPr>
          <p:cNvSpPr/>
          <p:nvPr/>
        </p:nvSpPr>
        <p:spPr>
          <a:xfrm>
            <a:off x="10046758" y="346223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87" name="Rectangle 786">
            <a:extLst>
              <a:ext uri="{FF2B5EF4-FFF2-40B4-BE49-F238E27FC236}">
                <a16:creationId xmlns:a16="http://schemas.microsoft.com/office/drawing/2014/main" id="{961ED966-0BB4-8AB6-3F2D-ADB60810370B}"/>
              </a:ext>
            </a:extLst>
          </p:cNvPr>
          <p:cNvSpPr/>
          <p:nvPr/>
        </p:nvSpPr>
        <p:spPr>
          <a:xfrm>
            <a:off x="10376731"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88" name="Rectangle 787">
            <a:extLst>
              <a:ext uri="{FF2B5EF4-FFF2-40B4-BE49-F238E27FC236}">
                <a16:creationId xmlns:a16="http://schemas.microsoft.com/office/drawing/2014/main" id="{094CEDE9-3E8E-D764-0B92-FA27D27C055A}"/>
              </a:ext>
            </a:extLst>
          </p:cNvPr>
          <p:cNvSpPr/>
          <p:nvPr/>
        </p:nvSpPr>
        <p:spPr>
          <a:xfrm>
            <a:off x="10706704"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89" name="Rectangle 788">
            <a:extLst>
              <a:ext uri="{FF2B5EF4-FFF2-40B4-BE49-F238E27FC236}">
                <a16:creationId xmlns:a16="http://schemas.microsoft.com/office/drawing/2014/main" id="{F63B71D4-F442-8B61-4B1D-722AC5EE3989}"/>
              </a:ext>
            </a:extLst>
          </p:cNvPr>
          <p:cNvSpPr/>
          <p:nvPr/>
        </p:nvSpPr>
        <p:spPr>
          <a:xfrm>
            <a:off x="11036677"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90" name="Rectangle 789">
            <a:extLst>
              <a:ext uri="{FF2B5EF4-FFF2-40B4-BE49-F238E27FC236}">
                <a16:creationId xmlns:a16="http://schemas.microsoft.com/office/drawing/2014/main" id="{72D319E9-5845-B63D-F976-27E12569FD70}"/>
              </a:ext>
            </a:extLst>
          </p:cNvPr>
          <p:cNvSpPr/>
          <p:nvPr/>
        </p:nvSpPr>
        <p:spPr>
          <a:xfrm>
            <a:off x="11366650"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91" name="Rectangle 790">
            <a:extLst>
              <a:ext uri="{FF2B5EF4-FFF2-40B4-BE49-F238E27FC236}">
                <a16:creationId xmlns:a16="http://schemas.microsoft.com/office/drawing/2014/main" id="{C2A9E284-A684-AB35-9135-B1FF52207540}"/>
              </a:ext>
            </a:extLst>
          </p:cNvPr>
          <p:cNvSpPr/>
          <p:nvPr/>
        </p:nvSpPr>
        <p:spPr>
          <a:xfrm>
            <a:off x="11696625"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792" name="Rectangle 791">
            <a:extLst>
              <a:ext uri="{FF2B5EF4-FFF2-40B4-BE49-F238E27FC236}">
                <a16:creationId xmlns:a16="http://schemas.microsoft.com/office/drawing/2014/main" id="{C37F4843-ECA8-4A03-26E3-A93105086BA7}"/>
              </a:ext>
            </a:extLst>
          </p:cNvPr>
          <p:cNvSpPr/>
          <p:nvPr/>
        </p:nvSpPr>
        <p:spPr>
          <a:xfrm>
            <a:off x="9386812" y="380377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93" name="Rectangle 792">
            <a:extLst>
              <a:ext uri="{FF2B5EF4-FFF2-40B4-BE49-F238E27FC236}">
                <a16:creationId xmlns:a16="http://schemas.microsoft.com/office/drawing/2014/main" id="{2EFB4DD1-03AB-DE8A-446A-3647D65B9670}"/>
              </a:ext>
            </a:extLst>
          </p:cNvPr>
          <p:cNvSpPr/>
          <p:nvPr/>
        </p:nvSpPr>
        <p:spPr>
          <a:xfrm>
            <a:off x="9716785" y="380377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794" name="Rectangle 793">
            <a:extLst>
              <a:ext uri="{FF2B5EF4-FFF2-40B4-BE49-F238E27FC236}">
                <a16:creationId xmlns:a16="http://schemas.microsoft.com/office/drawing/2014/main" id="{88A392A7-5A66-B956-2EF1-8A7C8C948DE6}"/>
              </a:ext>
            </a:extLst>
          </p:cNvPr>
          <p:cNvSpPr/>
          <p:nvPr/>
        </p:nvSpPr>
        <p:spPr>
          <a:xfrm>
            <a:off x="10046758" y="380377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95" name="Rectangle 794">
            <a:extLst>
              <a:ext uri="{FF2B5EF4-FFF2-40B4-BE49-F238E27FC236}">
                <a16:creationId xmlns:a16="http://schemas.microsoft.com/office/drawing/2014/main" id="{42A54F66-7A8B-3FDC-7FD7-7D470D61098C}"/>
              </a:ext>
            </a:extLst>
          </p:cNvPr>
          <p:cNvSpPr/>
          <p:nvPr/>
        </p:nvSpPr>
        <p:spPr>
          <a:xfrm>
            <a:off x="10376731"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96" name="Rectangle 795">
            <a:extLst>
              <a:ext uri="{FF2B5EF4-FFF2-40B4-BE49-F238E27FC236}">
                <a16:creationId xmlns:a16="http://schemas.microsoft.com/office/drawing/2014/main" id="{FD11D964-C2B0-83AC-3546-6A801CADAF41}"/>
              </a:ext>
            </a:extLst>
          </p:cNvPr>
          <p:cNvSpPr/>
          <p:nvPr/>
        </p:nvSpPr>
        <p:spPr>
          <a:xfrm>
            <a:off x="10706704"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97" name="Rectangle 796">
            <a:extLst>
              <a:ext uri="{FF2B5EF4-FFF2-40B4-BE49-F238E27FC236}">
                <a16:creationId xmlns:a16="http://schemas.microsoft.com/office/drawing/2014/main" id="{01A479D6-046E-FEB3-1DEF-E54DD02AD5E5}"/>
              </a:ext>
            </a:extLst>
          </p:cNvPr>
          <p:cNvSpPr/>
          <p:nvPr/>
        </p:nvSpPr>
        <p:spPr>
          <a:xfrm>
            <a:off x="11036677"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98" name="Rectangle 797">
            <a:extLst>
              <a:ext uri="{FF2B5EF4-FFF2-40B4-BE49-F238E27FC236}">
                <a16:creationId xmlns:a16="http://schemas.microsoft.com/office/drawing/2014/main" id="{CC0614AC-7318-351C-731C-98FE7D400A8B}"/>
              </a:ext>
            </a:extLst>
          </p:cNvPr>
          <p:cNvSpPr/>
          <p:nvPr/>
        </p:nvSpPr>
        <p:spPr>
          <a:xfrm>
            <a:off x="11366650"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99" name="Rectangle 798">
            <a:extLst>
              <a:ext uri="{FF2B5EF4-FFF2-40B4-BE49-F238E27FC236}">
                <a16:creationId xmlns:a16="http://schemas.microsoft.com/office/drawing/2014/main" id="{A24843A5-A11F-C0FE-8C57-19C08FBACEA9}"/>
              </a:ext>
            </a:extLst>
          </p:cNvPr>
          <p:cNvSpPr/>
          <p:nvPr/>
        </p:nvSpPr>
        <p:spPr>
          <a:xfrm>
            <a:off x="11696625"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800" name="Rectangle 799">
            <a:extLst>
              <a:ext uri="{FF2B5EF4-FFF2-40B4-BE49-F238E27FC236}">
                <a16:creationId xmlns:a16="http://schemas.microsoft.com/office/drawing/2014/main" id="{36AE8813-F214-A7D9-37CA-7D8648359A80}"/>
              </a:ext>
            </a:extLst>
          </p:cNvPr>
          <p:cNvSpPr/>
          <p:nvPr/>
        </p:nvSpPr>
        <p:spPr>
          <a:xfrm>
            <a:off x="9386812" y="414531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01" name="Rectangle 800">
            <a:extLst>
              <a:ext uri="{FF2B5EF4-FFF2-40B4-BE49-F238E27FC236}">
                <a16:creationId xmlns:a16="http://schemas.microsoft.com/office/drawing/2014/main" id="{A5657905-8A21-248F-BC19-D4CFEA0FE907}"/>
              </a:ext>
            </a:extLst>
          </p:cNvPr>
          <p:cNvSpPr/>
          <p:nvPr/>
        </p:nvSpPr>
        <p:spPr>
          <a:xfrm>
            <a:off x="9716785" y="414531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02" name="Rectangle 801">
            <a:extLst>
              <a:ext uri="{FF2B5EF4-FFF2-40B4-BE49-F238E27FC236}">
                <a16:creationId xmlns:a16="http://schemas.microsoft.com/office/drawing/2014/main" id="{72756B6D-0BE2-14C3-175F-C1E6D9321A89}"/>
              </a:ext>
            </a:extLst>
          </p:cNvPr>
          <p:cNvSpPr/>
          <p:nvPr/>
        </p:nvSpPr>
        <p:spPr>
          <a:xfrm>
            <a:off x="10046758" y="414531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803" name="Rectangle 802">
            <a:extLst>
              <a:ext uri="{FF2B5EF4-FFF2-40B4-BE49-F238E27FC236}">
                <a16:creationId xmlns:a16="http://schemas.microsoft.com/office/drawing/2014/main" id="{C126B482-AA4E-460A-7221-0325FAFBD714}"/>
              </a:ext>
            </a:extLst>
          </p:cNvPr>
          <p:cNvSpPr/>
          <p:nvPr/>
        </p:nvSpPr>
        <p:spPr>
          <a:xfrm>
            <a:off x="10376731"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04" name="Rectangle 803">
            <a:extLst>
              <a:ext uri="{FF2B5EF4-FFF2-40B4-BE49-F238E27FC236}">
                <a16:creationId xmlns:a16="http://schemas.microsoft.com/office/drawing/2014/main" id="{7733E2B6-54F1-6516-DF9F-66FF51CB74E1}"/>
              </a:ext>
            </a:extLst>
          </p:cNvPr>
          <p:cNvSpPr/>
          <p:nvPr/>
        </p:nvSpPr>
        <p:spPr>
          <a:xfrm>
            <a:off x="10706704"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05" name="Rectangle 804">
            <a:extLst>
              <a:ext uri="{FF2B5EF4-FFF2-40B4-BE49-F238E27FC236}">
                <a16:creationId xmlns:a16="http://schemas.microsoft.com/office/drawing/2014/main" id="{76A4D781-E8D8-EBCB-D372-4BAF6FAF1C2C}"/>
              </a:ext>
            </a:extLst>
          </p:cNvPr>
          <p:cNvSpPr/>
          <p:nvPr/>
        </p:nvSpPr>
        <p:spPr>
          <a:xfrm>
            <a:off x="11036677"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06" name="Rectangle 805">
            <a:extLst>
              <a:ext uri="{FF2B5EF4-FFF2-40B4-BE49-F238E27FC236}">
                <a16:creationId xmlns:a16="http://schemas.microsoft.com/office/drawing/2014/main" id="{B9EDCEDC-211E-23F2-85B0-47A62ABBA060}"/>
              </a:ext>
            </a:extLst>
          </p:cNvPr>
          <p:cNvSpPr/>
          <p:nvPr/>
        </p:nvSpPr>
        <p:spPr>
          <a:xfrm>
            <a:off x="11366650"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07" name="Rectangle 806">
            <a:extLst>
              <a:ext uri="{FF2B5EF4-FFF2-40B4-BE49-F238E27FC236}">
                <a16:creationId xmlns:a16="http://schemas.microsoft.com/office/drawing/2014/main" id="{711416A6-1BEA-09A7-6460-1577BDBF41CB}"/>
              </a:ext>
            </a:extLst>
          </p:cNvPr>
          <p:cNvSpPr/>
          <p:nvPr/>
        </p:nvSpPr>
        <p:spPr>
          <a:xfrm>
            <a:off x="11696625"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808" name="Rectangle 807">
            <a:extLst>
              <a:ext uri="{FF2B5EF4-FFF2-40B4-BE49-F238E27FC236}">
                <a16:creationId xmlns:a16="http://schemas.microsoft.com/office/drawing/2014/main" id="{38DBAFB7-547D-D5B5-099D-1E3A44D7220E}"/>
              </a:ext>
            </a:extLst>
          </p:cNvPr>
          <p:cNvSpPr/>
          <p:nvPr/>
        </p:nvSpPr>
        <p:spPr>
          <a:xfrm>
            <a:off x="9386812" y="448685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09" name="Rectangle 808">
            <a:extLst>
              <a:ext uri="{FF2B5EF4-FFF2-40B4-BE49-F238E27FC236}">
                <a16:creationId xmlns:a16="http://schemas.microsoft.com/office/drawing/2014/main" id="{CDD2D7F1-32A7-E333-E880-CE0C0A9BBEE7}"/>
              </a:ext>
            </a:extLst>
          </p:cNvPr>
          <p:cNvSpPr/>
          <p:nvPr/>
        </p:nvSpPr>
        <p:spPr>
          <a:xfrm>
            <a:off x="9716785" y="448685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810" name="Rectangle 809">
            <a:extLst>
              <a:ext uri="{FF2B5EF4-FFF2-40B4-BE49-F238E27FC236}">
                <a16:creationId xmlns:a16="http://schemas.microsoft.com/office/drawing/2014/main" id="{49AA8AF3-87AC-FDF5-2336-AC2FBEF33F12}"/>
              </a:ext>
            </a:extLst>
          </p:cNvPr>
          <p:cNvSpPr/>
          <p:nvPr/>
        </p:nvSpPr>
        <p:spPr>
          <a:xfrm>
            <a:off x="10046758" y="448685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11" name="Rectangle 810">
            <a:extLst>
              <a:ext uri="{FF2B5EF4-FFF2-40B4-BE49-F238E27FC236}">
                <a16:creationId xmlns:a16="http://schemas.microsoft.com/office/drawing/2014/main" id="{0C4BA10C-FD70-F37B-345E-D31F6D2215EE}"/>
              </a:ext>
            </a:extLst>
          </p:cNvPr>
          <p:cNvSpPr/>
          <p:nvPr/>
        </p:nvSpPr>
        <p:spPr>
          <a:xfrm>
            <a:off x="10376731"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12" name="Rectangle 811">
            <a:extLst>
              <a:ext uri="{FF2B5EF4-FFF2-40B4-BE49-F238E27FC236}">
                <a16:creationId xmlns:a16="http://schemas.microsoft.com/office/drawing/2014/main" id="{14F62251-3D0E-B294-2327-0EB1431F4F15}"/>
              </a:ext>
            </a:extLst>
          </p:cNvPr>
          <p:cNvSpPr/>
          <p:nvPr/>
        </p:nvSpPr>
        <p:spPr>
          <a:xfrm>
            <a:off x="10706704"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13" name="Rectangle 812">
            <a:extLst>
              <a:ext uri="{FF2B5EF4-FFF2-40B4-BE49-F238E27FC236}">
                <a16:creationId xmlns:a16="http://schemas.microsoft.com/office/drawing/2014/main" id="{3BE82115-D7D7-D75B-924D-62B976E53A42}"/>
              </a:ext>
            </a:extLst>
          </p:cNvPr>
          <p:cNvSpPr/>
          <p:nvPr/>
        </p:nvSpPr>
        <p:spPr>
          <a:xfrm>
            <a:off x="11036677"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14" name="Rectangle 813">
            <a:extLst>
              <a:ext uri="{FF2B5EF4-FFF2-40B4-BE49-F238E27FC236}">
                <a16:creationId xmlns:a16="http://schemas.microsoft.com/office/drawing/2014/main" id="{58969F89-2F80-EE4B-395D-0C76AD336CF9}"/>
              </a:ext>
            </a:extLst>
          </p:cNvPr>
          <p:cNvSpPr/>
          <p:nvPr/>
        </p:nvSpPr>
        <p:spPr>
          <a:xfrm>
            <a:off x="11366650"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15" name="Rectangle 814">
            <a:extLst>
              <a:ext uri="{FF2B5EF4-FFF2-40B4-BE49-F238E27FC236}">
                <a16:creationId xmlns:a16="http://schemas.microsoft.com/office/drawing/2014/main" id="{EA34E321-24FC-453C-869D-3E650E75D7CA}"/>
              </a:ext>
            </a:extLst>
          </p:cNvPr>
          <p:cNvSpPr/>
          <p:nvPr/>
        </p:nvSpPr>
        <p:spPr>
          <a:xfrm>
            <a:off x="11696625"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816" name="Rectangle 815">
            <a:extLst>
              <a:ext uri="{FF2B5EF4-FFF2-40B4-BE49-F238E27FC236}">
                <a16:creationId xmlns:a16="http://schemas.microsoft.com/office/drawing/2014/main" id="{9F56327B-0C60-9F4F-8B59-A2C63E006293}"/>
              </a:ext>
            </a:extLst>
          </p:cNvPr>
          <p:cNvSpPr/>
          <p:nvPr/>
        </p:nvSpPr>
        <p:spPr>
          <a:xfrm>
            <a:off x="9386812" y="4828389"/>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817" name="Rectangle 816">
            <a:extLst>
              <a:ext uri="{FF2B5EF4-FFF2-40B4-BE49-F238E27FC236}">
                <a16:creationId xmlns:a16="http://schemas.microsoft.com/office/drawing/2014/main" id="{5D825A3B-E2EE-6A9A-6B9B-2F285FAEABE1}"/>
              </a:ext>
            </a:extLst>
          </p:cNvPr>
          <p:cNvSpPr/>
          <p:nvPr/>
        </p:nvSpPr>
        <p:spPr>
          <a:xfrm>
            <a:off x="9716785" y="4828389"/>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18" name="Rectangle 817">
            <a:extLst>
              <a:ext uri="{FF2B5EF4-FFF2-40B4-BE49-F238E27FC236}">
                <a16:creationId xmlns:a16="http://schemas.microsoft.com/office/drawing/2014/main" id="{85C513EE-1C26-846C-4F54-3F128B5DF489}"/>
              </a:ext>
            </a:extLst>
          </p:cNvPr>
          <p:cNvSpPr/>
          <p:nvPr/>
        </p:nvSpPr>
        <p:spPr>
          <a:xfrm>
            <a:off x="10046758" y="4828389"/>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19" name="Rectangle 818">
            <a:extLst>
              <a:ext uri="{FF2B5EF4-FFF2-40B4-BE49-F238E27FC236}">
                <a16:creationId xmlns:a16="http://schemas.microsoft.com/office/drawing/2014/main" id="{2827FDFB-1D9F-F67B-9E3F-6893E66842AB}"/>
              </a:ext>
            </a:extLst>
          </p:cNvPr>
          <p:cNvSpPr/>
          <p:nvPr/>
        </p:nvSpPr>
        <p:spPr>
          <a:xfrm>
            <a:off x="10376731"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20" name="Rectangle 819">
            <a:extLst>
              <a:ext uri="{FF2B5EF4-FFF2-40B4-BE49-F238E27FC236}">
                <a16:creationId xmlns:a16="http://schemas.microsoft.com/office/drawing/2014/main" id="{C9E31638-04BF-EC1E-80D6-B6DFE0CA3F2E}"/>
              </a:ext>
            </a:extLst>
          </p:cNvPr>
          <p:cNvSpPr/>
          <p:nvPr/>
        </p:nvSpPr>
        <p:spPr>
          <a:xfrm>
            <a:off x="10706704"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21" name="Rectangle 820">
            <a:extLst>
              <a:ext uri="{FF2B5EF4-FFF2-40B4-BE49-F238E27FC236}">
                <a16:creationId xmlns:a16="http://schemas.microsoft.com/office/drawing/2014/main" id="{F29C112E-8CBF-28CC-C761-1D81B0482FAE}"/>
              </a:ext>
            </a:extLst>
          </p:cNvPr>
          <p:cNvSpPr/>
          <p:nvPr/>
        </p:nvSpPr>
        <p:spPr>
          <a:xfrm>
            <a:off x="11036677"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22" name="Rectangle 821">
            <a:extLst>
              <a:ext uri="{FF2B5EF4-FFF2-40B4-BE49-F238E27FC236}">
                <a16:creationId xmlns:a16="http://schemas.microsoft.com/office/drawing/2014/main" id="{89317236-6F04-A064-A27C-5A77C02BE65D}"/>
              </a:ext>
            </a:extLst>
          </p:cNvPr>
          <p:cNvSpPr/>
          <p:nvPr/>
        </p:nvSpPr>
        <p:spPr>
          <a:xfrm>
            <a:off x="11366650"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23" name="Rectangle 822">
            <a:extLst>
              <a:ext uri="{FF2B5EF4-FFF2-40B4-BE49-F238E27FC236}">
                <a16:creationId xmlns:a16="http://schemas.microsoft.com/office/drawing/2014/main" id="{0C7D4BD6-39E0-2305-46C6-162853E6F831}"/>
              </a:ext>
            </a:extLst>
          </p:cNvPr>
          <p:cNvSpPr/>
          <p:nvPr/>
        </p:nvSpPr>
        <p:spPr>
          <a:xfrm>
            <a:off x="11696625"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824" name="Rectangle 823">
            <a:extLst>
              <a:ext uri="{FF2B5EF4-FFF2-40B4-BE49-F238E27FC236}">
                <a16:creationId xmlns:a16="http://schemas.microsoft.com/office/drawing/2014/main" id="{6F75582F-6EDE-1A4B-A0D8-CE541AE7E2C7}"/>
              </a:ext>
            </a:extLst>
          </p:cNvPr>
          <p:cNvSpPr/>
          <p:nvPr/>
        </p:nvSpPr>
        <p:spPr>
          <a:xfrm>
            <a:off x="9386812" y="5169928"/>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25" name="Rectangle 824">
            <a:extLst>
              <a:ext uri="{FF2B5EF4-FFF2-40B4-BE49-F238E27FC236}">
                <a16:creationId xmlns:a16="http://schemas.microsoft.com/office/drawing/2014/main" id="{E36874C1-B9E0-8747-9088-EB3DE9DA71B4}"/>
              </a:ext>
            </a:extLst>
          </p:cNvPr>
          <p:cNvSpPr/>
          <p:nvPr/>
        </p:nvSpPr>
        <p:spPr>
          <a:xfrm>
            <a:off x="9716785" y="5169928"/>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66FF"/>
                </a:solidFill>
              </a:rPr>
              <a:t>x</a:t>
            </a:r>
          </a:p>
        </p:txBody>
      </p:sp>
      <p:sp>
        <p:nvSpPr>
          <p:cNvPr id="826" name="Rectangle 825">
            <a:extLst>
              <a:ext uri="{FF2B5EF4-FFF2-40B4-BE49-F238E27FC236}">
                <a16:creationId xmlns:a16="http://schemas.microsoft.com/office/drawing/2014/main" id="{D7567340-5A69-E697-913D-84F1C04456C2}"/>
              </a:ext>
            </a:extLst>
          </p:cNvPr>
          <p:cNvSpPr/>
          <p:nvPr/>
        </p:nvSpPr>
        <p:spPr>
          <a:xfrm>
            <a:off x="10046758" y="5169928"/>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27" name="Rectangle 826">
            <a:extLst>
              <a:ext uri="{FF2B5EF4-FFF2-40B4-BE49-F238E27FC236}">
                <a16:creationId xmlns:a16="http://schemas.microsoft.com/office/drawing/2014/main" id="{0C446C87-7EB9-C55D-8071-C1073A675796}"/>
              </a:ext>
            </a:extLst>
          </p:cNvPr>
          <p:cNvSpPr/>
          <p:nvPr/>
        </p:nvSpPr>
        <p:spPr>
          <a:xfrm>
            <a:off x="10376731"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28" name="Rectangle 827">
            <a:extLst>
              <a:ext uri="{FF2B5EF4-FFF2-40B4-BE49-F238E27FC236}">
                <a16:creationId xmlns:a16="http://schemas.microsoft.com/office/drawing/2014/main" id="{31B58C10-161B-83DF-E8A1-4376A914ED9C}"/>
              </a:ext>
            </a:extLst>
          </p:cNvPr>
          <p:cNvSpPr/>
          <p:nvPr/>
        </p:nvSpPr>
        <p:spPr>
          <a:xfrm>
            <a:off x="10706704"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29" name="Rectangle 828">
            <a:extLst>
              <a:ext uri="{FF2B5EF4-FFF2-40B4-BE49-F238E27FC236}">
                <a16:creationId xmlns:a16="http://schemas.microsoft.com/office/drawing/2014/main" id="{965F49FA-612B-28B6-E498-44026E8A7AB6}"/>
              </a:ext>
            </a:extLst>
          </p:cNvPr>
          <p:cNvSpPr/>
          <p:nvPr/>
        </p:nvSpPr>
        <p:spPr>
          <a:xfrm>
            <a:off x="11036677"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30" name="Rectangle 829">
            <a:extLst>
              <a:ext uri="{FF2B5EF4-FFF2-40B4-BE49-F238E27FC236}">
                <a16:creationId xmlns:a16="http://schemas.microsoft.com/office/drawing/2014/main" id="{86C1849F-A14D-1E9B-AB54-A54EC35E8ED4}"/>
              </a:ext>
            </a:extLst>
          </p:cNvPr>
          <p:cNvSpPr/>
          <p:nvPr/>
        </p:nvSpPr>
        <p:spPr>
          <a:xfrm>
            <a:off x="11366650"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31" name="Rectangle 830">
            <a:extLst>
              <a:ext uri="{FF2B5EF4-FFF2-40B4-BE49-F238E27FC236}">
                <a16:creationId xmlns:a16="http://schemas.microsoft.com/office/drawing/2014/main" id="{0727F777-12CE-7EBF-7EC4-3CC35AEA6D18}"/>
              </a:ext>
            </a:extLst>
          </p:cNvPr>
          <p:cNvSpPr/>
          <p:nvPr/>
        </p:nvSpPr>
        <p:spPr>
          <a:xfrm>
            <a:off x="11696625"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832" name="Rectangle 831">
            <a:extLst>
              <a:ext uri="{FF2B5EF4-FFF2-40B4-BE49-F238E27FC236}">
                <a16:creationId xmlns:a16="http://schemas.microsoft.com/office/drawing/2014/main" id="{5E4E03A0-3F14-394C-5AF7-DF5AB47B82CB}"/>
              </a:ext>
            </a:extLst>
          </p:cNvPr>
          <p:cNvSpPr/>
          <p:nvPr/>
        </p:nvSpPr>
        <p:spPr>
          <a:xfrm>
            <a:off x="9386812" y="5511469"/>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33" name="Rectangle 832">
            <a:extLst>
              <a:ext uri="{FF2B5EF4-FFF2-40B4-BE49-F238E27FC236}">
                <a16:creationId xmlns:a16="http://schemas.microsoft.com/office/drawing/2014/main" id="{FD0F7021-D982-5E49-B711-5A76C2D24C19}"/>
              </a:ext>
            </a:extLst>
          </p:cNvPr>
          <p:cNvSpPr/>
          <p:nvPr/>
        </p:nvSpPr>
        <p:spPr>
          <a:xfrm>
            <a:off x="9716785" y="5511469"/>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34" name="Rectangle 833">
            <a:extLst>
              <a:ext uri="{FF2B5EF4-FFF2-40B4-BE49-F238E27FC236}">
                <a16:creationId xmlns:a16="http://schemas.microsoft.com/office/drawing/2014/main" id="{17846265-153F-750D-F5D9-174421D9D50E}"/>
              </a:ext>
            </a:extLst>
          </p:cNvPr>
          <p:cNvSpPr/>
          <p:nvPr/>
        </p:nvSpPr>
        <p:spPr>
          <a:xfrm>
            <a:off x="10046758" y="5511469"/>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835" name="Rectangle 834">
            <a:extLst>
              <a:ext uri="{FF2B5EF4-FFF2-40B4-BE49-F238E27FC236}">
                <a16:creationId xmlns:a16="http://schemas.microsoft.com/office/drawing/2014/main" id="{4750392C-9E57-4AFD-5D00-86B0AF2E446C}"/>
              </a:ext>
            </a:extLst>
          </p:cNvPr>
          <p:cNvSpPr/>
          <p:nvPr/>
        </p:nvSpPr>
        <p:spPr>
          <a:xfrm>
            <a:off x="10376731"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36" name="Rectangle 835">
            <a:extLst>
              <a:ext uri="{FF2B5EF4-FFF2-40B4-BE49-F238E27FC236}">
                <a16:creationId xmlns:a16="http://schemas.microsoft.com/office/drawing/2014/main" id="{9EF4BCE8-036A-96EA-8D3A-00F7B166D0C0}"/>
              </a:ext>
            </a:extLst>
          </p:cNvPr>
          <p:cNvSpPr/>
          <p:nvPr/>
        </p:nvSpPr>
        <p:spPr>
          <a:xfrm>
            <a:off x="10706704"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37" name="Rectangle 836">
            <a:extLst>
              <a:ext uri="{FF2B5EF4-FFF2-40B4-BE49-F238E27FC236}">
                <a16:creationId xmlns:a16="http://schemas.microsoft.com/office/drawing/2014/main" id="{B41FE50E-FD58-CD39-5735-CAA7A04533CA}"/>
              </a:ext>
            </a:extLst>
          </p:cNvPr>
          <p:cNvSpPr/>
          <p:nvPr/>
        </p:nvSpPr>
        <p:spPr>
          <a:xfrm>
            <a:off x="11036677"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38" name="Rectangle 837">
            <a:extLst>
              <a:ext uri="{FF2B5EF4-FFF2-40B4-BE49-F238E27FC236}">
                <a16:creationId xmlns:a16="http://schemas.microsoft.com/office/drawing/2014/main" id="{1EA77126-E6B3-98F4-F7CB-BBCF0D308563}"/>
              </a:ext>
            </a:extLst>
          </p:cNvPr>
          <p:cNvSpPr/>
          <p:nvPr/>
        </p:nvSpPr>
        <p:spPr>
          <a:xfrm>
            <a:off x="11366650"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39" name="Rectangle 838">
            <a:extLst>
              <a:ext uri="{FF2B5EF4-FFF2-40B4-BE49-F238E27FC236}">
                <a16:creationId xmlns:a16="http://schemas.microsoft.com/office/drawing/2014/main" id="{AAE15CC0-6ABD-8720-DEE0-C70F4FBDCF7D}"/>
              </a:ext>
            </a:extLst>
          </p:cNvPr>
          <p:cNvSpPr/>
          <p:nvPr/>
        </p:nvSpPr>
        <p:spPr>
          <a:xfrm>
            <a:off x="11696625"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840" name="Rectangle 839">
            <a:extLst>
              <a:ext uri="{FF2B5EF4-FFF2-40B4-BE49-F238E27FC236}">
                <a16:creationId xmlns:a16="http://schemas.microsoft.com/office/drawing/2014/main" id="{391C297D-9491-2506-5F1C-BD2D9A94E76F}"/>
              </a:ext>
            </a:extLst>
          </p:cNvPr>
          <p:cNvSpPr/>
          <p:nvPr/>
        </p:nvSpPr>
        <p:spPr>
          <a:xfrm>
            <a:off x="9179205" y="2942332"/>
            <a:ext cx="2895599" cy="294322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1" name="Rectangle 840">
            <a:extLst>
              <a:ext uri="{FF2B5EF4-FFF2-40B4-BE49-F238E27FC236}">
                <a16:creationId xmlns:a16="http://schemas.microsoft.com/office/drawing/2014/main" id="{BB56505F-FC3F-D88F-54E8-87137D296971}"/>
              </a:ext>
            </a:extLst>
          </p:cNvPr>
          <p:cNvSpPr/>
          <p:nvPr/>
        </p:nvSpPr>
        <p:spPr>
          <a:xfrm>
            <a:off x="9179204" y="2104132"/>
            <a:ext cx="2895600" cy="847725"/>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lstStyle/>
          <a:p>
            <a:pPr algn="ctr"/>
            <a:r>
              <a:rPr lang="en-US" sz="1400" dirty="0">
                <a:solidFill>
                  <a:schemeClr val="tx1">
                    <a:lumMod val="75000"/>
                    <a:lumOff val="25000"/>
                  </a:schemeClr>
                </a:solidFill>
              </a:rPr>
              <a:t>The region in red is the domain of the tree node in blue</a:t>
            </a:r>
          </a:p>
        </p:txBody>
      </p:sp>
      <p:sp>
        <p:nvSpPr>
          <p:cNvPr id="842" name="Rectangle 841">
            <a:extLst>
              <a:ext uri="{FF2B5EF4-FFF2-40B4-BE49-F238E27FC236}">
                <a16:creationId xmlns:a16="http://schemas.microsoft.com/office/drawing/2014/main" id="{4EFF1828-EAF0-7059-CF76-A1079FC9F81D}"/>
              </a:ext>
            </a:extLst>
          </p:cNvPr>
          <p:cNvSpPr/>
          <p:nvPr/>
        </p:nvSpPr>
        <p:spPr>
          <a:xfrm>
            <a:off x="9179204" y="1542157"/>
            <a:ext cx="2895600" cy="5619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Regular Tree</a:t>
            </a:r>
          </a:p>
        </p:txBody>
      </p:sp>
      <p:sp>
        <p:nvSpPr>
          <p:cNvPr id="843" name="Rectangle 842">
            <a:extLst>
              <a:ext uri="{FF2B5EF4-FFF2-40B4-BE49-F238E27FC236}">
                <a16:creationId xmlns:a16="http://schemas.microsoft.com/office/drawing/2014/main" id="{FA046988-C7EA-82ED-AE41-5BC052DEB2C1}"/>
              </a:ext>
            </a:extLst>
          </p:cNvPr>
          <p:cNvSpPr/>
          <p:nvPr/>
        </p:nvSpPr>
        <p:spPr>
          <a:xfrm>
            <a:off x="9973489" y="5112058"/>
            <a:ext cx="360119" cy="677663"/>
          </a:xfrm>
          <a:prstGeom prst="rect">
            <a:avLst/>
          </a:prstGeom>
          <a:noFill/>
          <a:ln w="381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4" name="Rectangle 843">
            <a:extLst>
              <a:ext uri="{FF2B5EF4-FFF2-40B4-BE49-F238E27FC236}">
                <a16:creationId xmlns:a16="http://schemas.microsoft.com/office/drawing/2014/main" id="{BC9022DF-F0CB-4D8E-5F36-917C1008D6A4}"/>
              </a:ext>
            </a:extLst>
          </p:cNvPr>
          <p:cNvSpPr/>
          <p:nvPr/>
        </p:nvSpPr>
        <p:spPr>
          <a:xfrm>
            <a:off x="0" y="0"/>
            <a:ext cx="12192000" cy="561975"/>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Domains</a:t>
            </a:r>
          </a:p>
        </p:txBody>
      </p:sp>
      <p:sp>
        <p:nvSpPr>
          <p:cNvPr id="845" name="Rectangle 844">
            <a:extLst>
              <a:ext uri="{FF2B5EF4-FFF2-40B4-BE49-F238E27FC236}">
                <a16:creationId xmlns:a16="http://schemas.microsoft.com/office/drawing/2014/main" id="{68DDB0CB-37EB-32DE-19B0-22ABAF284925}"/>
              </a:ext>
            </a:extLst>
          </p:cNvPr>
          <p:cNvSpPr/>
          <p:nvPr/>
        </p:nvSpPr>
        <p:spPr>
          <a:xfrm>
            <a:off x="0" y="551895"/>
            <a:ext cx="12192000" cy="457755"/>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Each 8x8 grid shows the same tree construct but each copy shows the domain of a different tree node. </a:t>
            </a:r>
          </a:p>
          <a:p>
            <a:pPr algn="ctr"/>
            <a:r>
              <a:rPr lang="en-US" sz="1400" b="1" dirty="0">
                <a:solidFill>
                  <a:schemeClr val="bg1"/>
                </a:solidFill>
              </a:rPr>
              <a:t>Grayed out cells would not be considered a part of this cluster.</a:t>
            </a:r>
          </a:p>
        </p:txBody>
      </p:sp>
    </p:spTree>
    <p:extLst>
      <p:ext uri="{BB962C8B-B14F-4D97-AF65-F5344CB8AC3E}">
        <p14:creationId xmlns:p14="http://schemas.microsoft.com/office/powerpoint/2010/main" val="298258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08579-E388-8481-3EE7-54CFC2E33C45}"/>
            </a:ext>
          </a:extLst>
        </p:cNvPr>
        <p:cNvGrpSpPr/>
        <p:nvPr/>
      </p:nvGrpSpPr>
      <p:grpSpPr>
        <a:xfrm>
          <a:off x="0" y="0"/>
          <a:ext cx="0" cy="0"/>
          <a:chOff x="0" y="0"/>
          <a:chExt cx="0" cy="0"/>
        </a:xfrm>
      </p:grpSpPr>
      <p:sp>
        <p:nvSpPr>
          <p:cNvPr id="432" name="Rectangle 431">
            <a:extLst>
              <a:ext uri="{FF2B5EF4-FFF2-40B4-BE49-F238E27FC236}">
                <a16:creationId xmlns:a16="http://schemas.microsoft.com/office/drawing/2014/main" id="{B0A5E03F-2128-2B7B-A65C-5A27165D8B92}"/>
              </a:ext>
            </a:extLst>
          </p:cNvPr>
          <p:cNvSpPr/>
          <p:nvPr/>
        </p:nvSpPr>
        <p:spPr>
          <a:xfrm>
            <a:off x="284240" y="312069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33" name="Rectangle 432">
            <a:extLst>
              <a:ext uri="{FF2B5EF4-FFF2-40B4-BE49-F238E27FC236}">
                <a16:creationId xmlns:a16="http://schemas.microsoft.com/office/drawing/2014/main" id="{91C94190-D6BE-F407-1812-7F053136D1BB}"/>
              </a:ext>
            </a:extLst>
          </p:cNvPr>
          <p:cNvSpPr/>
          <p:nvPr/>
        </p:nvSpPr>
        <p:spPr>
          <a:xfrm>
            <a:off x="614213" y="312069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4" name="Rectangle 433">
            <a:extLst>
              <a:ext uri="{FF2B5EF4-FFF2-40B4-BE49-F238E27FC236}">
                <a16:creationId xmlns:a16="http://schemas.microsoft.com/office/drawing/2014/main" id="{955451C6-312A-E148-0C0B-79DBBE6BBE30}"/>
              </a:ext>
            </a:extLst>
          </p:cNvPr>
          <p:cNvSpPr/>
          <p:nvPr/>
        </p:nvSpPr>
        <p:spPr>
          <a:xfrm>
            <a:off x="944186"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5" name="Rectangle 434">
            <a:extLst>
              <a:ext uri="{FF2B5EF4-FFF2-40B4-BE49-F238E27FC236}">
                <a16:creationId xmlns:a16="http://schemas.microsoft.com/office/drawing/2014/main" id="{9CF016BA-A6A2-D2CC-1571-C8D9FB98A07D}"/>
              </a:ext>
            </a:extLst>
          </p:cNvPr>
          <p:cNvSpPr/>
          <p:nvPr/>
        </p:nvSpPr>
        <p:spPr>
          <a:xfrm>
            <a:off x="1274159"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6" name="Rectangle 435">
            <a:extLst>
              <a:ext uri="{FF2B5EF4-FFF2-40B4-BE49-F238E27FC236}">
                <a16:creationId xmlns:a16="http://schemas.microsoft.com/office/drawing/2014/main" id="{AA0CB513-FA14-1BD4-FECC-2E29B5D971A7}"/>
              </a:ext>
            </a:extLst>
          </p:cNvPr>
          <p:cNvSpPr/>
          <p:nvPr/>
        </p:nvSpPr>
        <p:spPr>
          <a:xfrm>
            <a:off x="1604132"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7" name="Rectangle 436">
            <a:extLst>
              <a:ext uri="{FF2B5EF4-FFF2-40B4-BE49-F238E27FC236}">
                <a16:creationId xmlns:a16="http://schemas.microsoft.com/office/drawing/2014/main" id="{FD41FFA9-439A-20A5-39AD-87FBA690E6B8}"/>
              </a:ext>
            </a:extLst>
          </p:cNvPr>
          <p:cNvSpPr/>
          <p:nvPr/>
        </p:nvSpPr>
        <p:spPr>
          <a:xfrm>
            <a:off x="1934105"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8" name="Rectangle 437">
            <a:extLst>
              <a:ext uri="{FF2B5EF4-FFF2-40B4-BE49-F238E27FC236}">
                <a16:creationId xmlns:a16="http://schemas.microsoft.com/office/drawing/2014/main" id="{085498A7-8F5E-6B3D-2DAA-3DF112A3716A}"/>
              </a:ext>
            </a:extLst>
          </p:cNvPr>
          <p:cNvSpPr/>
          <p:nvPr/>
        </p:nvSpPr>
        <p:spPr>
          <a:xfrm>
            <a:off x="2264078"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9" name="Rectangle 438">
            <a:extLst>
              <a:ext uri="{FF2B5EF4-FFF2-40B4-BE49-F238E27FC236}">
                <a16:creationId xmlns:a16="http://schemas.microsoft.com/office/drawing/2014/main" id="{86BB8E46-3342-8C56-9B43-6B5414DD4917}"/>
              </a:ext>
            </a:extLst>
          </p:cNvPr>
          <p:cNvSpPr/>
          <p:nvPr/>
        </p:nvSpPr>
        <p:spPr>
          <a:xfrm>
            <a:off x="2594053"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40" name="Rectangle 439">
            <a:extLst>
              <a:ext uri="{FF2B5EF4-FFF2-40B4-BE49-F238E27FC236}">
                <a16:creationId xmlns:a16="http://schemas.microsoft.com/office/drawing/2014/main" id="{5B417E61-A3A3-445E-2240-93263BA36E50}"/>
              </a:ext>
            </a:extLst>
          </p:cNvPr>
          <p:cNvSpPr/>
          <p:nvPr/>
        </p:nvSpPr>
        <p:spPr>
          <a:xfrm>
            <a:off x="284240" y="346223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66FF"/>
                </a:solidFill>
              </a:rPr>
              <a:t>x</a:t>
            </a:r>
          </a:p>
        </p:txBody>
      </p:sp>
      <p:sp>
        <p:nvSpPr>
          <p:cNvPr id="441" name="Rectangle 440">
            <a:extLst>
              <a:ext uri="{FF2B5EF4-FFF2-40B4-BE49-F238E27FC236}">
                <a16:creationId xmlns:a16="http://schemas.microsoft.com/office/drawing/2014/main" id="{69A1DF43-C4F2-94DA-21B4-1B6A7879A72D}"/>
              </a:ext>
            </a:extLst>
          </p:cNvPr>
          <p:cNvSpPr/>
          <p:nvPr/>
        </p:nvSpPr>
        <p:spPr>
          <a:xfrm>
            <a:off x="614213" y="346223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rPr>
              <a:t>x</a:t>
            </a:r>
          </a:p>
        </p:txBody>
      </p:sp>
      <p:sp>
        <p:nvSpPr>
          <p:cNvPr id="442" name="Rectangle 441">
            <a:extLst>
              <a:ext uri="{FF2B5EF4-FFF2-40B4-BE49-F238E27FC236}">
                <a16:creationId xmlns:a16="http://schemas.microsoft.com/office/drawing/2014/main" id="{D12512F3-B8EF-82E1-28D6-C29D42B8E42A}"/>
              </a:ext>
            </a:extLst>
          </p:cNvPr>
          <p:cNvSpPr/>
          <p:nvPr/>
        </p:nvSpPr>
        <p:spPr>
          <a:xfrm>
            <a:off x="944186"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43" name="Rectangle 442">
            <a:extLst>
              <a:ext uri="{FF2B5EF4-FFF2-40B4-BE49-F238E27FC236}">
                <a16:creationId xmlns:a16="http://schemas.microsoft.com/office/drawing/2014/main" id="{4747430E-17AC-BB2F-F5CC-A3C7B2AE335D}"/>
              </a:ext>
            </a:extLst>
          </p:cNvPr>
          <p:cNvSpPr/>
          <p:nvPr/>
        </p:nvSpPr>
        <p:spPr>
          <a:xfrm>
            <a:off x="1274159"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44" name="Rectangle 443">
            <a:extLst>
              <a:ext uri="{FF2B5EF4-FFF2-40B4-BE49-F238E27FC236}">
                <a16:creationId xmlns:a16="http://schemas.microsoft.com/office/drawing/2014/main" id="{22A11368-CF07-31AF-F947-199E6E550763}"/>
              </a:ext>
            </a:extLst>
          </p:cNvPr>
          <p:cNvSpPr/>
          <p:nvPr/>
        </p:nvSpPr>
        <p:spPr>
          <a:xfrm>
            <a:off x="1604132"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5" name="Rectangle 444">
            <a:extLst>
              <a:ext uri="{FF2B5EF4-FFF2-40B4-BE49-F238E27FC236}">
                <a16:creationId xmlns:a16="http://schemas.microsoft.com/office/drawing/2014/main" id="{6DD9E515-5A89-1222-5E83-6B12C40245E5}"/>
              </a:ext>
            </a:extLst>
          </p:cNvPr>
          <p:cNvSpPr/>
          <p:nvPr/>
        </p:nvSpPr>
        <p:spPr>
          <a:xfrm>
            <a:off x="1934105"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6" name="Rectangle 445">
            <a:extLst>
              <a:ext uri="{FF2B5EF4-FFF2-40B4-BE49-F238E27FC236}">
                <a16:creationId xmlns:a16="http://schemas.microsoft.com/office/drawing/2014/main" id="{60A81DB7-04A9-8A8A-E3A3-2FBF041ABE41}"/>
              </a:ext>
            </a:extLst>
          </p:cNvPr>
          <p:cNvSpPr/>
          <p:nvPr/>
        </p:nvSpPr>
        <p:spPr>
          <a:xfrm>
            <a:off x="2264078"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7" name="Rectangle 446">
            <a:extLst>
              <a:ext uri="{FF2B5EF4-FFF2-40B4-BE49-F238E27FC236}">
                <a16:creationId xmlns:a16="http://schemas.microsoft.com/office/drawing/2014/main" id="{61F89F02-0A5D-F4C2-3C3F-3C4110BFAC44}"/>
              </a:ext>
            </a:extLst>
          </p:cNvPr>
          <p:cNvSpPr/>
          <p:nvPr/>
        </p:nvSpPr>
        <p:spPr>
          <a:xfrm>
            <a:off x="2594053"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48" name="Rectangle 447">
            <a:extLst>
              <a:ext uri="{FF2B5EF4-FFF2-40B4-BE49-F238E27FC236}">
                <a16:creationId xmlns:a16="http://schemas.microsoft.com/office/drawing/2014/main" id="{4B6DD6B8-A1F1-AC4E-DB03-6AF8A9687F23}"/>
              </a:ext>
            </a:extLst>
          </p:cNvPr>
          <p:cNvSpPr/>
          <p:nvPr/>
        </p:nvSpPr>
        <p:spPr>
          <a:xfrm>
            <a:off x="284240" y="380377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9" name="Rectangle 448">
            <a:extLst>
              <a:ext uri="{FF2B5EF4-FFF2-40B4-BE49-F238E27FC236}">
                <a16:creationId xmlns:a16="http://schemas.microsoft.com/office/drawing/2014/main" id="{62583D1C-A361-ADDD-6879-907C52F17F81}"/>
              </a:ext>
            </a:extLst>
          </p:cNvPr>
          <p:cNvSpPr/>
          <p:nvPr/>
        </p:nvSpPr>
        <p:spPr>
          <a:xfrm>
            <a:off x="614213" y="380377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50" name="Rectangle 449">
            <a:extLst>
              <a:ext uri="{FF2B5EF4-FFF2-40B4-BE49-F238E27FC236}">
                <a16:creationId xmlns:a16="http://schemas.microsoft.com/office/drawing/2014/main" id="{4D2FAADB-1571-9FE2-BD00-AA586E54915A}"/>
              </a:ext>
            </a:extLst>
          </p:cNvPr>
          <p:cNvSpPr/>
          <p:nvPr/>
        </p:nvSpPr>
        <p:spPr>
          <a:xfrm>
            <a:off x="944186"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51" name="Rectangle 450">
            <a:extLst>
              <a:ext uri="{FF2B5EF4-FFF2-40B4-BE49-F238E27FC236}">
                <a16:creationId xmlns:a16="http://schemas.microsoft.com/office/drawing/2014/main" id="{F92CCC2A-1CFB-2BD7-D6AC-907BD047A84F}"/>
              </a:ext>
            </a:extLst>
          </p:cNvPr>
          <p:cNvSpPr/>
          <p:nvPr/>
        </p:nvSpPr>
        <p:spPr>
          <a:xfrm>
            <a:off x="1274159"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52" name="Rectangle 451">
            <a:extLst>
              <a:ext uri="{FF2B5EF4-FFF2-40B4-BE49-F238E27FC236}">
                <a16:creationId xmlns:a16="http://schemas.microsoft.com/office/drawing/2014/main" id="{D0A91905-24E9-E994-571C-C02135727419}"/>
              </a:ext>
            </a:extLst>
          </p:cNvPr>
          <p:cNvSpPr/>
          <p:nvPr/>
        </p:nvSpPr>
        <p:spPr>
          <a:xfrm>
            <a:off x="1604132"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3" name="Rectangle 452">
            <a:extLst>
              <a:ext uri="{FF2B5EF4-FFF2-40B4-BE49-F238E27FC236}">
                <a16:creationId xmlns:a16="http://schemas.microsoft.com/office/drawing/2014/main" id="{00153B4C-437A-0B7D-4318-745583472BDE}"/>
              </a:ext>
            </a:extLst>
          </p:cNvPr>
          <p:cNvSpPr/>
          <p:nvPr/>
        </p:nvSpPr>
        <p:spPr>
          <a:xfrm>
            <a:off x="1934105"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4" name="Rectangle 453">
            <a:extLst>
              <a:ext uri="{FF2B5EF4-FFF2-40B4-BE49-F238E27FC236}">
                <a16:creationId xmlns:a16="http://schemas.microsoft.com/office/drawing/2014/main" id="{C4F7B3DB-F9B6-B0EB-3D78-EBC2458D5C91}"/>
              </a:ext>
            </a:extLst>
          </p:cNvPr>
          <p:cNvSpPr/>
          <p:nvPr/>
        </p:nvSpPr>
        <p:spPr>
          <a:xfrm>
            <a:off x="2264078"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5" name="Rectangle 454">
            <a:extLst>
              <a:ext uri="{FF2B5EF4-FFF2-40B4-BE49-F238E27FC236}">
                <a16:creationId xmlns:a16="http://schemas.microsoft.com/office/drawing/2014/main" id="{1E3B31F5-24AC-9386-E5DE-4BEB8F94368C}"/>
              </a:ext>
            </a:extLst>
          </p:cNvPr>
          <p:cNvSpPr/>
          <p:nvPr/>
        </p:nvSpPr>
        <p:spPr>
          <a:xfrm>
            <a:off x="2594053"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56" name="Rectangle 455">
            <a:extLst>
              <a:ext uri="{FF2B5EF4-FFF2-40B4-BE49-F238E27FC236}">
                <a16:creationId xmlns:a16="http://schemas.microsoft.com/office/drawing/2014/main" id="{063CBCAD-2F76-769F-A3FE-E6FB9D26760C}"/>
              </a:ext>
            </a:extLst>
          </p:cNvPr>
          <p:cNvSpPr/>
          <p:nvPr/>
        </p:nvSpPr>
        <p:spPr>
          <a:xfrm>
            <a:off x="284240"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7" name="Rectangle 456">
            <a:extLst>
              <a:ext uri="{FF2B5EF4-FFF2-40B4-BE49-F238E27FC236}">
                <a16:creationId xmlns:a16="http://schemas.microsoft.com/office/drawing/2014/main" id="{53D15A4D-1788-1DDD-1537-9769F1263D29}"/>
              </a:ext>
            </a:extLst>
          </p:cNvPr>
          <p:cNvSpPr/>
          <p:nvPr/>
        </p:nvSpPr>
        <p:spPr>
          <a:xfrm>
            <a:off x="614213"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58" name="Rectangle 457">
            <a:extLst>
              <a:ext uri="{FF2B5EF4-FFF2-40B4-BE49-F238E27FC236}">
                <a16:creationId xmlns:a16="http://schemas.microsoft.com/office/drawing/2014/main" id="{9906D376-AA3D-EE17-11CA-54F290906D40}"/>
              </a:ext>
            </a:extLst>
          </p:cNvPr>
          <p:cNvSpPr/>
          <p:nvPr/>
        </p:nvSpPr>
        <p:spPr>
          <a:xfrm>
            <a:off x="944186"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59" name="Rectangle 458">
            <a:extLst>
              <a:ext uri="{FF2B5EF4-FFF2-40B4-BE49-F238E27FC236}">
                <a16:creationId xmlns:a16="http://schemas.microsoft.com/office/drawing/2014/main" id="{45968B19-1272-C2C2-3A1A-C2731FC5B524}"/>
              </a:ext>
            </a:extLst>
          </p:cNvPr>
          <p:cNvSpPr/>
          <p:nvPr/>
        </p:nvSpPr>
        <p:spPr>
          <a:xfrm>
            <a:off x="1274159"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60" name="Rectangle 459">
            <a:extLst>
              <a:ext uri="{FF2B5EF4-FFF2-40B4-BE49-F238E27FC236}">
                <a16:creationId xmlns:a16="http://schemas.microsoft.com/office/drawing/2014/main" id="{3A270E9F-7D99-DFCE-AB91-52B2621E119F}"/>
              </a:ext>
            </a:extLst>
          </p:cNvPr>
          <p:cNvSpPr/>
          <p:nvPr/>
        </p:nvSpPr>
        <p:spPr>
          <a:xfrm>
            <a:off x="1604132"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61" name="Rectangle 460">
            <a:extLst>
              <a:ext uri="{FF2B5EF4-FFF2-40B4-BE49-F238E27FC236}">
                <a16:creationId xmlns:a16="http://schemas.microsoft.com/office/drawing/2014/main" id="{F01C4112-901F-BB82-A8F1-8CF491CBA5D7}"/>
              </a:ext>
            </a:extLst>
          </p:cNvPr>
          <p:cNvSpPr/>
          <p:nvPr/>
        </p:nvSpPr>
        <p:spPr>
          <a:xfrm>
            <a:off x="1934105"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62" name="Rectangle 461">
            <a:extLst>
              <a:ext uri="{FF2B5EF4-FFF2-40B4-BE49-F238E27FC236}">
                <a16:creationId xmlns:a16="http://schemas.microsoft.com/office/drawing/2014/main" id="{9E436FD6-7FA4-12FD-71BF-B8F77F48241B}"/>
              </a:ext>
            </a:extLst>
          </p:cNvPr>
          <p:cNvSpPr/>
          <p:nvPr/>
        </p:nvSpPr>
        <p:spPr>
          <a:xfrm>
            <a:off x="2264078"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63" name="Rectangle 462">
            <a:extLst>
              <a:ext uri="{FF2B5EF4-FFF2-40B4-BE49-F238E27FC236}">
                <a16:creationId xmlns:a16="http://schemas.microsoft.com/office/drawing/2014/main" id="{B3D4E6F2-1879-FB1D-BAE8-12DB46C4397D}"/>
              </a:ext>
            </a:extLst>
          </p:cNvPr>
          <p:cNvSpPr/>
          <p:nvPr/>
        </p:nvSpPr>
        <p:spPr>
          <a:xfrm>
            <a:off x="2594053"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64" name="Rectangle 463">
            <a:extLst>
              <a:ext uri="{FF2B5EF4-FFF2-40B4-BE49-F238E27FC236}">
                <a16:creationId xmlns:a16="http://schemas.microsoft.com/office/drawing/2014/main" id="{2CD4F4AE-40D9-8B03-4916-DEDCADDB0B94}"/>
              </a:ext>
            </a:extLst>
          </p:cNvPr>
          <p:cNvSpPr/>
          <p:nvPr/>
        </p:nvSpPr>
        <p:spPr>
          <a:xfrm>
            <a:off x="284240"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65" name="Rectangle 464">
            <a:extLst>
              <a:ext uri="{FF2B5EF4-FFF2-40B4-BE49-F238E27FC236}">
                <a16:creationId xmlns:a16="http://schemas.microsoft.com/office/drawing/2014/main" id="{6E6B7A5D-344D-C8C4-19FF-B842FCD14600}"/>
              </a:ext>
            </a:extLst>
          </p:cNvPr>
          <p:cNvSpPr/>
          <p:nvPr/>
        </p:nvSpPr>
        <p:spPr>
          <a:xfrm>
            <a:off x="614213"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66" name="Rectangle 465">
            <a:extLst>
              <a:ext uri="{FF2B5EF4-FFF2-40B4-BE49-F238E27FC236}">
                <a16:creationId xmlns:a16="http://schemas.microsoft.com/office/drawing/2014/main" id="{7F000D34-5824-FDA5-5EC6-606D83DAF2A6}"/>
              </a:ext>
            </a:extLst>
          </p:cNvPr>
          <p:cNvSpPr/>
          <p:nvPr/>
        </p:nvSpPr>
        <p:spPr>
          <a:xfrm>
            <a:off x="944186"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67" name="Rectangle 466">
            <a:extLst>
              <a:ext uri="{FF2B5EF4-FFF2-40B4-BE49-F238E27FC236}">
                <a16:creationId xmlns:a16="http://schemas.microsoft.com/office/drawing/2014/main" id="{7C41EAAE-9558-112C-121F-F6C4FC60950F}"/>
              </a:ext>
            </a:extLst>
          </p:cNvPr>
          <p:cNvSpPr/>
          <p:nvPr/>
        </p:nvSpPr>
        <p:spPr>
          <a:xfrm>
            <a:off x="1274159"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68" name="Rectangle 467">
            <a:extLst>
              <a:ext uri="{FF2B5EF4-FFF2-40B4-BE49-F238E27FC236}">
                <a16:creationId xmlns:a16="http://schemas.microsoft.com/office/drawing/2014/main" id="{9BFEAC77-F280-21E8-AA90-33632B64B4FE}"/>
              </a:ext>
            </a:extLst>
          </p:cNvPr>
          <p:cNvSpPr/>
          <p:nvPr/>
        </p:nvSpPr>
        <p:spPr>
          <a:xfrm>
            <a:off x="1604132"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69" name="Rectangle 468">
            <a:extLst>
              <a:ext uri="{FF2B5EF4-FFF2-40B4-BE49-F238E27FC236}">
                <a16:creationId xmlns:a16="http://schemas.microsoft.com/office/drawing/2014/main" id="{F16E8327-B09C-5B33-06E2-47B4A999EB16}"/>
              </a:ext>
            </a:extLst>
          </p:cNvPr>
          <p:cNvSpPr/>
          <p:nvPr/>
        </p:nvSpPr>
        <p:spPr>
          <a:xfrm>
            <a:off x="1934105"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70" name="Rectangle 469">
            <a:extLst>
              <a:ext uri="{FF2B5EF4-FFF2-40B4-BE49-F238E27FC236}">
                <a16:creationId xmlns:a16="http://schemas.microsoft.com/office/drawing/2014/main" id="{589FBD48-15B6-053E-C911-7219C39F2436}"/>
              </a:ext>
            </a:extLst>
          </p:cNvPr>
          <p:cNvSpPr/>
          <p:nvPr/>
        </p:nvSpPr>
        <p:spPr>
          <a:xfrm>
            <a:off x="2264078"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71" name="Rectangle 470">
            <a:extLst>
              <a:ext uri="{FF2B5EF4-FFF2-40B4-BE49-F238E27FC236}">
                <a16:creationId xmlns:a16="http://schemas.microsoft.com/office/drawing/2014/main" id="{92351137-2F79-35DB-9424-19590A5750CB}"/>
              </a:ext>
            </a:extLst>
          </p:cNvPr>
          <p:cNvSpPr/>
          <p:nvPr/>
        </p:nvSpPr>
        <p:spPr>
          <a:xfrm>
            <a:off x="2594053"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72" name="Rectangle 471">
            <a:extLst>
              <a:ext uri="{FF2B5EF4-FFF2-40B4-BE49-F238E27FC236}">
                <a16:creationId xmlns:a16="http://schemas.microsoft.com/office/drawing/2014/main" id="{028FE4D6-D5A6-955C-3DF5-719A4DAE785D}"/>
              </a:ext>
            </a:extLst>
          </p:cNvPr>
          <p:cNvSpPr/>
          <p:nvPr/>
        </p:nvSpPr>
        <p:spPr>
          <a:xfrm>
            <a:off x="284240"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73" name="Rectangle 472">
            <a:extLst>
              <a:ext uri="{FF2B5EF4-FFF2-40B4-BE49-F238E27FC236}">
                <a16:creationId xmlns:a16="http://schemas.microsoft.com/office/drawing/2014/main" id="{07823C27-5FC4-EB32-3C81-E5045D330A42}"/>
              </a:ext>
            </a:extLst>
          </p:cNvPr>
          <p:cNvSpPr/>
          <p:nvPr/>
        </p:nvSpPr>
        <p:spPr>
          <a:xfrm>
            <a:off x="614213"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74" name="Rectangle 473">
            <a:extLst>
              <a:ext uri="{FF2B5EF4-FFF2-40B4-BE49-F238E27FC236}">
                <a16:creationId xmlns:a16="http://schemas.microsoft.com/office/drawing/2014/main" id="{499A2682-763B-553D-CCFD-2E336E29FD53}"/>
              </a:ext>
            </a:extLst>
          </p:cNvPr>
          <p:cNvSpPr/>
          <p:nvPr/>
        </p:nvSpPr>
        <p:spPr>
          <a:xfrm>
            <a:off x="944186"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75" name="Rectangle 474">
            <a:extLst>
              <a:ext uri="{FF2B5EF4-FFF2-40B4-BE49-F238E27FC236}">
                <a16:creationId xmlns:a16="http://schemas.microsoft.com/office/drawing/2014/main" id="{DFA07778-CD52-1193-BD84-78A54D7AB581}"/>
              </a:ext>
            </a:extLst>
          </p:cNvPr>
          <p:cNvSpPr/>
          <p:nvPr/>
        </p:nvSpPr>
        <p:spPr>
          <a:xfrm>
            <a:off x="1274159"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76" name="Rectangle 475">
            <a:extLst>
              <a:ext uri="{FF2B5EF4-FFF2-40B4-BE49-F238E27FC236}">
                <a16:creationId xmlns:a16="http://schemas.microsoft.com/office/drawing/2014/main" id="{831E9052-7E44-FAEE-8A18-E153E63945DB}"/>
              </a:ext>
            </a:extLst>
          </p:cNvPr>
          <p:cNvSpPr/>
          <p:nvPr/>
        </p:nvSpPr>
        <p:spPr>
          <a:xfrm>
            <a:off x="1604132"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77" name="Rectangle 476">
            <a:extLst>
              <a:ext uri="{FF2B5EF4-FFF2-40B4-BE49-F238E27FC236}">
                <a16:creationId xmlns:a16="http://schemas.microsoft.com/office/drawing/2014/main" id="{4263C588-D6D3-C3E0-011D-23404E209BF2}"/>
              </a:ext>
            </a:extLst>
          </p:cNvPr>
          <p:cNvSpPr/>
          <p:nvPr/>
        </p:nvSpPr>
        <p:spPr>
          <a:xfrm>
            <a:off x="1934105"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78" name="Rectangle 477">
            <a:extLst>
              <a:ext uri="{FF2B5EF4-FFF2-40B4-BE49-F238E27FC236}">
                <a16:creationId xmlns:a16="http://schemas.microsoft.com/office/drawing/2014/main" id="{D87CC8BA-1CCD-20A0-FAA9-323154F70087}"/>
              </a:ext>
            </a:extLst>
          </p:cNvPr>
          <p:cNvSpPr/>
          <p:nvPr/>
        </p:nvSpPr>
        <p:spPr>
          <a:xfrm>
            <a:off x="2264078"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79" name="Rectangle 478">
            <a:extLst>
              <a:ext uri="{FF2B5EF4-FFF2-40B4-BE49-F238E27FC236}">
                <a16:creationId xmlns:a16="http://schemas.microsoft.com/office/drawing/2014/main" id="{2F54F639-6FE3-367B-3F3F-362B55420C68}"/>
              </a:ext>
            </a:extLst>
          </p:cNvPr>
          <p:cNvSpPr/>
          <p:nvPr/>
        </p:nvSpPr>
        <p:spPr>
          <a:xfrm>
            <a:off x="2594053"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80" name="Rectangle 479">
            <a:extLst>
              <a:ext uri="{FF2B5EF4-FFF2-40B4-BE49-F238E27FC236}">
                <a16:creationId xmlns:a16="http://schemas.microsoft.com/office/drawing/2014/main" id="{68303255-C417-B8B5-E09A-12B585B3B7E2}"/>
              </a:ext>
            </a:extLst>
          </p:cNvPr>
          <p:cNvSpPr/>
          <p:nvPr/>
        </p:nvSpPr>
        <p:spPr>
          <a:xfrm>
            <a:off x="284240"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81" name="Rectangle 480">
            <a:extLst>
              <a:ext uri="{FF2B5EF4-FFF2-40B4-BE49-F238E27FC236}">
                <a16:creationId xmlns:a16="http://schemas.microsoft.com/office/drawing/2014/main" id="{3ADEE6B1-B77B-C459-6142-99A3A6879C80}"/>
              </a:ext>
            </a:extLst>
          </p:cNvPr>
          <p:cNvSpPr/>
          <p:nvPr/>
        </p:nvSpPr>
        <p:spPr>
          <a:xfrm>
            <a:off x="614213"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82" name="Rectangle 481">
            <a:extLst>
              <a:ext uri="{FF2B5EF4-FFF2-40B4-BE49-F238E27FC236}">
                <a16:creationId xmlns:a16="http://schemas.microsoft.com/office/drawing/2014/main" id="{B2426FED-23EA-FA98-F293-4558593FCEC5}"/>
              </a:ext>
            </a:extLst>
          </p:cNvPr>
          <p:cNvSpPr/>
          <p:nvPr/>
        </p:nvSpPr>
        <p:spPr>
          <a:xfrm>
            <a:off x="944186"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83" name="Rectangle 482">
            <a:extLst>
              <a:ext uri="{FF2B5EF4-FFF2-40B4-BE49-F238E27FC236}">
                <a16:creationId xmlns:a16="http://schemas.microsoft.com/office/drawing/2014/main" id="{3591BB11-935B-157E-18C5-5E66D0D82A27}"/>
              </a:ext>
            </a:extLst>
          </p:cNvPr>
          <p:cNvSpPr/>
          <p:nvPr/>
        </p:nvSpPr>
        <p:spPr>
          <a:xfrm>
            <a:off x="1274159"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84" name="Rectangle 483">
            <a:extLst>
              <a:ext uri="{FF2B5EF4-FFF2-40B4-BE49-F238E27FC236}">
                <a16:creationId xmlns:a16="http://schemas.microsoft.com/office/drawing/2014/main" id="{933E517D-8CDF-6563-473C-01B25B9A85C1}"/>
              </a:ext>
            </a:extLst>
          </p:cNvPr>
          <p:cNvSpPr/>
          <p:nvPr/>
        </p:nvSpPr>
        <p:spPr>
          <a:xfrm>
            <a:off x="1604132"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85" name="Rectangle 484">
            <a:extLst>
              <a:ext uri="{FF2B5EF4-FFF2-40B4-BE49-F238E27FC236}">
                <a16:creationId xmlns:a16="http://schemas.microsoft.com/office/drawing/2014/main" id="{150933EC-D8B8-1C5E-5C2C-24C331052D78}"/>
              </a:ext>
            </a:extLst>
          </p:cNvPr>
          <p:cNvSpPr/>
          <p:nvPr/>
        </p:nvSpPr>
        <p:spPr>
          <a:xfrm>
            <a:off x="1934105"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86" name="Rectangle 485">
            <a:extLst>
              <a:ext uri="{FF2B5EF4-FFF2-40B4-BE49-F238E27FC236}">
                <a16:creationId xmlns:a16="http://schemas.microsoft.com/office/drawing/2014/main" id="{F3287ED8-1318-3569-A987-4FB0AD8EA0AB}"/>
              </a:ext>
            </a:extLst>
          </p:cNvPr>
          <p:cNvSpPr/>
          <p:nvPr/>
        </p:nvSpPr>
        <p:spPr>
          <a:xfrm>
            <a:off x="2264078"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87" name="Rectangle 486">
            <a:extLst>
              <a:ext uri="{FF2B5EF4-FFF2-40B4-BE49-F238E27FC236}">
                <a16:creationId xmlns:a16="http://schemas.microsoft.com/office/drawing/2014/main" id="{473E89B6-39DC-8CA1-A3B5-9E458B1B6703}"/>
              </a:ext>
            </a:extLst>
          </p:cNvPr>
          <p:cNvSpPr/>
          <p:nvPr/>
        </p:nvSpPr>
        <p:spPr>
          <a:xfrm>
            <a:off x="2594053"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88" name="Rectangle 487">
            <a:extLst>
              <a:ext uri="{FF2B5EF4-FFF2-40B4-BE49-F238E27FC236}">
                <a16:creationId xmlns:a16="http://schemas.microsoft.com/office/drawing/2014/main" id="{1C3FFB95-FF55-D781-9EBC-C1F7A8196125}"/>
              </a:ext>
            </a:extLst>
          </p:cNvPr>
          <p:cNvSpPr/>
          <p:nvPr/>
        </p:nvSpPr>
        <p:spPr>
          <a:xfrm>
            <a:off x="284240"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89" name="Rectangle 488">
            <a:extLst>
              <a:ext uri="{FF2B5EF4-FFF2-40B4-BE49-F238E27FC236}">
                <a16:creationId xmlns:a16="http://schemas.microsoft.com/office/drawing/2014/main" id="{DBF4504B-03D5-19FB-EEB9-4D95C3A4D199}"/>
              </a:ext>
            </a:extLst>
          </p:cNvPr>
          <p:cNvSpPr/>
          <p:nvPr/>
        </p:nvSpPr>
        <p:spPr>
          <a:xfrm>
            <a:off x="614213"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90" name="Rectangle 489">
            <a:extLst>
              <a:ext uri="{FF2B5EF4-FFF2-40B4-BE49-F238E27FC236}">
                <a16:creationId xmlns:a16="http://schemas.microsoft.com/office/drawing/2014/main" id="{B567FC1D-F783-A2E5-5A29-A93DE811101E}"/>
              </a:ext>
            </a:extLst>
          </p:cNvPr>
          <p:cNvSpPr/>
          <p:nvPr/>
        </p:nvSpPr>
        <p:spPr>
          <a:xfrm>
            <a:off x="944186"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91" name="Rectangle 490">
            <a:extLst>
              <a:ext uri="{FF2B5EF4-FFF2-40B4-BE49-F238E27FC236}">
                <a16:creationId xmlns:a16="http://schemas.microsoft.com/office/drawing/2014/main" id="{60245DCE-D2CC-1438-36A1-6B4D711B47EB}"/>
              </a:ext>
            </a:extLst>
          </p:cNvPr>
          <p:cNvSpPr/>
          <p:nvPr/>
        </p:nvSpPr>
        <p:spPr>
          <a:xfrm>
            <a:off x="1274159"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92" name="Rectangle 491">
            <a:extLst>
              <a:ext uri="{FF2B5EF4-FFF2-40B4-BE49-F238E27FC236}">
                <a16:creationId xmlns:a16="http://schemas.microsoft.com/office/drawing/2014/main" id="{F1F150D5-8628-354A-3EC3-63CF888377F8}"/>
              </a:ext>
            </a:extLst>
          </p:cNvPr>
          <p:cNvSpPr/>
          <p:nvPr/>
        </p:nvSpPr>
        <p:spPr>
          <a:xfrm>
            <a:off x="1604132"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93" name="Rectangle 492">
            <a:extLst>
              <a:ext uri="{FF2B5EF4-FFF2-40B4-BE49-F238E27FC236}">
                <a16:creationId xmlns:a16="http://schemas.microsoft.com/office/drawing/2014/main" id="{7A78D78B-B42E-0085-6709-BCEB4F110804}"/>
              </a:ext>
            </a:extLst>
          </p:cNvPr>
          <p:cNvSpPr/>
          <p:nvPr/>
        </p:nvSpPr>
        <p:spPr>
          <a:xfrm>
            <a:off x="1934105"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94" name="Rectangle 493">
            <a:extLst>
              <a:ext uri="{FF2B5EF4-FFF2-40B4-BE49-F238E27FC236}">
                <a16:creationId xmlns:a16="http://schemas.microsoft.com/office/drawing/2014/main" id="{FE7F577D-0A5D-7442-EC97-5E39978B8A0A}"/>
              </a:ext>
            </a:extLst>
          </p:cNvPr>
          <p:cNvSpPr/>
          <p:nvPr/>
        </p:nvSpPr>
        <p:spPr>
          <a:xfrm>
            <a:off x="2264078"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95" name="Rectangle 494">
            <a:extLst>
              <a:ext uri="{FF2B5EF4-FFF2-40B4-BE49-F238E27FC236}">
                <a16:creationId xmlns:a16="http://schemas.microsoft.com/office/drawing/2014/main" id="{C6B5C20A-A077-2BBF-39B0-BD66F5D7FB14}"/>
              </a:ext>
            </a:extLst>
          </p:cNvPr>
          <p:cNvSpPr/>
          <p:nvPr/>
        </p:nvSpPr>
        <p:spPr>
          <a:xfrm>
            <a:off x="2594053"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96" name="Rectangle 495">
            <a:extLst>
              <a:ext uri="{FF2B5EF4-FFF2-40B4-BE49-F238E27FC236}">
                <a16:creationId xmlns:a16="http://schemas.microsoft.com/office/drawing/2014/main" id="{DCBADD0C-3754-2FC3-1717-77F0E5C72502}"/>
              </a:ext>
            </a:extLst>
          </p:cNvPr>
          <p:cNvSpPr/>
          <p:nvPr/>
        </p:nvSpPr>
        <p:spPr>
          <a:xfrm>
            <a:off x="76633" y="2942332"/>
            <a:ext cx="2895599" cy="294322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Rectangle 496">
            <a:extLst>
              <a:ext uri="{FF2B5EF4-FFF2-40B4-BE49-F238E27FC236}">
                <a16:creationId xmlns:a16="http://schemas.microsoft.com/office/drawing/2014/main" id="{AFF53B03-A122-FF54-8EF9-657CAE4E9F12}"/>
              </a:ext>
            </a:extLst>
          </p:cNvPr>
          <p:cNvSpPr/>
          <p:nvPr/>
        </p:nvSpPr>
        <p:spPr>
          <a:xfrm>
            <a:off x="76632" y="1761232"/>
            <a:ext cx="2895600" cy="847725"/>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lstStyle/>
          <a:p>
            <a:pPr algn="ctr"/>
            <a:r>
              <a:rPr lang="en-US" sz="1400" dirty="0">
                <a:solidFill>
                  <a:schemeClr val="tx1">
                    <a:lumMod val="75000"/>
                    <a:lumOff val="25000"/>
                  </a:schemeClr>
                </a:solidFill>
              </a:rPr>
              <a:t>The region in red is the domain of the tree node in blue</a:t>
            </a:r>
          </a:p>
        </p:txBody>
      </p:sp>
      <p:sp>
        <p:nvSpPr>
          <p:cNvPr id="498" name="Rectangle 497">
            <a:extLst>
              <a:ext uri="{FF2B5EF4-FFF2-40B4-BE49-F238E27FC236}">
                <a16:creationId xmlns:a16="http://schemas.microsoft.com/office/drawing/2014/main" id="{5874E67E-91A1-65C0-1D20-90DB29F8195B}"/>
              </a:ext>
            </a:extLst>
          </p:cNvPr>
          <p:cNvSpPr/>
          <p:nvPr/>
        </p:nvSpPr>
        <p:spPr>
          <a:xfrm>
            <a:off x="76632" y="1199257"/>
            <a:ext cx="2895600" cy="5619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Tree with Child Header and Child</a:t>
            </a:r>
          </a:p>
        </p:txBody>
      </p:sp>
      <p:sp>
        <p:nvSpPr>
          <p:cNvPr id="392" name="Rectangle 391">
            <a:extLst>
              <a:ext uri="{FF2B5EF4-FFF2-40B4-BE49-F238E27FC236}">
                <a16:creationId xmlns:a16="http://schemas.microsoft.com/office/drawing/2014/main" id="{68A81CED-87D2-E08E-9C7C-DCF7AFFD14BF}"/>
              </a:ext>
            </a:extLst>
          </p:cNvPr>
          <p:cNvSpPr/>
          <p:nvPr/>
        </p:nvSpPr>
        <p:spPr>
          <a:xfrm>
            <a:off x="533566" y="3374995"/>
            <a:ext cx="333209" cy="701705"/>
          </a:xfrm>
          <a:prstGeom prst="rect">
            <a:avLst/>
          </a:prstGeom>
          <a:noFill/>
          <a:ln w="381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Rectangle 499">
            <a:extLst>
              <a:ext uri="{FF2B5EF4-FFF2-40B4-BE49-F238E27FC236}">
                <a16:creationId xmlns:a16="http://schemas.microsoft.com/office/drawing/2014/main" id="{BF09C4C2-0B3D-B0FF-5FE9-B5FAD41E090A}"/>
              </a:ext>
            </a:extLst>
          </p:cNvPr>
          <p:cNvSpPr/>
          <p:nvPr/>
        </p:nvSpPr>
        <p:spPr>
          <a:xfrm>
            <a:off x="3347006" y="312069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501" name="Rectangle 500">
            <a:extLst>
              <a:ext uri="{FF2B5EF4-FFF2-40B4-BE49-F238E27FC236}">
                <a16:creationId xmlns:a16="http://schemas.microsoft.com/office/drawing/2014/main" id="{8288302C-9F30-2CE7-3264-C939B5E1E39A}"/>
              </a:ext>
            </a:extLst>
          </p:cNvPr>
          <p:cNvSpPr/>
          <p:nvPr/>
        </p:nvSpPr>
        <p:spPr>
          <a:xfrm>
            <a:off x="3676979" y="312069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02" name="Rectangle 501">
            <a:extLst>
              <a:ext uri="{FF2B5EF4-FFF2-40B4-BE49-F238E27FC236}">
                <a16:creationId xmlns:a16="http://schemas.microsoft.com/office/drawing/2014/main" id="{B231B80D-7FC9-9011-F5CD-44A35BC2ADC8}"/>
              </a:ext>
            </a:extLst>
          </p:cNvPr>
          <p:cNvSpPr/>
          <p:nvPr/>
        </p:nvSpPr>
        <p:spPr>
          <a:xfrm>
            <a:off x="4006952" y="312069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03" name="Rectangle 502">
            <a:extLst>
              <a:ext uri="{FF2B5EF4-FFF2-40B4-BE49-F238E27FC236}">
                <a16:creationId xmlns:a16="http://schemas.microsoft.com/office/drawing/2014/main" id="{F5EE8B1D-2061-0F16-812E-9C5F588500EB}"/>
              </a:ext>
            </a:extLst>
          </p:cNvPr>
          <p:cNvSpPr/>
          <p:nvPr/>
        </p:nvSpPr>
        <p:spPr>
          <a:xfrm>
            <a:off x="4336925" y="312069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04" name="Rectangle 503">
            <a:extLst>
              <a:ext uri="{FF2B5EF4-FFF2-40B4-BE49-F238E27FC236}">
                <a16:creationId xmlns:a16="http://schemas.microsoft.com/office/drawing/2014/main" id="{CE6EE017-84A5-F0ED-5F27-DDE8A37A9231}"/>
              </a:ext>
            </a:extLst>
          </p:cNvPr>
          <p:cNvSpPr/>
          <p:nvPr/>
        </p:nvSpPr>
        <p:spPr>
          <a:xfrm>
            <a:off x="4666898"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05" name="Rectangle 504">
            <a:extLst>
              <a:ext uri="{FF2B5EF4-FFF2-40B4-BE49-F238E27FC236}">
                <a16:creationId xmlns:a16="http://schemas.microsoft.com/office/drawing/2014/main" id="{8C13620B-B258-B47F-8976-7B99DFA1E7BE}"/>
              </a:ext>
            </a:extLst>
          </p:cNvPr>
          <p:cNvSpPr/>
          <p:nvPr/>
        </p:nvSpPr>
        <p:spPr>
          <a:xfrm>
            <a:off x="4996871"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06" name="Rectangle 505">
            <a:extLst>
              <a:ext uri="{FF2B5EF4-FFF2-40B4-BE49-F238E27FC236}">
                <a16:creationId xmlns:a16="http://schemas.microsoft.com/office/drawing/2014/main" id="{649983BB-319A-03D9-988E-C05CC58D8A38}"/>
              </a:ext>
            </a:extLst>
          </p:cNvPr>
          <p:cNvSpPr/>
          <p:nvPr/>
        </p:nvSpPr>
        <p:spPr>
          <a:xfrm>
            <a:off x="5326844"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07" name="Rectangle 506">
            <a:extLst>
              <a:ext uri="{FF2B5EF4-FFF2-40B4-BE49-F238E27FC236}">
                <a16:creationId xmlns:a16="http://schemas.microsoft.com/office/drawing/2014/main" id="{141BEF62-5A49-729E-6F55-3E6D3062AA7E}"/>
              </a:ext>
            </a:extLst>
          </p:cNvPr>
          <p:cNvSpPr/>
          <p:nvPr/>
        </p:nvSpPr>
        <p:spPr>
          <a:xfrm>
            <a:off x="5656819"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08" name="Rectangle 507">
            <a:extLst>
              <a:ext uri="{FF2B5EF4-FFF2-40B4-BE49-F238E27FC236}">
                <a16:creationId xmlns:a16="http://schemas.microsoft.com/office/drawing/2014/main" id="{AE73ACAA-8668-12FA-C5E1-CCE63C88E8C6}"/>
              </a:ext>
            </a:extLst>
          </p:cNvPr>
          <p:cNvSpPr/>
          <p:nvPr/>
        </p:nvSpPr>
        <p:spPr>
          <a:xfrm>
            <a:off x="3347006" y="346223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66FF"/>
                </a:solidFill>
              </a:rPr>
              <a:t>x</a:t>
            </a:r>
          </a:p>
        </p:txBody>
      </p:sp>
      <p:sp>
        <p:nvSpPr>
          <p:cNvPr id="509" name="Rectangle 508">
            <a:extLst>
              <a:ext uri="{FF2B5EF4-FFF2-40B4-BE49-F238E27FC236}">
                <a16:creationId xmlns:a16="http://schemas.microsoft.com/office/drawing/2014/main" id="{77610F55-530B-DB55-DC97-AA4C45F9BB5A}"/>
              </a:ext>
            </a:extLst>
          </p:cNvPr>
          <p:cNvSpPr/>
          <p:nvPr/>
        </p:nvSpPr>
        <p:spPr>
          <a:xfrm>
            <a:off x="3676979" y="346223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rPr>
              <a:t>x</a:t>
            </a:r>
          </a:p>
        </p:txBody>
      </p:sp>
      <p:sp>
        <p:nvSpPr>
          <p:cNvPr id="510" name="Rectangle 509">
            <a:extLst>
              <a:ext uri="{FF2B5EF4-FFF2-40B4-BE49-F238E27FC236}">
                <a16:creationId xmlns:a16="http://schemas.microsoft.com/office/drawing/2014/main" id="{1EA08E3D-9AB3-6ADB-CBF9-667104F89323}"/>
              </a:ext>
            </a:extLst>
          </p:cNvPr>
          <p:cNvSpPr/>
          <p:nvPr/>
        </p:nvSpPr>
        <p:spPr>
          <a:xfrm>
            <a:off x="4006952" y="346223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rPr>
              <a:t>x</a:t>
            </a:r>
          </a:p>
        </p:txBody>
      </p:sp>
      <p:sp>
        <p:nvSpPr>
          <p:cNvPr id="511" name="Rectangle 510">
            <a:extLst>
              <a:ext uri="{FF2B5EF4-FFF2-40B4-BE49-F238E27FC236}">
                <a16:creationId xmlns:a16="http://schemas.microsoft.com/office/drawing/2014/main" id="{318FEAA4-5BBB-C3EB-B125-B50BC160908D}"/>
              </a:ext>
            </a:extLst>
          </p:cNvPr>
          <p:cNvSpPr/>
          <p:nvPr/>
        </p:nvSpPr>
        <p:spPr>
          <a:xfrm>
            <a:off x="4336925" y="346223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rPr>
              <a:t>x</a:t>
            </a:r>
          </a:p>
        </p:txBody>
      </p:sp>
      <p:sp>
        <p:nvSpPr>
          <p:cNvPr id="512" name="Rectangle 511">
            <a:extLst>
              <a:ext uri="{FF2B5EF4-FFF2-40B4-BE49-F238E27FC236}">
                <a16:creationId xmlns:a16="http://schemas.microsoft.com/office/drawing/2014/main" id="{BF0D10A3-4D5D-2F9F-CCBD-18B2328155D4}"/>
              </a:ext>
            </a:extLst>
          </p:cNvPr>
          <p:cNvSpPr/>
          <p:nvPr/>
        </p:nvSpPr>
        <p:spPr>
          <a:xfrm>
            <a:off x="4666898"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13" name="Rectangle 512">
            <a:extLst>
              <a:ext uri="{FF2B5EF4-FFF2-40B4-BE49-F238E27FC236}">
                <a16:creationId xmlns:a16="http://schemas.microsoft.com/office/drawing/2014/main" id="{1669C87E-FCE6-2780-79C3-96BD2CA9A2FF}"/>
              </a:ext>
            </a:extLst>
          </p:cNvPr>
          <p:cNvSpPr/>
          <p:nvPr/>
        </p:nvSpPr>
        <p:spPr>
          <a:xfrm>
            <a:off x="4996871"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14" name="Rectangle 513">
            <a:extLst>
              <a:ext uri="{FF2B5EF4-FFF2-40B4-BE49-F238E27FC236}">
                <a16:creationId xmlns:a16="http://schemas.microsoft.com/office/drawing/2014/main" id="{4A8E9094-4D30-86EF-0773-DEE977DBDB45}"/>
              </a:ext>
            </a:extLst>
          </p:cNvPr>
          <p:cNvSpPr/>
          <p:nvPr/>
        </p:nvSpPr>
        <p:spPr>
          <a:xfrm>
            <a:off x="5326844"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15" name="Rectangle 514">
            <a:extLst>
              <a:ext uri="{FF2B5EF4-FFF2-40B4-BE49-F238E27FC236}">
                <a16:creationId xmlns:a16="http://schemas.microsoft.com/office/drawing/2014/main" id="{3AE9684F-43C3-5A4F-9557-4C007BC22F3D}"/>
              </a:ext>
            </a:extLst>
          </p:cNvPr>
          <p:cNvSpPr/>
          <p:nvPr/>
        </p:nvSpPr>
        <p:spPr>
          <a:xfrm>
            <a:off x="5656819"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16" name="Rectangle 515">
            <a:extLst>
              <a:ext uri="{FF2B5EF4-FFF2-40B4-BE49-F238E27FC236}">
                <a16:creationId xmlns:a16="http://schemas.microsoft.com/office/drawing/2014/main" id="{8F705713-B25C-C228-E89A-D34C6E9C5918}"/>
              </a:ext>
            </a:extLst>
          </p:cNvPr>
          <p:cNvSpPr/>
          <p:nvPr/>
        </p:nvSpPr>
        <p:spPr>
          <a:xfrm>
            <a:off x="3347006" y="380377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17" name="Rectangle 516">
            <a:extLst>
              <a:ext uri="{FF2B5EF4-FFF2-40B4-BE49-F238E27FC236}">
                <a16:creationId xmlns:a16="http://schemas.microsoft.com/office/drawing/2014/main" id="{1FCE2C7D-059A-8D32-7D74-9E4CE5E9CA1B}"/>
              </a:ext>
            </a:extLst>
          </p:cNvPr>
          <p:cNvSpPr/>
          <p:nvPr/>
        </p:nvSpPr>
        <p:spPr>
          <a:xfrm>
            <a:off x="3676979" y="380377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518" name="Rectangle 517">
            <a:extLst>
              <a:ext uri="{FF2B5EF4-FFF2-40B4-BE49-F238E27FC236}">
                <a16:creationId xmlns:a16="http://schemas.microsoft.com/office/drawing/2014/main" id="{E30C25E5-5821-2B1F-2B3B-916F68D9A49B}"/>
              </a:ext>
            </a:extLst>
          </p:cNvPr>
          <p:cNvSpPr/>
          <p:nvPr/>
        </p:nvSpPr>
        <p:spPr>
          <a:xfrm>
            <a:off x="4006952" y="380377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519" name="Rectangle 518">
            <a:extLst>
              <a:ext uri="{FF2B5EF4-FFF2-40B4-BE49-F238E27FC236}">
                <a16:creationId xmlns:a16="http://schemas.microsoft.com/office/drawing/2014/main" id="{2744F33F-A395-2350-B49D-601A6B436A10}"/>
              </a:ext>
            </a:extLst>
          </p:cNvPr>
          <p:cNvSpPr/>
          <p:nvPr/>
        </p:nvSpPr>
        <p:spPr>
          <a:xfrm>
            <a:off x="4336925" y="380377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520" name="Rectangle 519">
            <a:extLst>
              <a:ext uri="{FF2B5EF4-FFF2-40B4-BE49-F238E27FC236}">
                <a16:creationId xmlns:a16="http://schemas.microsoft.com/office/drawing/2014/main" id="{FF48D274-0194-245E-B3D4-D4B4E35FE3EC}"/>
              </a:ext>
            </a:extLst>
          </p:cNvPr>
          <p:cNvSpPr/>
          <p:nvPr/>
        </p:nvSpPr>
        <p:spPr>
          <a:xfrm>
            <a:off x="4666898"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21" name="Rectangle 520">
            <a:extLst>
              <a:ext uri="{FF2B5EF4-FFF2-40B4-BE49-F238E27FC236}">
                <a16:creationId xmlns:a16="http://schemas.microsoft.com/office/drawing/2014/main" id="{462D97E3-9113-BA92-A918-237924B5F0C9}"/>
              </a:ext>
            </a:extLst>
          </p:cNvPr>
          <p:cNvSpPr/>
          <p:nvPr/>
        </p:nvSpPr>
        <p:spPr>
          <a:xfrm>
            <a:off x="4996871"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22" name="Rectangle 521">
            <a:extLst>
              <a:ext uri="{FF2B5EF4-FFF2-40B4-BE49-F238E27FC236}">
                <a16:creationId xmlns:a16="http://schemas.microsoft.com/office/drawing/2014/main" id="{D05D6C6B-4071-4E78-1828-D31AED916182}"/>
              </a:ext>
            </a:extLst>
          </p:cNvPr>
          <p:cNvSpPr/>
          <p:nvPr/>
        </p:nvSpPr>
        <p:spPr>
          <a:xfrm>
            <a:off x="5326844"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23" name="Rectangle 522">
            <a:extLst>
              <a:ext uri="{FF2B5EF4-FFF2-40B4-BE49-F238E27FC236}">
                <a16:creationId xmlns:a16="http://schemas.microsoft.com/office/drawing/2014/main" id="{8A330F83-A3BE-C5DB-78BB-E37F4A391C31}"/>
              </a:ext>
            </a:extLst>
          </p:cNvPr>
          <p:cNvSpPr/>
          <p:nvPr/>
        </p:nvSpPr>
        <p:spPr>
          <a:xfrm>
            <a:off x="5656819"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24" name="Rectangle 523">
            <a:extLst>
              <a:ext uri="{FF2B5EF4-FFF2-40B4-BE49-F238E27FC236}">
                <a16:creationId xmlns:a16="http://schemas.microsoft.com/office/drawing/2014/main" id="{4A4BEA86-5039-B37A-D04A-E57A576016DD}"/>
              </a:ext>
            </a:extLst>
          </p:cNvPr>
          <p:cNvSpPr/>
          <p:nvPr/>
        </p:nvSpPr>
        <p:spPr>
          <a:xfrm>
            <a:off x="3347006" y="414531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25" name="Rectangle 524">
            <a:extLst>
              <a:ext uri="{FF2B5EF4-FFF2-40B4-BE49-F238E27FC236}">
                <a16:creationId xmlns:a16="http://schemas.microsoft.com/office/drawing/2014/main" id="{5AC801F5-46F0-DB16-79E3-1FE23C1D0EC7}"/>
              </a:ext>
            </a:extLst>
          </p:cNvPr>
          <p:cNvSpPr/>
          <p:nvPr/>
        </p:nvSpPr>
        <p:spPr>
          <a:xfrm>
            <a:off x="3676979" y="414531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526" name="Rectangle 525">
            <a:extLst>
              <a:ext uri="{FF2B5EF4-FFF2-40B4-BE49-F238E27FC236}">
                <a16:creationId xmlns:a16="http://schemas.microsoft.com/office/drawing/2014/main" id="{FB403FD2-06C6-FDAE-8EB3-6EE35859DE0A}"/>
              </a:ext>
            </a:extLst>
          </p:cNvPr>
          <p:cNvSpPr/>
          <p:nvPr/>
        </p:nvSpPr>
        <p:spPr>
          <a:xfrm>
            <a:off x="4006952" y="414531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527" name="Rectangle 526">
            <a:extLst>
              <a:ext uri="{FF2B5EF4-FFF2-40B4-BE49-F238E27FC236}">
                <a16:creationId xmlns:a16="http://schemas.microsoft.com/office/drawing/2014/main" id="{F4FB0754-2A94-0C4B-AC3F-BF341D6873E3}"/>
              </a:ext>
            </a:extLst>
          </p:cNvPr>
          <p:cNvSpPr/>
          <p:nvPr/>
        </p:nvSpPr>
        <p:spPr>
          <a:xfrm>
            <a:off x="4336925" y="414531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528" name="Rectangle 527">
            <a:extLst>
              <a:ext uri="{FF2B5EF4-FFF2-40B4-BE49-F238E27FC236}">
                <a16:creationId xmlns:a16="http://schemas.microsoft.com/office/drawing/2014/main" id="{DF6A2755-D953-C323-4A19-FD9BE1964BAA}"/>
              </a:ext>
            </a:extLst>
          </p:cNvPr>
          <p:cNvSpPr/>
          <p:nvPr/>
        </p:nvSpPr>
        <p:spPr>
          <a:xfrm>
            <a:off x="4666898"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29" name="Rectangle 528">
            <a:extLst>
              <a:ext uri="{FF2B5EF4-FFF2-40B4-BE49-F238E27FC236}">
                <a16:creationId xmlns:a16="http://schemas.microsoft.com/office/drawing/2014/main" id="{76524980-54D1-38A5-8388-D4A1D501D27C}"/>
              </a:ext>
            </a:extLst>
          </p:cNvPr>
          <p:cNvSpPr/>
          <p:nvPr/>
        </p:nvSpPr>
        <p:spPr>
          <a:xfrm>
            <a:off x="4996871"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30" name="Rectangle 529">
            <a:extLst>
              <a:ext uri="{FF2B5EF4-FFF2-40B4-BE49-F238E27FC236}">
                <a16:creationId xmlns:a16="http://schemas.microsoft.com/office/drawing/2014/main" id="{81E8E000-92B9-62D5-3E29-9D8F5EE1D644}"/>
              </a:ext>
            </a:extLst>
          </p:cNvPr>
          <p:cNvSpPr/>
          <p:nvPr/>
        </p:nvSpPr>
        <p:spPr>
          <a:xfrm>
            <a:off x="5326844"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31" name="Rectangle 530">
            <a:extLst>
              <a:ext uri="{FF2B5EF4-FFF2-40B4-BE49-F238E27FC236}">
                <a16:creationId xmlns:a16="http://schemas.microsoft.com/office/drawing/2014/main" id="{72AC458C-BD44-6BA0-B87D-BC54CE59F81F}"/>
              </a:ext>
            </a:extLst>
          </p:cNvPr>
          <p:cNvSpPr/>
          <p:nvPr/>
        </p:nvSpPr>
        <p:spPr>
          <a:xfrm>
            <a:off x="5656819"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32" name="Rectangle 531">
            <a:extLst>
              <a:ext uri="{FF2B5EF4-FFF2-40B4-BE49-F238E27FC236}">
                <a16:creationId xmlns:a16="http://schemas.microsoft.com/office/drawing/2014/main" id="{5756C53C-9935-53C1-D7E1-EB8A56A89F75}"/>
              </a:ext>
            </a:extLst>
          </p:cNvPr>
          <p:cNvSpPr/>
          <p:nvPr/>
        </p:nvSpPr>
        <p:spPr>
          <a:xfrm>
            <a:off x="3347006" y="448685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33" name="Rectangle 532">
            <a:extLst>
              <a:ext uri="{FF2B5EF4-FFF2-40B4-BE49-F238E27FC236}">
                <a16:creationId xmlns:a16="http://schemas.microsoft.com/office/drawing/2014/main" id="{0A836887-4D72-4004-2B2A-D82BDFA5D350}"/>
              </a:ext>
            </a:extLst>
          </p:cNvPr>
          <p:cNvSpPr/>
          <p:nvPr/>
        </p:nvSpPr>
        <p:spPr>
          <a:xfrm>
            <a:off x="3676979" y="448685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534" name="Rectangle 533">
            <a:extLst>
              <a:ext uri="{FF2B5EF4-FFF2-40B4-BE49-F238E27FC236}">
                <a16:creationId xmlns:a16="http://schemas.microsoft.com/office/drawing/2014/main" id="{F25D8EB3-555B-F91F-1276-A2364CBEC82F}"/>
              </a:ext>
            </a:extLst>
          </p:cNvPr>
          <p:cNvSpPr/>
          <p:nvPr/>
        </p:nvSpPr>
        <p:spPr>
          <a:xfrm>
            <a:off x="4006952" y="448685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535" name="Rectangle 534">
            <a:extLst>
              <a:ext uri="{FF2B5EF4-FFF2-40B4-BE49-F238E27FC236}">
                <a16:creationId xmlns:a16="http://schemas.microsoft.com/office/drawing/2014/main" id="{A2F68842-A683-F47F-2631-C0492CB64B24}"/>
              </a:ext>
            </a:extLst>
          </p:cNvPr>
          <p:cNvSpPr/>
          <p:nvPr/>
        </p:nvSpPr>
        <p:spPr>
          <a:xfrm>
            <a:off x="4336925" y="448685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536" name="Rectangle 535">
            <a:extLst>
              <a:ext uri="{FF2B5EF4-FFF2-40B4-BE49-F238E27FC236}">
                <a16:creationId xmlns:a16="http://schemas.microsoft.com/office/drawing/2014/main" id="{5DBAC572-0935-5975-D7FA-6352D13ABF4C}"/>
              </a:ext>
            </a:extLst>
          </p:cNvPr>
          <p:cNvSpPr/>
          <p:nvPr/>
        </p:nvSpPr>
        <p:spPr>
          <a:xfrm>
            <a:off x="4666898"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37" name="Rectangle 536">
            <a:extLst>
              <a:ext uri="{FF2B5EF4-FFF2-40B4-BE49-F238E27FC236}">
                <a16:creationId xmlns:a16="http://schemas.microsoft.com/office/drawing/2014/main" id="{A98AA882-213B-2D56-9073-CF1DB3485F48}"/>
              </a:ext>
            </a:extLst>
          </p:cNvPr>
          <p:cNvSpPr/>
          <p:nvPr/>
        </p:nvSpPr>
        <p:spPr>
          <a:xfrm>
            <a:off x="4996871"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38" name="Rectangle 537">
            <a:extLst>
              <a:ext uri="{FF2B5EF4-FFF2-40B4-BE49-F238E27FC236}">
                <a16:creationId xmlns:a16="http://schemas.microsoft.com/office/drawing/2014/main" id="{E60A611E-082D-4163-D3C4-66CC146CFDEB}"/>
              </a:ext>
            </a:extLst>
          </p:cNvPr>
          <p:cNvSpPr/>
          <p:nvPr/>
        </p:nvSpPr>
        <p:spPr>
          <a:xfrm>
            <a:off x="5326844"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39" name="Rectangle 538">
            <a:extLst>
              <a:ext uri="{FF2B5EF4-FFF2-40B4-BE49-F238E27FC236}">
                <a16:creationId xmlns:a16="http://schemas.microsoft.com/office/drawing/2014/main" id="{178B7491-4C05-9D70-567E-2FC2E42E784D}"/>
              </a:ext>
            </a:extLst>
          </p:cNvPr>
          <p:cNvSpPr/>
          <p:nvPr/>
        </p:nvSpPr>
        <p:spPr>
          <a:xfrm>
            <a:off x="5656819"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40" name="Rectangle 539">
            <a:extLst>
              <a:ext uri="{FF2B5EF4-FFF2-40B4-BE49-F238E27FC236}">
                <a16:creationId xmlns:a16="http://schemas.microsoft.com/office/drawing/2014/main" id="{5DDD3B90-AB87-BFAE-09F2-B03DEE85060E}"/>
              </a:ext>
            </a:extLst>
          </p:cNvPr>
          <p:cNvSpPr/>
          <p:nvPr/>
        </p:nvSpPr>
        <p:spPr>
          <a:xfrm>
            <a:off x="3347006"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41" name="Rectangle 540">
            <a:extLst>
              <a:ext uri="{FF2B5EF4-FFF2-40B4-BE49-F238E27FC236}">
                <a16:creationId xmlns:a16="http://schemas.microsoft.com/office/drawing/2014/main" id="{48968D36-88AA-8A39-247A-8149ADFEDEBA}"/>
              </a:ext>
            </a:extLst>
          </p:cNvPr>
          <p:cNvSpPr/>
          <p:nvPr/>
        </p:nvSpPr>
        <p:spPr>
          <a:xfrm>
            <a:off x="3676979"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42" name="Rectangle 541">
            <a:extLst>
              <a:ext uri="{FF2B5EF4-FFF2-40B4-BE49-F238E27FC236}">
                <a16:creationId xmlns:a16="http://schemas.microsoft.com/office/drawing/2014/main" id="{53CF206A-92D4-BD28-59AC-D6A3CD9E11F7}"/>
              </a:ext>
            </a:extLst>
          </p:cNvPr>
          <p:cNvSpPr/>
          <p:nvPr/>
        </p:nvSpPr>
        <p:spPr>
          <a:xfrm>
            <a:off x="4006952"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43" name="Rectangle 542">
            <a:extLst>
              <a:ext uri="{FF2B5EF4-FFF2-40B4-BE49-F238E27FC236}">
                <a16:creationId xmlns:a16="http://schemas.microsoft.com/office/drawing/2014/main" id="{068A40EB-39E3-622C-7114-4187BD061D21}"/>
              </a:ext>
            </a:extLst>
          </p:cNvPr>
          <p:cNvSpPr/>
          <p:nvPr/>
        </p:nvSpPr>
        <p:spPr>
          <a:xfrm>
            <a:off x="4336925"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44" name="Rectangle 543">
            <a:extLst>
              <a:ext uri="{FF2B5EF4-FFF2-40B4-BE49-F238E27FC236}">
                <a16:creationId xmlns:a16="http://schemas.microsoft.com/office/drawing/2014/main" id="{C34BC2CA-9908-8A56-C06F-50714971A7C3}"/>
              </a:ext>
            </a:extLst>
          </p:cNvPr>
          <p:cNvSpPr/>
          <p:nvPr/>
        </p:nvSpPr>
        <p:spPr>
          <a:xfrm>
            <a:off x="4666898"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45" name="Rectangle 544">
            <a:extLst>
              <a:ext uri="{FF2B5EF4-FFF2-40B4-BE49-F238E27FC236}">
                <a16:creationId xmlns:a16="http://schemas.microsoft.com/office/drawing/2014/main" id="{044318FC-E2A0-3D47-4BAD-9F150F862CFE}"/>
              </a:ext>
            </a:extLst>
          </p:cNvPr>
          <p:cNvSpPr/>
          <p:nvPr/>
        </p:nvSpPr>
        <p:spPr>
          <a:xfrm>
            <a:off x="4996871"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46" name="Rectangle 545">
            <a:extLst>
              <a:ext uri="{FF2B5EF4-FFF2-40B4-BE49-F238E27FC236}">
                <a16:creationId xmlns:a16="http://schemas.microsoft.com/office/drawing/2014/main" id="{DE1C22F1-27D0-6B93-1130-DF411C03995C}"/>
              </a:ext>
            </a:extLst>
          </p:cNvPr>
          <p:cNvSpPr/>
          <p:nvPr/>
        </p:nvSpPr>
        <p:spPr>
          <a:xfrm>
            <a:off x="5326844"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47" name="Rectangle 546">
            <a:extLst>
              <a:ext uri="{FF2B5EF4-FFF2-40B4-BE49-F238E27FC236}">
                <a16:creationId xmlns:a16="http://schemas.microsoft.com/office/drawing/2014/main" id="{4897328B-5B17-A843-2F6B-051B92200B34}"/>
              </a:ext>
            </a:extLst>
          </p:cNvPr>
          <p:cNvSpPr/>
          <p:nvPr/>
        </p:nvSpPr>
        <p:spPr>
          <a:xfrm>
            <a:off x="5656819"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48" name="Rectangle 547">
            <a:extLst>
              <a:ext uri="{FF2B5EF4-FFF2-40B4-BE49-F238E27FC236}">
                <a16:creationId xmlns:a16="http://schemas.microsoft.com/office/drawing/2014/main" id="{4FFC2561-D761-34DA-6034-5DE625A7B8AC}"/>
              </a:ext>
            </a:extLst>
          </p:cNvPr>
          <p:cNvSpPr/>
          <p:nvPr/>
        </p:nvSpPr>
        <p:spPr>
          <a:xfrm>
            <a:off x="3347006"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49" name="Rectangle 548">
            <a:extLst>
              <a:ext uri="{FF2B5EF4-FFF2-40B4-BE49-F238E27FC236}">
                <a16:creationId xmlns:a16="http://schemas.microsoft.com/office/drawing/2014/main" id="{6121242A-CE6F-4BC1-2839-4C8C9E8C5633}"/>
              </a:ext>
            </a:extLst>
          </p:cNvPr>
          <p:cNvSpPr/>
          <p:nvPr/>
        </p:nvSpPr>
        <p:spPr>
          <a:xfrm>
            <a:off x="3676979"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50" name="Rectangle 549">
            <a:extLst>
              <a:ext uri="{FF2B5EF4-FFF2-40B4-BE49-F238E27FC236}">
                <a16:creationId xmlns:a16="http://schemas.microsoft.com/office/drawing/2014/main" id="{D62F506A-3C1C-D650-3EDD-F8403E1D78E1}"/>
              </a:ext>
            </a:extLst>
          </p:cNvPr>
          <p:cNvSpPr/>
          <p:nvPr/>
        </p:nvSpPr>
        <p:spPr>
          <a:xfrm>
            <a:off x="4006952"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51" name="Rectangle 550">
            <a:extLst>
              <a:ext uri="{FF2B5EF4-FFF2-40B4-BE49-F238E27FC236}">
                <a16:creationId xmlns:a16="http://schemas.microsoft.com/office/drawing/2014/main" id="{C7CF641B-586B-7E60-8D80-ACFAE21B4F2B}"/>
              </a:ext>
            </a:extLst>
          </p:cNvPr>
          <p:cNvSpPr/>
          <p:nvPr/>
        </p:nvSpPr>
        <p:spPr>
          <a:xfrm>
            <a:off x="4336925"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52" name="Rectangle 551">
            <a:extLst>
              <a:ext uri="{FF2B5EF4-FFF2-40B4-BE49-F238E27FC236}">
                <a16:creationId xmlns:a16="http://schemas.microsoft.com/office/drawing/2014/main" id="{DEE0CDD8-3443-D653-F1C5-2CFF95AD9191}"/>
              </a:ext>
            </a:extLst>
          </p:cNvPr>
          <p:cNvSpPr/>
          <p:nvPr/>
        </p:nvSpPr>
        <p:spPr>
          <a:xfrm>
            <a:off x="4666898"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53" name="Rectangle 552">
            <a:extLst>
              <a:ext uri="{FF2B5EF4-FFF2-40B4-BE49-F238E27FC236}">
                <a16:creationId xmlns:a16="http://schemas.microsoft.com/office/drawing/2014/main" id="{1EA9677C-969D-AC86-8CFB-BD8D572A96C8}"/>
              </a:ext>
            </a:extLst>
          </p:cNvPr>
          <p:cNvSpPr/>
          <p:nvPr/>
        </p:nvSpPr>
        <p:spPr>
          <a:xfrm>
            <a:off x="4996871"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54" name="Rectangle 553">
            <a:extLst>
              <a:ext uri="{FF2B5EF4-FFF2-40B4-BE49-F238E27FC236}">
                <a16:creationId xmlns:a16="http://schemas.microsoft.com/office/drawing/2014/main" id="{92ADCE81-1F6C-F58E-DC92-9D3D308809E5}"/>
              </a:ext>
            </a:extLst>
          </p:cNvPr>
          <p:cNvSpPr/>
          <p:nvPr/>
        </p:nvSpPr>
        <p:spPr>
          <a:xfrm>
            <a:off x="5326844"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55" name="Rectangle 554">
            <a:extLst>
              <a:ext uri="{FF2B5EF4-FFF2-40B4-BE49-F238E27FC236}">
                <a16:creationId xmlns:a16="http://schemas.microsoft.com/office/drawing/2014/main" id="{9A9C1AAA-44A5-22D5-9F0A-45B9DF9C7392}"/>
              </a:ext>
            </a:extLst>
          </p:cNvPr>
          <p:cNvSpPr/>
          <p:nvPr/>
        </p:nvSpPr>
        <p:spPr>
          <a:xfrm>
            <a:off x="5656819"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56" name="Rectangle 555">
            <a:extLst>
              <a:ext uri="{FF2B5EF4-FFF2-40B4-BE49-F238E27FC236}">
                <a16:creationId xmlns:a16="http://schemas.microsoft.com/office/drawing/2014/main" id="{B4651EE9-36D5-B501-2668-C66202510DBA}"/>
              </a:ext>
            </a:extLst>
          </p:cNvPr>
          <p:cNvSpPr/>
          <p:nvPr/>
        </p:nvSpPr>
        <p:spPr>
          <a:xfrm>
            <a:off x="3347006"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57" name="Rectangle 556">
            <a:extLst>
              <a:ext uri="{FF2B5EF4-FFF2-40B4-BE49-F238E27FC236}">
                <a16:creationId xmlns:a16="http://schemas.microsoft.com/office/drawing/2014/main" id="{CB9DBA83-39A1-8D5A-8B74-9603F487AE42}"/>
              </a:ext>
            </a:extLst>
          </p:cNvPr>
          <p:cNvSpPr/>
          <p:nvPr/>
        </p:nvSpPr>
        <p:spPr>
          <a:xfrm>
            <a:off x="3676979"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58" name="Rectangle 557">
            <a:extLst>
              <a:ext uri="{FF2B5EF4-FFF2-40B4-BE49-F238E27FC236}">
                <a16:creationId xmlns:a16="http://schemas.microsoft.com/office/drawing/2014/main" id="{C710D420-6272-E460-6DA4-F7B72EA4BFF8}"/>
              </a:ext>
            </a:extLst>
          </p:cNvPr>
          <p:cNvSpPr/>
          <p:nvPr/>
        </p:nvSpPr>
        <p:spPr>
          <a:xfrm>
            <a:off x="4006952"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59" name="Rectangle 558">
            <a:extLst>
              <a:ext uri="{FF2B5EF4-FFF2-40B4-BE49-F238E27FC236}">
                <a16:creationId xmlns:a16="http://schemas.microsoft.com/office/drawing/2014/main" id="{7B5166FD-7772-6D6B-5C06-41547365A78A}"/>
              </a:ext>
            </a:extLst>
          </p:cNvPr>
          <p:cNvSpPr/>
          <p:nvPr/>
        </p:nvSpPr>
        <p:spPr>
          <a:xfrm>
            <a:off x="4336925"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60" name="Rectangle 559">
            <a:extLst>
              <a:ext uri="{FF2B5EF4-FFF2-40B4-BE49-F238E27FC236}">
                <a16:creationId xmlns:a16="http://schemas.microsoft.com/office/drawing/2014/main" id="{37578216-04B4-7DA7-B337-E77D7B50AE43}"/>
              </a:ext>
            </a:extLst>
          </p:cNvPr>
          <p:cNvSpPr/>
          <p:nvPr/>
        </p:nvSpPr>
        <p:spPr>
          <a:xfrm>
            <a:off x="4666898"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61" name="Rectangle 560">
            <a:extLst>
              <a:ext uri="{FF2B5EF4-FFF2-40B4-BE49-F238E27FC236}">
                <a16:creationId xmlns:a16="http://schemas.microsoft.com/office/drawing/2014/main" id="{18AC8550-7861-8314-E6D1-64D04CA10832}"/>
              </a:ext>
            </a:extLst>
          </p:cNvPr>
          <p:cNvSpPr/>
          <p:nvPr/>
        </p:nvSpPr>
        <p:spPr>
          <a:xfrm>
            <a:off x="4996871"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62" name="Rectangle 561">
            <a:extLst>
              <a:ext uri="{FF2B5EF4-FFF2-40B4-BE49-F238E27FC236}">
                <a16:creationId xmlns:a16="http://schemas.microsoft.com/office/drawing/2014/main" id="{E84CFEFB-EAA5-26EC-C19C-9835116D09C1}"/>
              </a:ext>
            </a:extLst>
          </p:cNvPr>
          <p:cNvSpPr/>
          <p:nvPr/>
        </p:nvSpPr>
        <p:spPr>
          <a:xfrm>
            <a:off x="5326844"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63" name="Rectangle 562">
            <a:extLst>
              <a:ext uri="{FF2B5EF4-FFF2-40B4-BE49-F238E27FC236}">
                <a16:creationId xmlns:a16="http://schemas.microsoft.com/office/drawing/2014/main" id="{55AC6465-F208-F18A-1863-A5294CCFF0E0}"/>
              </a:ext>
            </a:extLst>
          </p:cNvPr>
          <p:cNvSpPr/>
          <p:nvPr/>
        </p:nvSpPr>
        <p:spPr>
          <a:xfrm>
            <a:off x="5656819"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64" name="Rectangle 563">
            <a:extLst>
              <a:ext uri="{FF2B5EF4-FFF2-40B4-BE49-F238E27FC236}">
                <a16:creationId xmlns:a16="http://schemas.microsoft.com/office/drawing/2014/main" id="{BB4CBE5F-6F95-B230-9735-837856B7E4F9}"/>
              </a:ext>
            </a:extLst>
          </p:cNvPr>
          <p:cNvSpPr/>
          <p:nvPr/>
        </p:nvSpPr>
        <p:spPr>
          <a:xfrm>
            <a:off x="3139399" y="2942332"/>
            <a:ext cx="2895599" cy="294322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5" name="Rectangle 564">
            <a:extLst>
              <a:ext uri="{FF2B5EF4-FFF2-40B4-BE49-F238E27FC236}">
                <a16:creationId xmlns:a16="http://schemas.microsoft.com/office/drawing/2014/main" id="{E6717397-53B9-2206-9912-CE90FEBB7335}"/>
              </a:ext>
            </a:extLst>
          </p:cNvPr>
          <p:cNvSpPr/>
          <p:nvPr/>
        </p:nvSpPr>
        <p:spPr>
          <a:xfrm>
            <a:off x="3148923" y="1761232"/>
            <a:ext cx="2895600" cy="847725"/>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lstStyle/>
          <a:p>
            <a:pPr algn="ctr"/>
            <a:r>
              <a:rPr lang="en-US" sz="1400" dirty="0">
                <a:solidFill>
                  <a:schemeClr val="tx1">
                    <a:lumMod val="75000"/>
                    <a:lumOff val="25000"/>
                  </a:schemeClr>
                </a:solidFill>
              </a:rPr>
              <a:t>The region in red is the domain of the tree node in blue</a:t>
            </a:r>
          </a:p>
        </p:txBody>
      </p:sp>
      <p:sp>
        <p:nvSpPr>
          <p:cNvPr id="566" name="Rectangle 565">
            <a:extLst>
              <a:ext uri="{FF2B5EF4-FFF2-40B4-BE49-F238E27FC236}">
                <a16:creationId xmlns:a16="http://schemas.microsoft.com/office/drawing/2014/main" id="{288BD199-D6DA-2785-953E-734925A89DD1}"/>
              </a:ext>
            </a:extLst>
          </p:cNvPr>
          <p:cNvSpPr/>
          <p:nvPr/>
        </p:nvSpPr>
        <p:spPr>
          <a:xfrm>
            <a:off x="3148923" y="1199257"/>
            <a:ext cx="2895600" cy="5619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Tree with Table Child</a:t>
            </a:r>
          </a:p>
        </p:txBody>
      </p:sp>
      <p:sp>
        <p:nvSpPr>
          <p:cNvPr id="567" name="Rectangle 566">
            <a:extLst>
              <a:ext uri="{FF2B5EF4-FFF2-40B4-BE49-F238E27FC236}">
                <a16:creationId xmlns:a16="http://schemas.microsoft.com/office/drawing/2014/main" id="{68A96C26-CB64-72AD-2D0C-7BE86FE6B5BA}"/>
              </a:ext>
            </a:extLst>
          </p:cNvPr>
          <p:cNvSpPr/>
          <p:nvPr/>
        </p:nvSpPr>
        <p:spPr>
          <a:xfrm>
            <a:off x="3619500" y="3381376"/>
            <a:ext cx="981075" cy="1362074"/>
          </a:xfrm>
          <a:prstGeom prst="rect">
            <a:avLst/>
          </a:prstGeom>
          <a:noFill/>
          <a:ln w="381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9" name="Rectangle 568">
            <a:extLst>
              <a:ext uri="{FF2B5EF4-FFF2-40B4-BE49-F238E27FC236}">
                <a16:creationId xmlns:a16="http://schemas.microsoft.com/office/drawing/2014/main" id="{7956E520-5BA7-8A9A-6F01-1C1D69C4ED1A}"/>
              </a:ext>
            </a:extLst>
          </p:cNvPr>
          <p:cNvSpPr/>
          <p:nvPr/>
        </p:nvSpPr>
        <p:spPr>
          <a:xfrm>
            <a:off x="6400247" y="312069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570" name="Rectangle 569">
            <a:extLst>
              <a:ext uri="{FF2B5EF4-FFF2-40B4-BE49-F238E27FC236}">
                <a16:creationId xmlns:a16="http://schemas.microsoft.com/office/drawing/2014/main" id="{9B82CF1A-A4B7-2F34-21CC-C50D0220DA4D}"/>
              </a:ext>
            </a:extLst>
          </p:cNvPr>
          <p:cNvSpPr/>
          <p:nvPr/>
        </p:nvSpPr>
        <p:spPr>
          <a:xfrm>
            <a:off x="6730220" y="312069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71" name="Rectangle 570">
            <a:extLst>
              <a:ext uri="{FF2B5EF4-FFF2-40B4-BE49-F238E27FC236}">
                <a16:creationId xmlns:a16="http://schemas.microsoft.com/office/drawing/2014/main" id="{85CBCF2C-2388-0C99-1165-7936FA40A7BA}"/>
              </a:ext>
            </a:extLst>
          </p:cNvPr>
          <p:cNvSpPr/>
          <p:nvPr/>
        </p:nvSpPr>
        <p:spPr>
          <a:xfrm>
            <a:off x="7060193" y="312069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72" name="Rectangle 571">
            <a:extLst>
              <a:ext uri="{FF2B5EF4-FFF2-40B4-BE49-F238E27FC236}">
                <a16:creationId xmlns:a16="http://schemas.microsoft.com/office/drawing/2014/main" id="{58DEF5DD-EE2F-F0D0-2861-9CCA3492C0DC}"/>
              </a:ext>
            </a:extLst>
          </p:cNvPr>
          <p:cNvSpPr/>
          <p:nvPr/>
        </p:nvSpPr>
        <p:spPr>
          <a:xfrm>
            <a:off x="7390166" y="312069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73" name="Rectangle 572">
            <a:extLst>
              <a:ext uri="{FF2B5EF4-FFF2-40B4-BE49-F238E27FC236}">
                <a16:creationId xmlns:a16="http://schemas.microsoft.com/office/drawing/2014/main" id="{C9DD20F3-C6E8-BA34-7945-DFED3B846ED2}"/>
              </a:ext>
            </a:extLst>
          </p:cNvPr>
          <p:cNvSpPr/>
          <p:nvPr/>
        </p:nvSpPr>
        <p:spPr>
          <a:xfrm>
            <a:off x="7720139" y="312069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74" name="Rectangle 573">
            <a:extLst>
              <a:ext uri="{FF2B5EF4-FFF2-40B4-BE49-F238E27FC236}">
                <a16:creationId xmlns:a16="http://schemas.microsoft.com/office/drawing/2014/main" id="{808C780C-E9CA-4BC9-F23E-6EA6CCFADB91}"/>
              </a:ext>
            </a:extLst>
          </p:cNvPr>
          <p:cNvSpPr/>
          <p:nvPr/>
        </p:nvSpPr>
        <p:spPr>
          <a:xfrm>
            <a:off x="8050112" y="312069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75" name="Rectangle 574">
            <a:extLst>
              <a:ext uri="{FF2B5EF4-FFF2-40B4-BE49-F238E27FC236}">
                <a16:creationId xmlns:a16="http://schemas.microsoft.com/office/drawing/2014/main" id="{28C4C097-5D6A-4487-70B3-13BE4F09D2C8}"/>
              </a:ext>
            </a:extLst>
          </p:cNvPr>
          <p:cNvSpPr/>
          <p:nvPr/>
        </p:nvSpPr>
        <p:spPr>
          <a:xfrm>
            <a:off x="8380085"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76" name="Rectangle 575">
            <a:extLst>
              <a:ext uri="{FF2B5EF4-FFF2-40B4-BE49-F238E27FC236}">
                <a16:creationId xmlns:a16="http://schemas.microsoft.com/office/drawing/2014/main" id="{8C56AB02-B987-AD73-FBC2-AC245A72F886}"/>
              </a:ext>
            </a:extLst>
          </p:cNvPr>
          <p:cNvSpPr/>
          <p:nvPr/>
        </p:nvSpPr>
        <p:spPr>
          <a:xfrm>
            <a:off x="8710060"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77" name="Rectangle 576">
            <a:extLst>
              <a:ext uri="{FF2B5EF4-FFF2-40B4-BE49-F238E27FC236}">
                <a16:creationId xmlns:a16="http://schemas.microsoft.com/office/drawing/2014/main" id="{12A58590-830C-B5A5-AA73-BFD76FAB3393}"/>
              </a:ext>
            </a:extLst>
          </p:cNvPr>
          <p:cNvSpPr/>
          <p:nvPr/>
        </p:nvSpPr>
        <p:spPr>
          <a:xfrm>
            <a:off x="6400247" y="346223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66FF"/>
                </a:solidFill>
              </a:rPr>
              <a:t>x</a:t>
            </a:r>
          </a:p>
        </p:txBody>
      </p:sp>
      <p:sp>
        <p:nvSpPr>
          <p:cNvPr id="578" name="Rectangle 577">
            <a:extLst>
              <a:ext uri="{FF2B5EF4-FFF2-40B4-BE49-F238E27FC236}">
                <a16:creationId xmlns:a16="http://schemas.microsoft.com/office/drawing/2014/main" id="{2B2E9639-582C-F0C5-1546-1C591DE9EEF5}"/>
              </a:ext>
            </a:extLst>
          </p:cNvPr>
          <p:cNvSpPr/>
          <p:nvPr/>
        </p:nvSpPr>
        <p:spPr>
          <a:xfrm>
            <a:off x="6730220" y="346223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79" name="Rectangle 578">
            <a:extLst>
              <a:ext uri="{FF2B5EF4-FFF2-40B4-BE49-F238E27FC236}">
                <a16:creationId xmlns:a16="http://schemas.microsoft.com/office/drawing/2014/main" id="{9FF34A59-6B74-BD3B-A20F-BBD7D3F1D797}"/>
              </a:ext>
            </a:extLst>
          </p:cNvPr>
          <p:cNvSpPr/>
          <p:nvPr/>
        </p:nvSpPr>
        <p:spPr>
          <a:xfrm>
            <a:off x="7060193" y="346223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rPr>
              <a:t>x</a:t>
            </a:r>
          </a:p>
        </p:txBody>
      </p:sp>
      <p:sp>
        <p:nvSpPr>
          <p:cNvPr id="580" name="Rectangle 579">
            <a:extLst>
              <a:ext uri="{FF2B5EF4-FFF2-40B4-BE49-F238E27FC236}">
                <a16:creationId xmlns:a16="http://schemas.microsoft.com/office/drawing/2014/main" id="{1F3B871A-397A-5CB4-4FD7-343CE08D2BC1}"/>
              </a:ext>
            </a:extLst>
          </p:cNvPr>
          <p:cNvSpPr/>
          <p:nvPr/>
        </p:nvSpPr>
        <p:spPr>
          <a:xfrm>
            <a:off x="7390166" y="346223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rPr>
              <a:t>x</a:t>
            </a:r>
          </a:p>
        </p:txBody>
      </p:sp>
      <p:sp>
        <p:nvSpPr>
          <p:cNvPr id="581" name="Rectangle 580">
            <a:extLst>
              <a:ext uri="{FF2B5EF4-FFF2-40B4-BE49-F238E27FC236}">
                <a16:creationId xmlns:a16="http://schemas.microsoft.com/office/drawing/2014/main" id="{E24C2381-914B-D4D4-4151-11A5991AD49D}"/>
              </a:ext>
            </a:extLst>
          </p:cNvPr>
          <p:cNvSpPr/>
          <p:nvPr/>
        </p:nvSpPr>
        <p:spPr>
          <a:xfrm>
            <a:off x="7720139" y="346223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rPr>
              <a:t>x</a:t>
            </a:r>
          </a:p>
        </p:txBody>
      </p:sp>
      <p:sp>
        <p:nvSpPr>
          <p:cNvPr id="582" name="Rectangle 581">
            <a:extLst>
              <a:ext uri="{FF2B5EF4-FFF2-40B4-BE49-F238E27FC236}">
                <a16:creationId xmlns:a16="http://schemas.microsoft.com/office/drawing/2014/main" id="{D30A644F-D3D5-B154-09AE-DA47EC2595FC}"/>
              </a:ext>
            </a:extLst>
          </p:cNvPr>
          <p:cNvSpPr/>
          <p:nvPr/>
        </p:nvSpPr>
        <p:spPr>
          <a:xfrm>
            <a:off x="8050112" y="346223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rPr>
              <a:t>x</a:t>
            </a:r>
          </a:p>
        </p:txBody>
      </p:sp>
      <p:sp>
        <p:nvSpPr>
          <p:cNvPr id="583" name="Rectangle 582">
            <a:extLst>
              <a:ext uri="{FF2B5EF4-FFF2-40B4-BE49-F238E27FC236}">
                <a16:creationId xmlns:a16="http://schemas.microsoft.com/office/drawing/2014/main" id="{D4B915AA-C767-860F-708F-AE55EB7F07C1}"/>
              </a:ext>
            </a:extLst>
          </p:cNvPr>
          <p:cNvSpPr/>
          <p:nvPr/>
        </p:nvSpPr>
        <p:spPr>
          <a:xfrm>
            <a:off x="8380085"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84" name="Rectangle 583">
            <a:extLst>
              <a:ext uri="{FF2B5EF4-FFF2-40B4-BE49-F238E27FC236}">
                <a16:creationId xmlns:a16="http://schemas.microsoft.com/office/drawing/2014/main" id="{53FCC496-7EA1-DEE3-7BFD-B60F9F098F31}"/>
              </a:ext>
            </a:extLst>
          </p:cNvPr>
          <p:cNvSpPr/>
          <p:nvPr/>
        </p:nvSpPr>
        <p:spPr>
          <a:xfrm>
            <a:off x="8710060"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85" name="Rectangle 584">
            <a:extLst>
              <a:ext uri="{FF2B5EF4-FFF2-40B4-BE49-F238E27FC236}">
                <a16:creationId xmlns:a16="http://schemas.microsoft.com/office/drawing/2014/main" id="{205558D9-99BB-9201-0021-041C656D037D}"/>
              </a:ext>
            </a:extLst>
          </p:cNvPr>
          <p:cNvSpPr/>
          <p:nvPr/>
        </p:nvSpPr>
        <p:spPr>
          <a:xfrm>
            <a:off x="6400247" y="380377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86" name="Rectangle 585">
            <a:extLst>
              <a:ext uri="{FF2B5EF4-FFF2-40B4-BE49-F238E27FC236}">
                <a16:creationId xmlns:a16="http://schemas.microsoft.com/office/drawing/2014/main" id="{D1227058-7D44-6C86-5AE9-C4CA32AEC8AC}"/>
              </a:ext>
            </a:extLst>
          </p:cNvPr>
          <p:cNvSpPr/>
          <p:nvPr/>
        </p:nvSpPr>
        <p:spPr>
          <a:xfrm>
            <a:off x="6730220" y="380377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C000"/>
                </a:solidFill>
              </a:rPr>
              <a:t>x</a:t>
            </a:r>
          </a:p>
        </p:txBody>
      </p:sp>
      <p:sp>
        <p:nvSpPr>
          <p:cNvPr id="587" name="Rectangle 586">
            <a:extLst>
              <a:ext uri="{FF2B5EF4-FFF2-40B4-BE49-F238E27FC236}">
                <a16:creationId xmlns:a16="http://schemas.microsoft.com/office/drawing/2014/main" id="{E92CEDB9-B542-9D84-C4E8-8A4A2C74988F}"/>
              </a:ext>
            </a:extLst>
          </p:cNvPr>
          <p:cNvSpPr/>
          <p:nvPr/>
        </p:nvSpPr>
        <p:spPr>
          <a:xfrm>
            <a:off x="7060193" y="380377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588" name="Rectangle 587">
            <a:extLst>
              <a:ext uri="{FF2B5EF4-FFF2-40B4-BE49-F238E27FC236}">
                <a16:creationId xmlns:a16="http://schemas.microsoft.com/office/drawing/2014/main" id="{B3C7FF30-272C-AC85-DDA7-6195FAF6048E}"/>
              </a:ext>
            </a:extLst>
          </p:cNvPr>
          <p:cNvSpPr/>
          <p:nvPr/>
        </p:nvSpPr>
        <p:spPr>
          <a:xfrm>
            <a:off x="7390166" y="380377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589" name="Rectangle 588">
            <a:extLst>
              <a:ext uri="{FF2B5EF4-FFF2-40B4-BE49-F238E27FC236}">
                <a16:creationId xmlns:a16="http://schemas.microsoft.com/office/drawing/2014/main" id="{82A502CA-B73E-ECB4-4609-B69F7C4A7D44}"/>
              </a:ext>
            </a:extLst>
          </p:cNvPr>
          <p:cNvSpPr/>
          <p:nvPr/>
        </p:nvSpPr>
        <p:spPr>
          <a:xfrm>
            <a:off x="7720139" y="380377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590" name="Rectangle 589">
            <a:extLst>
              <a:ext uri="{FF2B5EF4-FFF2-40B4-BE49-F238E27FC236}">
                <a16:creationId xmlns:a16="http://schemas.microsoft.com/office/drawing/2014/main" id="{46692156-8C37-A12D-7974-7DD40AC0DDD3}"/>
              </a:ext>
            </a:extLst>
          </p:cNvPr>
          <p:cNvSpPr/>
          <p:nvPr/>
        </p:nvSpPr>
        <p:spPr>
          <a:xfrm>
            <a:off x="8050112" y="380377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591" name="Rectangle 590">
            <a:extLst>
              <a:ext uri="{FF2B5EF4-FFF2-40B4-BE49-F238E27FC236}">
                <a16:creationId xmlns:a16="http://schemas.microsoft.com/office/drawing/2014/main" id="{06244737-03D5-B498-B704-AC9E014AD2E8}"/>
              </a:ext>
            </a:extLst>
          </p:cNvPr>
          <p:cNvSpPr/>
          <p:nvPr/>
        </p:nvSpPr>
        <p:spPr>
          <a:xfrm>
            <a:off x="8380085"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92" name="Rectangle 591">
            <a:extLst>
              <a:ext uri="{FF2B5EF4-FFF2-40B4-BE49-F238E27FC236}">
                <a16:creationId xmlns:a16="http://schemas.microsoft.com/office/drawing/2014/main" id="{4724510B-0B64-CB8F-1666-6B320EE077B5}"/>
              </a:ext>
            </a:extLst>
          </p:cNvPr>
          <p:cNvSpPr/>
          <p:nvPr/>
        </p:nvSpPr>
        <p:spPr>
          <a:xfrm>
            <a:off x="8710060"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93" name="Rectangle 592">
            <a:extLst>
              <a:ext uri="{FF2B5EF4-FFF2-40B4-BE49-F238E27FC236}">
                <a16:creationId xmlns:a16="http://schemas.microsoft.com/office/drawing/2014/main" id="{75E2CF18-DC7C-7346-35F7-F0F6C2C7A1D2}"/>
              </a:ext>
            </a:extLst>
          </p:cNvPr>
          <p:cNvSpPr/>
          <p:nvPr/>
        </p:nvSpPr>
        <p:spPr>
          <a:xfrm>
            <a:off x="6400247" y="414531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94" name="Rectangle 593">
            <a:extLst>
              <a:ext uri="{FF2B5EF4-FFF2-40B4-BE49-F238E27FC236}">
                <a16:creationId xmlns:a16="http://schemas.microsoft.com/office/drawing/2014/main" id="{5C17ECF4-1085-4DCE-EC7D-C85C24E3EC64}"/>
              </a:ext>
            </a:extLst>
          </p:cNvPr>
          <p:cNvSpPr/>
          <p:nvPr/>
        </p:nvSpPr>
        <p:spPr>
          <a:xfrm>
            <a:off x="6730220" y="414531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C000"/>
                </a:solidFill>
              </a:rPr>
              <a:t>x</a:t>
            </a:r>
          </a:p>
        </p:txBody>
      </p:sp>
      <p:sp>
        <p:nvSpPr>
          <p:cNvPr id="595" name="Rectangle 594">
            <a:extLst>
              <a:ext uri="{FF2B5EF4-FFF2-40B4-BE49-F238E27FC236}">
                <a16:creationId xmlns:a16="http://schemas.microsoft.com/office/drawing/2014/main" id="{02F013FD-88A8-499B-BBF2-9646C3EBCB5E}"/>
              </a:ext>
            </a:extLst>
          </p:cNvPr>
          <p:cNvSpPr/>
          <p:nvPr/>
        </p:nvSpPr>
        <p:spPr>
          <a:xfrm>
            <a:off x="7060193" y="414531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596" name="Rectangle 595">
            <a:extLst>
              <a:ext uri="{FF2B5EF4-FFF2-40B4-BE49-F238E27FC236}">
                <a16:creationId xmlns:a16="http://schemas.microsoft.com/office/drawing/2014/main" id="{82AE77CA-2987-161D-ACCA-67782AC67461}"/>
              </a:ext>
            </a:extLst>
          </p:cNvPr>
          <p:cNvSpPr/>
          <p:nvPr/>
        </p:nvSpPr>
        <p:spPr>
          <a:xfrm>
            <a:off x="7390166" y="414531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597" name="Rectangle 596">
            <a:extLst>
              <a:ext uri="{FF2B5EF4-FFF2-40B4-BE49-F238E27FC236}">
                <a16:creationId xmlns:a16="http://schemas.microsoft.com/office/drawing/2014/main" id="{842932DE-3A8C-8578-EB3F-F89F31B8DEC5}"/>
              </a:ext>
            </a:extLst>
          </p:cNvPr>
          <p:cNvSpPr/>
          <p:nvPr/>
        </p:nvSpPr>
        <p:spPr>
          <a:xfrm>
            <a:off x="7720139" y="414531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598" name="Rectangle 597">
            <a:extLst>
              <a:ext uri="{FF2B5EF4-FFF2-40B4-BE49-F238E27FC236}">
                <a16:creationId xmlns:a16="http://schemas.microsoft.com/office/drawing/2014/main" id="{D7CE99A8-D7A4-BE57-E512-0D34F5FBFF25}"/>
              </a:ext>
            </a:extLst>
          </p:cNvPr>
          <p:cNvSpPr/>
          <p:nvPr/>
        </p:nvSpPr>
        <p:spPr>
          <a:xfrm>
            <a:off x="8050112" y="414531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599" name="Rectangle 598">
            <a:extLst>
              <a:ext uri="{FF2B5EF4-FFF2-40B4-BE49-F238E27FC236}">
                <a16:creationId xmlns:a16="http://schemas.microsoft.com/office/drawing/2014/main" id="{23EA337B-8462-6EE1-D4B5-34620888806A}"/>
              </a:ext>
            </a:extLst>
          </p:cNvPr>
          <p:cNvSpPr/>
          <p:nvPr/>
        </p:nvSpPr>
        <p:spPr>
          <a:xfrm>
            <a:off x="8380085"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00" name="Rectangle 599">
            <a:extLst>
              <a:ext uri="{FF2B5EF4-FFF2-40B4-BE49-F238E27FC236}">
                <a16:creationId xmlns:a16="http://schemas.microsoft.com/office/drawing/2014/main" id="{C06DB796-685E-79D3-582B-22F34B10C19C}"/>
              </a:ext>
            </a:extLst>
          </p:cNvPr>
          <p:cNvSpPr/>
          <p:nvPr/>
        </p:nvSpPr>
        <p:spPr>
          <a:xfrm>
            <a:off x="8710060"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601" name="Rectangle 600">
            <a:extLst>
              <a:ext uri="{FF2B5EF4-FFF2-40B4-BE49-F238E27FC236}">
                <a16:creationId xmlns:a16="http://schemas.microsoft.com/office/drawing/2014/main" id="{144A3EB2-1BFC-4469-47A1-9F604BCDE2C7}"/>
              </a:ext>
            </a:extLst>
          </p:cNvPr>
          <p:cNvSpPr/>
          <p:nvPr/>
        </p:nvSpPr>
        <p:spPr>
          <a:xfrm>
            <a:off x="6400247" y="448685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02" name="Rectangle 601">
            <a:extLst>
              <a:ext uri="{FF2B5EF4-FFF2-40B4-BE49-F238E27FC236}">
                <a16:creationId xmlns:a16="http://schemas.microsoft.com/office/drawing/2014/main" id="{459B00B9-9FCF-2451-0B16-BB8DD52E2633}"/>
              </a:ext>
            </a:extLst>
          </p:cNvPr>
          <p:cNvSpPr/>
          <p:nvPr/>
        </p:nvSpPr>
        <p:spPr>
          <a:xfrm>
            <a:off x="6730220" y="448685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C000"/>
                </a:solidFill>
              </a:rPr>
              <a:t>x</a:t>
            </a:r>
          </a:p>
        </p:txBody>
      </p:sp>
      <p:sp>
        <p:nvSpPr>
          <p:cNvPr id="603" name="Rectangle 602">
            <a:extLst>
              <a:ext uri="{FF2B5EF4-FFF2-40B4-BE49-F238E27FC236}">
                <a16:creationId xmlns:a16="http://schemas.microsoft.com/office/drawing/2014/main" id="{17ED91BF-37D2-2274-1767-DD62372D3BD2}"/>
              </a:ext>
            </a:extLst>
          </p:cNvPr>
          <p:cNvSpPr/>
          <p:nvPr/>
        </p:nvSpPr>
        <p:spPr>
          <a:xfrm>
            <a:off x="7060193" y="448685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604" name="Rectangle 603">
            <a:extLst>
              <a:ext uri="{FF2B5EF4-FFF2-40B4-BE49-F238E27FC236}">
                <a16:creationId xmlns:a16="http://schemas.microsoft.com/office/drawing/2014/main" id="{4C4F7E1C-859E-82BB-92B1-3B595397EC87}"/>
              </a:ext>
            </a:extLst>
          </p:cNvPr>
          <p:cNvSpPr/>
          <p:nvPr/>
        </p:nvSpPr>
        <p:spPr>
          <a:xfrm>
            <a:off x="7390166" y="448685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605" name="Rectangle 604">
            <a:extLst>
              <a:ext uri="{FF2B5EF4-FFF2-40B4-BE49-F238E27FC236}">
                <a16:creationId xmlns:a16="http://schemas.microsoft.com/office/drawing/2014/main" id="{256168DF-8569-CD7F-D92E-613AA441EA92}"/>
              </a:ext>
            </a:extLst>
          </p:cNvPr>
          <p:cNvSpPr/>
          <p:nvPr/>
        </p:nvSpPr>
        <p:spPr>
          <a:xfrm>
            <a:off x="7720139" y="448685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606" name="Rectangle 605">
            <a:extLst>
              <a:ext uri="{FF2B5EF4-FFF2-40B4-BE49-F238E27FC236}">
                <a16:creationId xmlns:a16="http://schemas.microsoft.com/office/drawing/2014/main" id="{3C4B944F-7360-9671-9AE9-EF887773DFCA}"/>
              </a:ext>
            </a:extLst>
          </p:cNvPr>
          <p:cNvSpPr/>
          <p:nvPr/>
        </p:nvSpPr>
        <p:spPr>
          <a:xfrm>
            <a:off x="8050112" y="448685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607" name="Rectangle 606">
            <a:extLst>
              <a:ext uri="{FF2B5EF4-FFF2-40B4-BE49-F238E27FC236}">
                <a16:creationId xmlns:a16="http://schemas.microsoft.com/office/drawing/2014/main" id="{621A83A3-36A4-0C05-CA51-DB8A18198427}"/>
              </a:ext>
            </a:extLst>
          </p:cNvPr>
          <p:cNvSpPr/>
          <p:nvPr/>
        </p:nvSpPr>
        <p:spPr>
          <a:xfrm>
            <a:off x="8380085"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08" name="Rectangle 607">
            <a:extLst>
              <a:ext uri="{FF2B5EF4-FFF2-40B4-BE49-F238E27FC236}">
                <a16:creationId xmlns:a16="http://schemas.microsoft.com/office/drawing/2014/main" id="{2095FE8C-3854-C538-C3EE-14551BC1EBB2}"/>
              </a:ext>
            </a:extLst>
          </p:cNvPr>
          <p:cNvSpPr/>
          <p:nvPr/>
        </p:nvSpPr>
        <p:spPr>
          <a:xfrm>
            <a:off x="8710060"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609" name="Rectangle 608">
            <a:extLst>
              <a:ext uri="{FF2B5EF4-FFF2-40B4-BE49-F238E27FC236}">
                <a16:creationId xmlns:a16="http://schemas.microsoft.com/office/drawing/2014/main" id="{1B1E2335-D469-F07B-8BB7-701A5BB55793}"/>
              </a:ext>
            </a:extLst>
          </p:cNvPr>
          <p:cNvSpPr/>
          <p:nvPr/>
        </p:nvSpPr>
        <p:spPr>
          <a:xfrm>
            <a:off x="6400247"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66FF"/>
              </a:solidFill>
            </a:endParaRPr>
          </a:p>
        </p:txBody>
      </p:sp>
      <p:sp>
        <p:nvSpPr>
          <p:cNvPr id="610" name="Rectangle 609">
            <a:extLst>
              <a:ext uri="{FF2B5EF4-FFF2-40B4-BE49-F238E27FC236}">
                <a16:creationId xmlns:a16="http://schemas.microsoft.com/office/drawing/2014/main" id="{7EC78250-A5FF-444B-F82C-D604CB613CF9}"/>
              </a:ext>
            </a:extLst>
          </p:cNvPr>
          <p:cNvSpPr/>
          <p:nvPr/>
        </p:nvSpPr>
        <p:spPr>
          <a:xfrm>
            <a:off x="6730220"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11" name="Rectangle 610">
            <a:extLst>
              <a:ext uri="{FF2B5EF4-FFF2-40B4-BE49-F238E27FC236}">
                <a16:creationId xmlns:a16="http://schemas.microsoft.com/office/drawing/2014/main" id="{5CE43C1B-8C19-2414-69B3-86D707A96789}"/>
              </a:ext>
            </a:extLst>
          </p:cNvPr>
          <p:cNvSpPr/>
          <p:nvPr/>
        </p:nvSpPr>
        <p:spPr>
          <a:xfrm>
            <a:off x="7060193"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12" name="Rectangle 611">
            <a:extLst>
              <a:ext uri="{FF2B5EF4-FFF2-40B4-BE49-F238E27FC236}">
                <a16:creationId xmlns:a16="http://schemas.microsoft.com/office/drawing/2014/main" id="{CD3EE30A-F2E1-1BBB-745E-DC5E4D5C93B7}"/>
              </a:ext>
            </a:extLst>
          </p:cNvPr>
          <p:cNvSpPr/>
          <p:nvPr/>
        </p:nvSpPr>
        <p:spPr>
          <a:xfrm>
            <a:off x="7390166"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13" name="Rectangle 612">
            <a:extLst>
              <a:ext uri="{FF2B5EF4-FFF2-40B4-BE49-F238E27FC236}">
                <a16:creationId xmlns:a16="http://schemas.microsoft.com/office/drawing/2014/main" id="{9D628C99-70F7-8518-29EF-AD15F661FD54}"/>
              </a:ext>
            </a:extLst>
          </p:cNvPr>
          <p:cNvSpPr/>
          <p:nvPr/>
        </p:nvSpPr>
        <p:spPr>
          <a:xfrm>
            <a:off x="7720139"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14" name="Rectangle 613">
            <a:extLst>
              <a:ext uri="{FF2B5EF4-FFF2-40B4-BE49-F238E27FC236}">
                <a16:creationId xmlns:a16="http://schemas.microsoft.com/office/drawing/2014/main" id="{974794D6-1DB7-5A5B-7E3C-7F281AA1B300}"/>
              </a:ext>
            </a:extLst>
          </p:cNvPr>
          <p:cNvSpPr/>
          <p:nvPr/>
        </p:nvSpPr>
        <p:spPr>
          <a:xfrm>
            <a:off x="8050112"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15" name="Rectangle 614">
            <a:extLst>
              <a:ext uri="{FF2B5EF4-FFF2-40B4-BE49-F238E27FC236}">
                <a16:creationId xmlns:a16="http://schemas.microsoft.com/office/drawing/2014/main" id="{39E92C30-B5DF-63D9-4CFB-336CBA879445}"/>
              </a:ext>
            </a:extLst>
          </p:cNvPr>
          <p:cNvSpPr/>
          <p:nvPr/>
        </p:nvSpPr>
        <p:spPr>
          <a:xfrm>
            <a:off x="8380085"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16" name="Rectangle 615">
            <a:extLst>
              <a:ext uri="{FF2B5EF4-FFF2-40B4-BE49-F238E27FC236}">
                <a16:creationId xmlns:a16="http://schemas.microsoft.com/office/drawing/2014/main" id="{ACED0290-560C-84EE-FC32-15912307D9B8}"/>
              </a:ext>
            </a:extLst>
          </p:cNvPr>
          <p:cNvSpPr/>
          <p:nvPr/>
        </p:nvSpPr>
        <p:spPr>
          <a:xfrm>
            <a:off x="8710060"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617" name="Rectangle 616">
            <a:extLst>
              <a:ext uri="{FF2B5EF4-FFF2-40B4-BE49-F238E27FC236}">
                <a16:creationId xmlns:a16="http://schemas.microsoft.com/office/drawing/2014/main" id="{1D792D73-8B72-1192-7F5B-26EBDC92B94D}"/>
              </a:ext>
            </a:extLst>
          </p:cNvPr>
          <p:cNvSpPr/>
          <p:nvPr/>
        </p:nvSpPr>
        <p:spPr>
          <a:xfrm>
            <a:off x="6400247"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18" name="Rectangle 617">
            <a:extLst>
              <a:ext uri="{FF2B5EF4-FFF2-40B4-BE49-F238E27FC236}">
                <a16:creationId xmlns:a16="http://schemas.microsoft.com/office/drawing/2014/main" id="{0A0FD57E-ECD9-A171-8663-0EE71A6275A0}"/>
              </a:ext>
            </a:extLst>
          </p:cNvPr>
          <p:cNvSpPr/>
          <p:nvPr/>
        </p:nvSpPr>
        <p:spPr>
          <a:xfrm>
            <a:off x="6730220"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619" name="Rectangle 618">
            <a:extLst>
              <a:ext uri="{FF2B5EF4-FFF2-40B4-BE49-F238E27FC236}">
                <a16:creationId xmlns:a16="http://schemas.microsoft.com/office/drawing/2014/main" id="{3901C872-C86C-6079-27F8-B0F0DC59980D}"/>
              </a:ext>
            </a:extLst>
          </p:cNvPr>
          <p:cNvSpPr/>
          <p:nvPr/>
        </p:nvSpPr>
        <p:spPr>
          <a:xfrm>
            <a:off x="7060193"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20" name="Rectangle 619">
            <a:extLst>
              <a:ext uri="{FF2B5EF4-FFF2-40B4-BE49-F238E27FC236}">
                <a16:creationId xmlns:a16="http://schemas.microsoft.com/office/drawing/2014/main" id="{D6D1E733-85E8-B30A-3DC5-37ED349644FE}"/>
              </a:ext>
            </a:extLst>
          </p:cNvPr>
          <p:cNvSpPr/>
          <p:nvPr/>
        </p:nvSpPr>
        <p:spPr>
          <a:xfrm>
            <a:off x="7390166"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21" name="Rectangle 620">
            <a:extLst>
              <a:ext uri="{FF2B5EF4-FFF2-40B4-BE49-F238E27FC236}">
                <a16:creationId xmlns:a16="http://schemas.microsoft.com/office/drawing/2014/main" id="{B8E5FF2D-217E-19F0-26F0-66C4C630F570}"/>
              </a:ext>
            </a:extLst>
          </p:cNvPr>
          <p:cNvSpPr/>
          <p:nvPr/>
        </p:nvSpPr>
        <p:spPr>
          <a:xfrm>
            <a:off x="7720139"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22" name="Rectangle 621">
            <a:extLst>
              <a:ext uri="{FF2B5EF4-FFF2-40B4-BE49-F238E27FC236}">
                <a16:creationId xmlns:a16="http://schemas.microsoft.com/office/drawing/2014/main" id="{EBC3C021-813C-951E-CD90-C671DA2E03A8}"/>
              </a:ext>
            </a:extLst>
          </p:cNvPr>
          <p:cNvSpPr/>
          <p:nvPr/>
        </p:nvSpPr>
        <p:spPr>
          <a:xfrm>
            <a:off x="8050112"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23" name="Rectangle 622">
            <a:extLst>
              <a:ext uri="{FF2B5EF4-FFF2-40B4-BE49-F238E27FC236}">
                <a16:creationId xmlns:a16="http://schemas.microsoft.com/office/drawing/2014/main" id="{6DAB3A02-696F-9E43-EEED-B242DD429443}"/>
              </a:ext>
            </a:extLst>
          </p:cNvPr>
          <p:cNvSpPr/>
          <p:nvPr/>
        </p:nvSpPr>
        <p:spPr>
          <a:xfrm>
            <a:off x="8380085"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24" name="Rectangle 623">
            <a:extLst>
              <a:ext uri="{FF2B5EF4-FFF2-40B4-BE49-F238E27FC236}">
                <a16:creationId xmlns:a16="http://schemas.microsoft.com/office/drawing/2014/main" id="{6AC08084-3619-79B9-717F-E8E6C7C94C68}"/>
              </a:ext>
            </a:extLst>
          </p:cNvPr>
          <p:cNvSpPr/>
          <p:nvPr/>
        </p:nvSpPr>
        <p:spPr>
          <a:xfrm>
            <a:off x="8710060"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625" name="Rectangle 624">
            <a:extLst>
              <a:ext uri="{FF2B5EF4-FFF2-40B4-BE49-F238E27FC236}">
                <a16:creationId xmlns:a16="http://schemas.microsoft.com/office/drawing/2014/main" id="{8B4C03C2-5D8A-B81C-10F7-1172BF3CDAE2}"/>
              </a:ext>
            </a:extLst>
          </p:cNvPr>
          <p:cNvSpPr/>
          <p:nvPr/>
        </p:nvSpPr>
        <p:spPr>
          <a:xfrm>
            <a:off x="6400247"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26" name="Rectangle 625">
            <a:extLst>
              <a:ext uri="{FF2B5EF4-FFF2-40B4-BE49-F238E27FC236}">
                <a16:creationId xmlns:a16="http://schemas.microsoft.com/office/drawing/2014/main" id="{C0B8900B-096C-A0D0-766A-0E6437431922}"/>
              </a:ext>
            </a:extLst>
          </p:cNvPr>
          <p:cNvSpPr/>
          <p:nvPr/>
        </p:nvSpPr>
        <p:spPr>
          <a:xfrm>
            <a:off x="6730220"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27" name="Rectangle 626">
            <a:extLst>
              <a:ext uri="{FF2B5EF4-FFF2-40B4-BE49-F238E27FC236}">
                <a16:creationId xmlns:a16="http://schemas.microsoft.com/office/drawing/2014/main" id="{8CA0FD91-891B-B737-4745-7E280650B3C6}"/>
              </a:ext>
            </a:extLst>
          </p:cNvPr>
          <p:cNvSpPr/>
          <p:nvPr/>
        </p:nvSpPr>
        <p:spPr>
          <a:xfrm>
            <a:off x="7060193"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628" name="Rectangle 627">
            <a:extLst>
              <a:ext uri="{FF2B5EF4-FFF2-40B4-BE49-F238E27FC236}">
                <a16:creationId xmlns:a16="http://schemas.microsoft.com/office/drawing/2014/main" id="{C9F62070-E863-C6BC-9BC9-F12F86B7D9BD}"/>
              </a:ext>
            </a:extLst>
          </p:cNvPr>
          <p:cNvSpPr/>
          <p:nvPr/>
        </p:nvSpPr>
        <p:spPr>
          <a:xfrm>
            <a:off x="7390166"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29" name="Rectangle 628">
            <a:extLst>
              <a:ext uri="{FF2B5EF4-FFF2-40B4-BE49-F238E27FC236}">
                <a16:creationId xmlns:a16="http://schemas.microsoft.com/office/drawing/2014/main" id="{7D9CE6C2-DA20-689A-B7C8-758DD8EC07C2}"/>
              </a:ext>
            </a:extLst>
          </p:cNvPr>
          <p:cNvSpPr/>
          <p:nvPr/>
        </p:nvSpPr>
        <p:spPr>
          <a:xfrm>
            <a:off x="7720139"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30" name="Rectangle 629">
            <a:extLst>
              <a:ext uri="{FF2B5EF4-FFF2-40B4-BE49-F238E27FC236}">
                <a16:creationId xmlns:a16="http://schemas.microsoft.com/office/drawing/2014/main" id="{58DD174A-C859-8903-2218-ABF75D69C0AF}"/>
              </a:ext>
            </a:extLst>
          </p:cNvPr>
          <p:cNvSpPr/>
          <p:nvPr/>
        </p:nvSpPr>
        <p:spPr>
          <a:xfrm>
            <a:off x="8050112"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31" name="Rectangle 630">
            <a:extLst>
              <a:ext uri="{FF2B5EF4-FFF2-40B4-BE49-F238E27FC236}">
                <a16:creationId xmlns:a16="http://schemas.microsoft.com/office/drawing/2014/main" id="{A44E37B7-6E47-6AD4-001A-CE4561C9400F}"/>
              </a:ext>
            </a:extLst>
          </p:cNvPr>
          <p:cNvSpPr/>
          <p:nvPr/>
        </p:nvSpPr>
        <p:spPr>
          <a:xfrm>
            <a:off x="8380085"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32" name="Rectangle 631">
            <a:extLst>
              <a:ext uri="{FF2B5EF4-FFF2-40B4-BE49-F238E27FC236}">
                <a16:creationId xmlns:a16="http://schemas.microsoft.com/office/drawing/2014/main" id="{3BCAC808-7E45-7C19-FE48-0308C974B2D1}"/>
              </a:ext>
            </a:extLst>
          </p:cNvPr>
          <p:cNvSpPr/>
          <p:nvPr/>
        </p:nvSpPr>
        <p:spPr>
          <a:xfrm>
            <a:off x="8710060"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633" name="Rectangle 632">
            <a:extLst>
              <a:ext uri="{FF2B5EF4-FFF2-40B4-BE49-F238E27FC236}">
                <a16:creationId xmlns:a16="http://schemas.microsoft.com/office/drawing/2014/main" id="{CE3E1E3A-2B46-5C6B-5F3A-1C1D79A4587D}"/>
              </a:ext>
            </a:extLst>
          </p:cNvPr>
          <p:cNvSpPr/>
          <p:nvPr/>
        </p:nvSpPr>
        <p:spPr>
          <a:xfrm>
            <a:off x="6192640" y="2942332"/>
            <a:ext cx="2895599" cy="294322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4" name="Rectangle 633">
            <a:extLst>
              <a:ext uri="{FF2B5EF4-FFF2-40B4-BE49-F238E27FC236}">
                <a16:creationId xmlns:a16="http://schemas.microsoft.com/office/drawing/2014/main" id="{C5751F1C-F10D-E0C5-CE3A-5C2D06F6DC0B}"/>
              </a:ext>
            </a:extLst>
          </p:cNvPr>
          <p:cNvSpPr/>
          <p:nvPr/>
        </p:nvSpPr>
        <p:spPr>
          <a:xfrm>
            <a:off x="6192639" y="1761232"/>
            <a:ext cx="2895600" cy="847725"/>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lstStyle/>
          <a:p>
            <a:pPr algn="ctr"/>
            <a:r>
              <a:rPr lang="en-US" sz="1400" dirty="0">
                <a:solidFill>
                  <a:schemeClr val="tx1">
                    <a:lumMod val="75000"/>
                    <a:lumOff val="25000"/>
                  </a:schemeClr>
                </a:solidFill>
              </a:rPr>
              <a:t>The region in red is the domain of the tree node in blue</a:t>
            </a:r>
          </a:p>
        </p:txBody>
      </p:sp>
      <p:sp>
        <p:nvSpPr>
          <p:cNvPr id="635" name="Rectangle 634">
            <a:extLst>
              <a:ext uri="{FF2B5EF4-FFF2-40B4-BE49-F238E27FC236}">
                <a16:creationId xmlns:a16="http://schemas.microsoft.com/office/drawing/2014/main" id="{321DA758-0101-0AA9-6E35-363A1BBF6F1D}"/>
              </a:ext>
            </a:extLst>
          </p:cNvPr>
          <p:cNvSpPr/>
          <p:nvPr/>
        </p:nvSpPr>
        <p:spPr>
          <a:xfrm>
            <a:off x="6192639" y="1199257"/>
            <a:ext cx="2895600" cy="5619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Tree with Matrix Child</a:t>
            </a:r>
          </a:p>
        </p:txBody>
      </p:sp>
      <p:sp>
        <p:nvSpPr>
          <p:cNvPr id="636" name="Rectangle 635">
            <a:extLst>
              <a:ext uri="{FF2B5EF4-FFF2-40B4-BE49-F238E27FC236}">
                <a16:creationId xmlns:a16="http://schemas.microsoft.com/office/drawing/2014/main" id="{13FDCE36-9A44-C267-43C1-7DC1E244A7E6}"/>
              </a:ext>
            </a:extLst>
          </p:cNvPr>
          <p:cNvSpPr/>
          <p:nvPr/>
        </p:nvSpPr>
        <p:spPr>
          <a:xfrm>
            <a:off x="6667975" y="3394876"/>
            <a:ext cx="1647350" cy="1367624"/>
          </a:xfrm>
          <a:prstGeom prst="rect">
            <a:avLst/>
          </a:prstGeom>
          <a:noFill/>
          <a:ln w="381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6" name="Rectangle 775">
            <a:extLst>
              <a:ext uri="{FF2B5EF4-FFF2-40B4-BE49-F238E27FC236}">
                <a16:creationId xmlns:a16="http://schemas.microsoft.com/office/drawing/2014/main" id="{1D012B48-B665-1E03-F285-32FB84AA13BF}"/>
              </a:ext>
            </a:extLst>
          </p:cNvPr>
          <p:cNvSpPr/>
          <p:nvPr/>
        </p:nvSpPr>
        <p:spPr>
          <a:xfrm>
            <a:off x="9472537" y="312069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777" name="Rectangle 776">
            <a:extLst>
              <a:ext uri="{FF2B5EF4-FFF2-40B4-BE49-F238E27FC236}">
                <a16:creationId xmlns:a16="http://schemas.microsoft.com/office/drawing/2014/main" id="{FC3622EE-8E5D-C98D-F6A0-48B952B0F9A4}"/>
              </a:ext>
            </a:extLst>
          </p:cNvPr>
          <p:cNvSpPr/>
          <p:nvPr/>
        </p:nvSpPr>
        <p:spPr>
          <a:xfrm>
            <a:off x="9802510" y="312069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78" name="Rectangle 777">
            <a:extLst>
              <a:ext uri="{FF2B5EF4-FFF2-40B4-BE49-F238E27FC236}">
                <a16:creationId xmlns:a16="http://schemas.microsoft.com/office/drawing/2014/main" id="{6B2117E8-DE68-E8D9-73D9-BFEE58867073}"/>
              </a:ext>
            </a:extLst>
          </p:cNvPr>
          <p:cNvSpPr/>
          <p:nvPr/>
        </p:nvSpPr>
        <p:spPr>
          <a:xfrm>
            <a:off x="10132483" y="312069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79" name="Rectangle 778">
            <a:extLst>
              <a:ext uri="{FF2B5EF4-FFF2-40B4-BE49-F238E27FC236}">
                <a16:creationId xmlns:a16="http://schemas.microsoft.com/office/drawing/2014/main" id="{1262E208-B8F4-DE33-ACA2-DF00245DBF96}"/>
              </a:ext>
            </a:extLst>
          </p:cNvPr>
          <p:cNvSpPr/>
          <p:nvPr/>
        </p:nvSpPr>
        <p:spPr>
          <a:xfrm>
            <a:off x="10462456" y="312069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80" name="Rectangle 779">
            <a:extLst>
              <a:ext uri="{FF2B5EF4-FFF2-40B4-BE49-F238E27FC236}">
                <a16:creationId xmlns:a16="http://schemas.microsoft.com/office/drawing/2014/main" id="{465FC861-F933-A3E3-0C28-DF308F0352AA}"/>
              </a:ext>
            </a:extLst>
          </p:cNvPr>
          <p:cNvSpPr/>
          <p:nvPr/>
        </p:nvSpPr>
        <p:spPr>
          <a:xfrm>
            <a:off x="10792429"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81" name="Rectangle 780">
            <a:extLst>
              <a:ext uri="{FF2B5EF4-FFF2-40B4-BE49-F238E27FC236}">
                <a16:creationId xmlns:a16="http://schemas.microsoft.com/office/drawing/2014/main" id="{39E019BE-5990-EA05-AE03-2FD5D0E98202}"/>
              </a:ext>
            </a:extLst>
          </p:cNvPr>
          <p:cNvSpPr/>
          <p:nvPr/>
        </p:nvSpPr>
        <p:spPr>
          <a:xfrm>
            <a:off x="11122402"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82" name="Rectangle 781">
            <a:extLst>
              <a:ext uri="{FF2B5EF4-FFF2-40B4-BE49-F238E27FC236}">
                <a16:creationId xmlns:a16="http://schemas.microsoft.com/office/drawing/2014/main" id="{B5CFB131-F2F3-63BB-BB34-BE5BDE4B8D4D}"/>
              </a:ext>
            </a:extLst>
          </p:cNvPr>
          <p:cNvSpPr/>
          <p:nvPr/>
        </p:nvSpPr>
        <p:spPr>
          <a:xfrm>
            <a:off x="11452375"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83" name="Rectangle 782">
            <a:extLst>
              <a:ext uri="{FF2B5EF4-FFF2-40B4-BE49-F238E27FC236}">
                <a16:creationId xmlns:a16="http://schemas.microsoft.com/office/drawing/2014/main" id="{A23DD744-C539-2C77-81DE-A6048D0F1718}"/>
              </a:ext>
            </a:extLst>
          </p:cNvPr>
          <p:cNvSpPr/>
          <p:nvPr/>
        </p:nvSpPr>
        <p:spPr>
          <a:xfrm>
            <a:off x="11782350" y="312069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784" name="Rectangle 783">
            <a:extLst>
              <a:ext uri="{FF2B5EF4-FFF2-40B4-BE49-F238E27FC236}">
                <a16:creationId xmlns:a16="http://schemas.microsoft.com/office/drawing/2014/main" id="{63AC7BBF-4E64-CC3A-07E7-0F4CA7C0DC74}"/>
              </a:ext>
            </a:extLst>
          </p:cNvPr>
          <p:cNvSpPr/>
          <p:nvPr/>
        </p:nvSpPr>
        <p:spPr>
          <a:xfrm>
            <a:off x="9472537" y="346223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66FF"/>
                </a:solidFill>
              </a:rPr>
              <a:t>x</a:t>
            </a:r>
          </a:p>
        </p:txBody>
      </p:sp>
      <p:sp>
        <p:nvSpPr>
          <p:cNvPr id="785" name="Rectangle 784">
            <a:extLst>
              <a:ext uri="{FF2B5EF4-FFF2-40B4-BE49-F238E27FC236}">
                <a16:creationId xmlns:a16="http://schemas.microsoft.com/office/drawing/2014/main" id="{9968B567-5FD9-3D3F-67AD-DBD1E6ACC5D6}"/>
              </a:ext>
            </a:extLst>
          </p:cNvPr>
          <p:cNvSpPr/>
          <p:nvPr/>
        </p:nvSpPr>
        <p:spPr>
          <a:xfrm>
            <a:off x="9802510" y="346223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86" name="Rectangle 785">
            <a:extLst>
              <a:ext uri="{FF2B5EF4-FFF2-40B4-BE49-F238E27FC236}">
                <a16:creationId xmlns:a16="http://schemas.microsoft.com/office/drawing/2014/main" id="{69CC48CE-28FA-43AF-9C47-C1195AD32E58}"/>
              </a:ext>
            </a:extLst>
          </p:cNvPr>
          <p:cNvSpPr/>
          <p:nvPr/>
        </p:nvSpPr>
        <p:spPr>
          <a:xfrm>
            <a:off x="10132483" y="346223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87" name="Rectangle 786">
            <a:extLst>
              <a:ext uri="{FF2B5EF4-FFF2-40B4-BE49-F238E27FC236}">
                <a16:creationId xmlns:a16="http://schemas.microsoft.com/office/drawing/2014/main" id="{20F5C376-8A43-AB2B-527E-314841CAB15A}"/>
              </a:ext>
            </a:extLst>
          </p:cNvPr>
          <p:cNvSpPr/>
          <p:nvPr/>
        </p:nvSpPr>
        <p:spPr>
          <a:xfrm>
            <a:off x="10462456" y="346223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88" name="Rectangle 787">
            <a:extLst>
              <a:ext uri="{FF2B5EF4-FFF2-40B4-BE49-F238E27FC236}">
                <a16:creationId xmlns:a16="http://schemas.microsoft.com/office/drawing/2014/main" id="{D42CD865-7241-6E53-03D8-F39B70405163}"/>
              </a:ext>
            </a:extLst>
          </p:cNvPr>
          <p:cNvSpPr/>
          <p:nvPr/>
        </p:nvSpPr>
        <p:spPr>
          <a:xfrm>
            <a:off x="10792429"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89" name="Rectangle 788">
            <a:extLst>
              <a:ext uri="{FF2B5EF4-FFF2-40B4-BE49-F238E27FC236}">
                <a16:creationId xmlns:a16="http://schemas.microsoft.com/office/drawing/2014/main" id="{A2A5AF0F-0DB3-F9E6-6A5A-887FDC53A581}"/>
              </a:ext>
            </a:extLst>
          </p:cNvPr>
          <p:cNvSpPr/>
          <p:nvPr/>
        </p:nvSpPr>
        <p:spPr>
          <a:xfrm>
            <a:off x="11122402"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90" name="Rectangle 789">
            <a:extLst>
              <a:ext uri="{FF2B5EF4-FFF2-40B4-BE49-F238E27FC236}">
                <a16:creationId xmlns:a16="http://schemas.microsoft.com/office/drawing/2014/main" id="{0DDB1EBE-3D72-D98A-D13F-AEA6111110FD}"/>
              </a:ext>
            </a:extLst>
          </p:cNvPr>
          <p:cNvSpPr/>
          <p:nvPr/>
        </p:nvSpPr>
        <p:spPr>
          <a:xfrm>
            <a:off x="11452375"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91" name="Rectangle 790">
            <a:extLst>
              <a:ext uri="{FF2B5EF4-FFF2-40B4-BE49-F238E27FC236}">
                <a16:creationId xmlns:a16="http://schemas.microsoft.com/office/drawing/2014/main" id="{D1B3CD2B-608D-7D77-EC42-4549D2E672AE}"/>
              </a:ext>
            </a:extLst>
          </p:cNvPr>
          <p:cNvSpPr/>
          <p:nvPr/>
        </p:nvSpPr>
        <p:spPr>
          <a:xfrm>
            <a:off x="11782350" y="346223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792" name="Rectangle 791">
            <a:extLst>
              <a:ext uri="{FF2B5EF4-FFF2-40B4-BE49-F238E27FC236}">
                <a16:creationId xmlns:a16="http://schemas.microsoft.com/office/drawing/2014/main" id="{53DACF8F-E145-CBBE-AB3C-B4E487E539E6}"/>
              </a:ext>
            </a:extLst>
          </p:cNvPr>
          <p:cNvSpPr/>
          <p:nvPr/>
        </p:nvSpPr>
        <p:spPr>
          <a:xfrm>
            <a:off x="9472537" y="380377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93" name="Rectangle 792">
            <a:extLst>
              <a:ext uri="{FF2B5EF4-FFF2-40B4-BE49-F238E27FC236}">
                <a16:creationId xmlns:a16="http://schemas.microsoft.com/office/drawing/2014/main" id="{894BAFCC-F2F8-E8FF-4031-672FE81EBDD9}"/>
              </a:ext>
            </a:extLst>
          </p:cNvPr>
          <p:cNvSpPr/>
          <p:nvPr/>
        </p:nvSpPr>
        <p:spPr>
          <a:xfrm>
            <a:off x="9802510" y="380377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rPr>
              <a:t>x</a:t>
            </a:r>
          </a:p>
        </p:txBody>
      </p:sp>
      <p:sp>
        <p:nvSpPr>
          <p:cNvPr id="794" name="Rectangle 793">
            <a:extLst>
              <a:ext uri="{FF2B5EF4-FFF2-40B4-BE49-F238E27FC236}">
                <a16:creationId xmlns:a16="http://schemas.microsoft.com/office/drawing/2014/main" id="{C908BDCE-FEED-EE14-715A-BB691705A6A5}"/>
              </a:ext>
            </a:extLst>
          </p:cNvPr>
          <p:cNvSpPr/>
          <p:nvPr/>
        </p:nvSpPr>
        <p:spPr>
          <a:xfrm>
            <a:off x="10132483" y="380377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C000"/>
                </a:solidFill>
              </a:rPr>
              <a:t>x</a:t>
            </a:r>
          </a:p>
        </p:txBody>
      </p:sp>
      <p:sp>
        <p:nvSpPr>
          <p:cNvPr id="795" name="Rectangle 794">
            <a:extLst>
              <a:ext uri="{FF2B5EF4-FFF2-40B4-BE49-F238E27FC236}">
                <a16:creationId xmlns:a16="http://schemas.microsoft.com/office/drawing/2014/main" id="{5318CE13-70FE-2CFB-5705-CACCB07C054C}"/>
              </a:ext>
            </a:extLst>
          </p:cNvPr>
          <p:cNvSpPr/>
          <p:nvPr/>
        </p:nvSpPr>
        <p:spPr>
          <a:xfrm>
            <a:off x="10462456" y="380377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C000"/>
                </a:solidFill>
              </a:rPr>
              <a:t>x</a:t>
            </a:r>
          </a:p>
        </p:txBody>
      </p:sp>
      <p:sp>
        <p:nvSpPr>
          <p:cNvPr id="796" name="Rectangle 795">
            <a:extLst>
              <a:ext uri="{FF2B5EF4-FFF2-40B4-BE49-F238E27FC236}">
                <a16:creationId xmlns:a16="http://schemas.microsoft.com/office/drawing/2014/main" id="{12729950-6554-B4A4-6FCD-5E392E1A7CD5}"/>
              </a:ext>
            </a:extLst>
          </p:cNvPr>
          <p:cNvSpPr/>
          <p:nvPr/>
        </p:nvSpPr>
        <p:spPr>
          <a:xfrm>
            <a:off x="10792429"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97" name="Rectangle 796">
            <a:extLst>
              <a:ext uri="{FF2B5EF4-FFF2-40B4-BE49-F238E27FC236}">
                <a16:creationId xmlns:a16="http://schemas.microsoft.com/office/drawing/2014/main" id="{49A20818-78D4-96BA-3F0F-4620B54F6174}"/>
              </a:ext>
            </a:extLst>
          </p:cNvPr>
          <p:cNvSpPr/>
          <p:nvPr/>
        </p:nvSpPr>
        <p:spPr>
          <a:xfrm>
            <a:off x="11122402"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98" name="Rectangle 797">
            <a:extLst>
              <a:ext uri="{FF2B5EF4-FFF2-40B4-BE49-F238E27FC236}">
                <a16:creationId xmlns:a16="http://schemas.microsoft.com/office/drawing/2014/main" id="{9AB5B97D-B2AA-9E10-B584-20661FD84D2D}"/>
              </a:ext>
            </a:extLst>
          </p:cNvPr>
          <p:cNvSpPr/>
          <p:nvPr/>
        </p:nvSpPr>
        <p:spPr>
          <a:xfrm>
            <a:off x="11452375"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99" name="Rectangle 798">
            <a:extLst>
              <a:ext uri="{FF2B5EF4-FFF2-40B4-BE49-F238E27FC236}">
                <a16:creationId xmlns:a16="http://schemas.microsoft.com/office/drawing/2014/main" id="{4C886B7C-3CBD-6211-98A8-54778C7AA350}"/>
              </a:ext>
            </a:extLst>
          </p:cNvPr>
          <p:cNvSpPr/>
          <p:nvPr/>
        </p:nvSpPr>
        <p:spPr>
          <a:xfrm>
            <a:off x="11782350" y="380377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800" name="Rectangle 799">
            <a:extLst>
              <a:ext uri="{FF2B5EF4-FFF2-40B4-BE49-F238E27FC236}">
                <a16:creationId xmlns:a16="http://schemas.microsoft.com/office/drawing/2014/main" id="{A26C735A-66F0-A0BF-E56E-903DAB6D29B1}"/>
              </a:ext>
            </a:extLst>
          </p:cNvPr>
          <p:cNvSpPr/>
          <p:nvPr/>
        </p:nvSpPr>
        <p:spPr>
          <a:xfrm>
            <a:off x="9472537" y="414531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01" name="Rectangle 800">
            <a:extLst>
              <a:ext uri="{FF2B5EF4-FFF2-40B4-BE49-F238E27FC236}">
                <a16:creationId xmlns:a16="http://schemas.microsoft.com/office/drawing/2014/main" id="{930C8D19-B0D9-EA1F-0075-8982E1DB0C42}"/>
              </a:ext>
            </a:extLst>
          </p:cNvPr>
          <p:cNvSpPr/>
          <p:nvPr/>
        </p:nvSpPr>
        <p:spPr>
          <a:xfrm>
            <a:off x="9802510" y="414531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rPr>
              <a:t>x</a:t>
            </a:r>
          </a:p>
        </p:txBody>
      </p:sp>
      <p:sp>
        <p:nvSpPr>
          <p:cNvPr id="802" name="Rectangle 801">
            <a:extLst>
              <a:ext uri="{FF2B5EF4-FFF2-40B4-BE49-F238E27FC236}">
                <a16:creationId xmlns:a16="http://schemas.microsoft.com/office/drawing/2014/main" id="{63EB590A-762F-FE71-BF94-FFC2F05CDF73}"/>
              </a:ext>
            </a:extLst>
          </p:cNvPr>
          <p:cNvSpPr/>
          <p:nvPr/>
        </p:nvSpPr>
        <p:spPr>
          <a:xfrm>
            <a:off x="10132483" y="414531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C000"/>
                </a:solidFill>
              </a:rPr>
              <a:t>x</a:t>
            </a:r>
          </a:p>
        </p:txBody>
      </p:sp>
      <p:sp>
        <p:nvSpPr>
          <p:cNvPr id="803" name="Rectangle 802">
            <a:extLst>
              <a:ext uri="{FF2B5EF4-FFF2-40B4-BE49-F238E27FC236}">
                <a16:creationId xmlns:a16="http://schemas.microsoft.com/office/drawing/2014/main" id="{9989EC88-81A6-39DA-8559-9B5BF0271313}"/>
              </a:ext>
            </a:extLst>
          </p:cNvPr>
          <p:cNvSpPr/>
          <p:nvPr/>
        </p:nvSpPr>
        <p:spPr>
          <a:xfrm>
            <a:off x="10462456" y="414531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04" name="Rectangle 803">
            <a:extLst>
              <a:ext uri="{FF2B5EF4-FFF2-40B4-BE49-F238E27FC236}">
                <a16:creationId xmlns:a16="http://schemas.microsoft.com/office/drawing/2014/main" id="{AC91FCE5-563A-E522-C88E-EEDB1145B609}"/>
              </a:ext>
            </a:extLst>
          </p:cNvPr>
          <p:cNvSpPr/>
          <p:nvPr/>
        </p:nvSpPr>
        <p:spPr>
          <a:xfrm>
            <a:off x="10792429"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05" name="Rectangle 804">
            <a:extLst>
              <a:ext uri="{FF2B5EF4-FFF2-40B4-BE49-F238E27FC236}">
                <a16:creationId xmlns:a16="http://schemas.microsoft.com/office/drawing/2014/main" id="{2CF37FD6-2B47-B0C5-4F65-832BCDD5FDB6}"/>
              </a:ext>
            </a:extLst>
          </p:cNvPr>
          <p:cNvSpPr/>
          <p:nvPr/>
        </p:nvSpPr>
        <p:spPr>
          <a:xfrm>
            <a:off x="11122402"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06" name="Rectangle 805">
            <a:extLst>
              <a:ext uri="{FF2B5EF4-FFF2-40B4-BE49-F238E27FC236}">
                <a16:creationId xmlns:a16="http://schemas.microsoft.com/office/drawing/2014/main" id="{73A7D339-FB21-3DE0-0F57-6B61F759A03E}"/>
              </a:ext>
            </a:extLst>
          </p:cNvPr>
          <p:cNvSpPr/>
          <p:nvPr/>
        </p:nvSpPr>
        <p:spPr>
          <a:xfrm>
            <a:off x="11452375"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07" name="Rectangle 806">
            <a:extLst>
              <a:ext uri="{FF2B5EF4-FFF2-40B4-BE49-F238E27FC236}">
                <a16:creationId xmlns:a16="http://schemas.microsoft.com/office/drawing/2014/main" id="{6539530F-0742-B43D-C7A1-B45F20CB0C55}"/>
              </a:ext>
            </a:extLst>
          </p:cNvPr>
          <p:cNvSpPr/>
          <p:nvPr/>
        </p:nvSpPr>
        <p:spPr>
          <a:xfrm>
            <a:off x="11782350" y="414531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808" name="Rectangle 807">
            <a:extLst>
              <a:ext uri="{FF2B5EF4-FFF2-40B4-BE49-F238E27FC236}">
                <a16:creationId xmlns:a16="http://schemas.microsoft.com/office/drawing/2014/main" id="{2988F7B9-CA0A-33F3-92A9-AF96B96A7D7F}"/>
              </a:ext>
            </a:extLst>
          </p:cNvPr>
          <p:cNvSpPr/>
          <p:nvPr/>
        </p:nvSpPr>
        <p:spPr>
          <a:xfrm>
            <a:off x="9472537" y="448685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09" name="Rectangle 808">
            <a:extLst>
              <a:ext uri="{FF2B5EF4-FFF2-40B4-BE49-F238E27FC236}">
                <a16:creationId xmlns:a16="http://schemas.microsoft.com/office/drawing/2014/main" id="{37E2A712-C848-DEE2-A9C4-B081B55A260B}"/>
              </a:ext>
            </a:extLst>
          </p:cNvPr>
          <p:cNvSpPr/>
          <p:nvPr/>
        </p:nvSpPr>
        <p:spPr>
          <a:xfrm>
            <a:off x="9802510" y="448685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rPr>
              <a:t>x</a:t>
            </a:r>
          </a:p>
        </p:txBody>
      </p:sp>
      <p:sp>
        <p:nvSpPr>
          <p:cNvPr id="810" name="Rectangle 809">
            <a:extLst>
              <a:ext uri="{FF2B5EF4-FFF2-40B4-BE49-F238E27FC236}">
                <a16:creationId xmlns:a16="http://schemas.microsoft.com/office/drawing/2014/main" id="{12D3242B-A568-E850-B944-10BC51959F7B}"/>
              </a:ext>
            </a:extLst>
          </p:cNvPr>
          <p:cNvSpPr/>
          <p:nvPr/>
        </p:nvSpPr>
        <p:spPr>
          <a:xfrm>
            <a:off x="10132483" y="448685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C000"/>
                </a:solidFill>
              </a:rPr>
              <a:t>x</a:t>
            </a:r>
          </a:p>
        </p:txBody>
      </p:sp>
      <p:sp>
        <p:nvSpPr>
          <p:cNvPr id="811" name="Rectangle 810">
            <a:extLst>
              <a:ext uri="{FF2B5EF4-FFF2-40B4-BE49-F238E27FC236}">
                <a16:creationId xmlns:a16="http://schemas.microsoft.com/office/drawing/2014/main" id="{29468F48-FE6C-B2D7-3EF7-FD02478EC6F9}"/>
              </a:ext>
            </a:extLst>
          </p:cNvPr>
          <p:cNvSpPr/>
          <p:nvPr/>
        </p:nvSpPr>
        <p:spPr>
          <a:xfrm>
            <a:off x="10462456" y="448685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12" name="Rectangle 811">
            <a:extLst>
              <a:ext uri="{FF2B5EF4-FFF2-40B4-BE49-F238E27FC236}">
                <a16:creationId xmlns:a16="http://schemas.microsoft.com/office/drawing/2014/main" id="{46704A9B-5905-F2A8-EF47-27CCE36142B6}"/>
              </a:ext>
            </a:extLst>
          </p:cNvPr>
          <p:cNvSpPr/>
          <p:nvPr/>
        </p:nvSpPr>
        <p:spPr>
          <a:xfrm>
            <a:off x="10792429"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13" name="Rectangle 812">
            <a:extLst>
              <a:ext uri="{FF2B5EF4-FFF2-40B4-BE49-F238E27FC236}">
                <a16:creationId xmlns:a16="http://schemas.microsoft.com/office/drawing/2014/main" id="{AAC3A633-755B-A0E4-C913-8B012E88FC3C}"/>
              </a:ext>
            </a:extLst>
          </p:cNvPr>
          <p:cNvSpPr/>
          <p:nvPr/>
        </p:nvSpPr>
        <p:spPr>
          <a:xfrm>
            <a:off x="11122402"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14" name="Rectangle 813">
            <a:extLst>
              <a:ext uri="{FF2B5EF4-FFF2-40B4-BE49-F238E27FC236}">
                <a16:creationId xmlns:a16="http://schemas.microsoft.com/office/drawing/2014/main" id="{816F3192-D4F3-F0EE-1145-298D94B32A36}"/>
              </a:ext>
            </a:extLst>
          </p:cNvPr>
          <p:cNvSpPr/>
          <p:nvPr/>
        </p:nvSpPr>
        <p:spPr>
          <a:xfrm>
            <a:off x="11452375"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15" name="Rectangle 814">
            <a:extLst>
              <a:ext uri="{FF2B5EF4-FFF2-40B4-BE49-F238E27FC236}">
                <a16:creationId xmlns:a16="http://schemas.microsoft.com/office/drawing/2014/main" id="{D45AB782-2CC5-6D76-37A2-89FE21A0F0CE}"/>
              </a:ext>
            </a:extLst>
          </p:cNvPr>
          <p:cNvSpPr/>
          <p:nvPr/>
        </p:nvSpPr>
        <p:spPr>
          <a:xfrm>
            <a:off x="11782350" y="4486850"/>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816" name="Rectangle 815">
            <a:extLst>
              <a:ext uri="{FF2B5EF4-FFF2-40B4-BE49-F238E27FC236}">
                <a16:creationId xmlns:a16="http://schemas.microsoft.com/office/drawing/2014/main" id="{1042AE24-70CC-419A-9467-B29D1466C77C}"/>
              </a:ext>
            </a:extLst>
          </p:cNvPr>
          <p:cNvSpPr/>
          <p:nvPr/>
        </p:nvSpPr>
        <p:spPr>
          <a:xfrm>
            <a:off x="9472537"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817" name="Rectangle 816">
            <a:extLst>
              <a:ext uri="{FF2B5EF4-FFF2-40B4-BE49-F238E27FC236}">
                <a16:creationId xmlns:a16="http://schemas.microsoft.com/office/drawing/2014/main" id="{88B3B4C8-FA02-E463-80D8-5337CC9E5C2A}"/>
              </a:ext>
            </a:extLst>
          </p:cNvPr>
          <p:cNvSpPr/>
          <p:nvPr/>
        </p:nvSpPr>
        <p:spPr>
          <a:xfrm>
            <a:off x="9802510"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18" name="Rectangle 817">
            <a:extLst>
              <a:ext uri="{FF2B5EF4-FFF2-40B4-BE49-F238E27FC236}">
                <a16:creationId xmlns:a16="http://schemas.microsoft.com/office/drawing/2014/main" id="{904D8421-7FB6-BA30-1E5D-E5A01EA2C7FF}"/>
              </a:ext>
            </a:extLst>
          </p:cNvPr>
          <p:cNvSpPr/>
          <p:nvPr/>
        </p:nvSpPr>
        <p:spPr>
          <a:xfrm>
            <a:off x="10132483"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19" name="Rectangle 818">
            <a:extLst>
              <a:ext uri="{FF2B5EF4-FFF2-40B4-BE49-F238E27FC236}">
                <a16:creationId xmlns:a16="http://schemas.microsoft.com/office/drawing/2014/main" id="{E62211A8-0974-711C-FD3C-D9BD3D29A334}"/>
              </a:ext>
            </a:extLst>
          </p:cNvPr>
          <p:cNvSpPr/>
          <p:nvPr/>
        </p:nvSpPr>
        <p:spPr>
          <a:xfrm>
            <a:off x="10462456"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20" name="Rectangle 819">
            <a:extLst>
              <a:ext uri="{FF2B5EF4-FFF2-40B4-BE49-F238E27FC236}">
                <a16:creationId xmlns:a16="http://schemas.microsoft.com/office/drawing/2014/main" id="{F02C9A2B-D427-E006-D647-54FED928FDBC}"/>
              </a:ext>
            </a:extLst>
          </p:cNvPr>
          <p:cNvSpPr/>
          <p:nvPr/>
        </p:nvSpPr>
        <p:spPr>
          <a:xfrm>
            <a:off x="10792429"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21" name="Rectangle 820">
            <a:extLst>
              <a:ext uri="{FF2B5EF4-FFF2-40B4-BE49-F238E27FC236}">
                <a16:creationId xmlns:a16="http://schemas.microsoft.com/office/drawing/2014/main" id="{F21E746B-D6AD-2BD9-9ACC-9F6705AA127D}"/>
              </a:ext>
            </a:extLst>
          </p:cNvPr>
          <p:cNvSpPr/>
          <p:nvPr/>
        </p:nvSpPr>
        <p:spPr>
          <a:xfrm>
            <a:off x="11122402"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22" name="Rectangle 821">
            <a:extLst>
              <a:ext uri="{FF2B5EF4-FFF2-40B4-BE49-F238E27FC236}">
                <a16:creationId xmlns:a16="http://schemas.microsoft.com/office/drawing/2014/main" id="{C1AE96DC-4C80-A4D9-980E-CDB362B80C0E}"/>
              </a:ext>
            </a:extLst>
          </p:cNvPr>
          <p:cNvSpPr/>
          <p:nvPr/>
        </p:nvSpPr>
        <p:spPr>
          <a:xfrm>
            <a:off x="11452375"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23" name="Rectangle 822">
            <a:extLst>
              <a:ext uri="{FF2B5EF4-FFF2-40B4-BE49-F238E27FC236}">
                <a16:creationId xmlns:a16="http://schemas.microsoft.com/office/drawing/2014/main" id="{CE77D210-9DCB-E8A5-4E85-5DF19ABBD8B1}"/>
              </a:ext>
            </a:extLst>
          </p:cNvPr>
          <p:cNvSpPr/>
          <p:nvPr/>
        </p:nvSpPr>
        <p:spPr>
          <a:xfrm>
            <a:off x="11782350" y="482838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824" name="Rectangle 823">
            <a:extLst>
              <a:ext uri="{FF2B5EF4-FFF2-40B4-BE49-F238E27FC236}">
                <a16:creationId xmlns:a16="http://schemas.microsoft.com/office/drawing/2014/main" id="{C6428D5C-839C-D371-E878-626B282DEAC7}"/>
              </a:ext>
            </a:extLst>
          </p:cNvPr>
          <p:cNvSpPr/>
          <p:nvPr/>
        </p:nvSpPr>
        <p:spPr>
          <a:xfrm>
            <a:off x="9472537"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25" name="Rectangle 824">
            <a:extLst>
              <a:ext uri="{FF2B5EF4-FFF2-40B4-BE49-F238E27FC236}">
                <a16:creationId xmlns:a16="http://schemas.microsoft.com/office/drawing/2014/main" id="{6124A47F-9BD4-6487-CC7A-61CE2F0BAEA4}"/>
              </a:ext>
            </a:extLst>
          </p:cNvPr>
          <p:cNvSpPr/>
          <p:nvPr/>
        </p:nvSpPr>
        <p:spPr>
          <a:xfrm>
            <a:off x="9802510"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66FF"/>
              </a:solidFill>
            </a:endParaRPr>
          </a:p>
        </p:txBody>
      </p:sp>
      <p:sp>
        <p:nvSpPr>
          <p:cNvPr id="826" name="Rectangle 825">
            <a:extLst>
              <a:ext uri="{FF2B5EF4-FFF2-40B4-BE49-F238E27FC236}">
                <a16:creationId xmlns:a16="http://schemas.microsoft.com/office/drawing/2014/main" id="{D08EE0E9-F181-8D60-5472-BCD94EF26E85}"/>
              </a:ext>
            </a:extLst>
          </p:cNvPr>
          <p:cNvSpPr/>
          <p:nvPr/>
        </p:nvSpPr>
        <p:spPr>
          <a:xfrm>
            <a:off x="10132483"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27" name="Rectangle 826">
            <a:extLst>
              <a:ext uri="{FF2B5EF4-FFF2-40B4-BE49-F238E27FC236}">
                <a16:creationId xmlns:a16="http://schemas.microsoft.com/office/drawing/2014/main" id="{08386C64-1B46-73BB-2834-68A477D75759}"/>
              </a:ext>
            </a:extLst>
          </p:cNvPr>
          <p:cNvSpPr/>
          <p:nvPr/>
        </p:nvSpPr>
        <p:spPr>
          <a:xfrm>
            <a:off x="10462456"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28" name="Rectangle 827">
            <a:extLst>
              <a:ext uri="{FF2B5EF4-FFF2-40B4-BE49-F238E27FC236}">
                <a16:creationId xmlns:a16="http://schemas.microsoft.com/office/drawing/2014/main" id="{12B42058-0266-7E5E-31D3-128D9DAE93FF}"/>
              </a:ext>
            </a:extLst>
          </p:cNvPr>
          <p:cNvSpPr/>
          <p:nvPr/>
        </p:nvSpPr>
        <p:spPr>
          <a:xfrm>
            <a:off x="10792429"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29" name="Rectangle 828">
            <a:extLst>
              <a:ext uri="{FF2B5EF4-FFF2-40B4-BE49-F238E27FC236}">
                <a16:creationId xmlns:a16="http://schemas.microsoft.com/office/drawing/2014/main" id="{221A2B6B-D67B-EFE5-0C67-75617FDC830B}"/>
              </a:ext>
            </a:extLst>
          </p:cNvPr>
          <p:cNvSpPr/>
          <p:nvPr/>
        </p:nvSpPr>
        <p:spPr>
          <a:xfrm>
            <a:off x="11122402"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30" name="Rectangle 829">
            <a:extLst>
              <a:ext uri="{FF2B5EF4-FFF2-40B4-BE49-F238E27FC236}">
                <a16:creationId xmlns:a16="http://schemas.microsoft.com/office/drawing/2014/main" id="{81921BEC-8190-5506-DF38-3DF1A9D0B067}"/>
              </a:ext>
            </a:extLst>
          </p:cNvPr>
          <p:cNvSpPr/>
          <p:nvPr/>
        </p:nvSpPr>
        <p:spPr>
          <a:xfrm>
            <a:off x="11452375"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31" name="Rectangle 830">
            <a:extLst>
              <a:ext uri="{FF2B5EF4-FFF2-40B4-BE49-F238E27FC236}">
                <a16:creationId xmlns:a16="http://schemas.microsoft.com/office/drawing/2014/main" id="{669A91D1-5FF3-30DB-1671-58E9F0BFC2DB}"/>
              </a:ext>
            </a:extLst>
          </p:cNvPr>
          <p:cNvSpPr/>
          <p:nvPr/>
        </p:nvSpPr>
        <p:spPr>
          <a:xfrm>
            <a:off x="11782350" y="5169928"/>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832" name="Rectangle 831">
            <a:extLst>
              <a:ext uri="{FF2B5EF4-FFF2-40B4-BE49-F238E27FC236}">
                <a16:creationId xmlns:a16="http://schemas.microsoft.com/office/drawing/2014/main" id="{558F637C-6228-61C6-2549-9E18F646056E}"/>
              </a:ext>
            </a:extLst>
          </p:cNvPr>
          <p:cNvSpPr/>
          <p:nvPr/>
        </p:nvSpPr>
        <p:spPr>
          <a:xfrm>
            <a:off x="9472537"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33" name="Rectangle 832">
            <a:extLst>
              <a:ext uri="{FF2B5EF4-FFF2-40B4-BE49-F238E27FC236}">
                <a16:creationId xmlns:a16="http://schemas.microsoft.com/office/drawing/2014/main" id="{C9265364-A166-A772-5F12-484D0EB6B8C0}"/>
              </a:ext>
            </a:extLst>
          </p:cNvPr>
          <p:cNvSpPr/>
          <p:nvPr/>
        </p:nvSpPr>
        <p:spPr>
          <a:xfrm>
            <a:off x="9802510"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34" name="Rectangle 833">
            <a:extLst>
              <a:ext uri="{FF2B5EF4-FFF2-40B4-BE49-F238E27FC236}">
                <a16:creationId xmlns:a16="http://schemas.microsoft.com/office/drawing/2014/main" id="{0A111F2A-FFCC-32BF-BD0C-7E2EA8B47E9E}"/>
              </a:ext>
            </a:extLst>
          </p:cNvPr>
          <p:cNvSpPr/>
          <p:nvPr/>
        </p:nvSpPr>
        <p:spPr>
          <a:xfrm>
            <a:off x="10132483"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835" name="Rectangle 834">
            <a:extLst>
              <a:ext uri="{FF2B5EF4-FFF2-40B4-BE49-F238E27FC236}">
                <a16:creationId xmlns:a16="http://schemas.microsoft.com/office/drawing/2014/main" id="{A5F51162-1C7B-648A-7F1A-6BF78AA34BAB}"/>
              </a:ext>
            </a:extLst>
          </p:cNvPr>
          <p:cNvSpPr/>
          <p:nvPr/>
        </p:nvSpPr>
        <p:spPr>
          <a:xfrm>
            <a:off x="10462456"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36" name="Rectangle 835">
            <a:extLst>
              <a:ext uri="{FF2B5EF4-FFF2-40B4-BE49-F238E27FC236}">
                <a16:creationId xmlns:a16="http://schemas.microsoft.com/office/drawing/2014/main" id="{56C87103-4F3E-008E-787A-5B36A03A3B0B}"/>
              </a:ext>
            </a:extLst>
          </p:cNvPr>
          <p:cNvSpPr/>
          <p:nvPr/>
        </p:nvSpPr>
        <p:spPr>
          <a:xfrm>
            <a:off x="10792429"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37" name="Rectangle 836">
            <a:extLst>
              <a:ext uri="{FF2B5EF4-FFF2-40B4-BE49-F238E27FC236}">
                <a16:creationId xmlns:a16="http://schemas.microsoft.com/office/drawing/2014/main" id="{B683EE28-F0F2-B2D7-9DB7-8CA2D8DE1DB6}"/>
              </a:ext>
            </a:extLst>
          </p:cNvPr>
          <p:cNvSpPr/>
          <p:nvPr/>
        </p:nvSpPr>
        <p:spPr>
          <a:xfrm>
            <a:off x="11122402"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38" name="Rectangle 837">
            <a:extLst>
              <a:ext uri="{FF2B5EF4-FFF2-40B4-BE49-F238E27FC236}">
                <a16:creationId xmlns:a16="http://schemas.microsoft.com/office/drawing/2014/main" id="{F65F4D0F-76F4-9E93-FB71-B083A44361B1}"/>
              </a:ext>
            </a:extLst>
          </p:cNvPr>
          <p:cNvSpPr/>
          <p:nvPr/>
        </p:nvSpPr>
        <p:spPr>
          <a:xfrm>
            <a:off x="11452375"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39" name="Rectangle 838">
            <a:extLst>
              <a:ext uri="{FF2B5EF4-FFF2-40B4-BE49-F238E27FC236}">
                <a16:creationId xmlns:a16="http://schemas.microsoft.com/office/drawing/2014/main" id="{0D71D12E-3F3B-7E03-8CC7-E31DA53E6CE4}"/>
              </a:ext>
            </a:extLst>
          </p:cNvPr>
          <p:cNvSpPr/>
          <p:nvPr/>
        </p:nvSpPr>
        <p:spPr>
          <a:xfrm>
            <a:off x="11782350" y="5511469"/>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840" name="Rectangle 839">
            <a:extLst>
              <a:ext uri="{FF2B5EF4-FFF2-40B4-BE49-F238E27FC236}">
                <a16:creationId xmlns:a16="http://schemas.microsoft.com/office/drawing/2014/main" id="{0423E0CC-7F9F-F100-06A5-5EB3FA184EF9}"/>
              </a:ext>
            </a:extLst>
          </p:cNvPr>
          <p:cNvSpPr/>
          <p:nvPr/>
        </p:nvSpPr>
        <p:spPr>
          <a:xfrm>
            <a:off x="9264930" y="2942332"/>
            <a:ext cx="2895599" cy="294322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1" name="Rectangle 840">
            <a:extLst>
              <a:ext uri="{FF2B5EF4-FFF2-40B4-BE49-F238E27FC236}">
                <a16:creationId xmlns:a16="http://schemas.microsoft.com/office/drawing/2014/main" id="{CF62778F-5ABE-7949-49E7-5949F8733A94}"/>
              </a:ext>
            </a:extLst>
          </p:cNvPr>
          <p:cNvSpPr/>
          <p:nvPr/>
        </p:nvSpPr>
        <p:spPr>
          <a:xfrm>
            <a:off x="9255404" y="1761232"/>
            <a:ext cx="2895600" cy="847725"/>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lstStyle/>
          <a:p>
            <a:pPr algn="ctr"/>
            <a:r>
              <a:rPr lang="en-US" sz="1400" dirty="0">
                <a:solidFill>
                  <a:schemeClr val="tx1">
                    <a:lumMod val="75000"/>
                    <a:lumOff val="25000"/>
                  </a:schemeClr>
                </a:solidFill>
              </a:rPr>
              <a:t>The region in red is the domain of the tree node in blue</a:t>
            </a:r>
          </a:p>
        </p:txBody>
      </p:sp>
      <p:sp>
        <p:nvSpPr>
          <p:cNvPr id="842" name="Rectangle 841">
            <a:extLst>
              <a:ext uri="{FF2B5EF4-FFF2-40B4-BE49-F238E27FC236}">
                <a16:creationId xmlns:a16="http://schemas.microsoft.com/office/drawing/2014/main" id="{8F944866-C9AE-11DF-A7FD-42048774B98B}"/>
              </a:ext>
            </a:extLst>
          </p:cNvPr>
          <p:cNvSpPr/>
          <p:nvPr/>
        </p:nvSpPr>
        <p:spPr>
          <a:xfrm>
            <a:off x="9255404" y="1199257"/>
            <a:ext cx="2895600" cy="5619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Tree with Key / Value(s) Children</a:t>
            </a:r>
          </a:p>
        </p:txBody>
      </p:sp>
      <p:sp>
        <p:nvSpPr>
          <p:cNvPr id="843" name="Rectangle 842">
            <a:extLst>
              <a:ext uri="{FF2B5EF4-FFF2-40B4-BE49-F238E27FC236}">
                <a16:creationId xmlns:a16="http://schemas.microsoft.com/office/drawing/2014/main" id="{B244FA71-AA73-BD96-5EF0-C738ED5A1922}"/>
              </a:ext>
            </a:extLst>
          </p:cNvPr>
          <p:cNvSpPr/>
          <p:nvPr/>
        </p:nvSpPr>
        <p:spPr>
          <a:xfrm>
            <a:off x="9725839" y="3397558"/>
            <a:ext cx="1008836" cy="1364942"/>
          </a:xfrm>
          <a:prstGeom prst="rect">
            <a:avLst/>
          </a:prstGeom>
          <a:noFill/>
          <a:ln w="381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4" name="Rectangle 843">
            <a:extLst>
              <a:ext uri="{FF2B5EF4-FFF2-40B4-BE49-F238E27FC236}">
                <a16:creationId xmlns:a16="http://schemas.microsoft.com/office/drawing/2014/main" id="{C101E9C7-74D6-D407-3F92-64A7934AF360}"/>
              </a:ext>
            </a:extLst>
          </p:cNvPr>
          <p:cNvSpPr/>
          <p:nvPr/>
        </p:nvSpPr>
        <p:spPr>
          <a:xfrm>
            <a:off x="0" y="0"/>
            <a:ext cx="12192000" cy="561975"/>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Children</a:t>
            </a:r>
          </a:p>
        </p:txBody>
      </p:sp>
      <p:sp>
        <p:nvSpPr>
          <p:cNvPr id="2" name="Rectangle 1">
            <a:extLst>
              <a:ext uri="{FF2B5EF4-FFF2-40B4-BE49-F238E27FC236}">
                <a16:creationId xmlns:a16="http://schemas.microsoft.com/office/drawing/2014/main" id="{BAF872EC-1780-6F69-7BC8-DB5D3CFB9AB1}"/>
              </a:ext>
            </a:extLst>
          </p:cNvPr>
          <p:cNvSpPr/>
          <p:nvPr/>
        </p:nvSpPr>
        <p:spPr>
          <a:xfrm>
            <a:off x="251248" y="2848537"/>
            <a:ext cx="236324" cy="177554"/>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C1</a:t>
            </a:r>
          </a:p>
        </p:txBody>
      </p:sp>
      <p:sp>
        <p:nvSpPr>
          <p:cNvPr id="3" name="Rectangle 2">
            <a:extLst>
              <a:ext uri="{FF2B5EF4-FFF2-40B4-BE49-F238E27FC236}">
                <a16:creationId xmlns:a16="http://schemas.microsoft.com/office/drawing/2014/main" id="{50C132BD-EECC-528A-0D18-96E52E0751C9}"/>
              </a:ext>
            </a:extLst>
          </p:cNvPr>
          <p:cNvSpPr/>
          <p:nvPr/>
        </p:nvSpPr>
        <p:spPr>
          <a:xfrm>
            <a:off x="581221" y="2848537"/>
            <a:ext cx="236324" cy="177554"/>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C2</a:t>
            </a:r>
          </a:p>
        </p:txBody>
      </p:sp>
      <p:sp>
        <p:nvSpPr>
          <p:cNvPr id="4" name="Rectangle 3">
            <a:extLst>
              <a:ext uri="{FF2B5EF4-FFF2-40B4-BE49-F238E27FC236}">
                <a16:creationId xmlns:a16="http://schemas.microsoft.com/office/drawing/2014/main" id="{65C8DA1F-5ECF-10B2-3C37-145E27FA6CB4}"/>
              </a:ext>
            </a:extLst>
          </p:cNvPr>
          <p:cNvSpPr/>
          <p:nvPr/>
        </p:nvSpPr>
        <p:spPr>
          <a:xfrm>
            <a:off x="911194" y="2848537"/>
            <a:ext cx="236324" cy="177554"/>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C3</a:t>
            </a:r>
          </a:p>
        </p:txBody>
      </p:sp>
      <p:sp>
        <p:nvSpPr>
          <p:cNvPr id="5" name="Rectangle 4">
            <a:extLst>
              <a:ext uri="{FF2B5EF4-FFF2-40B4-BE49-F238E27FC236}">
                <a16:creationId xmlns:a16="http://schemas.microsoft.com/office/drawing/2014/main" id="{8D0C7EA3-41DA-5634-7194-250EE9E31313}"/>
              </a:ext>
            </a:extLst>
          </p:cNvPr>
          <p:cNvSpPr/>
          <p:nvPr/>
        </p:nvSpPr>
        <p:spPr>
          <a:xfrm>
            <a:off x="1241167" y="2848537"/>
            <a:ext cx="236324" cy="177554"/>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C4</a:t>
            </a:r>
          </a:p>
        </p:txBody>
      </p:sp>
      <p:sp>
        <p:nvSpPr>
          <p:cNvPr id="6" name="Rectangle 5">
            <a:extLst>
              <a:ext uri="{FF2B5EF4-FFF2-40B4-BE49-F238E27FC236}">
                <a16:creationId xmlns:a16="http://schemas.microsoft.com/office/drawing/2014/main" id="{466FFFB4-B61F-829E-574F-3FE07FB7E8D3}"/>
              </a:ext>
            </a:extLst>
          </p:cNvPr>
          <p:cNvSpPr/>
          <p:nvPr/>
        </p:nvSpPr>
        <p:spPr>
          <a:xfrm>
            <a:off x="1571140" y="2848537"/>
            <a:ext cx="236324" cy="177554"/>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C5</a:t>
            </a:r>
          </a:p>
        </p:txBody>
      </p:sp>
      <p:sp>
        <p:nvSpPr>
          <p:cNvPr id="7" name="Rectangle 6">
            <a:extLst>
              <a:ext uri="{FF2B5EF4-FFF2-40B4-BE49-F238E27FC236}">
                <a16:creationId xmlns:a16="http://schemas.microsoft.com/office/drawing/2014/main" id="{F08B077D-778F-6DEA-59A0-EADA5536AF80}"/>
              </a:ext>
            </a:extLst>
          </p:cNvPr>
          <p:cNvSpPr/>
          <p:nvPr/>
        </p:nvSpPr>
        <p:spPr>
          <a:xfrm>
            <a:off x="1901113" y="2848537"/>
            <a:ext cx="236324" cy="177554"/>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C6</a:t>
            </a:r>
          </a:p>
        </p:txBody>
      </p:sp>
      <p:sp>
        <p:nvSpPr>
          <p:cNvPr id="8" name="Rectangle 7">
            <a:extLst>
              <a:ext uri="{FF2B5EF4-FFF2-40B4-BE49-F238E27FC236}">
                <a16:creationId xmlns:a16="http://schemas.microsoft.com/office/drawing/2014/main" id="{61419C4D-B97F-6C6A-D33B-08969A9B2F50}"/>
              </a:ext>
            </a:extLst>
          </p:cNvPr>
          <p:cNvSpPr/>
          <p:nvPr/>
        </p:nvSpPr>
        <p:spPr>
          <a:xfrm>
            <a:off x="2231086" y="2848537"/>
            <a:ext cx="236324" cy="177554"/>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C7</a:t>
            </a:r>
          </a:p>
        </p:txBody>
      </p:sp>
      <p:sp>
        <p:nvSpPr>
          <p:cNvPr id="9" name="Rectangle 8">
            <a:extLst>
              <a:ext uri="{FF2B5EF4-FFF2-40B4-BE49-F238E27FC236}">
                <a16:creationId xmlns:a16="http://schemas.microsoft.com/office/drawing/2014/main" id="{326C98F4-EEBD-C699-DD70-A10FA192A10A}"/>
              </a:ext>
            </a:extLst>
          </p:cNvPr>
          <p:cNvSpPr/>
          <p:nvPr/>
        </p:nvSpPr>
        <p:spPr>
          <a:xfrm>
            <a:off x="2561061" y="2848537"/>
            <a:ext cx="236324" cy="177554"/>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C8</a:t>
            </a:r>
          </a:p>
        </p:txBody>
      </p:sp>
      <p:sp>
        <p:nvSpPr>
          <p:cNvPr id="10" name="Rectangle 9">
            <a:extLst>
              <a:ext uri="{FF2B5EF4-FFF2-40B4-BE49-F238E27FC236}">
                <a16:creationId xmlns:a16="http://schemas.microsoft.com/office/drawing/2014/main" id="{AA2878F2-B58E-C186-98E2-61AB65295CEC}"/>
              </a:ext>
            </a:extLst>
          </p:cNvPr>
          <p:cNvSpPr/>
          <p:nvPr/>
        </p:nvSpPr>
        <p:spPr>
          <a:xfrm>
            <a:off x="-41781" y="3124762"/>
            <a:ext cx="265524" cy="170888"/>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R1</a:t>
            </a:r>
          </a:p>
        </p:txBody>
      </p:sp>
      <p:sp>
        <p:nvSpPr>
          <p:cNvPr id="11" name="Rectangle 10">
            <a:extLst>
              <a:ext uri="{FF2B5EF4-FFF2-40B4-BE49-F238E27FC236}">
                <a16:creationId xmlns:a16="http://schemas.microsoft.com/office/drawing/2014/main" id="{E16F5145-34E4-64C4-1E70-B666A2FC022A}"/>
              </a:ext>
            </a:extLst>
          </p:cNvPr>
          <p:cNvSpPr/>
          <p:nvPr/>
        </p:nvSpPr>
        <p:spPr>
          <a:xfrm>
            <a:off x="-41781" y="3466301"/>
            <a:ext cx="265524" cy="170888"/>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R2</a:t>
            </a:r>
          </a:p>
        </p:txBody>
      </p:sp>
      <p:sp>
        <p:nvSpPr>
          <p:cNvPr id="12" name="Rectangle 11">
            <a:extLst>
              <a:ext uri="{FF2B5EF4-FFF2-40B4-BE49-F238E27FC236}">
                <a16:creationId xmlns:a16="http://schemas.microsoft.com/office/drawing/2014/main" id="{9045C783-9363-4493-5D7C-FEECF2156BC6}"/>
              </a:ext>
            </a:extLst>
          </p:cNvPr>
          <p:cNvSpPr/>
          <p:nvPr/>
        </p:nvSpPr>
        <p:spPr>
          <a:xfrm>
            <a:off x="-41781" y="3807840"/>
            <a:ext cx="265524" cy="170888"/>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R3</a:t>
            </a:r>
          </a:p>
        </p:txBody>
      </p:sp>
      <p:sp>
        <p:nvSpPr>
          <p:cNvPr id="13" name="Rectangle 12">
            <a:extLst>
              <a:ext uri="{FF2B5EF4-FFF2-40B4-BE49-F238E27FC236}">
                <a16:creationId xmlns:a16="http://schemas.microsoft.com/office/drawing/2014/main" id="{DE79957C-4C8C-428E-9F62-B2528E5DA999}"/>
              </a:ext>
            </a:extLst>
          </p:cNvPr>
          <p:cNvSpPr/>
          <p:nvPr/>
        </p:nvSpPr>
        <p:spPr>
          <a:xfrm>
            <a:off x="-41781" y="4149379"/>
            <a:ext cx="265524" cy="170888"/>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R4</a:t>
            </a:r>
          </a:p>
        </p:txBody>
      </p:sp>
      <p:sp>
        <p:nvSpPr>
          <p:cNvPr id="14" name="Rectangle 13">
            <a:extLst>
              <a:ext uri="{FF2B5EF4-FFF2-40B4-BE49-F238E27FC236}">
                <a16:creationId xmlns:a16="http://schemas.microsoft.com/office/drawing/2014/main" id="{D8C2FF45-05DC-D185-C801-B8ABB3588F31}"/>
              </a:ext>
            </a:extLst>
          </p:cNvPr>
          <p:cNvSpPr/>
          <p:nvPr/>
        </p:nvSpPr>
        <p:spPr>
          <a:xfrm>
            <a:off x="-41781" y="4490918"/>
            <a:ext cx="265524" cy="170888"/>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R5</a:t>
            </a:r>
          </a:p>
        </p:txBody>
      </p:sp>
      <p:sp>
        <p:nvSpPr>
          <p:cNvPr id="15" name="Rectangle 14">
            <a:extLst>
              <a:ext uri="{FF2B5EF4-FFF2-40B4-BE49-F238E27FC236}">
                <a16:creationId xmlns:a16="http://schemas.microsoft.com/office/drawing/2014/main" id="{2E10028A-D169-A9A6-9BCC-8163AB1DB453}"/>
              </a:ext>
            </a:extLst>
          </p:cNvPr>
          <p:cNvSpPr/>
          <p:nvPr/>
        </p:nvSpPr>
        <p:spPr>
          <a:xfrm>
            <a:off x="-41781" y="4832457"/>
            <a:ext cx="265524" cy="170888"/>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R6</a:t>
            </a:r>
          </a:p>
        </p:txBody>
      </p:sp>
      <p:sp>
        <p:nvSpPr>
          <p:cNvPr id="16" name="Rectangle 15">
            <a:extLst>
              <a:ext uri="{FF2B5EF4-FFF2-40B4-BE49-F238E27FC236}">
                <a16:creationId xmlns:a16="http://schemas.microsoft.com/office/drawing/2014/main" id="{A2141161-EF7F-08C6-96A8-02B26F7D0CF6}"/>
              </a:ext>
            </a:extLst>
          </p:cNvPr>
          <p:cNvSpPr/>
          <p:nvPr/>
        </p:nvSpPr>
        <p:spPr>
          <a:xfrm>
            <a:off x="-41781" y="5173996"/>
            <a:ext cx="265524" cy="170888"/>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R7</a:t>
            </a:r>
          </a:p>
        </p:txBody>
      </p:sp>
      <p:sp>
        <p:nvSpPr>
          <p:cNvPr id="17" name="Rectangle 16">
            <a:extLst>
              <a:ext uri="{FF2B5EF4-FFF2-40B4-BE49-F238E27FC236}">
                <a16:creationId xmlns:a16="http://schemas.microsoft.com/office/drawing/2014/main" id="{1B3E207E-FBFB-8D1F-DA85-D80FC331198C}"/>
              </a:ext>
            </a:extLst>
          </p:cNvPr>
          <p:cNvSpPr/>
          <p:nvPr/>
        </p:nvSpPr>
        <p:spPr>
          <a:xfrm>
            <a:off x="-41781" y="5515537"/>
            <a:ext cx="265524" cy="170888"/>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R8</a:t>
            </a:r>
          </a:p>
        </p:txBody>
      </p:sp>
      <p:sp>
        <p:nvSpPr>
          <p:cNvPr id="18" name="Rectangle 17">
            <a:extLst>
              <a:ext uri="{FF2B5EF4-FFF2-40B4-BE49-F238E27FC236}">
                <a16:creationId xmlns:a16="http://schemas.microsoft.com/office/drawing/2014/main" id="{C5C6163B-41A9-7C09-E2D4-4CA85224B07C}"/>
              </a:ext>
            </a:extLst>
          </p:cNvPr>
          <p:cNvSpPr/>
          <p:nvPr/>
        </p:nvSpPr>
        <p:spPr>
          <a:xfrm>
            <a:off x="3318298" y="2858062"/>
            <a:ext cx="236324" cy="177554"/>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C1</a:t>
            </a:r>
          </a:p>
        </p:txBody>
      </p:sp>
      <p:sp>
        <p:nvSpPr>
          <p:cNvPr id="19" name="Rectangle 18">
            <a:extLst>
              <a:ext uri="{FF2B5EF4-FFF2-40B4-BE49-F238E27FC236}">
                <a16:creationId xmlns:a16="http://schemas.microsoft.com/office/drawing/2014/main" id="{EDC048FA-393A-AF53-7D5B-EC311F01F235}"/>
              </a:ext>
            </a:extLst>
          </p:cNvPr>
          <p:cNvSpPr/>
          <p:nvPr/>
        </p:nvSpPr>
        <p:spPr>
          <a:xfrm>
            <a:off x="3648271" y="2858062"/>
            <a:ext cx="236324" cy="177554"/>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C2</a:t>
            </a:r>
          </a:p>
        </p:txBody>
      </p:sp>
      <p:sp>
        <p:nvSpPr>
          <p:cNvPr id="20" name="Rectangle 19">
            <a:extLst>
              <a:ext uri="{FF2B5EF4-FFF2-40B4-BE49-F238E27FC236}">
                <a16:creationId xmlns:a16="http://schemas.microsoft.com/office/drawing/2014/main" id="{B876C5DA-7151-6C80-77A2-44918A4D42C3}"/>
              </a:ext>
            </a:extLst>
          </p:cNvPr>
          <p:cNvSpPr/>
          <p:nvPr/>
        </p:nvSpPr>
        <p:spPr>
          <a:xfrm>
            <a:off x="3978244" y="2858062"/>
            <a:ext cx="236324" cy="177554"/>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C3</a:t>
            </a:r>
          </a:p>
        </p:txBody>
      </p:sp>
      <p:sp>
        <p:nvSpPr>
          <p:cNvPr id="21" name="Rectangle 20">
            <a:extLst>
              <a:ext uri="{FF2B5EF4-FFF2-40B4-BE49-F238E27FC236}">
                <a16:creationId xmlns:a16="http://schemas.microsoft.com/office/drawing/2014/main" id="{858F0900-E0E5-5EC0-F720-3C904CE41F1D}"/>
              </a:ext>
            </a:extLst>
          </p:cNvPr>
          <p:cNvSpPr/>
          <p:nvPr/>
        </p:nvSpPr>
        <p:spPr>
          <a:xfrm>
            <a:off x="4308217" y="2858062"/>
            <a:ext cx="236324" cy="177554"/>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C4</a:t>
            </a:r>
          </a:p>
        </p:txBody>
      </p:sp>
      <p:sp>
        <p:nvSpPr>
          <p:cNvPr id="22" name="Rectangle 21">
            <a:extLst>
              <a:ext uri="{FF2B5EF4-FFF2-40B4-BE49-F238E27FC236}">
                <a16:creationId xmlns:a16="http://schemas.microsoft.com/office/drawing/2014/main" id="{53E73EAA-D381-0ECF-8F01-4363488911BC}"/>
              </a:ext>
            </a:extLst>
          </p:cNvPr>
          <p:cNvSpPr/>
          <p:nvPr/>
        </p:nvSpPr>
        <p:spPr>
          <a:xfrm>
            <a:off x="4638190" y="2858062"/>
            <a:ext cx="236324" cy="177554"/>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C5</a:t>
            </a:r>
          </a:p>
        </p:txBody>
      </p:sp>
      <p:sp>
        <p:nvSpPr>
          <p:cNvPr id="23" name="Rectangle 22">
            <a:extLst>
              <a:ext uri="{FF2B5EF4-FFF2-40B4-BE49-F238E27FC236}">
                <a16:creationId xmlns:a16="http://schemas.microsoft.com/office/drawing/2014/main" id="{F29FB08A-7585-3A6A-0931-1C16084D168E}"/>
              </a:ext>
            </a:extLst>
          </p:cNvPr>
          <p:cNvSpPr/>
          <p:nvPr/>
        </p:nvSpPr>
        <p:spPr>
          <a:xfrm>
            <a:off x="4968163" y="2858062"/>
            <a:ext cx="236324" cy="177554"/>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C6</a:t>
            </a:r>
          </a:p>
        </p:txBody>
      </p:sp>
      <p:sp>
        <p:nvSpPr>
          <p:cNvPr id="24" name="Rectangle 23">
            <a:extLst>
              <a:ext uri="{FF2B5EF4-FFF2-40B4-BE49-F238E27FC236}">
                <a16:creationId xmlns:a16="http://schemas.microsoft.com/office/drawing/2014/main" id="{EA140E23-CD69-A2EE-2F5A-4D564AD413D3}"/>
              </a:ext>
            </a:extLst>
          </p:cNvPr>
          <p:cNvSpPr/>
          <p:nvPr/>
        </p:nvSpPr>
        <p:spPr>
          <a:xfrm>
            <a:off x="5298136" y="2858062"/>
            <a:ext cx="236324" cy="177554"/>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C7</a:t>
            </a:r>
          </a:p>
        </p:txBody>
      </p:sp>
      <p:sp>
        <p:nvSpPr>
          <p:cNvPr id="25" name="Rectangle 24">
            <a:extLst>
              <a:ext uri="{FF2B5EF4-FFF2-40B4-BE49-F238E27FC236}">
                <a16:creationId xmlns:a16="http://schemas.microsoft.com/office/drawing/2014/main" id="{5E17BFE5-F3DD-EEF9-3966-89333882C1CC}"/>
              </a:ext>
            </a:extLst>
          </p:cNvPr>
          <p:cNvSpPr/>
          <p:nvPr/>
        </p:nvSpPr>
        <p:spPr>
          <a:xfrm>
            <a:off x="5628111" y="2858062"/>
            <a:ext cx="236324" cy="177554"/>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C8</a:t>
            </a:r>
          </a:p>
        </p:txBody>
      </p:sp>
      <p:sp>
        <p:nvSpPr>
          <p:cNvPr id="26" name="Rectangle 25">
            <a:extLst>
              <a:ext uri="{FF2B5EF4-FFF2-40B4-BE49-F238E27FC236}">
                <a16:creationId xmlns:a16="http://schemas.microsoft.com/office/drawing/2014/main" id="{810CD5A8-8F4F-358C-AD86-93FB0CDEF9B3}"/>
              </a:ext>
            </a:extLst>
          </p:cNvPr>
          <p:cNvSpPr/>
          <p:nvPr/>
        </p:nvSpPr>
        <p:spPr>
          <a:xfrm>
            <a:off x="3025269" y="3134287"/>
            <a:ext cx="265524" cy="170888"/>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R1</a:t>
            </a:r>
          </a:p>
        </p:txBody>
      </p:sp>
      <p:sp>
        <p:nvSpPr>
          <p:cNvPr id="27" name="Rectangle 26">
            <a:extLst>
              <a:ext uri="{FF2B5EF4-FFF2-40B4-BE49-F238E27FC236}">
                <a16:creationId xmlns:a16="http://schemas.microsoft.com/office/drawing/2014/main" id="{CD1DAC95-DBED-D733-0C29-63D1C02388E1}"/>
              </a:ext>
            </a:extLst>
          </p:cNvPr>
          <p:cNvSpPr/>
          <p:nvPr/>
        </p:nvSpPr>
        <p:spPr>
          <a:xfrm>
            <a:off x="3025269" y="3475826"/>
            <a:ext cx="265524" cy="170888"/>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R2</a:t>
            </a:r>
          </a:p>
        </p:txBody>
      </p:sp>
      <p:sp>
        <p:nvSpPr>
          <p:cNvPr id="28" name="Rectangle 27">
            <a:extLst>
              <a:ext uri="{FF2B5EF4-FFF2-40B4-BE49-F238E27FC236}">
                <a16:creationId xmlns:a16="http://schemas.microsoft.com/office/drawing/2014/main" id="{4D374102-7FBF-438A-B825-9A2F09B24183}"/>
              </a:ext>
            </a:extLst>
          </p:cNvPr>
          <p:cNvSpPr/>
          <p:nvPr/>
        </p:nvSpPr>
        <p:spPr>
          <a:xfrm>
            <a:off x="3025269" y="3817365"/>
            <a:ext cx="265524" cy="170888"/>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R3</a:t>
            </a:r>
          </a:p>
        </p:txBody>
      </p:sp>
      <p:sp>
        <p:nvSpPr>
          <p:cNvPr id="29" name="Rectangle 28">
            <a:extLst>
              <a:ext uri="{FF2B5EF4-FFF2-40B4-BE49-F238E27FC236}">
                <a16:creationId xmlns:a16="http://schemas.microsoft.com/office/drawing/2014/main" id="{8B6EB204-5FED-4E8E-6238-C3E275D529DB}"/>
              </a:ext>
            </a:extLst>
          </p:cNvPr>
          <p:cNvSpPr/>
          <p:nvPr/>
        </p:nvSpPr>
        <p:spPr>
          <a:xfrm>
            <a:off x="3025269" y="4158904"/>
            <a:ext cx="265524" cy="170888"/>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R4</a:t>
            </a:r>
          </a:p>
        </p:txBody>
      </p:sp>
      <p:sp>
        <p:nvSpPr>
          <p:cNvPr id="30" name="Rectangle 29">
            <a:extLst>
              <a:ext uri="{FF2B5EF4-FFF2-40B4-BE49-F238E27FC236}">
                <a16:creationId xmlns:a16="http://schemas.microsoft.com/office/drawing/2014/main" id="{968DA24A-8934-A6F9-5107-431C326D01CB}"/>
              </a:ext>
            </a:extLst>
          </p:cNvPr>
          <p:cNvSpPr/>
          <p:nvPr/>
        </p:nvSpPr>
        <p:spPr>
          <a:xfrm>
            <a:off x="3025269" y="4500443"/>
            <a:ext cx="265524" cy="170888"/>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R5</a:t>
            </a:r>
          </a:p>
        </p:txBody>
      </p:sp>
      <p:sp>
        <p:nvSpPr>
          <p:cNvPr id="31" name="Rectangle 30">
            <a:extLst>
              <a:ext uri="{FF2B5EF4-FFF2-40B4-BE49-F238E27FC236}">
                <a16:creationId xmlns:a16="http://schemas.microsoft.com/office/drawing/2014/main" id="{69B41011-6A59-5C6A-8359-24D303C23214}"/>
              </a:ext>
            </a:extLst>
          </p:cNvPr>
          <p:cNvSpPr/>
          <p:nvPr/>
        </p:nvSpPr>
        <p:spPr>
          <a:xfrm>
            <a:off x="3025269" y="4841982"/>
            <a:ext cx="265524" cy="170888"/>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R6</a:t>
            </a:r>
          </a:p>
        </p:txBody>
      </p:sp>
      <p:sp>
        <p:nvSpPr>
          <p:cNvPr id="32" name="Rectangle 31">
            <a:extLst>
              <a:ext uri="{FF2B5EF4-FFF2-40B4-BE49-F238E27FC236}">
                <a16:creationId xmlns:a16="http://schemas.microsoft.com/office/drawing/2014/main" id="{58B0F154-979F-7BB2-4411-A6442558783A}"/>
              </a:ext>
            </a:extLst>
          </p:cNvPr>
          <p:cNvSpPr/>
          <p:nvPr/>
        </p:nvSpPr>
        <p:spPr>
          <a:xfrm>
            <a:off x="3025269" y="5183521"/>
            <a:ext cx="265524" cy="170888"/>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R7</a:t>
            </a:r>
          </a:p>
        </p:txBody>
      </p:sp>
      <p:sp>
        <p:nvSpPr>
          <p:cNvPr id="33" name="Rectangle 32">
            <a:extLst>
              <a:ext uri="{FF2B5EF4-FFF2-40B4-BE49-F238E27FC236}">
                <a16:creationId xmlns:a16="http://schemas.microsoft.com/office/drawing/2014/main" id="{D8BE8B6D-1C26-AD9B-E6A9-4927EF5CB23C}"/>
              </a:ext>
            </a:extLst>
          </p:cNvPr>
          <p:cNvSpPr/>
          <p:nvPr/>
        </p:nvSpPr>
        <p:spPr>
          <a:xfrm>
            <a:off x="3025269" y="5525062"/>
            <a:ext cx="265524" cy="170888"/>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R8</a:t>
            </a:r>
          </a:p>
        </p:txBody>
      </p:sp>
      <p:sp>
        <p:nvSpPr>
          <p:cNvPr id="34" name="Rectangle 33">
            <a:extLst>
              <a:ext uri="{FF2B5EF4-FFF2-40B4-BE49-F238E27FC236}">
                <a16:creationId xmlns:a16="http://schemas.microsoft.com/office/drawing/2014/main" id="{601AB504-E192-AC72-3E14-23003F611074}"/>
              </a:ext>
            </a:extLst>
          </p:cNvPr>
          <p:cNvSpPr/>
          <p:nvPr/>
        </p:nvSpPr>
        <p:spPr>
          <a:xfrm>
            <a:off x="6375823" y="2858062"/>
            <a:ext cx="236324" cy="177554"/>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C1</a:t>
            </a:r>
          </a:p>
        </p:txBody>
      </p:sp>
      <p:sp>
        <p:nvSpPr>
          <p:cNvPr id="35" name="Rectangle 34">
            <a:extLst>
              <a:ext uri="{FF2B5EF4-FFF2-40B4-BE49-F238E27FC236}">
                <a16:creationId xmlns:a16="http://schemas.microsoft.com/office/drawing/2014/main" id="{50A9907C-5E8F-EA24-9E67-82D8D684694B}"/>
              </a:ext>
            </a:extLst>
          </p:cNvPr>
          <p:cNvSpPr/>
          <p:nvPr/>
        </p:nvSpPr>
        <p:spPr>
          <a:xfrm>
            <a:off x="6705796" y="2858062"/>
            <a:ext cx="236324" cy="177554"/>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C2</a:t>
            </a:r>
          </a:p>
        </p:txBody>
      </p:sp>
      <p:sp>
        <p:nvSpPr>
          <p:cNvPr id="36" name="Rectangle 35">
            <a:extLst>
              <a:ext uri="{FF2B5EF4-FFF2-40B4-BE49-F238E27FC236}">
                <a16:creationId xmlns:a16="http://schemas.microsoft.com/office/drawing/2014/main" id="{711C2205-B39D-4AD7-FBD2-155B8E1BE1CA}"/>
              </a:ext>
            </a:extLst>
          </p:cNvPr>
          <p:cNvSpPr/>
          <p:nvPr/>
        </p:nvSpPr>
        <p:spPr>
          <a:xfrm>
            <a:off x="7035769" y="2858062"/>
            <a:ext cx="236324" cy="177554"/>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C3</a:t>
            </a:r>
          </a:p>
        </p:txBody>
      </p:sp>
      <p:sp>
        <p:nvSpPr>
          <p:cNvPr id="37" name="Rectangle 36">
            <a:extLst>
              <a:ext uri="{FF2B5EF4-FFF2-40B4-BE49-F238E27FC236}">
                <a16:creationId xmlns:a16="http://schemas.microsoft.com/office/drawing/2014/main" id="{14059205-CD8A-0B15-F3F3-D82C44361DC4}"/>
              </a:ext>
            </a:extLst>
          </p:cNvPr>
          <p:cNvSpPr/>
          <p:nvPr/>
        </p:nvSpPr>
        <p:spPr>
          <a:xfrm>
            <a:off x="7365742" y="2858062"/>
            <a:ext cx="236324" cy="177554"/>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C4</a:t>
            </a:r>
          </a:p>
        </p:txBody>
      </p:sp>
      <p:sp>
        <p:nvSpPr>
          <p:cNvPr id="38" name="Rectangle 37">
            <a:extLst>
              <a:ext uri="{FF2B5EF4-FFF2-40B4-BE49-F238E27FC236}">
                <a16:creationId xmlns:a16="http://schemas.microsoft.com/office/drawing/2014/main" id="{6D02CD44-D650-E34D-785F-7C48758969FB}"/>
              </a:ext>
            </a:extLst>
          </p:cNvPr>
          <p:cNvSpPr/>
          <p:nvPr/>
        </p:nvSpPr>
        <p:spPr>
          <a:xfrm>
            <a:off x="7695715" y="2858062"/>
            <a:ext cx="236324" cy="177554"/>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C5</a:t>
            </a:r>
          </a:p>
        </p:txBody>
      </p:sp>
      <p:sp>
        <p:nvSpPr>
          <p:cNvPr id="39" name="Rectangle 38">
            <a:extLst>
              <a:ext uri="{FF2B5EF4-FFF2-40B4-BE49-F238E27FC236}">
                <a16:creationId xmlns:a16="http://schemas.microsoft.com/office/drawing/2014/main" id="{C63C687D-B476-6330-4107-9FEEEDE61518}"/>
              </a:ext>
            </a:extLst>
          </p:cNvPr>
          <p:cNvSpPr/>
          <p:nvPr/>
        </p:nvSpPr>
        <p:spPr>
          <a:xfrm>
            <a:off x="8025688" y="2858062"/>
            <a:ext cx="236324" cy="177554"/>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C6</a:t>
            </a:r>
          </a:p>
        </p:txBody>
      </p:sp>
      <p:sp>
        <p:nvSpPr>
          <p:cNvPr id="40" name="Rectangle 39">
            <a:extLst>
              <a:ext uri="{FF2B5EF4-FFF2-40B4-BE49-F238E27FC236}">
                <a16:creationId xmlns:a16="http://schemas.microsoft.com/office/drawing/2014/main" id="{B5719396-E141-4546-18FF-E7509B9266D7}"/>
              </a:ext>
            </a:extLst>
          </p:cNvPr>
          <p:cNvSpPr/>
          <p:nvPr/>
        </p:nvSpPr>
        <p:spPr>
          <a:xfrm>
            <a:off x="8355661" y="2858062"/>
            <a:ext cx="236324" cy="177554"/>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C7</a:t>
            </a:r>
          </a:p>
        </p:txBody>
      </p:sp>
      <p:sp>
        <p:nvSpPr>
          <p:cNvPr id="41" name="Rectangle 40">
            <a:extLst>
              <a:ext uri="{FF2B5EF4-FFF2-40B4-BE49-F238E27FC236}">
                <a16:creationId xmlns:a16="http://schemas.microsoft.com/office/drawing/2014/main" id="{32376A2A-C18E-F0A6-B253-C4083B864F45}"/>
              </a:ext>
            </a:extLst>
          </p:cNvPr>
          <p:cNvSpPr/>
          <p:nvPr/>
        </p:nvSpPr>
        <p:spPr>
          <a:xfrm>
            <a:off x="8685636" y="2858062"/>
            <a:ext cx="236324" cy="177554"/>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C8</a:t>
            </a:r>
          </a:p>
        </p:txBody>
      </p:sp>
      <p:sp>
        <p:nvSpPr>
          <p:cNvPr id="42" name="Rectangle 41">
            <a:extLst>
              <a:ext uri="{FF2B5EF4-FFF2-40B4-BE49-F238E27FC236}">
                <a16:creationId xmlns:a16="http://schemas.microsoft.com/office/drawing/2014/main" id="{A03A3D0E-7A94-C616-703C-7E554FD409D2}"/>
              </a:ext>
            </a:extLst>
          </p:cNvPr>
          <p:cNvSpPr/>
          <p:nvPr/>
        </p:nvSpPr>
        <p:spPr>
          <a:xfrm>
            <a:off x="6082794" y="3134287"/>
            <a:ext cx="265524" cy="170888"/>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R1</a:t>
            </a:r>
          </a:p>
        </p:txBody>
      </p:sp>
      <p:sp>
        <p:nvSpPr>
          <p:cNvPr id="43" name="Rectangle 42">
            <a:extLst>
              <a:ext uri="{FF2B5EF4-FFF2-40B4-BE49-F238E27FC236}">
                <a16:creationId xmlns:a16="http://schemas.microsoft.com/office/drawing/2014/main" id="{D068EF5F-2175-D929-01BA-CC0596FB4463}"/>
              </a:ext>
            </a:extLst>
          </p:cNvPr>
          <p:cNvSpPr/>
          <p:nvPr/>
        </p:nvSpPr>
        <p:spPr>
          <a:xfrm>
            <a:off x="6082794" y="3475826"/>
            <a:ext cx="265524" cy="170888"/>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R2</a:t>
            </a:r>
          </a:p>
        </p:txBody>
      </p:sp>
      <p:sp>
        <p:nvSpPr>
          <p:cNvPr id="44" name="Rectangle 43">
            <a:extLst>
              <a:ext uri="{FF2B5EF4-FFF2-40B4-BE49-F238E27FC236}">
                <a16:creationId xmlns:a16="http://schemas.microsoft.com/office/drawing/2014/main" id="{052487DE-8392-9822-B3ED-F72AF905FC36}"/>
              </a:ext>
            </a:extLst>
          </p:cNvPr>
          <p:cNvSpPr/>
          <p:nvPr/>
        </p:nvSpPr>
        <p:spPr>
          <a:xfrm>
            <a:off x="6082794" y="3817365"/>
            <a:ext cx="265524" cy="170888"/>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R3</a:t>
            </a:r>
          </a:p>
        </p:txBody>
      </p:sp>
      <p:sp>
        <p:nvSpPr>
          <p:cNvPr id="45" name="Rectangle 44">
            <a:extLst>
              <a:ext uri="{FF2B5EF4-FFF2-40B4-BE49-F238E27FC236}">
                <a16:creationId xmlns:a16="http://schemas.microsoft.com/office/drawing/2014/main" id="{A696D6CD-EB76-B7D0-29FA-DF7D353E9FCD}"/>
              </a:ext>
            </a:extLst>
          </p:cNvPr>
          <p:cNvSpPr/>
          <p:nvPr/>
        </p:nvSpPr>
        <p:spPr>
          <a:xfrm>
            <a:off x="6082794" y="4158904"/>
            <a:ext cx="265524" cy="170888"/>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R4</a:t>
            </a:r>
          </a:p>
        </p:txBody>
      </p:sp>
      <p:sp>
        <p:nvSpPr>
          <p:cNvPr id="46" name="Rectangle 45">
            <a:extLst>
              <a:ext uri="{FF2B5EF4-FFF2-40B4-BE49-F238E27FC236}">
                <a16:creationId xmlns:a16="http://schemas.microsoft.com/office/drawing/2014/main" id="{D5417171-9FC6-1990-BCC5-AF0C94DCB258}"/>
              </a:ext>
            </a:extLst>
          </p:cNvPr>
          <p:cNvSpPr/>
          <p:nvPr/>
        </p:nvSpPr>
        <p:spPr>
          <a:xfrm>
            <a:off x="6082794" y="4500443"/>
            <a:ext cx="265524" cy="170888"/>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R5</a:t>
            </a:r>
          </a:p>
        </p:txBody>
      </p:sp>
      <p:sp>
        <p:nvSpPr>
          <p:cNvPr id="47" name="Rectangle 46">
            <a:extLst>
              <a:ext uri="{FF2B5EF4-FFF2-40B4-BE49-F238E27FC236}">
                <a16:creationId xmlns:a16="http://schemas.microsoft.com/office/drawing/2014/main" id="{5A0C65E8-095B-E244-D86F-D5ADCA648D52}"/>
              </a:ext>
            </a:extLst>
          </p:cNvPr>
          <p:cNvSpPr/>
          <p:nvPr/>
        </p:nvSpPr>
        <p:spPr>
          <a:xfrm>
            <a:off x="6082794" y="4841982"/>
            <a:ext cx="265524" cy="170888"/>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R6</a:t>
            </a:r>
          </a:p>
        </p:txBody>
      </p:sp>
      <p:sp>
        <p:nvSpPr>
          <p:cNvPr id="48" name="Rectangle 47">
            <a:extLst>
              <a:ext uri="{FF2B5EF4-FFF2-40B4-BE49-F238E27FC236}">
                <a16:creationId xmlns:a16="http://schemas.microsoft.com/office/drawing/2014/main" id="{7FF4984F-62F7-9010-9EAA-AC445BB89E90}"/>
              </a:ext>
            </a:extLst>
          </p:cNvPr>
          <p:cNvSpPr/>
          <p:nvPr/>
        </p:nvSpPr>
        <p:spPr>
          <a:xfrm>
            <a:off x="6082794" y="5183521"/>
            <a:ext cx="265524" cy="170888"/>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R7</a:t>
            </a:r>
          </a:p>
        </p:txBody>
      </p:sp>
      <p:sp>
        <p:nvSpPr>
          <p:cNvPr id="49" name="Rectangle 48">
            <a:extLst>
              <a:ext uri="{FF2B5EF4-FFF2-40B4-BE49-F238E27FC236}">
                <a16:creationId xmlns:a16="http://schemas.microsoft.com/office/drawing/2014/main" id="{BF4AE83C-E2AA-5B4D-1890-A94F786C8FB2}"/>
              </a:ext>
            </a:extLst>
          </p:cNvPr>
          <p:cNvSpPr/>
          <p:nvPr/>
        </p:nvSpPr>
        <p:spPr>
          <a:xfrm>
            <a:off x="6082794" y="5525062"/>
            <a:ext cx="265524" cy="170888"/>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R8</a:t>
            </a:r>
          </a:p>
        </p:txBody>
      </p:sp>
      <p:sp>
        <p:nvSpPr>
          <p:cNvPr id="50" name="Rectangle 49">
            <a:extLst>
              <a:ext uri="{FF2B5EF4-FFF2-40B4-BE49-F238E27FC236}">
                <a16:creationId xmlns:a16="http://schemas.microsoft.com/office/drawing/2014/main" id="{5A06A0DA-27E9-F910-2B54-41DF82160438}"/>
              </a:ext>
            </a:extLst>
          </p:cNvPr>
          <p:cNvSpPr/>
          <p:nvPr/>
        </p:nvSpPr>
        <p:spPr>
          <a:xfrm>
            <a:off x="9433348" y="2858062"/>
            <a:ext cx="236324" cy="177554"/>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C1</a:t>
            </a:r>
          </a:p>
        </p:txBody>
      </p:sp>
      <p:sp>
        <p:nvSpPr>
          <p:cNvPr id="51" name="Rectangle 50">
            <a:extLst>
              <a:ext uri="{FF2B5EF4-FFF2-40B4-BE49-F238E27FC236}">
                <a16:creationId xmlns:a16="http://schemas.microsoft.com/office/drawing/2014/main" id="{A4A24337-F528-7BE4-68C3-CF58AB715396}"/>
              </a:ext>
            </a:extLst>
          </p:cNvPr>
          <p:cNvSpPr/>
          <p:nvPr/>
        </p:nvSpPr>
        <p:spPr>
          <a:xfrm>
            <a:off x="9763321" y="2858062"/>
            <a:ext cx="236324" cy="177554"/>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C2</a:t>
            </a:r>
          </a:p>
        </p:txBody>
      </p:sp>
      <p:sp>
        <p:nvSpPr>
          <p:cNvPr id="52" name="Rectangle 51">
            <a:extLst>
              <a:ext uri="{FF2B5EF4-FFF2-40B4-BE49-F238E27FC236}">
                <a16:creationId xmlns:a16="http://schemas.microsoft.com/office/drawing/2014/main" id="{C19C4CA7-5580-3046-279A-1DDB33A94EC7}"/>
              </a:ext>
            </a:extLst>
          </p:cNvPr>
          <p:cNvSpPr/>
          <p:nvPr/>
        </p:nvSpPr>
        <p:spPr>
          <a:xfrm>
            <a:off x="10093294" y="2858062"/>
            <a:ext cx="236324" cy="177554"/>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C3</a:t>
            </a:r>
          </a:p>
        </p:txBody>
      </p:sp>
      <p:sp>
        <p:nvSpPr>
          <p:cNvPr id="53" name="Rectangle 52">
            <a:extLst>
              <a:ext uri="{FF2B5EF4-FFF2-40B4-BE49-F238E27FC236}">
                <a16:creationId xmlns:a16="http://schemas.microsoft.com/office/drawing/2014/main" id="{AE723E6C-BACA-9983-EBF3-BAD29639551E}"/>
              </a:ext>
            </a:extLst>
          </p:cNvPr>
          <p:cNvSpPr/>
          <p:nvPr/>
        </p:nvSpPr>
        <p:spPr>
          <a:xfrm>
            <a:off x="10423267" y="2858062"/>
            <a:ext cx="236324" cy="177554"/>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C4</a:t>
            </a:r>
          </a:p>
        </p:txBody>
      </p:sp>
      <p:sp>
        <p:nvSpPr>
          <p:cNvPr id="54" name="Rectangle 53">
            <a:extLst>
              <a:ext uri="{FF2B5EF4-FFF2-40B4-BE49-F238E27FC236}">
                <a16:creationId xmlns:a16="http://schemas.microsoft.com/office/drawing/2014/main" id="{2F829600-8534-15B8-8686-D2FB1D7C0828}"/>
              </a:ext>
            </a:extLst>
          </p:cNvPr>
          <p:cNvSpPr/>
          <p:nvPr/>
        </p:nvSpPr>
        <p:spPr>
          <a:xfrm>
            <a:off x="10753240" y="2858062"/>
            <a:ext cx="236324" cy="177554"/>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C5</a:t>
            </a:r>
          </a:p>
        </p:txBody>
      </p:sp>
      <p:sp>
        <p:nvSpPr>
          <p:cNvPr id="55" name="Rectangle 54">
            <a:extLst>
              <a:ext uri="{FF2B5EF4-FFF2-40B4-BE49-F238E27FC236}">
                <a16:creationId xmlns:a16="http://schemas.microsoft.com/office/drawing/2014/main" id="{836D1FC0-B713-394B-092B-C0E5DD63D73E}"/>
              </a:ext>
            </a:extLst>
          </p:cNvPr>
          <p:cNvSpPr/>
          <p:nvPr/>
        </p:nvSpPr>
        <p:spPr>
          <a:xfrm>
            <a:off x="11083213" y="2858062"/>
            <a:ext cx="236324" cy="177554"/>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C6</a:t>
            </a:r>
          </a:p>
        </p:txBody>
      </p:sp>
      <p:sp>
        <p:nvSpPr>
          <p:cNvPr id="56" name="Rectangle 55">
            <a:extLst>
              <a:ext uri="{FF2B5EF4-FFF2-40B4-BE49-F238E27FC236}">
                <a16:creationId xmlns:a16="http://schemas.microsoft.com/office/drawing/2014/main" id="{FAE918DA-31B6-1CE8-FEF6-1EB48EACCE0D}"/>
              </a:ext>
            </a:extLst>
          </p:cNvPr>
          <p:cNvSpPr/>
          <p:nvPr/>
        </p:nvSpPr>
        <p:spPr>
          <a:xfrm>
            <a:off x="11413186" y="2858062"/>
            <a:ext cx="236324" cy="177554"/>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C7</a:t>
            </a:r>
          </a:p>
        </p:txBody>
      </p:sp>
      <p:sp>
        <p:nvSpPr>
          <p:cNvPr id="57" name="Rectangle 56">
            <a:extLst>
              <a:ext uri="{FF2B5EF4-FFF2-40B4-BE49-F238E27FC236}">
                <a16:creationId xmlns:a16="http://schemas.microsoft.com/office/drawing/2014/main" id="{1F85725F-2CD2-A112-B6AB-EB2C8C76C481}"/>
              </a:ext>
            </a:extLst>
          </p:cNvPr>
          <p:cNvSpPr/>
          <p:nvPr/>
        </p:nvSpPr>
        <p:spPr>
          <a:xfrm>
            <a:off x="11743161" y="2858062"/>
            <a:ext cx="236324" cy="177554"/>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C8</a:t>
            </a:r>
          </a:p>
        </p:txBody>
      </p:sp>
      <p:sp>
        <p:nvSpPr>
          <p:cNvPr id="58" name="Rectangle 57">
            <a:extLst>
              <a:ext uri="{FF2B5EF4-FFF2-40B4-BE49-F238E27FC236}">
                <a16:creationId xmlns:a16="http://schemas.microsoft.com/office/drawing/2014/main" id="{DCA215EC-4C4A-97F8-A217-B05F1C4B25E0}"/>
              </a:ext>
            </a:extLst>
          </p:cNvPr>
          <p:cNvSpPr/>
          <p:nvPr/>
        </p:nvSpPr>
        <p:spPr>
          <a:xfrm>
            <a:off x="9140319" y="3134287"/>
            <a:ext cx="265524" cy="170888"/>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R1</a:t>
            </a:r>
          </a:p>
        </p:txBody>
      </p:sp>
      <p:sp>
        <p:nvSpPr>
          <p:cNvPr id="59" name="Rectangle 58">
            <a:extLst>
              <a:ext uri="{FF2B5EF4-FFF2-40B4-BE49-F238E27FC236}">
                <a16:creationId xmlns:a16="http://schemas.microsoft.com/office/drawing/2014/main" id="{9FA98262-D506-DA8B-C4DA-C68A86AE1BF1}"/>
              </a:ext>
            </a:extLst>
          </p:cNvPr>
          <p:cNvSpPr/>
          <p:nvPr/>
        </p:nvSpPr>
        <p:spPr>
          <a:xfrm>
            <a:off x="9140319" y="3475826"/>
            <a:ext cx="265524" cy="170888"/>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R2</a:t>
            </a:r>
          </a:p>
        </p:txBody>
      </p:sp>
      <p:sp>
        <p:nvSpPr>
          <p:cNvPr id="60" name="Rectangle 59">
            <a:extLst>
              <a:ext uri="{FF2B5EF4-FFF2-40B4-BE49-F238E27FC236}">
                <a16:creationId xmlns:a16="http://schemas.microsoft.com/office/drawing/2014/main" id="{EB017E02-C4ED-0964-B3E0-51E7B094EF5C}"/>
              </a:ext>
            </a:extLst>
          </p:cNvPr>
          <p:cNvSpPr/>
          <p:nvPr/>
        </p:nvSpPr>
        <p:spPr>
          <a:xfrm>
            <a:off x="9140319" y="3817365"/>
            <a:ext cx="265524" cy="170888"/>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R3</a:t>
            </a:r>
          </a:p>
        </p:txBody>
      </p:sp>
      <p:sp>
        <p:nvSpPr>
          <p:cNvPr id="61" name="Rectangle 60">
            <a:extLst>
              <a:ext uri="{FF2B5EF4-FFF2-40B4-BE49-F238E27FC236}">
                <a16:creationId xmlns:a16="http://schemas.microsoft.com/office/drawing/2014/main" id="{B8745509-FB00-57C8-DE86-E4AF2C0207FD}"/>
              </a:ext>
            </a:extLst>
          </p:cNvPr>
          <p:cNvSpPr/>
          <p:nvPr/>
        </p:nvSpPr>
        <p:spPr>
          <a:xfrm>
            <a:off x="9140319" y="4158904"/>
            <a:ext cx="265524" cy="170888"/>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R4</a:t>
            </a:r>
          </a:p>
        </p:txBody>
      </p:sp>
      <p:sp>
        <p:nvSpPr>
          <p:cNvPr id="62" name="Rectangle 61">
            <a:extLst>
              <a:ext uri="{FF2B5EF4-FFF2-40B4-BE49-F238E27FC236}">
                <a16:creationId xmlns:a16="http://schemas.microsoft.com/office/drawing/2014/main" id="{C151D5D5-E9F3-8317-3643-EFA3329F74BC}"/>
              </a:ext>
            </a:extLst>
          </p:cNvPr>
          <p:cNvSpPr/>
          <p:nvPr/>
        </p:nvSpPr>
        <p:spPr>
          <a:xfrm>
            <a:off x="9140319" y="4500443"/>
            <a:ext cx="265524" cy="170888"/>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R5</a:t>
            </a:r>
          </a:p>
        </p:txBody>
      </p:sp>
      <p:sp>
        <p:nvSpPr>
          <p:cNvPr id="63" name="Rectangle 62">
            <a:extLst>
              <a:ext uri="{FF2B5EF4-FFF2-40B4-BE49-F238E27FC236}">
                <a16:creationId xmlns:a16="http://schemas.microsoft.com/office/drawing/2014/main" id="{6589B6F7-174C-5A05-28D0-0C10D877E972}"/>
              </a:ext>
            </a:extLst>
          </p:cNvPr>
          <p:cNvSpPr/>
          <p:nvPr/>
        </p:nvSpPr>
        <p:spPr>
          <a:xfrm>
            <a:off x="9140319" y="4841982"/>
            <a:ext cx="265524" cy="170888"/>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R6</a:t>
            </a:r>
          </a:p>
        </p:txBody>
      </p:sp>
      <p:sp>
        <p:nvSpPr>
          <p:cNvPr id="637" name="Rectangle 636">
            <a:extLst>
              <a:ext uri="{FF2B5EF4-FFF2-40B4-BE49-F238E27FC236}">
                <a16:creationId xmlns:a16="http://schemas.microsoft.com/office/drawing/2014/main" id="{D858DDF8-2D0B-ABE5-64E9-7D364A1F24E1}"/>
              </a:ext>
            </a:extLst>
          </p:cNvPr>
          <p:cNvSpPr/>
          <p:nvPr/>
        </p:nvSpPr>
        <p:spPr>
          <a:xfrm>
            <a:off x="9140319" y="5183521"/>
            <a:ext cx="265524" cy="170888"/>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R7</a:t>
            </a:r>
          </a:p>
        </p:txBody>
      </p:sp>
      <p:sp>
        <p:nvSpPr>
          <p:cNvPr id="638" name="Rectangle 637">
            <a:extLst>
              <a:ext uri="{FF2B5EF4-FFF2-40B4-BE49-F238E27FC236}">
                <a16:creationId xmlns:a16="http://schemas.microsoft.com/office/drawing/2014/main" id="{ED02572E-54D4-C33C-8170-F9BD587E1C7B}"/>
              </a:ext>
            </a:extLst>
          </p:cNvPr>
          <p:cNvSpPr/>
          <p:nvPr/>
        </p:nvSpPr>
        <p:spPr>
          <a:xfrm>
            <a:off x="9140319" y="5525062"/>
            <a:ext cx="265524" cy="170888"/>
          </a:xfrm>
          <a:prstGeom prst="rect">
            <a:avLst/>
          </a:prstGeom>
          <a:solidFill>
            <a:schemeClr val="accent1">
              <a:lumMod val="60000"/>
              <a:lumOff val="40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R8</a:t>
            </a:r>
          </a:p>
        </p:txBody>
      </p:sp>
      <p:sp>
        <p:nvSpPr>
          <p:cNvPr id="639" name="Rectangle 638">
            <a:extLst>
              <a:ext uri="{FF2B5EF4-FFF2-40B4-BE49-F238E27FC236}">
                <a16:creationId xmlns:a16="http://schemas.microsoft.com/office/drawing/2014/main" id="{6CF6F026-E128-E5FB-7E46-CB2A2EADB005}"/>
              </a:ext>
            </a:extLst>
          </p:cNvPr>
          <p:cNvSpPr/>
          <p:nvPr/>
        </p:nvSpPr>
        <p:spPr>
          <a:xfrm>
            <a:off x="9296400" y="6038850"/>
            <a:ext cx="2895600" cy="666750"/>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Children that are “</a:t>
            </a:r>
            <a:r>
              <a:rPr lang="en-US" sz="1400" b="1" dirty="0" err="1">
                <a:solidFill>
                  <a:srgbClr val="0070C0"/>
                </a:solidFill>
              </a:rPr>
              <a:t>Key”s</a:t>
            </a:r>
            <a:r>
              <a:rPr lang="en-US" sz="1400" b="1" dirty="0">
                <a:solidFill>
                  <a:srgbClr val="0070C0"/>
                </a:solidFill>
              </a:rPr>
              <a:t> are in Green. Their “</a:t>
            </a:r>
            <a:r>
              <a:rPr lang="en-US" sz="1400" b="1" dirty="0" err="1">
                <a:solidFill>
                  <a:srgbClr val="0070C0"/>
                </a:solidFill>
              </a:rPr>
              <a:t>Value”s</a:t>
            </a:r>
            <a:r>
              <a:rPr lang="en-US" sz="1400" b="1" dirty="0">
                <a:solidFill>
                  <a:srgbClr val="0070C0"/>
                </a:solidFill>
              </a:rPr>
              <a:t> are to the right of them in Orange.</a:t>
            </a:r>
          </a:p>
        </p:txBody>
      </p:sp>
      <p:sp>
        <p:nvSpPr>
          <p:cNvPr id="768" name="Rectangle 767">
            <a:extLst>
              <a:ext uri="{FF2B5EF4-FFF2-40B4-BE49-F238E27FC236}">
                <a16:creationId xmlns:a16="http://schemas.microsoft.com/office/drawing/2014/main" id="{E6BA2334-014C-6AA6-8BF7-CE390DF27224}"/>
              </a:ext>
            </a:extLst>
          </p:cNvPr>
          <p:cNvSpPr/>
          <p:nvPr/>
        </p:nvSpPr>
        <p:spPr>
          <a:xfrm>
            <a:off x="6200775" y="6029325"/>
            <a:ext cx="2895600" cy="666750"/>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Matrix column headers are in green.</a:t>
            </a:r>
          </a:p>
          <a:p>
            <a:pPr algn="ctr"/>
            <a:r>
              <a:rPr lang="en-US" sz="1400" b="1" dirty="0">
                <a:solidFill>
                  <a:srgbClr val="0070C0"/>
                </a:solidFill>
              </a:rPr>
              <a:t>Matrix row headers are in orange.</a:t>
            </a:r>
          </a:p>
        </p:txBody>
      </p:sp>
      <p:sp>
        <p:nvSpPr>
          <p:cNvPr id="769" name="Rectangle 768">
            <a:extLst>
              <a:ext uri="{FF2B5EF4-FFF2-40B4-BE49-F238E27FC236}">
                <a16:creationId xmlns:a16="http://schemas.microsoft.com/office/drawing/2014/main" id="{8856959A-AE89-7C59-7BE5-29B4C3BDC860}"/>
              </a:ext>
            </a:extLst>
          </p:cNvPr>
          <p:cNvSpPr/>
          <p:nvPr/>
        </p:nvSpPr>
        <p:spPr>
          <a:xfrm>
            <a:off x="3152775" y="6010275"/>
            <a:ext cx="2895600" cy="666750"/>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Table column headers are in green.</a:t>
            </a:r>
          </a:p>
        </p:txBody>
      </p:sp>
      <p:sp>
        <p:nvSpPr>
          <p:cNvPr id="770" name="Rectangle 769">
            <a:extLst>
              <a:ext uri="{FF2B5EF4-FFF2-40B4-BE49-F238E27FC236}">
                <a16:creationId xmlns:a16="http://schemas.microsoft.com/office/drawing/2014/main" id="{6507675E-AFBC-FAC7-DDAF-94B4A9D456AB}"/>
              </a:ext>
            </a:extLst>
          </p:cNvPr>
          <p:cNvSpPr/>
          <p:nvPr/>
        </p:nvSpPr>
        <p:spPr>
          <a:xfrm>
            <a:off x="76200" y="6000750"/>
            <a:ext cx="2895600" cy="666750"/>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The child’s header is in green.</a:t>
            </a:r>
          </a:p>
          <a:p>
            <a:pPr algn="ctr"/>
            <a:r>
              <a:rPr lang="en-US" sz="1100" b="1" dirty="0">
                <a:solidFill>
                  <a:srgbClr val="0070C0"/>
                </a:solidFill>
              </a:rPr>
              <a:t>(The parent also has a header above it but we are only considering child headers here.)</a:t>
            </a:r>
          </a:p>
        </p:txBody>
      </p:sp>
      <p:sp>
        <p:nvSpPr>
          <p:cNvPr id="771" name="Rectangle 770">
            <a:extLst>
              <a:ext uri="{FF2B5EF4-FFF2-40B4-BE49-F238E27FC236}">
                <a16:creationId xmlns:a16="http://schemas.microsoft.com/office/drawing/2014/main" id="{70CAC06F-6D9D-8EC1-43A6-CCDFE0759CFE}"/>
              </a:ext>
            </a:extLst>
          </p:cNvPr>
          <p:cNvSpPr/>
          <p:nvPr/>
        </p:nvSpPr>
        <p:spPr>
          <a:xfrm>
            <a:off x="0" y="551895"/>
            <a:ext cx="12192000" cy="457755"/>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Each 8x8 grid shows the same tree construct but each copy shows the domain of the same tree node but with different children. </a:t>
            </a:r>
          </a:p>
          <a:p>
            <a:pPr algn="ctr"/>
            <a:r>
              <a:rPr lang="en-US" sz="1400" b="1" dirty="0">
                <a:solidFill>
                  <a:schemeClr val="bg1"/>
                </a:solidFill>
              </a:rPr>
              <a:t>Grayed out cells would not be considered a part of this cluster.</a:t>
            </a:r>
          </a:p>
        </p:txBody>
      </p:sp>
    </p:spTree>
    <p:extLst>
      <p:ext uri="{BB962C8B-B14F-4D97-AF65-F5344CB8AC3E}">
        <p14:creationId xmlns:p14="http://schemas.microsoft.com/office/powerpoint/2010/main" val="2962517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73D60F11-7AB1-E614-4CE3-92B23C03D110}"/>
              </a:ext>
            </a:extLst>
          </p:cNvPr>
          <p:cNvSpPr/>
          <p:nvPr/>
        </p:nvSpPr>
        <p:spPr>
          <a:xfrm>
            <a:off x="1076084" y="2512757"/>
            <a:ext cx="590791" cy="297209"/>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70C0"/>
                </a:solidFill>
              </a:rPr>
              <a:t>0</a:t>
            </a:r>
          </a:p>
        </p:txBody>
      </p:sp>
      <p:sp>
        <p:nvSpPr>
          <p:cNvPr id="96" name="Rectangle 95">
            <a:extLst>
              <a:ext uri="{FF2B5EF4-FFF2-40B4-BE49-F238E27FC236}">
                <a16:creationId xmlns:a16="http://schemas.microsoft.com/office/drawing/2014/main" id="{053E54CD-A5B2-2216-A3B6-1EE73BD12DE0}"/>
              </a:ext>
            </a:extLst>
          </p:cNvPr>
          <p:cNvSpPr/>
          <p:nvPr/>
        </p:nvSpPr>
        <p:spPr>
          <a:xfrm>
            <a:off x="2257184" y="2512757"/>
            <a:ext cx="590791" cy="297209"/>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70C0"/>
                </a:solidFill>
              </a:rPr>
              <a:t>1</a:t>
            </a:r>
          </a:p>
        </p:txBody>
      </p:sp>
      <p:sp>
        <p:nvSpPr>
          <p:cNvPr id="97" name="Rectangle 96">
            <a:extLst>
              <a:ext uri="{FF2B5EF4-FFF2-40B4-BE49-F238E27FC236}">
                <a16:creationId xmlns:a16="http://schemas.microsoft.com/office/drawing/2014/main" id="{BAEDC517-9FB1-37AA-2F85-77B38BD8D694}"/>
              </a:ext>
            </a:extLst>
          </p:cNvPr>
          <p:cNvSpPr/>
          <p:nvPr/>
        </p:nvSpPr>
        <p:spPr>
          <a:xfrm>
            <a:off x="3438284" y="2512757"/>
            <a:ext cx="590791" cy="297209"/>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70C0"/>
                </a:solidFill>
              </a:rPr>
              <a:t>2</a:t>
            </a:r>
          </a:p>
        </p:txBody>
      </p:sp>
      <p:sp>
        <p:nvSpPr>
          <p:cNvPr id="98" name="Rectangle 97">
            <a:extLst>
              <a:ext uri="{FF2B5EF4-FFF2-40B4-BE49-F238E27FC236}">
                <a16:creationId xmlns:a16="http://schemas.microsoft.com/office/drawing/2014/main" id="{75A3D13E-7B97-4C73-EFA7-BD7834EB79C4}"/>
              </a:ext>
            </a:extLst>
          </p:cNvPr>
          <p:cNvSpPr/>
          <p:nvPr/>
        </p:nvSpPr>
        <p:spPr>
          <a:xfrm>
            <a:off x="4619384" y="2512757"/>
            <a:ext cx="590791" cy="297209"/>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70C0"/>
                </a:solidFill>
              </a:rPr>
              <a:t>3</a:t>
            </a:r>
          </a:p>
        </p:txBody>
      </p:sp>
      <p:sp>
        <p:nvSpPr>
          <p:cNvPr id="99" name="Rectangle 98">
            <a:extLst>
              <a:ext uri="{FF2B5EF4-FFF2-40B4-BE49-F238E27FC236}">
                <a16:creationId xmlns:a16="http://schemas.microsoft.com/office/drawing/2014/main" id="{F2756EDA-C097-EB6D-3271-06561169921E}"/>
              </a:ext>
            </a:extLst>
          </p:cNvPr>
          <p:cNvSpPr/>
          <p:nvPr/>
        </p:nvSpPr>
        <p:spPr>
          <a:xfrm>
            <a:off x="1076084" y="3617657"/>
            <a:ext cx="590791" cy="297209"/>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70C0"/>
                </a:solidFill>
              </a:rPr>
              <a:t>4</a:t>
            </a:r>
          </a:p>
        </p:txBody>
      </p:sp>
      <p:sp>
        <p:nvSpPr>
          <p:cNvPr id="100" name="Rectangle 99">
            <a:extLst>
              <a:ext uri="{FF2B5EF4-FFF2-40B4-BE49-F238E27FC236}">
                <a16:creationId xmlns:a16="http://schemas.microsoft.com/office/drawing/2014/main" id="{136AA73E-875C-6D3E-BFA6-096B6AEEAB43}"/>
              </a:ext>
            </a:extLst>
          </p:cNvPr>
          <p:cNvSpPr/>
          <p:nvPr/>
        </p:nvSpPr>
        <p:spPr>
          <a:xfrm>
            <a:off x="2257184" y="3617657"/>
            <a:ext cx="590791" cy="297209"/>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70C0"/>
                </a:solidFill>
              </a:rPr>
              <a:t>5</a:t>
            </a:r>
          </a:p>
        </p:txBody>
      </p:sp>
      <p:sp>
        <p:nvSpPr>
          <p:cNvPr id="101" name="Rectangle 100">
            <a:extLst>
              <a:ext uri="{FF2B5EF4-FFF2-40B4-BE49-F238E27FC236}">
                <a16:creationId xmlns:a16="http://schemas.microsoft.com/office/drawing/2014/main" id="{0BE03EAC-6D9D-53C6-6E76-4869AEB03501}"/>
              </a:ext>
            </a:extLst>
          </p:cNvPr>
          <p:cNvSpPr/>
          <p:nvPr/>
        </p:nvSpPr>
        <p:spPr>
          <a:xfrm>
            <a:off x="3438284" y="3617657"/>
            <a:ext cx="590791" cy="297209"/>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70C0"/>
                </a:solidFill>
              </a:rPr>
              <a:t>6</a:t>
            </a:r>
          </a:p>
        </p:txBody>
      </p:sp>
      <p:sp>
        <p:nvSpPr>
          <p:cNvPr id="102" name="Rectangle 101">
            <a:extLst>
              <a:ext uri="{FF2B5EF4-FFF2-40B4-BE49-F238E27FC236}">
                <a16:creationId xmlns:a16="http://schemas.microsoft.com/office/drawing/2014/main" id="{A1F01C86-326B-D003-F690-0306FCE920A1}"/>
              </a:ext>
            </a:extLst>
          </p:cNvPr>
          <p:cNvSpPr/>
          <p:nvPr/>
        </p:nvSpPr>
        <p:spPr>
          <a:xfrm>
            <a:off x="4619384" y="3617657"/>
            <a:ext cx="590791" cy="297209"/>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70C0"/>
                </a:solidFill>
              </a:rPr>
              <a:t>7</a:t>
            </a:r>
          </a:p>
        </p:txBody>
      </p:sp>
      <p:sp>
        <p:nvSpPr>
          <p:cNvPr id="103" name="Rectangle 102">
            <a:extLst>
              <a:ext uri="{FF2B5EF4-FFF2-40B4-BE49-F238E27FC236}">
                <a16:creationId xmlns:a16="http://schemas.microsoft.com/office/drawing/2014/main" id="{C12927E9-3B84-6E16-B722-E994D2C2A60E}"/>
              </a:ext>
            </a:extLst>
          </p:cNvPr>
          <p:cNvSpPr/>
          <p:nvPr/>
        </p:nvSpPr>
        <p:spPr>
          <a:xfrm>
            <a:off x="1076084" y="4722557"/>
            <a:ext cx="590791" cy="297209"/>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70C0"/>
                </a:solidFill>
              </a:rPr>
              <a:t>8</a:t>
            </a:r>
          </a:p>
        </p:txBody>
      </p:sp>
      <p:sp>
        <p:nvSpPr>
          <p:cNvPr id="104" name="Rectangle 103">
            <a:extLst>
              <a:ext uri="{FF2B5EF4-FFF2-40B4-BE49-F238E27FC236}">
                <a16:creationId xmlns:a16="http://schemas.microsoft.com/office/drawing/2014/main" id="{1F614945-8DA5-43AB-C29F-057B7485C951}"/>
              </a:ext>
            </a:extLst>
          </p:cNvPr>
          <p:cNvSpPr/>
          <p:nvPr/>
        </p:nvSpPr>
        <p:spPr>
          <a:xfrm>
            <a:off x="2257184" y="4722557"/>
            <a:ext cx="590791" cy="297209"/>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70C0"/>
                </a:solidFill>
              </a:rPr>
              <a:t>9</a:t>
            </a:r>
          </a:p>
        </p:txBody>
      </p:sp>
      <p:sp>
        <p:nvSpPr>
          <p:cNvPr id="105" name="Rectangle 104">
            <a:extLst>
              <a:ext uri="{FF2B5EF4-FFF2-40B4-BE49-F238E27FC236}">
                <a16:creationId xmlns:a16="http://schemas.microsoft.com/office/drawing/2014/main" id="{3724DAA4-6301-D33D-7FBC-0CCC62340EC0}"/>
              </a:ext>
            </a:extLst>
          </p:cNvPr>
          <p:cNvSpPr/>
          <p:nvPr/>
        </p:nvSpPr>
        <p:spPr>
          <a:xfrm>
            <a:off x="3438284" y="4722557"/>
            <a:ext cx="590791" cy="297209"/>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70C0"/>
                </a:solidFill>
              </a:rPr>
              <a:t>10</a:t>
            </a:r>
          </a:p>
        </p:txBody>
      </p:sp>
      <p:sp>
        <p:nvSpPr>
          <p:cNvPr id="106" name="Rectangle 105">
            <a:extLst>
              <a:ext uri="{FF2B5EF4-FFF2-40B4-BE49-F238E27FC236}">
                <a16:creationId xmlns:a16="http://schemas.microsoft.com/office/drawing/2014/main" id="{1C4E3839-F86D-0AE5-C97B-91DF25F16398}"/>
              </a:ext>
            </a:extLst>
          </p:cNvPr>
          <p:cNvSpPr/>
          <p:nvPr/>
        </p:nvSpPr>
        <p:spPr>
          <a:xfrm>
            <a:off x="4619384" y="4722557"/>
            <a:ext cx="590791" cy="297209"/>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70C0"/>
                </a:solidFill>
              </a:rPr>
              <a:t>11</a:t>
            </a:r>
          </a:p>
        </p:txBody>
      </p:sp>
      <p:sp>
        <p:nvSpPr>
          <p:cNvPr id="107" name="Rectangle 106">
            <a:extLst>
              <a:ext uri="{FF2B5EF4-FFF2-40B4-BE49-F238E27FC236}">
                <a16:creationId xmlns:a16="http://schemas.microsoft.com/office/drawing/2014/main" id="{5A572148-6457-9618-BA04-8E731CDE5E32}"/>
              </a:ext>
            </a:extLst>
          </p:cNvPr>
          <p:cNvSpPr/>
          <p:nvPr/>
        </p:nvSpPr>
        <p:spPr>
          <a:xfrm>
            <a:off x="1076084" y="5827457"/>
            <a:ext cx="590791" cy="297209"/>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70C0"/>
                </a:solidFill>
              </a:rPr>
              <a:t>12</a:t>
            </a:r>
          </a:p>
        </p:txBody>
      </p:sp>
      <p:sp>
        <p:nvSpPr>
          <p:cNvPr id="108" name="Rectangle 107">
            <a:extLst>
              <a:ext uri="{FF2B5EF4-FFF2-40B4-BE49-F238E27FC236}">
                <a16:creationId xmlns:a16="http://schemas.microsoft.com/office/drawing/2014/main" id="{77985545-7399-8A1F-962A-7DB7828FF104}"/>
              </a:ext>
            </a:extLst>
          </p:cNvPr>
          <p:cNvSpPr/>
          <p:nvPr/>
        </p:nvSpPr>
        <p:spPr>
          <a:xfrm>
            <a:off x="2257184" y="5827457"/>
            <a:ext cx="590791" cy="297209"/>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70C0"/>
                </a:solidFill>
              </a:rPr>
              <a:t>13</a:t>
            </a:r>
          </a:p>
        </p:txBody>
      </p:sp>
      <p:sp>
        <p:nvSpPr>
          <p:cNvPr id="109" name="Rectangle 108">
            <a:extLst>
              <a:ext uri="{FF2B5EF4-FFF2-40B4-BE49-F238E27FC236}">
                <a16:creationId xmlns:a16="http://schemas.microsoft.com/office/drawing/2014/main" id="{C044C3A6-0443-FCAF-E67B-1F454D66F390}"/>
              </a:ext>
            </a:extLst>
          </p:cNvPr>
          <p:cNvSpPr/>
          <p:nvPr/>
        </p:nvSpPr>
        <p:spPr>
          <a:xfrm>
            <a:off x="3438284" y="5827457"/>
            <a:ext cx="590791" cy="297209"/>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70C0"/>
                </a:solidFill>
              </a:rPr>
              <a:t>14</a:t>
            </a:r>
          </a:p>
        </p:txBody>
      </p:sp>
      <p:sp>
        <p:nvSpPr>
          <p:cNvPr id="110" name="Rectangle 109">
            <a:extLst>
              <a:ext uri="{FF2B5EF4-FFF2-40B4-BE49-F238E27FC236}">
                <a16:creationId xmlns:a16="http://schemas.microsoft.com/office/drawing/2014/main" id="{9931A6A4-5E2E-BBF6-F00A-76A84F21ADA8}"/>
              </a:ext>
            </a:extLst>
          </p:cNvPr>
          <p:cNvSpPr/>
          <p:nvPr/>
        </p:nvSpPr>
        <p:spPr>
          <a:xfrm>
            <a:off x="4619384" y="5827457"/>
            <a:ext cx="590791" cy="297209"/>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70C0"/>
                </a:solidFill>
              </a:rPr>
              <a:t>15</a:t>
            </a:r>
          </a:p>
        </p:txBody>
      </p:sp>
      <p:sp>
        <p:nvSpPr>
          <p:cNvPr id="4" name="Rectangle 3">
            <a:extLst>
              <a:ext uri="{FF2B5EF4-FFF2-40B4-BE49-F238E27FC236}">
                <a16:creationId xmlns:a16="http://schemas.microsoft.com/office/drawing/2014/main" id="{E1E9E563-31E0-29A7-FE88-7AA9A318DF37}"/>
              </a:ext>
            </a:extLst>
          </p:cNvPr>
          <p:cNvSpPr/>
          <p:nvPr/>
        </p:nvSpPr>
        <p:spPr>
          <a:xfrm>
            <a:off x="0" y="0"/>
            <a:ext cx="12192000" cy="561975"/>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Cell Cluster Key</a:t>
            </a:r>
          </a:p>
        </p:txBody>
      </p:sp>
      <p:sp>
        <p:nvSpPr>
          <p:cNvPr id="5" name="Rectangle 4">
            <a:extLst>
              <a:ext uri="{FF2B5EF4-FFF2-40B4-BE49-F238E27FC236}">
                <a16:creationId xmlns:a16="http://schemas.microsoft.com/office/drawing/2014/main" id="{B0211BD2-FD95-7CBA-D9E1-39ABB2E97EE4}"/>
              </a:ext>
            </a:extLst>
          </p:cNvPr>
          <p:cNvSpPr/>
          <p:nvPr/>
        </p:nvSpPr>
        <p:spPr>
          <a:xfrm>
            <a:off x="0" y="551895"/>
            <a:ext cx="12192000" cy="648255"/>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At the top left of any Cell Cluster is the 4x4 section of the grid from R1C1 to R2C2 that is considered the Key. This key determines how the Cell Cluster is parsed.</a:t>
            </a:r>
          </a:p>
          <a:p>
            <a:pPr algn="ctr"/>
            <a:r>
              <a:rPr lang="en-US" sz="1400" b="1" dirty="0">
                <a:solidFill>
                  <a:schemeClr val="bg1"/>
                </a:solidFill>
              </a:rPr>
              <a:t>The number label above each key is found by treating the 2x2 grid as a binary number that starts with the top cells and end with the bottom cells.</a:t>
            </a:r>
          </a:p>
        </p:txBody>
      </p:sp>
      <p:grpSp>
        <p:nvGrpSpPr>
          <p:cNvPr id="14" name="Group 13">
            <a:extLst>
              <a:ext uri="{FF2B5EF4-FFF2-40B4-BE49-F238E27FC236}">
                <a16:creationId xmlns:a16="http://schemas.microsoft.com/office/drawing/2014/main" id="{FFD10FAE-2821-169A-5E51-8DFF0ACC3971}"/>
              </a:ext>
            </a:extLst>
          </p:cNvPr>
          <p:cNvGrpSpPr/>
          <p:nvPr/>
        </p:nvGrpSpPr>
        <p:grpSpPr>
          <a:xfrm>
            <a:off x="1073447" y="2808032"/>
            <a:ext cx="595121" cy="594865"/>
            <a:chOff x="978197" y="1922207"/>
            <a:chExt cx="595121" cy="594865"/>
          </a:xfrm>
        </p:grpSpPr>
        <p:sp>
          <p:nvSpPr>
            <p:cNvPr id="6" name="Rectangle 5">
              <a:extLst>
                <a:ext uri="{FF2B5EF4-FFF2-40B4-BE49-F238E27FC236}">
                  <a16:creationId xmlns:a16="http://schemas.microsoft.com/office/drawing/2014/main" id="{C1A72EE2-9661-DDD0-042E-69E3B75C7C4F}"/>
                </a:ext>
              </a:extLst>
            </p:cNvPr>
            <p:cNvSpPr/>
            <p:nvPr/>
          </p:nvSpPr>
          <p:spPr>
            <a:xfrm>
              <a:off x="978197" y="1922207"/>
              <a:ext cx="297209" cy="29720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7" name="Rectangle 6">
              <a:extLst>
                <a:ext uri="{FF2B5EF4-FFF2-40B4-BE49-F238E27FC236}">
                  <a16:creationId xmlns:a16="http://schemas.microsoft.com/office/drawing/2014/main" id="{D95C3386-C001-DD21-F9EE-2F430BD33620}"/>
                </a:ext>
              </a:extLst>
            </p:cNvPr>
            <p:cNvSpPr/>
            <p:nvPr/>
          </p:nvSpPr>
          <p:spPr>
            <a:xfrm>
              <a:off x="1276109" y="1922207"/>
              <a:ext cx="297209" cy="29720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8" name="Rectangle 7">
              <a:extLst>
                <a:ext uri="{FF2B5EF4-FFF2-40B4-BE49-F238E27FC236}">
                  <a16:creationId xmlns:a16="http://schemas.microsoft.com/office/drawing/2014/main" id="{0E9BF283-10AC-720C-93B2-5D99952BA586}"/>
                </a:ext>
              </a:extLst>
            </p:cNvPr>
            <p:cNvSpPr/>
            <p:nvPr/>
          </p:nvSpPr>
          <p:spPr>
            <a:xfrm>
              <a:off x="978197" y="2219863"/>
              <a:ext cx="297209" cy="29720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9" name="Rectangle 8">
              <a:extLst>
                <a:ext uri="{FF2B5EF4-FFF2-40B4-BE49-F238E27FC236}">
                  <a16:creationId xmlns:a16="http://schemas.microsoft.com/office/drawing/2014/main" id="{0E35AB7E-6C41-28AD-463D-B23FDF6E9933}"/>
                </a:ext>
              </a:extLst>
            </p:cNvPr>
            <p:cNvSpPr/>
            <p:nvPr/>
          </p:nvSpPr>
          <p:spPr>
            <a:xfrm>
              <a:off x="1276109" y="2219863"/>
              <a:ext cx="297209" cy="29720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grpSp>
      <p:grpSp>
        <p:nvGrpSpPr>
          <p:cNvPr id="20" name="Group 19">
            <a:extLst>
              <a:ext uri="{FF2B5EF4-FFF2-40B4-BE49-F238E27FC236}">
                <a16:creationId xmlns:a16="http://schemas.microsoft.com/office/drawing/2014/main" id="{4EECC17F-ECAF-147E-75D7-4FC13219CAEF}"/>
              </a:ext>
            </a:extLst>
          </p:cNvPr>
          <p:cNvGrpSpPr/>
          <p:nvPr/>
        </p:nvGrpSpPr>
        <p:grpSpPr>
          <a:xfrm>
            <a:off x="2254547" y="2808032"/>
            <a:ext cx="595121" cy="594865"/>
            <a:chOff x="978197" y="1922207"/>
            <a:chExt cx="595121" cy="594865"/>
          </a:xfrm>
        </p:grpSpPr>
        <p:sp>
          <p:nvSpPr>
            <p:cNvPr id="21" name="Rectangle 20">
              <a:extLst>
                <a:ext uri="{FF2B5EF4-FFF2-40B4-BE49-F238E27FC236}">
                  <a16:creationId xmlns:a16="http://schemas.microsoft.com/office/drawing/2014/main" id="{A547F427-6966-336B-D92D-CCBF6BABF28E}"/>
                </a:ext>
              </a:extLst>
            </p:cNvPr>
            <p:cNvSpPr/>
            <p:nvPr/>
          </p:nvSpPr>
          <p:spPr>
            <a:xfrm>
              <a:off x="978197" y="1922207"/>
              <a:ext cx="297209" cy="29720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22" name="Rectangle 21">
              <a:extLst>
                <a:ext uri="{FF2B5EF4-FFF2-40B4-BE49-F238E27FC236}">
                  <a16:creationId xmlns:a16="http://schemas.microsoft.com/office/drawing/2014/main" id="{09FAB460-2002-59ED-B90B-160F1DF1D741}"/>
                </a:ext>
              </a:extLst>
            </p:cNvPr>
            <p:cNvSpPr/>
            <p:nvPr/>
          </p:nvSpPr>
          <p:spPr>
            <a:xfrm>
              <a:off x="1276109" y="1922207"/>
              <a:ext cx="297209" cy="29720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23" name="Rectangle 22">
              <a:extLst>
                <a:ext uri="{FF2B5EF4-FFF2-40B4-BE49-F238E27FC236}">
                  <a16:creationId xmlns:a16="http://schemas.microsoft.com/office/drawing/2014/main" id="{ECC05A71-9000-2238-54D2-86F82FB2187E}"/>
                </a:ext>
              </a:extLst>
            </p:cNvPr>
            <p:cNvSpPr/>
            <p:nvPr/>
          </p:nvSpPr>
          <p:spPr>
            <a:xfrm>
              <a:off x="978197" y="2219863"/>
              <a:ext cx="297209" cy="29720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24" name="Rectangle 23">
              <a:extLst>
                <a:ext uri="{FF2B5EF4-FFF2-40B4-BE49-F238E27FC236}">
                  <a16:creationId xmlns:a16="http://schemas.microsoft.com/office/drawing/2014/main" id="{A0BDE218-8E3D-666F-592B-E203447DAB38}"/>
                </a:ext>
              </a:extLst>
            </p:cNvPr>
            <p:cNvSpPr/>
            <p:nvPr/>
          </p:nvSpPr>
          <p:spPr>
            <a:xfrm>
              <a:off x="1276109" y="2219863"/>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grpSp>
      <p:grpSp>
        <p:nvGrpSpPr>
          <p:cNvPr id="25" name="Group 24">
            <a:extLst>
              <a:ext uri="{FF2B5EF4-FFF2-40B4-BE49-F238E27FC236}">
                <a16:creationId xmlns:a16="http://schemas.microsoft.com/office/drawing/2014/main" id="{53540FDD-AC11-9797-0E7A-267362E2A4C9}"/>
              </a:ext>
            </a:extLst>
          </p:cNvPr>
          <p:cNvGrpSpPr/>
          <p:nvPr/>
        </p:nvGrpSpPr>
        <p:grpSpPr>
          <a:xfrm>
            <a:off x="3435647" y="2808032"/>
            <a:ext cx="595121" cy="594865"/>
            <a:chOff x="978197" y="1922207"/>
            <a:chExt cx="595121" cy="594865"/>
          </a:xfrm>
        </p:grpSpPr>
        <p:sp>
          <p:nvSpPr>
            <p:cNvPr id="26" name="Rectangle 25">
              <a:extLst>
                <a:ext uri="{FF2B5EF4-FFF2-40B4-BE49-F238E27FC236}">
                  <a16:creationId xmlns:a16="http://schemas.microsoft.com/office/drawing/2014/main" id="{AB571BE7-C3DC-F85C-1099-5B55BC07436C}"/>
                </a:ext>
              </a:extLst>
            </p:cNvPr>
            <p:cNvSpPr/>
            <p:nvPr/>
          </p:nvSpPr>
          <p:spPr>
            <a:xfrm>
              <a:off x="978197" y="1922207"/>
              <a:ext cx="297209" cy="29720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27" name="Rectangle 26">
              <a:extLst>
                <a:ext uri="{FF2B5EF4-FFF2-40B4-BE49-F238E27FC236}">
                  <a16:creationId xmlns:a16="http://schemas.microsoft.com/office/drawing/2014/main" id="{799BD343-86D8-C259-B6A0-AEDBCE0098E5}"/>
                </a:ext>
              </a:extLst>
            </p:cNvPr>
            <p:cNvSpPr/>
            <p:nvPr/>
          </p:nvSpPr>
          <p:spPr>
            <a:xfrm>
              <a:off x="1276109" y="1922207"/>
              <a:ext cx="297209" cy="29720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28" name="Rectangle 27">
              <a:extLst>
                <a:ext uri="{FF2B5EF4-FFF2-40B4-BE49-F238E27FC236}">
                  <a16:creationId xmlns:a16="http://schemas.microsoft.com/office/drawing/2014/main" id="{6029B8AC-BCD9-DDB4-D3FE-465F2A38BCA1}"/>
                </a:ext>
              </a:extLst>
            </p:cNvPr>
            <p:cNvSpPr/>
            <p:nvPr/>
          </p:nvSpPr>
          <p:spPr>
            <a:xfrm>
              <a:off x="978197" y="2219863"/>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29" name="Rectangle 28">
              <a:extLst>
                <a:ext uri="{FF2B5EF4-FFF2-40B4-BE49-F238E27FC236}">
                  <a16:creationId xmlns:a16="http://schemas.microsoft.com/office/drawing/2014/main" id="{C79518B1-0E09-0B53-E2FE-D5625E67C3BC}"/>
                </a:ext>
              </a:extLst>
            </p:cNvPr>
            <p:cNvSpPr/>
            <p:nvPr/>
          </p:nvSpPr>
          <p:spPr>
            <a:xfrm>
              <a:off x="1276109" y="2219863"/>
              <a:ext cx="297209" cy="29720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grpSp>
      <p:grpSp>
        <p:nvGrpSpPr>
          <p:cNvPr id="30" name="Group 29">
            <a:extLst>
              <a:ext uri="{FF2B5EF4-FFF2-40B4-BE49-F238E27FC236}">
                <a16:creationId xmlns:a16="http://schemas.microsoft.com/office/drawing/2014/main" id="{D39F0F21-C930-FE6A-A3FF-B7B4DD01C0E3}"/>
              </a:ext>
            </a:extLst>
          </p:cNvPr>
          <p:cNvGrpSpPr/>
          <p:nvPr/>
        </p:nvGrpSpPr>
        <p:grpSpPr>
          <a:xfrm>
            <a:off x="4616747" y="2808032"/>
            <a:ext cx="595121" cy="594865"/>
            <a:chOff x="978197" y="1922207"/>
            <a:chExt cx="595121" cy="594865"/>
          </a:xfrm>
        </p:grpSpPr>
        <p:sp>
          <p:nvSpPr>
            <p:cNvPr id="31" name="Rectangle 30">
              <a:extLst>
                <a:ext uri="{FF2B5EF4-FFF2-40B4-BE49-F238E27FC236}">
                  <a16:creationId xmlns:a16="http://schemas.microsoft.com/office/drawing/2014/main" id="{D69DEA1E-AB25-85D2-5934-CA67DEA2C1CC}"/>
                </a:ext>
              </a:extLst>
            </p:cNvPr>
            <p:cNvSpPr/>
            <p:nvPr/>
          </p:nvSpPr>
          <p:spPr>
            <a:xfrm>
              <a:off x="978197" y="1922207"/>
              <a:ext cx="297209" cy="29720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32" name="Rectangle 31">
              <a:extLst>
                <a:ext uri="{FF2B5EF4-FFF2-40B4-BE49-F238E27FC236}">
                  <a16:creationId xmlns:a16="http://schemas.microsoft.com/office/drawing/2014/main" id="{4172815F-6437-66E2-D40C-869CC4736318}"/>
                </a:ext>
              </a:extLst>
            </p:cNvPr>
            <p:cNvSpPr/>
            <p:nvPr/>
          </p:nvSpPr>
          <p:spPr>
            <a:xfrm>
              <a:off x="1276109" y="1922207"/>
              <a:ext cx="297209" cy="29720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33" name="Rectangle 32">
              <a:extLst>
                <a:ext uri="{FF2B5EF4-FFF2-40B4-BE49-F238E27FC236}">
                  <a16:creationId xmlns:a16="http://schemas.microsoft.com/office/drawing/2014/main" id="{8674279E-7D18-DA17-7353-E1F8E22CE36A}"/>
                </a:ext>
              </a:extLst>
            </p:cNvPr>
            <p:cNvSpPr/>
            <p:nvPr/>
          </p:nvSpPr>
          <p:spPr>
            <a:xfrm>
              <a:off x="978197" y="2219863"/>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34" name="Rectangle 33">
              <a:extLst>
                <a:ext uri="{FF2B5EF4-FFF2-40B4-BE49-F238E27FC236}">
                  <a16:creationId xmlns:a16="http://schemas.microsoft.com/office/drawing/2014/main" id="{0721008B-BCB9-722D-7D33-2C84D5A490C7}"/>
                </a:ext>
              </a:extLst>
            </p:cNvPr>
            <p:cNvSpPr/>
            <p:nvPr/>
          </p:nvSpPr>
          <p:spPr>
            <a:xfrm>
              <a:off x="1276109" y="2219863"/>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grpSp>
      <p:grpSp>
        <p:nvGrpSpPr>
          <p:cNvPr id="35" name="Group 34">
            <a:extLst>
              <a:ext uri="{FF2B5EF4-FFF2-40B4-BE49-F238E27FC236}">
                <a16:creationId xmlns:a16="http://schemas.microsoft.com/office/drawing/2014/main" id="{849099B3-EC9D-03B3-7A2E-93D4F93D5C31}"/>
              </a:ext>
            </a:extLst>
          </p:cNvPr>
          <p:cNvGrpSpPr/>
          <p:nvPr/>
        </p:nvGrpSpPr>
        <p:grpSpPr>
          <a:xfrm>
            <a:off x="1073447" y="3912932"/>
            <a:ext cx="595121" cy="594865"/>
            <a:chOff x="978197" y="1922207"/>
            <a:chExt cx="595121" cy="594865"/>
          </a:xfrm>
        </p:grpSpPr>
        <p:sp>
          <p:nvSpPr>
            <p:cNvPr id="36" name="Rectangle 35">
              <a:extLst>
                <a:ext uri="{FF2B5EF4-FFF2-40B4-BE49-F238E27FC236}">
                  <a16:creationId xmlns:a16="http://schemas.microsoft.com/office/drawing/2014/main" id="{5091E2EB-5311-CE38-6510-8D88C7433762}"/>
                </a:ext>
              </a:extLst>
            </p:cNvPr>
            <p:cNvSpPr/>
            <p:nvPr/>
          </p:nvSpPr>
          <p:spPr>
            <a:xfrm>
              <a:off x="978197" y="1922207"/>
              <a:ext cx="297209" cy="29720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37" name="Rectangle 36">
              <a:extLst>
                <a:ext uri="{FF2B5EF4-FFF2-40B4-BE49-F238E27FC236}">
                  <a16:creationId xmlns:a16="http://schemas.microsoft.com/office/drawing/2014/main" id="{9670BB4E-03C4-138B-C553-9E4EAC4173A4}"/>
                </a:ext>
              </a:extLst>
            </p:cNvPr>
            <p:cNvSpPr/>
            <p:nvPr/>
          </p:nvSpPr>
          <p:spPr>
            <a:xfrm>
              <a:off x="1276109" y="1922207"/>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38" name="Rectangle 37">
              <a:extLst>
                <a:ext uri="{FF2B5EF4-FFF2-40B4-BE49-F238E27FC236}">
                  <a16:creationId xmlns:a16="http://schemas.microsoft.com/office/drawing/2014/main" id="{54F80920-E8D6-457A-1C5A-55EB3A2F2DE0}"/>
                </a:ext>
              </a:extLst>
            </p:cNvPr>
            <p:cNvSpPr/>
            <p:nvPr/>
          </p:nvSpPr>
          <p:spPr>
            <a:xfrm>
              <a:off x="978197" y="2219863"/>
              <a:ext cx="297209" cy="29720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39" name="Rectangle 38">
              <a:extLst>
                <a:ext uri="{FF2B5EF4-FFF2-40B4-BE49-F238E27FC236}">
                  <a16:creationId xmlns:a16="http://schemas.microsoft.com/office/drawing/2014/main" id="{769021A7-F310-24C6-6CD4-F30912AD6971}"/>
                </a:ext>
              </a:extLst>
            </p:cNvPr>
            <p:cNvSpPr/>
            <p:nvPr/>
          </p:nvSpPr>
          <p:spPr>
            <a:xfrm>
              <a:off x="1276109" y="2219863"/>
              <a:ext cx="297209" cy="29720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grpSp>
      <p:grpSp>
        <p:nvGrpSpPr>
          <p:cNvPr id="40" name="Group 39">
            <a:extLst>
              <a:ext uri="{FF2B5EF4-FFF2-40B4-BE49-F238E27FC236}">
                <a16:creationId xmlns:a16="http://schemas.microsoft.com/office/drawing/2014/main" id="{1F55263E-C1DA-7A2B-D16E-1B1599B14F9B}"/>
              </a:ext>
            </a:extLst>
          </p:cNvPr>
          <p:cNvGrpSpPr/>
          <p:nvPr/>
        </p:nvGrpSpPr>
        <p:grpSpPr>
          <a:xfrm>
            <a:off x="2254547" y="3912932"/>
            <a:ext cx="595121" cy="594865"/>
            <a:chOff x="978197" y="1922207"/>
            <a:chExt cx="595121" cy="594865"/>
          </a:xfrm>
        </p:grpSpPr>
        <p:sp>
          <p:nvSpPr>
            <p:cNvPr id="41" name="Rectangle 40">
              <a:extLst>
                <a:ext uri="{FF2B5EF4-FFF2-40B4-BE49-F238E27FC236}">
                  <a16:creationId xmlns:a16="http://schemas.microsoft.com/office/drawing/2014/main" id="{1299DADB-0BF9-FABC-2FC0-40261FD785B1}"/>
                </a:ext>
              </a:extLst>
            </p:cNvPr>
            <p:cNvSpPr/>
            <p:nvPr/>
          </p:nvSpPr>
          <p:spPr>
            <a:xfrm>
              <a:off x="978197" y="1922207"/>
              <a:ext cx="297209" cy="29720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2" name="Rectangle 41">
              <a:extLst>
                <a:ext uri="{FF2B5EF4-FFF2-40B4-BE49-F238E27FC236}">
                  <a16:creationId xmlns:a16="http://schemas.microsoft.com/office/drawing/2014/main" id="{D5F16C42-22CE-0116-9834-5011AC7926AA}"/>
                </a:ext>
              </a:extLst>
            </p:cNvPr>
            <p:cNvSpPr/>
            <p:nvPr/>
          </p:nvSpPr>
          <p:spPr>
            <a:xfrm>
              <a:off x="1276109" y="1922207"/>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3" name="Rectangle 42">
              <a:extLst>
                <a:ext uri="{FF2B5EF4-FFF2-40B4-BE49-F238E27FC236}">
                  <a16:creationId xmlns:a16="http://schemas.microsoft.com/office/drawing/2014/main" id="{690E0019-24BC-4FB8-7B1B-CC9D874CD531}"/>
                </a:ext>
              </a:extLst>
            </p:cNvPr>
            <p:cNvSpPr/>
            <p:nvPr/>
          </p:nvSpPr>
          <p:spPr>
            <a:xfrm>
              <a:off x="978197" y="2219863"/>
              <a:ext cx="297209" cy="29720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4" name="Rectangle 43">
              <a:extLst>
                <a:ext uri="{FF2B5EF4-FFF2-40B4-BE49-F238E27FC236}">
                  <a16:creationId xmlns:a16="http://schemas.microsoft.com/office/drawing/2014/main" id="{904875C3-DE12-2866-1C9D-56DC57854E87}"/>
                </a:ext>
              </a:extLst>
            </p:cNvPr>
            <p:cNvSpPr/>
            <p:nvPr/>
          </p:nvSpPr>
          <p:spPr>
            <a:xfrm>
              <a:off x="1276109" y="2219863"/>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grpSp>
      <p:grpSp>
        <p:nvGrpSpPr>
          <p:cNvPr id="45" name="Group 44">
            <a:extLst>
              <a:ext uri="{FF2B5EF4-FFF2-40B4-BE49-F238E27FC236}">
                <a16:creationId xmlns:a16="http://schemas.microsoft.com/office/drawing/2014/main" id="{03B97C02-AD23-705A-D95C-5DA8A4C4B629}"/>
              </a:ext>
            </a:extLst>
          </p:cNvPr>
          <p:cNvGrpSpPr/>
          <p:nvPr/>
        </p:nvGrpSpPr>
        <p:grpSpPr>
          <a:xfrm>
            <a:off x="3435647" y="3912932"/>
            <a:ext cx="595121" cy="594865"/>
            <a:chOff x="978197" y="1922207"/>
            <a:chExt cx="595121" cy="594865"/>
          </a:xfrm>
        </p:grpSpPr>
        <p:sp>
          <p:nvSpPr>
            <p:cNvPr id="46" name="Rectangle 45">
              <a:extLst>
                <a:ext uri="{FF2B5EF4-FFF2-40B4-BE49-F238E27FC236}">
                  <a16:creationId xmlns:a16="http://schemas.microsoft.com/office/drawing/2014/main" id="{CF69CC85-47C1-B492-3912-50B18F072D94}"/>
                </a:ext>
              </a:extLst>
            </p:cNvPr>
            <p:cNvSpPr/>
            <p:nvPr/>
          </p:nvSpPr>
          <p:spPr>
            <a:xfrm>
              <a:off x="978197" y="1922207"/>
              <a:ext cx="297209" cy="29720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7" name="Rectangle 46">
              <a:extLst>
                <a:ext uri="{FF2B5EF4-FFF2-40B4-BE49-F238E27FC236}">
                  <a16:creationId xmlns:a16="http://schemas.microsoft.com/office/drawing/2014/main" id="{51D3C226-81E4-603C-5165-B20F7F501A61}"/>
                </a:ext>
              </a:extLst>
            </p:cNvPr>
            <p:cNvSpPr/>
            <p:nvPr/>
          </p:nvSpPr>
          <p:spPr>
            <a:xfrm>
              <a:off x="1276109" y="1922207"/>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8" name="Rectangle 47">
              <a:extLst>
                <a:ext uri="{FF2B5EF4-FFF2-40B4-BE49-F238E27FC236}">
                  <a16:creationId xmlns:a16="http://schemas.microsoft.com/office/drawing/2014/main" id="{B410316E-A02E-949B-6DFF-03878FB24070}"/>
                </a:ext>
              </a:extLst>
            </p:cNvPr>
            <p:cNvSpPr/>
            <p:nvPr/>
          </p:nvSpPr>
          <p:spPr>
            <a:xfrm>
              <a:off x="978197" y="2219863"/>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49" name="Rectangle 48">
              <a:extLst>
                <a:ext uri="{FF2B5EF4-FFF2-40B4-BE49-F238E27FC236}">
                  <a16:creationId xmlns:a16="http://schemas.microsoft.com/office/drawing/2014/main" id="{41252A2E-578E-2D1A-CDB6-223929F0932C}"/>
                </a:ext>
              </a:extLst>
            </p:cNvPr>
            <p:cNvSpPr/>
            <p:nvPr/>
          </p:nvSpPr>
          <p:spPr>
            <a:xfrm>
              <a:off x="1276109" y="2219863"/>
              <a:ext cx="297209" cy="29720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grpSp>
      <p:grpSp>
        <p:nvGrpSpPr>
          <p:cNvPr id="50" name="Group 49">
            <a:extLst>
              <a:ext uri="{FF2B5EF4-FFF2-40B4-BE49-F238E27FC236}">
                <a16:creationId xmlns:a16="http://schemas.microsoft.com/office/drawing/2014/main" id="{1B58258A-4C41-AF71-72D7-D68A066BA9EC}"/>
              </a:ext>
            </a:extLst>
          </p:cNvPr>
          <p:cNvGrpSpPr/>
          <p:nvPr/>
        </p:nvGrpSpPr>
        <p:grpSpPr>
          <a:xfrm>
            <a:off x="4616747" y="3912932"/>
            <a:ext cx="595121" cy="594865"/>
            <a:chOff x="978197" y="1922207"/>
            <a:chExt cx="595121" cy="594865"/>
          </a:xfrm>
        </p:grpSpPr>
        <p:sp>
          <p:nvSpPr>
            <p:cNvPr id="51" name="Rectangle 50">
              <a:extLst>
                <a:ext uri="{FF2B5EF4-FFF2-40B4-BE49-F238E27FC236}">
                  <a16:creationId xmlns:a16="http://schemas.microsoft.com/office/drawing/2014/main" id="{9A08E10D-2103-0BA7-CE35-AE6A0A99152F}"/>
                </a:ext>
              </a:extLst>
            </p:cNvPr>
            <p:cNvSpPr/>
            <p:nvPr/>
          </p:nvSpPr>
          <p:spPr>
            <a:xfrm>
              <a:off x="978197" y="1922207"/>
              <a:ext cx="297209" cy="29720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52" name="Rectangle 51">
              <a:extLst>
                <a:ext uri="{FF2B5EF4-FFF2-40B4-BE49-F238E27FC236}">
                  <a16:creationId xmlns:a16="http://schemas.microsoft.com/office/drawing/2014/main" id="{A5D2E610-DCF0-5BA2-344D-F695E82801C5}"/>
                </a:ext>
              </a:extLst>
            </p:cNvPr>
            <p:cNvSpPr/>
            <p:nvPr/>
          </p:nvSpPr>
          <p:spPr>
            <a:xfrm>
              <a:off x="1276109" y="1922207"/>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53" name="Rectangle 52">
              <a:extLst>
                <a:ext uri="{FF2B5EF4-FFF2-40B4-BE49-F238E27FC236}">
                  <a16:creationId xmlns:a16="http://schemas.microsoft.com/office/drawing/2014/main" id="{A316B6A3-02F7-8D6D-AD92-64DF576E4F59}"/>
                </a:ext>
              </a:extLst>
            </p:cNvPr>
            <p:cNvSpPr/>
            <p:nvPr/>
          </p:nvSpPr>
          <p:spPr>
            <a:xfrm>
              <a:off x="978197" y="2219863"/>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54" name="Rectangle 53">
              <a:extLst>
                <a:ext uri="{FF2B5EF4-FFF2-40B4-BE49-F238E27FC236}">
                  <a16:creationId xmlns:a16="http://schemas.microsoft.com/office/drawing/2014/main" id="{0D19CC0C-A71A-74D2-55C0-0C8813C6A662}"/>
                </a:ext>
              </a:extLst>
            </p:cNvPr>
            <p:cNvSpPr/>
            <p:nvPr/>
          </p:nvSpPr>
          <p:spPr>
            <a:xfrm>
              <a:off x="1276109" y="2219863"/>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grpSp>
      <p:grpSp>
        <p:nvGrpSpPr>
          <p:cNvPr id="55" name="Group 54">
            <a:extLst>
              <a:ext uri="{FF2B5EF4-FFF2-40B4-BE49-F238E27FC236}">
                <a16:creationId xmlns:a16="http://schemas.microsoft.com/office/drawing/2014/main" id="{49FE7904-B719-F073-6AD3-870EE69FFB1D}"/>
              </a:ext>
            </a:extLst>
          </p:cNvPr>
          <p:cNvGrpSpPr/>
          <p:nvPr/>
        </p:nvGrpSpPr>
        <p:grpSpPr>
          <a:xfrm>
            <a:off x="1073447" y="5017832"/>
            <a:ext cx="595121" cy="594865"/>
            <a:chOff x="978197" y="1922207"/>
            <a:chExt cx="595121" cy="594865"/>
          </a:xfrm>
        </p:grpSpPr>
        <p:sp>
          <p:nvSpPr>
            <p:cNvPr id="56" name="Rectangle 55">
              <a:extLst>
                <a:ext uri="{FF2B5EF4-FFF2-40B4-BE49-F238E27FC236}">
                  <a16:creationId xmlns:a16="http://schemas.microsoft.com/office/drawing/2014/main" id="{61790938-A712-7CF0-29F5-0FEF2888D9BF}"/>
                </a:ext>
              </a:extLst>
            </p:cNvPr>
            <p:cNvSpPr/>
            <p:nvPr/>
          </p:nvSpPr>
          <p:spPr>
            <a:xfrm>
              <a:off x="978197" y="1922207"/>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57" name="Rectangle 56">
              <a:extLst>
                <a:ext uri="{FF2B5EF4-FFF2-40B4-BE49-F238E27FC236}">
                  <a16:creationId xmlns:a16="http://schemas.microsoft.com/office/drawing/2014/main" id="{51EA3B93-125B-4140-10CA-DEE05E45FA48}"/>
                </a:ext>
              </a:extLst>
            </p:cNvPr>
            <p:cNvSpPr/>
            <p:nvPr/>
          </p:nvSpPr>
          <p:spPr>
            <a:xfrm>
              <a:off x="1276109" y="1922207"/>
              <a:ext cx="297209" cy="29720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58" name="Rectangle 57">
              <a:extLst>
                <a:ext uri="{FF2B5EF4-FFF2-40B4-BE49-F238E27FC236}">
                  <a16:creationId xmlns:a16="http://schemas.microsoft.com/office/drawing/2014/main" id="{1C17A18A-8BDB-EC0D-D831-0A0439F53D16}"/>
                </a:ext>
              </a:extLst>
            </p:cNvPr>
            <p:cNvSpPr/>
            <p:nvPr/>
          </p:nvSpPr>
          <p:spPr>
            <a:xfrm>
              <a:off x="978197" y="2219863"/>
              <a:ext cx="297209" cy="29720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59" name="Rectangle 58">
              <a:extLst>
                <a:ext uri="{FF2B5EF4-FFF2-40B4-BE49-F238E27FC236}">
                  <a16:creationId xmlns:a16="http://schemas.microsoft.com/office/drawing/2014/main" id="{56D27BE5-07A4-679D-4740-FF79D85FE354}"/>
                </a:ext>
              </a:extLst>
            </p:cNvPr>
            <p:cNvSpPr/>
            <p:nvPr/>
          </p:nvSpPr>
          <p:spPr>
            <a:xfrm>
              <a:off x="1276109" y="2219863"/>
              <a:ext cx="297209" cy="29720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grpSp>
      <p:grpSp>
        <p:nvGrpSpPr>
          <p:cNvPr id="60" name="Group 59">
            <a:extLst>
              <a:ext uri="{FF2B5EF4-FFF2-40B4-BE49-F238E27FC236}">
                <a16:creationId xmlns:a16="http://schemas.microsoft.com/office/drawing/2014/main" id="{D916E07C-A2D6-4DE9-3E5D-CEF63DB172D0}"/>
              </a:ext>
            </a:extLst>
          </p:cNvPr>
          <p:cNvGrpSpPr/>
          <p:nvPr/>
        </p:nvGrpSpPr>
        <p:grpSpPr>
          <a:xfrm>
            <a:off x="2254547" y="5017832"/>
            <a:ext cx="595121" cy="594865"/>
            <a:chOff x="978197" y="1922207"/>
            <a:chExt cx="595121" cy="594865"/>
          </a:xfrm>
        </p:grpSpPr>
        <p:sp>
          <p:nvSpPr>
            <p:cNvPr id="61" name="Rectangle 60">
              <a:extLst>
                <a:ext uri="{FF2B5EF4-FFF2-40B4-BE49-F238E27FC236}">
                  <a16:creationId xmlns:a16="http://schemas.microsoft.com/office/drawing/2014/main" id="{2CCE0FE4-D566-E9E3-CD12-9CF54D8D4088}"/>
                </a:ext>
              </a:extLst>
            </p:cNvPr>
            <p:cNvSpPr/>
            <p:nvPr/>
          </p:nvSpPr>
          <p:spPr>
            <a:xfrm>
              <a:off x="978197" y="1922207"/>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62" name="Rectangle 61">
              <a:extLst>
                <a:ext uri="{FF2B5EF4-FFF2-40B4-BE49-F238E27FC236}">
                  <a16:creationId xmlns:a16="http://schemas.microsoft.com/office/drawing/2014/main" id="{8B538148-CE1C-CFBB-B80D-F5EBCB60A0C5}"/>
                </a:ext>
              </a:extLst>
            </p:cNvPr>
            <p:cNvSpPr/>
            <p:nvPr/>
          </p:nvSpPr>
          <p:spPr>
            <a:xfrm>
              <a:off x="1276109" y="1922207"/>
              <a:ext cx="297209" cy="29720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63" name="Rectangle 62">
              <a:extLst>
                <a:ext uri="{FF2B5EF4-FFF2-40B4-BE49-F238E27FC236}">
                  <a16:creationId xmlns:a16="http://schemas.microsoft.com/office/drawing/2014/main" id="{FFDA1535-97EF-9DA9-FE40-933FA66AC489}"/>
                </a:ext>
              </a:extLst>
            </p:cNvPr>
            <p:cNvSpPr/>
            <p:nvPr/>
          </p:nvSpPr>
          <p:spPr>
            <a:xfrm>
              <a:off x="978197" y="2219863"/>
              <a:ext cx="297209" cy="29720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64" name="Rectangle 63">
              <a:extLst>
                <a:ext uri="{FF2B5EF4-FFF2-40B4-BE49-F238E27FC236}">
                  <a16:creationId xmlns:a16="http://schemas.microsoft.com/office/drawing/2014/main" id="{DE612301-FFD1-0621-2748-A20A8B357BCD}"/>
                </a:ext>
              </a:extLst>
            </p:cNvPr>
            <p:cNvSpPr/>
            <p:nvPr/>
          </p:nvSpPr>
          <p:spPr>
            <a:xfrm>
              <a:off x="1276109" y="2219863"/>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grpSp>
      <p:grpSp>
        <p:nvGrpSpPr>
          <p:cNvPr id="65" name="Group 64">
            <a:extLst>
              <a:ext uri="{FF2B5EF4-FFF2-40B4-BE49-F238E27FC236}">
                <a16:creationId xmlns:a16="http://schemas.microsoft.com/office/drawing/2014/main" id="{D5760EB4-175E-FEC0-0DB2-86445D86A418}"/>
              </a:ext>
            </a:extLst>
          </p:cNvPr>
          <p:cNvGrpSpPr/>
          <p:nvPr/>
        </p:nvGrpSpPr>
        <p:grpSpPr>
          <a:xfrm>
            <a:off x="3435647" y="5017832"/>
            <a:ext cx="595121" cy="594865"/>
            <a:chOff x="978197" y="1922207"/>
            <a:chExt cx="595121" cy="594865"/>
          </a:xfrm>
        </p:grpSpPr>
        <p:sp>
          <p:nvSpPr>
            <p:cNvPr id="66" name="Rectangle 65">
              <a:extLst>
                <a:ext uri="{FF2B5EF4-FFF2-40B4-BE49-F238E27FC236}">
                  <a16:creationId xmlns:a16="http://schemas.microsoft.com/office/drawing/2014/main" id="{27A973F9-D573-77C8-B9AE-BB70B8815969}"/>
                </a:ext>
              </a:extLst>
            </p:cNvPr>
            <p:cNvSpPr/>
            <p:nvPr/>
          </p:nvSpPr>
          <p:spPr>
            <a:xfrm>
              <a:off x="978197" y="1922207"/>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67" name="Rectangle 66">
              <a:extLst>
                <a:ext uri="{FF2B5EF4-FFF2-40B4-BE49-F238E27FC236}">
                  <a16:creationId xmlns:a16="http://schemas.microsoft.com/office/drawing/2014/main" id="{93949168-DB28-8546-17FF-F0CDD45B2DD4}"/>
                </a:ext>
              </a:extLst>
            </p:cNvPr>
            <p:cNvSpPr/>
            <p:nvPr/>
          </p:nvSpPr>
          <p:spPr>
            <a:xfrm>
              <a:off x="1276109" y="1922207"/>
              <a:ext cx="297209" cy="29720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68" name="Rectangle 67">
              <a:extLst>
                <a:ext uri="{FF2B5EF4-FFF2-40B4-BE49-F238E27FC236}">
                  <a16:creationId xmlns:a16="http://schemas.microsoft.com/office/drawing/2014/main" id="{AB596CBA-928A-86C5-6293-0DC4ADBF21C4}"/>
                </a:ext>
              </a:extLst>
            </p:cNvPr>
            <p:cNvSpPr/>
            <p:nvPr/>
          </p:nvSpPr>
          <p:spPr>
            <a:xfrm>
              <a:off x="978197" y="2219863"/>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69" name="Rectangle 68">
              <a:extLst>
                <a:ext uri="{FF2B5EF4-FFF2-40B4-BE49-F238E27FC236}">
                  <a16:creationId xmlns:a16="http://schemas.microsoft.com/office/drawing/2014/main" id="{A85D7793-8D45-7829-1927-E9E654EE4312}"/>
                </a:ext>
              </a:extLst>
            </p:cNvPr>
            <p:cNvSpPr/>
            <p:nvPr/>
          </p:nvSpPr>
          <p:spPr>
            <a:xfrm>
              <a:off x="1276109" y="2219863"/>
              <a:ext cx="297209" cy="29720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grpSp>
      <p:grpSp>
        <p:nvGrpSpPr>
          <p:cNvPr id="70" name="Group 69">
            <a:extLst>
              <a:ext uri="{FF2B5EF4-FFF2-40B4-BE49-F238E27FC236}">
                <a16:creationId xmlns:a16="http://schemas.microsoft.com/office/drawing/2014/main" id="{CD0DF165-F717-0B02-37B8-95278D346128}"/>
              </a:ext>
            </a:extLst>
          </p:cNvPr>
          <p:cNvGrpSpPr/>
          <p:nvPr/>
        </p:nvGrpSpPr>
        <p:grpSpPr>
          <a:xfrm>
            <a:off x="4616747" y="5017832"/>
            <a:ext cx="595121" cy="594865"/>
            <a:chOff x="978197" y="1922207"/>
            <a:chExt cx="595121" cy="594865"/>
          </a:xfrm>
        </p:grpSpPr>
        <p:sp>
          <p:nvSpPr>
            <p:cNvPr id="71" name="Rectangle 70">
              <a:extLst>
                <a:ext uri="{FF2B5EF4-FFF2-40B4-BE49-F238E27FC236}">
                  <a16:creationId xmlns:a16="http://schemas.microsoft.com/office/drawing/2014/main" id="{AD241369-193C-B951-1DAD-4B99348DD37C}"/>
                </a:ext>
              </a:extLst>
            </p:cNvPr>
            <p:cNvSpPr/>
            <p:nvPr/>
          </p:nvSpPr>
          <p:spPr>
            <a:xfrm>
              <a:off x="978197" y="1922207"/>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72" name="Rectangle 71">
              <a:extLst>
                <a:ext uri="{FF2B5EF4-FFF2-40B4-BE49-F238E27FC236}">
                  <a16:creationId xmlns:a16="http://schemas.microsoft.com/office/drawing/2014/main" id="{9B9F646D-5AF7-8461-8C0A-7EB8064D262B}"/>
                </a:ext>
              </a:extLst>
            </p:cNvPr>
            <p:cNvSpPr/>
            <p:nvPr/>
          </p:nvSpPr>
          <p:spPr>
            <a:xfrm>
              <a:off x="1276109" y="1922207"/>
              <a:ext cx="297209" cy="29720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73" name="Rectangle 72">
              <a:extLst>
                <a:ext uri="{FF2B5EF4-FFF2-40B4-BE49-F238E27FC236}">
                  <a16:creationId xmlns:a16="http://schemas.microsoft.com/office/drawing/2014/main" id="{971716DF-7314-0276-76B8-AFFBF6957CF4}"/>
                </a:ext>
              </a:extLst>
            </p:cNvPr>
            <p:cNvSpPr/>
            <p:nvPr/>
          </p:nvSpPr>
          <p:spPr>
            <a:xfrm>
              <a:off x="978197" y="2219863"/>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74" name="Rectangle 73">
              <a:extLst>
                <a:ext uri="{FF2B5EF4-FFF2-40B4-BE49-F238E27FC236}">
                  <a16:creationId xmlns:a16="http://schemas.microsoft.com/office/drawing/2014/main" id="{FF3C0F67-2FBA-5D69-11C8-8C12209AA279}"/>
                </a:ext>
              </a:extLst>
            </p:cNvPr>
            <p:cNvSpPr/>
            <p:nvPr/>
          </p:nvSpPr>
          <p:spPr>
            <a:xfrm>
              <a:off x="1276109" y="2219863"/>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grpSp>
      <p:grpSp>
        <p:nvGrpSpPr>
          <p:cNvPr id="75" name="Group 74">
            <a:extLst>
              <a:ext uri="{FF2B5EF4-FFF2-40B4-BE49-F238E27FC236}">
                <a16:creationId xmlns:a16="http://schemas.microsoft.com/office/drawing/2014/main" id="{EFBF091B-6B0D-55F9-2828-22C7431C9035}"/>
              </a:ext>
            </a:extLst>
          </p:cNvPr>
          <p:cNvGrpSpPr/>
          <p:nvPr/>
        </p:nvGrpSpPr>
        <p:grpSpPr>
          <a:xfrm>
            <a:off x="1073447" y="6122732"/>
            <a:ext cx="595121" cy="594865"/>
            <a:chOff x="978197" y="1922207"/>
            <a:chExt cx="595121" cy="594865"/>
          </a:xfrm>
        </p:grpSpPr>
        <p:sp>
          <p:nvSpPr>
            <p:cNvPr id="76" name="Rectangle 75">
              <a:extLst>
                <a:ext uri="{FF2B5EF4-FFF2-40B4-BE49-F238E27FC236}">
                  <a16:creationId xmlns:a16="http://schemas.microsoft.com/office/drawing/2014/main" id="{174157AD-0D0A-254E-B2F9-E3726F2FDFBF}"/>
                </a:ext>
              </a:extLst>
            </p:cNvPr>
            <p:cNvSpPr/>
            <p:nvPr/>
          </p:nvSpPr>
          <p:spPr>
            <a:xfrm>
              <a:off x="978197" y="1922207"/>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77" name="Rectangle 76">
              <a:extLst>
                <a:ext uri="{FF2B5EF4-FFF2-40B4-BE49-F238E27FC236}">
                  <a16:creationId xmlns:a16="http://schemas.microsoft.com/office/drawing/2014/main" id="{042C7626-6300-22C1-262B-29873CB58500}"/>
                </a:ext>
              </a:extLst>
            </p:cNvPr>
            <p:cNvSpPr/>
            <p:nvPr/>
          </p:nvSpPr>
          <p:spPr>
            <a:xfrm>
              <a:off x="1276109" y="1922207"/>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78" name="Rectangle 77">
              <a:extLst>
                <a:ext uri="{FF2B5EF4-FFF2-40B4-BE49-F238E27FC236}">
                  <a16:creationId xmlns:a16="http://schemas.microsoft.com/office/drawing/2014/main" id="{C50608EE-EBAF-F7C8-77B4-AD2E8FB670AB}"/>
                </a:ext>
              </a:extLst>
            </p:cNvPr>
            <p:cNvSpPr/>
            <p:nvPr/>
          </p:nvSpPr>
          <p:spPr>
            <a:xfrm>
              <a:off x="978197" y="2219863"/>
              <a:ext cx="297209" cy="29720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79" name="Rectangle 78">
              <a:extLst>
                <a:ext uri="{FF2B5EF4-FFF2-40B4-BE49-F238E27FC236}">
                  <a16:creationId xmlns:a16="http://schemas.microsoft.com/office/drawing/2014/main" id="{C18E7B9D-1BCB-7B15-718A-1374BE8AA643}"/>
                </a:ext>
              </a:extLst>
            </p:cNvPr>
            <p:cNvSpPr/>
            <p:nvPr/>
          </p:nvSpPr>
          <p:spPr>
            <a:xfrm>
              <a:off x="1276109" y="2219863"/>
              <a:ext cx="297209" cy="29720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grpSp>
      <p:grpSp>
        <p:nvGrpSpPr>
          <p:cNvPr id="80" name="Group 79">
            <a:extLst>
              <a:ext uri="{FF2B5EF4-FFF2-40B4-BE49-F238E27FC236}">
                <a16:creationId xmlns:a16="http://schemas.microsoft.com/office/drawing/2014/main" id="{DEF58BAC-546E-FF9E-820B-79087486CDF8}"/>
              </a:ext>
            </a:extLst>
          </p:cNvPr>
          <p:cNvGrpSpPr/>
          <p:nvPr/>
        </p:nvGrpSpPr>
        <p:grpSpPr>
          <a:xfrm>
            <a:off x="2254547" y="6122732"/>
            <a:ext cx="595121" cy="594865"/>
            <a:chOff x="978197" y="1922207"/>
            <a:chExt cx="595121" cy="594865"/>
          </a:xfrm>
        </p:grpSpPr>
        <p:sp>
          <p:nvSpPr>
            <p:cNvPr id="81" name="Rectangle 80">
              <a:extLst>
                <a:ext uri="{FF2B5EF4-FFF2-40B4-BE49-F238E27FC236}">
                  <a16:creationId xmlns:a16="http://schemas.microsoft.com/office/drawing/2014/main" id="{C73DEB7D-162F-5F4A-8C51-BEAD8967F7DA}"/>
                </a:ext>
              </a:extLst>
            </p:cNvPr>
            <p:cNvSpPr/>
            <p:nvPr/>
          </p:nvSpPr>
          <p:spPr>
            <a:xfrm>
              <a:off x="978197" y="1922207"/>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82" name="Rectangle 81">
              <a:extLst>
                <a:ext uri="{FF2B5EF4-FFF2-40B4-BE49-F238E27FC236}">
                  <a16:creationId xmlns:a16="http://schemas.microsoft.com/office/drawing/2014/main" id="{FCE91B9E-3B5B-39F4-992C-1885E300EEF1}"/>
                </a:ext>
              </a:extLst>
            </p:cNvPr>
            <p:cNvSpPr/>
            <p:nvPr/>
          </p:nvSpPr>
          <p:spPr>
            <a:xfrm>
              <a:off x="1276109" y="1922207"/>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83" name="Rectangle 82">
              <a:extLst>
                <a:ext uri="{FF2B5EF4-FFF2-40B4-BE49-F238E27FC236}">
                  <a16:creationId xmlns:a16="http://schemas.microsoft.com/office/drawing/2014/main" id="{604AD599-6F8C-9F80-AE12-2B26BA34E91C}"/>
                </a:ext>
              </a:extLst>
            </p:cNvPr>
            <p:cNvSpPr/>
            <p:nvPr/>
          </p:nvSpPr>
          <p:spPr>
            <a:xfrm>
              <a:off x="978197" y="2219863"/>
              <a:ext cx="297209" cy="29720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84" name="Rectangle 83">
              <a:extLst>
                <a:ext uri="{FF2B5EF4-FFF2-40B4-BE49-F238E27FC236}">
                  <a16:creationId xmlns:a16="http://schemas.microsoft.com/office/drawing/2014/main" id="{BCF30B06-C155-3669-F600-82310A6EBC66}"/>
                </a:ext>
              </a:extLst>
            </p:cNvPr>
            <p:cNvSpPr/>
            <p:nvPr/>
          </p:nvSpPr>
          <p:spPr>
            <a:xfrm>
              <a:off x="1276109" y="2219863"/>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grpSp>
      <p:grpSp>
        <p:nvGrpSpPr>
          <p:cNvPr id="85" name="Group 84">
            <a:extLst>
              <a:ext uri="{FF2B5EF4-FFF2-40B4-BE49-F238E27FC236}">
                <a16:creationId xmlns:a16="http://schemas.microsoft.com/office/drawing/2014/main" id="{185433BD-EA95-ACF9-81EF-8FC7EBBB624E}"/>
              </a:ext>
            </a:extLst>
          </p:cNvPr>
          <p:cNvGrpSpPr/>
          <p:nvPr/>
        </p:nvGrpSpPr>
        <p:grpSpPr>
          <a:xfrm>
            <a:off x="3435647" y="6122732"/>
            <a:ext cx="595121" cy="594865"/>
            <a:chOff x="978197" y="1922207"/>
            <a:chExt cx="595121" cy="594865"/>
          </a:xfrm>
        </p:grpSpPr>
        <p:sp>
          <p:nvSpPr>
            <p:cNvPr id="86" name="Rectangle 85">
              <a:extLst>
                <a:ext uri="{FF2B5EF4-FFF2-40B4-BE49-F238E27FC236}">
                  <a16:creationId xmlns:a16="http://schemas.microsoft.com/office/drawing/2014/main" id="{D06B6617-A134-E2C8-C715-482517358AA8}"/>
                </a:ext>
              </a:extLst>
            </p:cNvPr>
            <p:cNvSpPr/>
            <p:nvPr/>
          </p:nvSpPr>
          <p:spPr>
            <a:xfrm>
              <a:off x="978197" y="1922207"/>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87" name="Rectangle 86">
              <a:extLst>
                <a:ext uri="{FF2B5EF4-FFF2-40B4-BE49-F238E27FC236}">
                  <a16:creationId xmlns:a16="http://schemas.microsoft.com/office/drawing/2014/main" id="{9C772F1E-AB6D-4486-E969-4C1D3497D6DC}"/>
                </a:ext>
              </a:extLst>
            </p:cNvPr>
            <p:cNvSpPr/>
            <p:nvPr/>
          </p:nvSpPr>
          <p:spPr>
            <a:xfrm>
              <a:off x="1276109" y="1922207"/>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88" name="Rectangle 87">
              <a:extLst>
                <a:ext uri="{FF2B5EF4-FFF2-40B4-BE49-F238E27FC236}">
                  <a16:creationId xmlns:a16="http://schemas.microsoft.com/office/drawing/2014/main" id="{6D32BD53-9CA4-72CE-0C7C-BDFF21DB2F26}"/>
                </a:ext>
              </a:extLst>
            </p:cNvPr>
            <p:cNvSpPr/>
            <p:nvPr/>
          </p:nvSpPr>
          <p:spPr>
            <a:xfrm>
              <a:off x="978197" y="2219863"/>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89" name="Rectangle 88">
              <a:extLst>
                <a:ext uri="{FF2B5EF4-FFF2-40B4-BE49-F238E27FC236}">
                  <a16:creationId xmlns:a16="http://schemas.microsoft.com/office/drawing/2014/main" id="{AE5D9049-2F8E-CBAC-8A76-81CDCA852079}"/>
                </a:ext>
              </a:extLst>
            </p:cNvPr>
            <p:cNvSpPr/>
            <p:nvPr/>
          </p:nvSpPr>
          <p:spPr>
            <a:xfrm>
              <a:off x="1276109" y="2219863"/>
              <a:ext cx="297209" cy="29720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grpSp>
      <p:grpSp>
        <p:nvGrpSpPr>
          <p:cNvPr id="90" name="Group 89">
            <a:extLst>
              <a:ext uri="{FF2B5EF4-FFF2-40B4-BE49-F238E27FC236}">
                <a16:creationId xmlns:a16="http://schemas.microsoft.com/office/drawing/2014/main" id="{BA6253AA-C793-E542-B580-7CC2B163E762}"/>
              </a:ext>
            </a:extLst>
          </p:cNvPr>
          <p:cNvGrpSpPr/>
          <p:nvPr/>
        </p:nvGrpSpPr>
        <p:grpSpPr>
          <a:xfrm>
            <a:off x="4616747" y="6122732"/>
            <a:ext cx="595121" cy="594865"/>
            <a:chOff x="978197" y="1922207"/>
            <a:chExt cx="595121" cy="594865"/>
          </a:xfrm>
        </p:grpSpPr>
        <p:sp>
          <p:nvSpPr>
            <p:cNvPr id="91" name="Rectangle 90">
              <a:extLst>
                <a:ext uri="{FF2B5EF4-FFF2-40B4-BE49-F238E27FC236}">
                  <a16:creationId xmlns:a16="http://schemas.microsoft.com/office/drawing/2014/main" id="{5B237967-7F31-B6DE-8AC9-901FD1B24F14}"/>
                </a:ext>
              </a:extLst>
            </p:cNvPr>
            <p:cNvSpPr/>
            <p:nvPr/>
          </p:nvSpPr>
          <p:spPr>
            <a:xfrm>
              <a:off x="978197" y="1922207"/>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92" name="Rectangle 91">
              <a:extLst>
                <a:ext uri="{FF2B5EF4-FFF2-40B4-BE49-F238E27FC236}">
                  <a16:creationId xmlns:a16="http://schemas.microsoft.com/office/drawing/2014/main" id="{E49E5A79-DBA1-DDFB-80C7-2D0B6ACA59F1}"/>
                </a:ext>
              </a:extLst>
            </p:cNvPr>
            <p:cNvSpPr/>
            <p:nvPr/>
          </p:nvSpPr>
          <p:spPr>
            <a:xfrm>
              <a:off x="1276109" y="1922207"/>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93" name="Rectangle 92">
              <a:extLst>
                <a:ext uri="{FF2B5EF4-FFF2-40B4-BE49-F238E27FC236}">
                  <a16:creationId xmlns:a16="http://schemas.microsoft.com/office/drawing/2014/main" id="{3FCFFA87-11DE-4AF9-FC85-DC6703DE33E9}"/>
                </a:ext>
              </a:extLst>
            </p:cNvPr>
            <p:cNvSpPr/>
            <p:nvPr/>
          </p:nvSpPr>
          <p:spPr>
            <a:xfrm>
              <a:off x="978197" y="2219863"/>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94" name="Rectangle 93">
              <a:extLst>
                <a:ext uri="{FF2B5EF4-FFF2-40B4-BE49-F238E27FC236}">
                  <a16:creationId xmlns:a16="http://schemas.microsoft.com/office/drawing/2014/main" id="{E61DB6B1-38A3-FC6E-DA9F-B2410837E51E}"/>
                </a:ext>
              </a:extLst>
            </p:cNvPr>
            <p:cNvSpPr/>
            <p:nvPr/>
          </p:nvSpPr>
          <p:spPr>
            <a:xfrm>
              <a:off x="1276109" y="2219863"/>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grpSp>
      <p:sp>
        <p:nvSpPr>
          <p:cNvPr id="111" name="Rectangle 110">
            <a:extLst>
              <a:ext uri="{FF2B5EF4-FFF2-40B4-BE49-F238E27FC236}">
                <a16:creationId xmlns:a16="http://schemas.microsoft.com/office/drawing/2014/main" id="{0822BB15-8914-6C97-F285-F88D6CE50887}"/>
              </a:ext>
            </a:extLst>
          </p:cNvPr>
          <p:cNvSpPr/>
          <p:nvPr/>
        </p:nvSpPr>
        <p:spPr>
          <a:xfrm>
            <a:off x="1714259" y="1236407"/>
            <a:ext cx="590791" cy="297209"/>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70C0"/>
                </a:solidFill>
              </a:rPr>
              <a:t>SC</a:t>
            </a:r>
          </a:p>
        </p:txBody>
      </p:sp>
      <p:sp>
        <p:nvSpPr>
          <p:cNvPr id="113" name="Rectangle 112">
            <a:extLst>
              <a:ext uri="{FF2B5EF4-FFF2-40B4-BE49-F238E27FC236}">
                <a16:creationId xmlns:a16="http://schemas.microsoft.com/office/drawing/2014/main" id="{D14452CE-5301-246A-C0B6-46C6C7B719ED}"/>
              </a:ext>
            </a:extLst>
          </p:cNvPr>
          <p:cNvSpPr/>
          <p:nvPr/>
        </p:nvSpPr>
        <p:spPr>
          <a:xfrm>
            <a:off x="1864022" y="1531682"/>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117" name="Rectangle 116">
            <a:extLst>
              <a:ext uri="{FF2B5EF4-FFF2-40B4-BE49-F238E27FC236}">
                <a16:creationId xmlns:a16="http://schemas.microsoft.com/office/drawing/2014/main" id="{1D8DC7FB-5CD4-6006-AF4D-526EBC497233}"/>
              </a:ext>
            </a:extLst>
          </p:cNvPr>
          <p:cNvSpPr/>
          <p:nvPr/>
        </p:nvSpPr>
        <p:spPr>
          <a:xfrm>
            <a:off x="2847734" y="1236407"/>
            <a:ext cx="590791" cy="297209"/>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2400" b="1" dirty="0">
                <a:solidFill>
                  <a:srgbClr val="0070C0"/>
                </a:solidFill>
              </a:rPr>
              <a:t>LD</a:t>
            </a:r>
          </a:p>
        </p:txBody>
      </p:sp>
      <p:grpSp>
        <p:nvGrpSpPr>
          <p:cNvPr id="118" name="Group 117">
            <a:extLst>
              <a:ext uri="{FF2B5EF4-FFF2-40B4-BE49-F238E27FC236}">
                <a16:creationId xmlns:a16="http://schemas.microsoft.com/office/drawing/2014/main" id="{11228C90-81EC-EBE2-6E56-0685A111B8C7}"/>
              </a:ext>
            </a:extLst>
          </p:cNvPr>
          <p:cNvGrpSpPr/>
          <p:nvPr/>
        </p:nvGrpSpPr>
        <p:grpSpPr>
          <a:xfrm>
            <a:off x="2997497" y="1531682"/>
            <a:ext cx="297209" cy="594865"/>
            <a:chOff x="978197" y="1922207"/>
            <a:chExt cx="297209" cy="594865"/>
          </a:xfrm>
        </p:grpSpPr>
        <p:sp>
          <p:nvSpPr>
            <p:cNvPr id="119" name="Rectangle 118">
              <a:extLst>
                <a:ext uri="{FF2B5EF4-FFF2-40B4-BE49-F238E27FC236}">
                  <a16:creationId xmlns:a16="http://schemas.microsoft.com/office/drawing/2014/main" id="{494DABC6-98E9-00AD-2DA9-E8BF83F09446}"/>
                </a:ext>
              </a:extLst>
            </p:cNvPr>
            <p:cNvSpPr/>
            <p:nvPr/>
          </p:nvSpPr>
          <p:spPr>
            <a:xfrm>
              <a:off x="978197" y="1922207"/>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120" name="Rectangle 119">
              <a:extLst>
                <a:ext uri="{FF2B5EF4-FFF2-40B4-BE49-F238E27FC236}">
                  <a16:creationId xmlns:a16="http://schemas.microsoft.com/office/drawing/2014/main" id="{C4E42DC1-E40C-2367-EF33-4A8F277427C2}"/>
                </a:ext>
              </a:extLst>
            </p:cNvPr>
            <p:cNvSpPr/>
            <p:nvPr/>
          </p:nvSpPr>
          <p:spPr>
            <a:xfrm>
              <a:off x="978197" y="2219863"/>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grpSp>
      <p:sp>
        <p:nvSpPr>
          <p:cNvPr id="121" name="Rectangle 120">
            <a:extLst>
              <a:ext uri="{FF2B5EF4-FFF2-40B4-BE49-F238E27FC236}">
                <a16:creationId xmlns:a16="http://schemas.microsoft.com/office/drawing/2014/main" id="{927808AC-C262-4B99-54DA-43EE5A7BF3B3}"/>
              </a:ext>
            </a:extLst>
          </p:cNvPr>
          <p:cNvSpPr/>
          <p:nvPr/>
        </p:nvSpPr>
        <p:spPr>
          <a:xfrm>
            <a:off x="4009784" y="1236407"/>
            <a:ext cx="590791" cy="297209"/>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2400" b="1" dirty="0">
                <a:solidFill>
                  <a:srgbClr val="0070C0"/>
                </a:solidFill>
              </a:rPr>
              <a:t>LR</a:t>
            </a:r>
          </a:p>
        </p:txBody>
      </p:sp>
      <p:grpSp>
        <p:nvGrpSpPr>
          <p:cNvPr id="130" name="Group 129">
            <a:extLst>
              <a:ext uri="{FF2B5EF4-FFF2-40B4-BE49-F238E27FC236}">
                <a16:creationId xmlns:a16="http://schemas.microsoft.com/office/drawing/2014/main" id="{89204F55-62C5-C658-D36A-744E8E44FA67}"/>
              </a:ext>
            </a:extLst>
          </p:cNvPr>
          <p:cNvGrpSpPr/>
          <p:nvPr/>
        </p:nvGrpSpPr>
        <p:grpSpPr>
          <a:xfrm>
            <a:off x="4007147" y="1531682"/>
            <a:ext cx="595121" cy="297209"/>
            <a:chOff x="978197" y="1922207"/>
            <a:chExt cx="595121" cy="297209"/>
          </a:xfrm>
        </p:grpSpPr>
        <p:sp>
          <p:nvSpPr>
            <p:cNvPr id="131" name="Rectangle 130">
              <a:extLst>
                <a:ext uri="{FF2B5EF4-FFF2-40B4-BE49-F238E27FC236}">
                  <a16:creationId xmlns:a16="http://schemas.microsoft.com/office/drawing/2014/main" id="{4606B0AD-C67D-F9AA-D9CE-D7BBDAAE83A5}"/>
                </a:ext>
              </a:extLst>
            </p:cNvPr>
            <p:cNvSpPr/>
            <p:nvPr/>
          </p:nvSpPr>
          <p:spPr>
            <a:xfrm>
              <a:off x="978197" y="1922207"/>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132" name="Rectangle 131">
              <a:extLst>
                <a:ext uri="{FF2B5EF4-FFF2-40B4-BE49-F238E27FC236}">
                  <a16:creationId xmlns:a16="http://schemas.microsoft.com/office/drawing/2014/main" id="{669CA32F-B489-AFD6-F921-D59095DD1A6D}"/>
                </a:ext>
              </a:extLst>
            </p:cNvPr>
            <p:cNvSpPr/>
            <p:nvPr/>
          </p:nvSpPr>
          <p:spPr>
            <a:xfrm>
              <a:off x="1276109" y="1922207"/>
              <a:ext cx="297209" cy="297209"/>
            </a:xfrm>
            <a:prstGeom prst="rect">
              <a:avLst/>
            </a:prstGeom>
            <a:solidFill>
              <a:schemeClr val="bg1">
                <a:lumMod val="75000"/>
              </a:schemeClr>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grpSp>
      <p:sp>
        <p:nvSpPr>
          <p:cNvPr id="135" name="Rectangle 134">
            <a:extLst>
              <a:ext uri="{FF2B5EF4-FFF2-40B4-BE49-F238E27FC236}">
                <a16:creationId xmlns:a16="http://schemas.microsoft.com/office/drawing/2014/main" id="{DC0AFC1B-E63D-5DB4-2330-D173BE136D94}"/>
              </a:ext>
            </a:extLst>
          </p:cNvPr>
          <p:cNvSpPr/>
          <p:nvPr/>
        </p:nvSpPr>
        <p:spPr>
          <a:xfrm>
            <a:off x="5543550" y="1285876"/>
            <a:ext cx="6524625" cy="78104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rgbClr val="0070C0"/>
                </a:solidFill>
              </a:rPr>
              <a:t>SC = The cell cluster only has a Single Cell.</a:t>
            </a:r>
          </a:p>
          <a:p>
            <a:r>
              <a:rPr lang="en-US" sz="1200" b="1" dirty="0">
                <a:solidFill>
                  <a:srgbClr val="0070C0"/>
                </a:solidFill>
              </a:rPr>
              <a:t>LD = The cell cluster has only one column with at least 2 filled cells at the top (List Down).</a:t>
            </a:r>
          </a:p>
          <a:p>
            <a:r>
              <a:rPr lang="en-US" sz="1200" b="1" dirty="0">
                <a:solidFill>
                  <a:srgbClr val="0070C0"/>
                </a:solidFill>
              </a:rPr>
              <a:t>LR = The cell cluster has only one row with at least two filled cells on the left (List Right).</a:t>
            </a:r>
          </a:p>
        </p:txBody>
      </p:sp>
      <p:sp>
        <p:nvSpPr>
          <p:cNvPr id="136" name="Rectangle 135">
            <a:extLst>
              <a:ext uri="{FF2B5EF4-FFF2-40B4-BE49-F238E27FC236}">
                <a16:creationId xmlns:a16="http://schemas.microsoft.com/office/drawing/2014/main" id="{1A571324-A70E-4CDA-86E2-CE9313E0A174}"/>
              </a:ext>
            </a:extLst>
          </p:cNvPr>
          <p:cNvSpPr/>
          <p:nvPr/>
        </p:nvSpPr>
        <p:spPr>
          <a:xfrm>
            <a:off x="5543550" y="2466976"/>
            <a:ext cx="6524625" cy="4324349"/>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b="1" dirty="0">
                <a:solidFill>
                  <a:srgbClr val="0070C0"/>
                </a:solidFill>
              </a:rPr>
              <a:t>Extended Keys (0-5)</a:t>
            </a:r>
          </a:p>
          <a:p>
            <a:r>
              <a:rPr lang="en-US" sz="1400" b="1" dirty="0">
                <a:solidFill>
                  <a:srgbClr val="0070C0"/>
                </a:solidFill>
              </a:rPr>
              <a:t>These are 4-cell keys where both cells in the the top row and/or left column are empty. These are reserved for future use. </a:t>
            </a:r>
          </a:p>
          <a:p>
            <a:endParaRPr lang="en-US" sz="1400" b="1" dirty="0">
              <a:solidFill>
                <a:srgbClr val="0070C0"/>
              </a:solidFill>
            </a:endParaRPr>
          </a:p>
          <a:p>
            <a:r>
              <a:rPr lang="en-US" sz="1400" b="1" dirty="0">
                <a:solidFill>
                  <a:srgbClr val="0070C0"/>
                </a:solidFill>
              </a:rPr>
              <a:t>6 = Corner Marker (used at the top right and bottom left of a rectangular region of cells to mark that region for special use. can be used in conjunction with a root marker)</a:t>
            </a:r>
          </a:p>
          <a:p>
            <a:endParaRPr lang="en-US" sz="1400" b="1" dirty="0">
              <a:solidFill>
                <a:srgbClr val="0070C0"/>
              </a:solidFill>
            </a:endParaRPr>
          </a:p>
          <a:p>
            <a:r>
              <a:rPr lang="en-US" sz="1400" b="1" dirty="0">
                <a:solidFill>
                  <a:srgbClr val="0070C0"/>
                </a:solidFill>
              </a:rPr>
              <a:t>7 = Used to identify a Matrix construct</a:t>
            </a:r>
          </a:p>
          <a:p>
            <a:r>
              <a:rPr lang="en-US" sz="1400" b="1" dirty="0">
                <a:solidFill>
                  <a:srgbClr val="0070C0"/>
                </a:solidFill>
              </a:rPr>
              <a:t>9 = Used to identify a Key Values construct</a:t>
            </a:r>
          </a:p>
          <a:p>
            <a:r>
              <a:rPr lang="en-US" sz="1400" b="1" dirty="0">
                <a:solidFill>
                  <a:srgbClr val="0070C0"/>
                </a:solidFill>
              </a:rPr>
              <a:t>10 = Used to identify a Tree construct in standard orientation (with no child header)</a:t>
            </a:r>
          </a:p>
          <a:p>
            <a:r>
              <a:rPr lang="en-US" sz="1400" b="1" dirty="0">
                <a:solidFill>
                  <a:srgbClr val="0070C0"/>
                </a:solidFill>
              </a:rPr>
              <a:t>11 = Used to identify a Tree construct in standard orientation (with a child header)</a:t>
            </a:r>
          </a:p>
          <a:p>
            <a:r>
              <a:rPr lang="en-US" sz="1400" b="1" dirty="0">
                <a:solidFill>
                  <a:srgbClr val="0070C0"/>
                </a:solidFill>
              </a:rPr>
              <a:t>12 = Used to identify a Tree construct in transposed orientation (with no child header)</a:t>
            </a:r>
          </a:p>
          <a:p>
            <a:r>
              <a:rPr lang="en-US" sz="1400" b="1" dirty="0">
                <a:solidFill>
                  <a:srgbClr val="0070C0"/>
                </a:solidFill>
              </a:rPr>
              <a:t>13 = Used to identify a Tree construct in transposed orientation (with a child header)</a:t>
            </a:r>
          </a:p>
          <a:p>
            <a:endParaRPr lang="en-US" sz="1400" b="1" dirty="0">
              <a:solidFill>
                <a:srgbClr val="0070C0"/>
              </a:solidFill>
            </a:endParaRPr>
          </a:p>
          <a:p>
            <a:r>
              <a:rPr lang="en-US" sz="1400" b="1" dirty="0">
                <a:solidFill>
                  <a:srgbClr val="0070C0"/>
                </a:solidFill>
              </a:rPr>
              <a:t>14 = Root Marker (can be used in conjunction with the Corner Marker; used at the top left of a rectangular region of cells to mark that region for special use)</a:t>
            </a:r>
          </a:p>
          <a:p>
            <a:endParaRPr lang="en-US" sz="1400" b="1" dirty="0">
              <a:solidFill>
                <a:srgbClr val="0070C0"/>
              </a:solidFill>
            </a:endParaRPr>
          </a:p>
          <a:p>
            <a:r>
              <a:rPr lang="en-US" sz="1400" b="1" dirty="0">
                <a:solidFill>
                  <a:srgbClr val="0070C0"/>
                </a:solidFill>
              </a:rPr>
              <a:t>15 = Used to identify a Table construct</a:t>
            </a:r>
          </a:p>
        </p:txBody>
      </p:sp>
      <p:sp>
        <p:nvSpPr>
          <p:cNvPr id="137" name="Rectangle 136">
            <a:extLst>
              <a:ext uri="{FF2B5EF4-FFF2-40B4-BE49-F238E27FC236}">
                <a16:creationId xmlns:a16="http://schemas.microsoft.com/office/drawing/2014/main" id="{E603DDE9-1926-07D6-81DD-692ACF482FD2}"/>
              </a:ext>
            </a:extLst>
          </p:cNvPr>
          <p:cNvSpPr/>
          <p:nvPr/>
        </p:nvSpPr>
        <p:spPr>
          <a:xfrm>
            <a:off x="5543550" y="2066926"/>
            <a:ext cx="6524625" cy="400050"/>
          </a:xfrm>
          <a:prstGeom prst="rect">
            <a:avLst/>
          </a:prstGeom>
          <a:solidFill>
            <a:schemeClr val="bg1"/>
          </a:solid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rgbClr val="0070C0"/>
                </a:solidFill>
              </a:rPr>
              <a:t>There is no such thing as a 3-cell key since cell clusters must have a rectangular shape.</a:t>
            </a:r>
          </a:p>
        </p:txBody>
      </p:sp>
    </p:spTree>
    <p:extLst>
      <p:ext uri="{BB962C8B-B14F-4D97-AF65-F5344CB8AC3E}">
        <p14:creationId xmlns:p14="http://schemas.microsoft.com/office/powerpoint/2010/main" val="3683493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75C79-5C79-CC6E-49BE-EBF774613BF0}"/>
            </a:ext>
          </a:extLst>
        </p:cNvPr>
        <p:cNvGrpSpPr/>
        <p:nvPr/>
      </p:nvGrpSpPr>
      <p:grpSpPr>
        <a:xfrm>
          <a:off x="0" y="0"/>
          <a:ext cx="0" cy="0"/>
          <a:chOff x="0" y="0"/>
          <a:chExt cx="0" cy="0"/>
        </a:xfrm>
      </p:grpSpPr>
      <p:sp>
        <p:nvSpPr>
          <p:cNvPr id="394" name="Rectangle 393">
            <a:extLst>
              <a:ext uri="{FF2B5EF4-FFF2-40B4-BE49-F238E27FC236}">
                <a16:creationId xmlns:a16="http://schemas.microsoft.com/office/drawing/2014/main" id="{E1BD65E2-C4E5-2F26-31E4-56CCDF343355}"/>
              </a:ext>
            </a:extLst>
          </p:cNvPr>
          <p:cNvSpPr/>
          <p:nvPr/>
        </p:nvSpPr>
        <p:spPr>
          <a:xfrm>
            <a:off x="5099473"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C1</a:t>
            </a:r>
          </a:p>
        </p:txBody>
      </p:sp>
      <p:sp>
        <p:nvSpPr>
          <p:cNvPr id="395" name="Rectangle 394">
            <a:extLst>
              <a:ext uri="{FF2B5EF4-FFF2-40B4-BE49-F238E27FC236}">
                <a16:creationId xmlns:a16="http://schemas.microsoft.com/office/drawing/2014/main" id="{8EF40BFF-A58C-48BA-6D67-5CF9AB9F0DE8}"/>
              </a:ext>
            </a:extLst>
          </p:cNvPr>
          <p:cNvSpPr/>
          <p:nvPr/>
        </p:nvSpPr>
        <p:spPr>
          <a:xfrm>
            <a:off x="5429446"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C2</a:t>
            </a:r>
          </a:p>
        </p:txBody>
      </p:sp>
      <p:sp>
        <p:nvSpPr>
          <p:cNvPr id="396" name="Rectangle 395">
            <a:extLst>
              <a:ext uri="{FF2B5EF4-FFF2-40B4-BE49-F238E27FC236}">
                <a16:creationId xmlns:a16="http://schemas.microsoft.com/office/drawing/2014/main" id="{179B017A-BC4F-557E-8961-6C724E4A3CFA}"/>
              </a:ext>
            </a:extLst>
          </p:cNvPr>
          <p:cNvSpPr/>
          <p:nvPr/>
        </p:nvSpPr>
        <p:spPr>
          <a:xfrm>
            <a:off x="5759419"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C3</a:t>
            </a:r>
          </a:p>
        </p:txBody>
      </p:sp>
      <p:sp>
        <p:nvSpPr>
          <p:cNvPr id="397" name="Rectangle 396">
            <a:extLst>
              <a:ext uri="{FF2B5EF4-FFF2-40B4-BE49-F238E27FC236}">
                <a16:creationId xmlns:a16="http://schemas.microsoft.com/office/drawing/2014/main" id="{947D07FE-05A9-3249-5B25-9B82642D1E1F}"/>
              </a:ext>
            </a:extLst>
          </p:cNvPr>
          <p:cNvSpPr/>
          <p:nvPr/>
        </p:nvSpPr>
        <p:spPr>
          <a:xfrm>
            <a:off x="6089392"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C4</a:t>
            </a:r>
          </a:p>
        </p:txBody>
      </p:sp>
      <p:sp>
        <p:nvSpPr>
          <p:cNvPr id="398" name="Rectangle 397">
            <a:extLst>
              <a:ext uri="{FF2B5EF4-FFF2-40B4-BE49-F238E27FC236}">
                <a16:creationId xmlns:a16="http://schemas.microsoft.com/office/drawing/2014/main" id="{307F1818-0E89-EE5B-96C1-F642BAD5C546}"/>
              </a:ext>
            </a:extLst>
          </p:cNvPr>
          <p:cNvSpPr/>
          <p:nvPr/>
        </p:nvSpPr>
        <p:spPr>
          <a:xfrm>
            <a:off x="6419365"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C5</a:t>
            </a:r>
          </a:p>
        </p:txBody>
      </p:sp>
      <p:sp>
        <p:nvSpPr>
          <p:cNvPr id="399" name="Rectangle 398">
            <a:extLst>
              <a:ext uri="{FF2B5EF4-FFF2-40B4-BE49-F238E27FC236}">
                <a16:creationId xmlns:a16="http://schemas.microsoft.com/office/drawing/2014/main" id="{D88883DE-F69C-6C59-01A3-0CD8AAD55844}"/>
              </a:ext>
            </a:extLst>
          </p:cNvPr>
          <p:cNvSpPr/>
          <p:nvPr/>
        </p:nvSpPr>
        <p:spPr>
          <a:xfrm>
            <a:off x="6749338"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C6</a:t>
            </a:r>
          </a:p>
        </p:txBody>
      </p:sp>
      <p:sp>
        <p:nvSpPr>
          <p:cNvPr id="400" name="Rectangle 399">
            <a:extLst>
              <a:ext uri="{FF2B5EF4-FFF2-40B4-BE49-F238E27FC236}">
                <a16:creationId xmlns:a16="http://schemas.microsoft.com/office/drawing/2014/main" id="{0FB9F329-E9D4-B449-FBD0-4AC0407552FB}"/>
              </a:ext>
            </a:extLst>
          </p:cNvPr>
          <p:cNvSpPr/>
          <p:nvPr/>
        </p:nvSpPr>
        <p:spPr>
          <a:xfrm>
            <a:off x="7079311"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C7</a:t>
            </a:r>
          </a:p>
        </p:txBody>
      </p:sp>
      <p:sp>
        <p:nvSpPr>
          <p:cNvPr id="401" name="Rectangle 400">
            <a:extLst>
              <a:ext uri="{FF2B5EF4-FFF2-40B4-BE49-F238E27FC236}">
                <a16:creationId xmlns:a16="http://schemas.microsoft.com/office/drawing/2014/main" id="{FACCED52-0435-0BB7-D3E7-810B70BE3311}"/>
              </a:ext>
            </a:extLst>
          </p:cNvPr>
          <p:cNvSpPr/>
          <p:nvPr/>
        </p:nvSpPr>
        <p:spPr>
          <a:xfrm>
            <a:off x="7409286"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C8</a:t>
            </a:r>
          </a:p>
        </p:txBody>
      </p:sp>
      <p:sp>
        <p:nvSpPr>
          <p:cNvPr id="402" name="Rectangle 401">
            <a:extLst>
              <a:ext uri="{FF2B5EF4-FFF2-40B4-BE49-F238E27FC236}">
                <a16:creationId xmlns:a16="http://schemas.microsoft.com/office/drawing/2014/main" id="{020847E1-428E-ED35-CC5B-481BCAE9298A}"/>
              </a:ext>
            </a:extLst>
          </p:cNvPr>
          <p:cNvSpPr/>
          <p:nvPr/>
        </p:nvSpPr>
        <p:spPr>
          <a:xfrm>
            <a:off x="5128858"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03" name="Rectangle 402">
            <a:extLst>
              <a:ext uri="{FF2B5EF4-FFF2-40B4-BE49-F238E27FC236}">
                <a16:creationId xmlns:a16="http://schemas.microsoft.com/office/drawing/2014/main" id="{63E63E7A-1344-61BA-8A46-3C4D19B883CE}"/>
              </a:ext>
            </a:extLst>
          </p:cNvPr>
          <p:cNvSpPr/>
          <p:nvPr/>
        </p:nvSpPr>
        <p:spPr>
          <a:xfrm>
            <a:off x="5458831"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4" name="Rectangle 403">
            <a:extLst>
              <a:ext uri="{FF2B5EF4-FFF2-40B4-BE49-F238E27FC236}">
                <a16:creationId xmlns:a16="http://schemas.microsoft.com/office/drawing/2014/main" id="{5957B4D5-A19B-44FF-855B-743C47EFEADA}"/>
              </a:ext>
            </a:extLst>
          </p:cNvPr>
          <p:cNvSpPr/>
          <p:nvPr/>
        </p:nvSpPr>
        <p:spPr>
          <a:xfrm>
            <a:off x="5788804"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05" name="Rectangle 404">
            <a:extLst>
              <a:ext uri="{FF2B5EF4-FFF2-40B4-BE49-F238E27FC236}">
                <a16:creationId xmlns:a16="http://schemas.microsoft.com/office/drawing/2014/main" id="{8518393A-586E-8711-5038-83A8E2CA2BAB}"/>
              </a:ext>
            </a:extLst>
          </p:cNvPr>
          <p:cNvSpPr/>
          <p:nvPr/>
        </p:nvSpPr>
        <p:spPr>
          <a:xfrm>
            <a:off x="6118777"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6" name="Rectangle 405">
            <a:extLst>
              <a:ext uri="{FF2B5EF4-FFF2-40B4-BE49-F238E27FC236}">
                <a16:creationId xmlns:a16="http://schemas.microsoft.com/office/drawing/2014/main" id="{3E3A9FF9-8C7C-04B8-72F0-83573E783AB0}"/>
              </a:ext>
            </a:extLst>
          </p:cNvPr>
          <p:cNvSpPr/>
          <p:nvPr/>
        </p:nvSpPr>
        <p:spPr>
          <a:xfrm>
            <a:off x="6448750"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07" name="Rectangle 406">
            <a:extLst>
              <a:ext uri="{FF2B5EF4-FFF2-40B4-BE49-F238E27FC236}">
                <a16:creationId xmlns:a16="http://schemas.microsoft.com/office/drawing/2014/main" id="{7DA67EE8-7598-4372-FB2F-06F06316E06A}"/>
              </a:ext>
            </a:extLst>
          </p:cNvPr>
          <p:cNvSpPr/>
          <p:nvPr/>
        </p:nvSpPr>
        <p:spPr>
          <a:xfrm>
            <a:off x="6778723"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8" name="Rectangle 407">
            <a:extLst>
              <a:ext uri="{FF2B5EF4-FFF2-40B4-BE49-F238E27FC236}">
                <a16:creationId xmlns:a16="http://schemas.microsoft.com/office/drawing/2014/main" id="{01149FCD-DCAC-723E-56C0-318AB71AC2A1}"/>
              </a:ext>
            </a:extLst>
          </p:cNvPr>
          <p:cNvSpPr/>
          <p:nvPr/>
        </p:nvSpPr>
        <p:spPr>
          <a:xfrm>
            <a:off x="7108696"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09" name="Rectangle 408">
            <a:extLst>
              <a:ext uri="{FF2B5EF4-FFF2-40B4-BE49-F238E27FC236}">
                <a16:creationId xmlns:a16="http://schemas.microsoft.com/office/drawing/2014/main" id="{9627E400-8526-5DFB-9F26-D4D213693646}"/>
              </a:ext>
            </a:extLst>
          </p:cNvPr>
          <p:cNvSpPr/>
          <p:nvPr/>
        </p:nvSpPr>
        <p:spPr>
          <a:xfrm>
            <a:off x="7438671"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10" name="Rectangle 409">
            <a:extLst>
              <a:ext uri="{FF2B5EF4-FFF2-40B4-BE49-F238E27FC236}">
                <a16:creationId xmlns:a16="http://schemas.microsoft.com/office/drawing/2014/main" id="{4C3C20CA-A114-B23E-07CB-674252AA4B79}"/>
              </a:ext>
            </a:extLst>
          </p:cNvPr>
          <p:cNvSpPr/>
          <p:nvPr/>
        </p:nvSpPr>
        <p:spPr>
          <a:xfrm>
            <a:off x="5128858"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1" name="Rectangle 410">
            <a:extLst>
              <a:ext uri="{FF2B5EF4-FFF2-40B4-BE49-F238E27FC236}">
                <a16:creationId xmlns:a16="http://schemas.microsoft.com/office/drawing/2014/main" id="{663D9D8B-8A98-0B17-DCB3-8F0F97FCB062}"/>
              </a:ext>
            </a:extLst>
          </p:cNvPr>
          <p:cNvSpPr/>
          <p:nvPr/>
        </p:nvSpPr>
        <p:spPr>
          <a:xfrm>
            <a:off x="5458831"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12" name="Rectangle 411">
            <a:extLst>
              <a:ext uri="{FF2B5EF4-FFF2-40B4-BE49-F238E27FC236}">
                <a16:creationId xmlns:a16="http://schemas.microsoft.com/office/drawing/2014/main" id="{270A41F1-2D63-3FE6-4046-4A9776111CAD}"/>
              </a:ext>
            </a:extLst>
          </p:cNvPr>
          <p:cNvSpPr/>
          <p:nvPr/>
        </p:nvSpPr>
        <p:spPr>
          <a:xfrm>
            <a:off x="5788804"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3" name="Rectangle 412">
            <a:extLst>
              <a:ext uri="{FF2B5EF4-FFF2-40B4-BE49-F238E27FC236}">
                <a16:creationId xmlns:a16="http://schemas.microsoft.com/office/drawing/2014/main" id="{11E5EC7C-56EB-F581-E592-3AC941F42315}"/>
              </a:ext>
            </a:extLst>
          </p:cNvPr>
          <p:cNvSpPr/>
          <p:nvPr/>
        </p:nvSpPr>
        <p:spPr>
          <a:xfrm>
            <a:off x="6118777"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4" name="Rectangle 413">
            <a:extLst>
              <a:ext uri="{FF2B5EF4-FFF2-40B4-BE49-F238E27FC236}">
                <a16:creationId xmlns:a16="http://schemas.microsoft.com/office/drawing/2014/main" id="{03F5FC45-97E7-6E31-5B63-F06556E99745}"/>
              </a:ext>
            </a:extLst>
          </p:cNvPr>
          <p:cNvSpPr/>
          <p:nvPr/>
        </p:nvSpPr>
        <p:spPr>
          <a:xfrm>
            <a:off x="6448750"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5" name="Rectangle 414">
            <a:extLst>
              <a:ext uri="{FF2B5EF4-FFF2-40B4-BE49-F238E27FC236}">
                <a16:creationId xmlns:a16="http://schemas.microsoft.com/office/drawing/2014/main" id="{EF1B3B27-BF11-322F-62AB-CB64E24C150B}"/>
              </a:ext>
            </a:extLst>
          </p:cNvPr>
          <p:cNvSpPr/>
          <p:nvPr/>
        </p:nvSpPr>
        <p:spPr>
          <a:xfrm>
            <a:off x="6778723"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6" name="Rectangle 415">
            <a:extLst>
              <a:ext uri="{FF2B5EF4-FFF2-40B4-BE49-F238E27FC236}">
                <a16:creationId xmlns:a16="http://schemas.microsoft.com/office/drawing/2014/main" id="{B83A009D-ED4F-FE35-5457-A467F5713103}"/>
              </a:ext>
            </a:extLst>
          </p:cNvPr>
          <p:cNvSpPr/>
          <p:nvPr/>
        </p:nvSpPr>
        <p:spPr>
          <a:xfrm>
            <a:off x="7108696"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7" name="Rectangle 416">
            <a:extLst>
              <a:ext uri="{FF2B5EF4-FFF2-40B4-BE49-F238E27FC236}">
                <a16:creationId xmlns:a16="http://schemas.microsoft.com/office/drawing/2014/main" id="{87AD06B8-221D-70A0-E63C-BE847EB558F0}"/>
              </a:ext>
            </a:extLst>
          </p:cNvPr>
          <p:cNvSpPr/>
          <p:nvPr/>
        </p:nvSpPr>
        <p:spPr>
          <a:xfrm>
            <a:off x="7438671"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8" name="Rectangle 417">
            <a:extLst>
              <a:ext uri="{FF2B5EF4-FFF2-40B4-BE49-F238E27FC236}">
                <a16:creationId xmlns:a16="http://schemas.microsoft.com/office/drawing/2014/main" id="{128119B5-EC7E-EEF1-4558-01C79B88B9C2}"/>
              </a:ext>
            </a:extLst>
          </p:cNvPr>
          <p:cNvSpPr/>
          <p:nvPr/>
        </p:nvSpPr>
        <p:spPr>
          <a:xfrm>
            <a:off x="5128858"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9" name="Rectangle 418">
            <a:extLst>
              <a:ext uri="{FF2B5EF4-FFF2-40B4-BE49-F238E27FC236}">
                <a16:creationId xmlns:a16="http://schemas.microsoft.com/office/drawing/2014/main" id="{D0E20D42-4D73-F817-25BA-DAF7DF1AB2E4}"/>
              </a:ext>
            </a:extLst>
          </p:cNvPr>
          <p:cNvSpPr/>
          <p:nvPr/>
        </p:nvSpPr>
        <p:spPr>
          <a:xfrm>
            <a:off x="5458831"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0" name="Rectangle 419">
            <a:extLst>
              <a:ext uri="{FF2B5EF4-FFF2-40B4-BE49-F238E27FC236}">
                <a16:creationId xmlns:a16="http://schemas.microsoft.com/office/drawing/2014/main" id="{9697D05E-633A-EF82-9FD7-40C1D6E0D1E2}"/>
              </a:ext>
            </a:extLst>
          </p:cNvPr>
          <p:cNvSpPr/>
          <p:nvPr/>
        </p:nvSpPr>
        <p:spPr>
          <a:xfrm>
            <a:off x="5788804"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21" name="Rectangle 420">
            <a:extLst>
              <a:ext uri="{FF2B5EF4-FFF2-40B4-BE49-F238E27FC236}">
                <a16:creationId xmlns:a16="http://schemas.microsoft.com/office/drawing/2014/main" id="{82E4FFC9-1349-85CF-0717-C7D130BDB370}"/>
              </a:ext>
            </a:extLst>
          </p:cNvPr>
          <p:cNvSpPr/>
          <p:nvPr/>
        </p:nvSpPr>
        <p:spPr>
          <a:xfrm>
            <a:off x="6118777"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2" name="Rectangle 421">
            <a:extLst>
              <a:ext uri="{FF2B5EF4-FFF2-40B4-BE49-F238E27FC236}">
                <a16:creationId xmlns:a16="http://schemas.microsoft.com/office/drawing/2014/main" id="{A55AA99E-70D6-FB19-7067-A5FA05BE9D6F}"/>
              </a:ext>
            </a:extLst>
          </p:cNvPr>
          <p:cNvSpPr/>
          <p:nvPr/>
        </p:nvSpPr>
        <p:spPr>
          <a:xfrm>
            <a:off x="6448750"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3" name="Rectangle 422">
            <a:extLst>
              <a:ext uri="{FF2B5EF4-FFF2-40B4-BE49-F238E27FC236}">
                <a16:creationId xmlns:a16="http://schemas.microsoft.com/office/drawing/2014/main" id="{132B1FEC-2545-241D-5E3F-C7CB5258CDEA}"/>
              </a:ext>
            </a:extLst>
          </p:cNvPr>
          <p:cNvSpPr/>
          <p:nvPr/>
        </p:nvSpPr>
        <p:spPr>
          <a:xfrm>
            <a:off x="6778723"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4" name="Rectangle 423">
            <a:extLst>
              <a:ext uri="{FF2B5EF4-FFF2-40B4-BE49-F238E27FC236}">
                <a16:creationId xmlns:a16="http://schemas.microsoft.com/office/drawing/2014/main" id="{43889004-3984-6E98-D14F-B40E7149F41A}"/>
              </a:ext>
            </a:extLst>
          </p:cNvPr>
          <p:cNvSpPr/>
          <p:nvPr/>
        </p:nvSpPr>
        <p:spPr>
          <a:xfrm>
            <a:off x="7108696"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5" name="Rectangle 424">
            <a:extLst>
              <a:ext uri="{FF2B5EF4-FFF2-40B4-BE49-F238E27FC236}">
                <a16:creationId xmlns:a16="http://schemas.microsoft.com/office/drawing/2014/main" id="{560FFA1E-4314-0231-DFF0-C5DA8E078868}"/>
              </a:ext>
            </a:extLst>
          </p:cNvPr>
          <p:cNvSpPr/>
          <p:nvPr/>
        </p:nvSpPr>
        <p:spPr>
          <a:xfrm>
            <a:off x="7438671"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26" name="Rectangle 425">
            <a:extLst>
              <a:ext uri="{FF2B5EF4-FFF2-40B4-BE49-F238E27FC236}">
                <a16:creationId xmlns:a16="http://schemas.microsoft.com/office/drawing/2014/main" id="{224A23CF-6793-A418-FEC5-050474728DFF}"/>
              </a:ext>
            </a:extLst>
          </p:cNvPr>
          <p:cNvSpPr/>
          <p:nvPr/>
        </p:nvSpPr>
        <p:spPr>
          <a:xfrm>
            <a:off x="5128858"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7" name="Rectangle 426">
            <a:extLst>
              <a:ext uri="{FF2B5EF4-FFF2-40B4-BE49-F238E27FC236}">
                <a16:creationId xmlns:a16="http://schemas.microsoft.com/office/drawing/2014/main" id="{8803BC46-0149-4E9E-689C-DDD968ABDD3C}"/>
              </a:ext>
            </a:extLst>
          </p:cNvPr>
          <p:cNvSpPr/>
          <p:nvPr/>
        </p:nvSpPr>
        <p:spPr>
          <a:xfrm>
            <a:off x="5458831"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28" name="Rectangle 427">
            <a:extLst>
              <a:ext uri="{FF2B5EF4-FFF2-40B4-BE49-F238E27FC236}">
                <a16:creationId xmlns:a16="http://schemas.microsoft.com/office/drawing/2014/main" id="{B6B51417-8074-8C24-BFF1-289524D6141D}"/>
              </a:ext>
            </a:extLst>
          </p:cNvPr>
          <p:cNvSpPr/>
          <p:nvPr/>
        </p:nvSpPr>
        <p:spPr>
          <a:xfrm>
            <a:off x="5788804"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9" name="Rectangle 428">
            <a:extLst>
              <a:ext uri="{FF2B5EF4-FFF2-40B4-BE49-F238E27FC236}">
                <a16:creationId xmlns:a16="http://schemas.microsoft.com/office/drawing/2014/main" id="{5A15486A-DD1C-86CC-EF44-73258F2B9387}"/>
              </a:ext>
            </a:extLst>
          </p:cNvPr>
          <p:cNvSpPr/>
          <p:nvPr/>
        </p:nvSpPr>
        <p:spPr>
          <a:xfrm>
            <a:off x="6118777"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0" name="Rectangle 429">
            <a:extLst>
              <a:ext uri="{FF2B5EF4-FFF2-40B4-BE49-F238E27FC236}">
                <a16:creationId xmlns:a16="http://schemas.microsoft.com/office/drawing/2014/main" id="{F1EDCB47-D9D4-3864-1C31-5F63E493812F}"/>
              </a:ext>
            </a:extLst>
          </p:cNvPr>
          <p:cNvSpPr/>
          <p:nvPr/>
        </p:nvSpPr>
        <p:spPr>
          <a:xfrm>
            <a:off x="6448750"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1" name="Rectangle 430">
            <a:extLst>
              <a:ext uri="{FF2B5EF4-FFF2-40B4-BE49-F238E27FC236}">
                <a16:creationId xmlns:a16="http://schemas.microsoft.com/office/drawing/2014/main" id="{59CAC9F0-B775-1C50-2531-09BE7960C9E6}"/>
              </a:ext>
            </a:extLst>
          </p:cNvPr>
          <p:cNvSpPr/>
          <p:nvPr/>
        </p:nvSpPr>
        <p:spPr>
          <a:xfrm>
            <a:off x="6778723"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2" name="Rectangle 431">
            <a:extLst>
              <a:ext uri="{FF2B5EF4-FFF2-40B4-BE49-F238E27FC236}">
                <a16:creationId xmlns:a16="http://schemas.microsoft.com/office/drawing/2014/main" id="{107D50A4-1D00-5782-B8E4-5830F49BD214}"/>
              </a:ext>
            </a:extLst>
          </p:cNvPr>
          <p:cNvSpPr/>
          <p:nvPr/>
        </p:nvSpPr>
        <p:spPr>
          <a:xfrm>
            <a:off x="7108696"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3" name="Rectangle 432">
            <a:extLst>
              <a:ext uri="{FF2B5EF4-FFF2-40B4-BE49-F238E27FC236}">
                <a16:creationId xmlns:a16="http://schemas.microsoft.com/office/drawing/2014/main" id="{D9039E67-0E48-1AB6-E0AC-FB8571963BFF}"/>
              </a:ext>
            </a:extLst>
          </p:cNvPr>
          <p:cNvSpPr/>
          <p:nvPr/>
        </p:nvSpPr>
        <p:spPr>
          <a:xfrm>
            <a:off x="7438671"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34" name="Rectangle 433">
            <a:extLst>
              <a:ext uri="{FF2B5EF4-FFF2-40B4-BE49-F238E27FC236}">
                <a16:creationId xmlns:a16="http://schemas.microsoft.com/office/drawing/2014/main" id="{FECBD316-A729-38FD-7094-14260F03FAD9}"/>
              </a:ext>
            </a:extLst>
          </p:cNvPr>
          <p:cNvSpPr/>
          <p:nvPr/>
        </p:nvSpPr>
        <p:spPr>
          <a:xfrm>
            <a:off x="5128858"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35" name="Rectangle 434">
            <a:extLst>
              <a:ext uri="{FF2B5EF4-FFF2-40B4-BE49-F238E27FC236}">
                <a16:creationId xmlns:a16="http://schemas.microsoft.com/office/drawing/2014/main" id="{905567E0-A524-BCA5-B934-7AB372CB4E2B}"/>
              </a:ext>
            </a:extLst>
          </p:cNvPr>
          <p:cNvSpPr/>
          <p:nvPr/>
        </p:nvSpPr>
        <p:spPr>
          <a:xfrm>
            <a:off x="5458831"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6" name="Rectangle 435">
            <a:extLst>
              <a:ext uri="{FF2B5EF4-FFF2-40B4-BE49-F238E27FC236}">
                <a16:creationId xmlns:a16="http://schemas.microsoft.com/office/drawing/2014/main" id="{23E2F0D3-0512-5911-940A-1557977EECEE}"/>
              </a:ext>
            </a:extLst>
          </p:cNvPr>
          <p:cNvSpPr/>
          <p:nvPr/>
        </p:nvSpPr>
        <p:spPr>
          <a:xfrm>
            <a:off x="5788804"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7" name="Rectangle 436">
            <a:extLst>
              <a:ext uri="{FF2B5EF4-FFF2-40B4-BE49-F238E27FC236}">
                <a16:creationId xmlns:a16="http://schemas.microsoft.com/office/drawing/2014/main" id="{94CF4DE5-12DE-425C-E739-33F57238E82B}"/>
              </a:ext>
            </a:extLst>
          </p:cNvPr>
          <p:cNvSpPr/>
          <p:nvPr/>
        </p:nvSpPr>
        <p:spPr>
          <a:xfrm>
            <a:off x="6118777"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8" name="Rectangle 437">
            <a:extLst>
              <a:ext uri="{FF2B5EF4-FFF2-40B4-BE49-F238E27FC236}">
                <a16:creationId xmlns:a16="http://schemas.microsoft.com/office/drawing/2014/main" id="{ABD35B2E-081B-6445-1A2C-61A3E017F98D}"/>
              </a:ext>
            </a:extLst>
          </p:cNvPr>
          <p:cNvSpPr/>
          <p:nvPr/>
        </p:nvSpPr>
        <p:spPr>
          <a:xfrm>
            <a:off x="6448750"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9" name="Rectangle 438">
            <a:extLst>
              <a:ext uri="{FF2B5EF4-FFF2-40B4-BE49-F238E27FC236}">
                <a16:creationId xmlns:a16="http://schemas.microsoft.com/office/drawing/2014/main" id="{874E693D-0B68-EF9B-C056-1F18F155ED9C}"/>
              </a:ext>
            </a:extLst>
          </p:cNvPr>
          <p:cNvSpPr/>
          <p:nvPr/>
        </p:nvSpPr>
        <p:spPr>
          <a:xfrm>
            <a:off x="6778723"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0" name="Rectangle 439">
            <a:extLst>
              <a:ext uri="{FF2B5EF4-FFF2-40B4-BE49-F238E27FC236}">
                <a16:creationId xmlns:a16="http://schemas.microsoft.com/office/drawing/2014/main" id="{C4456057-EA3C-F31A-936E-6FE637B14B7C}"/>
              </a:ext>
            </a:extLst>
          </p:cNvPr>
          <p:cNvSpPr/>
          <p:nvPr/>
        </p:nvSpPr>
        <p:spPr>
          <a:xfrm>
            <a:off x="7108696"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1" name="Rectangle 440">
            <a:extLst>
              <a:ext uri="{FF2B5EF4-FFF2-40B4-BE49-F238E27FC236}">
                <a16:creationId xmlns:a16="http://schemas.microsoft.com/office/drawing/2014/main" id="{23E44364-7393-B79A-54B2-E262AFB44947}"/>
              </a:ext>
            </a:extLst>
          </p:cNvPr>
          <p:cNvSpPr/>
          <p:nvPr/>
        </p:nvSpPr>
        <p:spPr>
          <a:xfrm>
            <a:off x="7438671"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42" name="Rectangle 441">
            <a:extLst>
              <a:ext uri="{FF2B5EF4-FFF2-40B4-BE49-F238E27FC236}">
                <a16:creationId xmlns:a16="http://schemas.microsoft.com/office/drawing/2014/main" id="{6715EFB4-8DCB-0963-4828-0E2600E445A2}"/>
              </a:ext>
            </a:extLst>
          </p:cNvPr>
          <p:cNvSpPr/>
          <p:nvPr/>
        </p:nvSpPr>
        <p:spPr>
          <a:xfrm>
            <a:off x="5128858"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3" name="Rectangle 442">
            <a:extLst>
              <a:ext uri="{FF2B5EF4-FFF2-40B4-BE49-F238E27FC236}">
                <a16:creationId xmlns:a16="http://schemas.microsoft.com/office/drawing/2014/main" id="{97308FAD-C766-BCCB-3B62-E550ECC77DA0}"/>
              </a:ext>
            </a:extLst>
          </p:cNvPr>
          <p:cNvSpPr/>
          <p:nvPr/>
        </p:nvSpPr>
        <p:spPr>
          <a:xfrm>
            <a:off x="5458831"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44" name="Rectangle 443">
            <a:extLst>
              <a:ext uri="{FF2B5EF4-FFF2-40B4-BE49-F238E27FC236}">
                <a16:creationId xmlns:a16="http://schemas.microsoft.com/office/drawing/2014/main" id="{8A710D08-9B8E-C2C3-12A4-A5A3BDCBBF9F}"/>
              </a:ext>
            </a:extLst>
          </p:cNvPr>
          <p:cNvSpPr/>
          <p:nvPr/>
        </p:nvSpPr>
        <p:spPr>
          <a:xfrm>
            <a:off x="5788804"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5" name="Rectangle 444">
            <a:extLst>
              <a:ext uri="{FF2B5EF4-FFF2-40B4-BE49-F238E27FC236}">
                <a16:creationId xmlns:a16="http://schemas.microsoft.com/office/drawing/2014/main" id="{C5A1EABF-51F8-99FE-619E-63115B1E023B}"/>
              </a:ext>
            </a:extLst>
          </p:cNvPr>
          <p:cNvSpPr/>
          <p:nvPr/>
        </p:nvSpPr>
        <p:spPr>
          <a:xfrm>
            <a:off x="6118777"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6" name="Rectangle 445">
            <a:extLst>
              <a:ext uri="{FF2B5EF4-FFF2-40B4-BE49-F238E27FC236}">
                <a16:creationId xmlns:a16="http://schemas.microsoft.com/office/drawing/2014/main" id="{9C00B937-26CC-3C2E-BF8E-AC9928BDB192}"/>
              </a:ext>
            </a:extLst>
          </p:cNvPr>
          <p:cNvSpPr/>
          <p:nvPr/>
        </p:nvSpPr>
        <p:spPr>
          <a:xfrm>
            <a:off x="6448750"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7" name="Rectangle 446">
            <a:extLst>
              <a:ext uri="{FF2B5EF4-FFF2-40B4-BE49-F238E27FC236}">
                <a16:creationId xmlns:a16="http://schemas.microsoft.com/office/drawing/2014/main" id="{BEA910B7-1866-FC6A-67A9-DCFE6763F04E}"/>
              </a:ext>
            </a:extLst>
          </p:cNvPr>
          <p:cNvSpPr/>
          <p:nvPr/>
        </p:nvSpPr>
        <p:spPr>
          <a:xfrm>
            <a:off x="6778723"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8" name="Rectangle 447">
            <a:extLst>
              <a:ext uri="{FF2B5EF4-FFF2-40B4-BE49-F238E27FC236}">
                <a16:creationId xmlns:a16="http://schemas.microsoft.com/office/drawing/2014/main" id="{454EE85D-FA91-1792-456C-91251E9C98EB}"/>
              </a:ext>
            </a:extLst>
          </p:cNvPr>
          <p:cNvSpPr/>
          <p:nvPr/>
        </p:nvSpPr>
        <p:spPr>
          <a:xfrm>
            <a:off x="7108696"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9" name="Rectangle 448">
            <a:extLst>
              <a:ext uri="{FF2B5EF4-FFF2-40B4-BE49-F238E27FC236}">
                <a16:creationId xmlns:a16="http://schemas.microsoft.com/office/drawing/2014/main" id="{99071675-8D7E-C51E-0B39-35F8C3C0AE2E}"/>
              </a:ext>
            </a:extLst>
          </p:cNvPr>
          <p:cNvSpPr/>
          <p:nvPr/>
        </p:nvSpPr>
        <p:spPr>
          <a:xfrm>
            <a:off x="7438671"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50" name="Rectangle 449">
            <a:extLst>
              <a:ext uri="{FF2B5EF4-FFF2-40B4-BE49-F238E27FC236}">
                <a16:creationId xmlns:a16="http://schemas.microsoft.com/office/drawing/2014/main" id="{2849CC82-6588-0E5E-AA6B-583FA7D42999}"/>
              </a:ext>
            </a:extLst>
          </p:cNvPr>
          <p:cNvSpPr/>
          <p:nvPr/>
        </p:nvSpPr>
        <p:spPr>
          <a:xfrm>
            <a:off x="5128858"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1" name="Rectangle 450">
            <a:extLst>
              <a:ext uri="{FF2B5EF4-FFF2-40B4-BE49-F238E27FC236}">
                <a16:creationId xmlns:a16="http://schemas.microsoft.com/office/drawing/2014/main" id="{5711B0EB-2C6F-EEC5-F8D3-F9CA53BFA326}"/>
              </a:ext>
            </a:extLst>
          </p:cNvPr>
          <p:cNvSpPr/>
          <p:nvPr/>
        </p:nvSpPr>
        <p:spPr>
          <a:xfrm>
            <a:off x="5458831"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2" name="Rectangle 451">
            <a:extLst>
              <a:ext uri="{FF2B5EF4-FFF2-40B4-BE49-F238E27FC236}">
                <a16:creationId xmlns:a16="http://schemas.microsoft.com/office/drawing/2014/main" id="{94A51F82-27A4-855D-C6E3-FB577E880307}"/>
              </a:ext>
            </a:extLst>
          </p:cNvPr>
          <p:cNvSpPr/>
          <p:nvPr/>
        </p:nvSpPr>
        <p:spPr>
          <a:xfrm>
            <a:off x="5788804"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53" name="Rectangle 452">
            <a:extLst>
              <a:ext uri="{FF2B5EF4-FFF2-40B4-BE49-F238E27FC236}">
                <a16:creationId xmlns:a16="http://schemas.microsoft.com/office/drawing/2014/main" id="{F979D573-D8A5-9C31-8988-7C651137994A}"/>
              </a:ext>
            </a:extLst>
          </p:cNvPr>
          <p:cNvSpPr/>
          <p:nvPr/>
        </p:nvSpPr>
        <p:spPr>
          <a:xfrm>
            <a:off x="6118777"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4" name="Rectangle 453">
            <a:extLst>
              <a:ext uri="{FF2B5EF4-FFF2-40B4-BE49-F238E27FC236}">
                <a16:creationId xmlns:a16="http://schemas.microsoft.com/office/drawing/2014/main" id="{E5C5924E-0204-9452-246B-D95B87604398}"/>
              </a:ext>
            </a:extLst>
          </p:cNvPr>
          <p:cNvSpPr/>
          <p:nvPr/>
        </p:nvSpPr>
        <p:spPr>
          <a:xfrm>
            <a:off x="6448750"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5" name="Rectangle 454">
            <a:extLst>
              <a:ext uri="{FF2B5EF4-FFF2-40B4-BE49-F238E27FC236}">
                <a16:creationId xmlns:a16="http://schemas.microsoft.com/office/drawing/2014/main" id="{1DB2A3E9-EDE9-E3AA-2505-61FCCA928D58}"/>
              </a:ext>
            </a:extLst>
          </p:cNvPr>
          <p:cNvSpPr/>
          <p:nvPr/>
        </p:nvSpPr>
        <p:spPr>
          <a:xfrm>
            <a:off x="6778723"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6" name="Rectangle 455">
            <a:extLst>
              <a:ext uri="{FF2B5EF4-FFF2-40B4-BE49-F238E27FC236}">
                <a16:creationId xmlns:a16="http://schemas.microsoft.com/office/drawing/2014/main" id="{85ACD0D6-F318-FAEA-52B0-CB66BF3BB29F}"/>
              </a:ext>
            </a:extLst>
          </p:cNvPr>
          <p:cNvSpPr/>
          <p:nvPr/>
        </p:nvSpPr>
        <p:spPr>
          <a:xfrm>
            <a:off x="7108696"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7" name="Rectangle 456">
            <a:extLst>
              <a:ext uri="{FF2B5EF4-FFF2-40B4-BE49-F238E27FC236}">
                <a16:creationId xmlns:a16="http://schemas.microsoft.com/office/drawing/2014/main" id="{A45AC6CA-6AA0-3AD8-864F-4AE2FA2953D4}"/>
              </a:ext>
            </a:extLst>
          </p:cNvPr>
          <p:cNvSpPr/>
          <p:nvPr/>
        </p:nvSpPr>
        <p:spPr>
          <a:xfrm>
            <a:off x="7438671"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58" name="Rectangle 457">
            <a:extLst>
              <a:ext uri="{FF2B5EF4-FFF2-40B4-BE49-F238E27FC236}">
                <a16:creationId xmlns:a16="http://schemas.microsoft.com/office/drawing/2014/main" id="{E087D088-2633-9CE5-B5CD-4B8EC10702F2}"/>
              </a:ext>
            </a:extLst>
          </p:cNvPr>
          <p:cNvSpPr/>
          <p:nvPr/>
        </p:nvSpPr>
        <p:spPr>
          <a:xfrm>
            <a:off x="4921251" y="2327275"/>
            <a:ext cx="2895599" cy="294322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Rectangle 460">
            <a:extLst>
              <a:ext uri="{FF2B5EF4-FFF2-40B4-BE49-F238E27FC236}">
                <a16:creationId xmlns:a16="http://schemas.microsoft.com/office/drawing/2014/main" id="{EA022663-85CF-C8BC-2757-B4863C956C4A}"/>
              </a:ext>
            </a:extLst>
          </p:cNvPr>
          <p:cNvSpPr/>
          <p:nvPr/>
        </p:nvSpPr>
        <p:spPr>
          <a:xfrm>
            <a:off x="0" y="0"/>
            <a:ext cx="12192000" cy="561975"/>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Cell Cluster Traits – Basic (Transposed)</a:t>
            </a:r>
          </a:p>
        </p:txBody>
      </p:sp>
      <p:sp>
        <p:nvSpPr>
          <p:cNvPr id="462" name="Rectangle 461">
            <a:extLst>
              <a:ext uri="{FF2B5EF4-FFF2-40B4-BE49-F238E27FC236}">
                <a16:creationId xmlns:a16="http://schemas.microsoft.com/office/drawing/2014/main" id="{94CCBCB7-C5DD-92FC-B34B-194A25228549}"/>
              </a:ext>
            </a:extLst>
          </p:cNvPr>
          <p:cNvSpPr/>
          <p:nvPr/>
        </p:nvSpPr>
        <p:spPr>
          <a:xfrm>
            <a:off x="0" y="551896"/>
            <a:ext cx="12192000" cy="35298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Below are the basic traits used to find a tree in this 8x8 cell cluster. Grayed out cells would not be considered a part of this cluster.</a:t>
            </a:r>
          </a:p>
        </p:txBody>
      </p:sp>
      <p:sp>
        <p:nvSpPr>
          <p:cNvPr id="20" name="Rectangle 19">
            <a:extLst>
              <a:ext uri="{FF2B5EF4-FFF2-40B4-BE49-F238E27FC236}">
                <a16:creationId xmlns:a16="http://schemas.microsoft.com/office/drawing/2014/main" id="{998727A1-6061-8E5A-110C-A6CB3B34FDD5}"/>
              </a:ext>
            </a:extLst>
          </p:cNvPr>
          <p:cNvSpPr/>
          <p:nvPr/>
        </p:nvSpPr>
        <p:spPr>
          <a:xfrm>
            <a:off x="571499" y="2159114"/>
            <a:ext cx="2809875" cy="3346336"/>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Row Count = 8</a:t>
            </a:r>
          </a:p>
          <a:p>
            <a:pPr algn="ctr"/>
            <a:r>
              <a:rPr lang="en-US" sz="1400" b="1" dirty="0">
                <a:solidFill>
                  <a:srgbClr val="0070C0"/>
                </a:solidFill>
              </a:rPr>
              <a:t>Column Count = 8</a:t>
            </a:r>
          </a:p>
          <a:p>
            <a:pPr algn="ctr"/>
            <a:r>
              <a:rPr lang="en-US" sz="1400" b="1" dirty="0">
                <a:solidFill>
                  <a:srgbClr val="0070C0"/>
                </a:solidFill>
              </a:rPr>
              <a:t>All Cells Filled = false</a:t>
            </a:r>
          </a:p>
          <a:p>
            <a:pPr algn="ctr"/>
            <a:r>
              <a:rPr lang="en-US" sz="1400" b="1" dirty="0">
                <a:solidFill>
                  <a:srgbClr val="0070C0"/>
                </a:solidFill>
              </a:rPr>
              <a:t>Filled Cell Percent = 8/64 = 0.125</a:t>
            </a:r>
          </a:p>
          <a:p>
            <a:pPr algn="ctr"/>
            <a:endParaRPr lang="en-US" sz="1400" b="1" dirty="0">
              <a:solidFill>
                <a:srgbClr val="0070C0"/>
              </a:solidFill>
            </a:endParaRPr>
          </a:p>
          <a:p>
            <a:pPr algn="ctr"/>
            <a:r>
              <a:rPr lang="en-US" sz="1400" b="1" dirty="0">
                <a:solidFill>
                  <a:srgbClr val="0070C0"/>
                </a:solidFill>
              </a:rPr>
              <a:t>R1C1 Filled = true</a:t>
            </a:r>
          </a:p>
          <a:p>
            <a:pPr algn="ctr"/>
            <a:r>
              <a:rPr lang="en-US" sz="1400" b="1" dirty="0">
                <a:solidFill>
                  <a:srgbClr val="0070C0"/>
                </a:solidFill>
              </a:rPr>
              <a:t>R1C2 Filled = true</a:t>
            </a:r>
          </a:p>
          <a:p>
            <a:pPr algn="ctr"/>
            <a:r>
              <a:rPr lang="en-US" sz="1400" b="1" dirty="0">
                <a:solidFill>
                  <a:srgbClr val="0070C0"/>
                </a:solidFill>
              </a:rPr>
              <a:t>R2C1 Filled = false</a:t>
            </a:r>
          </a:p>
          <a:p>
            <a:pPr algn="ctr"/>
            <a:r>
              <a:rPr lang="en-US" sz="1400" b="1" dirty="0">
                <a:solidFill>
                  <a:srgbClr val="0070C0"/>
                </a:solidFill>
              </a:rPr>
              <a:t>R2C2 Filled = false</a:t>
            </a:r>
          </a:p>
          <a:p>
            <a:pPr algn="ctr"/>
            <a:endParaRPr lang="en-US" sz="1400" b="1" dirty="0">
              <a:solidFill>
                <a:srgbClr val="0070C0"/>
              </a:solidFill>
            </a:endParaRPr>
          </a:p>
          <a:p>
            <a:pPr algn="ctr"/>
            <a:endParaRPr lang="en-US" sz="1400" b="1" dirty="0">
              <a:solidFill>
                <a:srgbClr val="0070C0"/>
              </a:solidFill>
            </a:endParaRPr>
          </a:p>
        </p:txBody>
      </p:sp>
      <p:sp>
        <p:nvSpPr>
          <p:cNvPr id="80" name="Rectangle 79">
            <a:extLst>
              <a:ext uri="{FF2B5EF4-FFF2-40B4-BE49-F238E27FC236}">
                <a16:creationId xmlns:a16="http://schemas.microsoft.com/office/drawing/2014/main" id="{59BC0A06-CF34-DAD6-25C4-655D9A1AF3A6}"/>
              </a:ext>
            </a:extLst>
          </p:cNvPr>
          <p:cNvSpPr/>
          <p:nvPr/>
        </p:nvSpPr>
        <p:spPr>
          <a:xfrm>
            <a:off x="4644519" y="2505637"/>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R1</a:t>
            </a:r>
          </a:p>
        </p:txBody>
      </p:sp>
      <p:sp>
        <p:nvSpPr>
          <p:cNvPr id="81" name="Rectangle 80">
            <a:extLst>
              <a:ext uri="{FF2B5EF4-FFF2-40B4-BE49-F238E27FC236}">
                <a16:creationId xmlns:a16="http://schemas.microsoft.com/office/drawing/2014/main" id="{CD4E1CF0-BE8D-B6D7-97D7-E495C2CD30CB}"/>
              </a:ext>
            </a:extLst>
          </p:cNvPr>
          <p:cNvSpPr/>
          <p:nvPr/>
        </p:nvSpPr>
        <p:spPr>
          <a:xfrm>
            <a:off x="4644519" y="2847176"/>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R2</a:t>
            </a:r>
          </a:p>
        </p:txBody>
      </p:sp>
      <p:sp>
        <p:nvSpPr>
          <p:cNvPr id="83" name="Rectangle 82">
            <a:extLst>
              <a:ext uri="{FF2B5EF4-FFF2-40B4-BE49-F238E27FC236}">
                <a16:creationId xmlns:a16="http://schemas.microsoft.com/office/drawing/2014/main" id="{1E419242-0AE7-327F-007B-76B18A2356F2}"/>
              </a:ext>
            </a:extLst>
          </p:cNvPr>
          <p:cNvSpPr/>
          <p:nvPr/>
        </p:nvSpPr>
        <p:spPr>
          <a:xfrm>
            <a:off x="4644519" y="3188715"/>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R3</a:t>
            </a:r>
          </a:p>
        </p:txBody>
      </p:sp>
      <p:sp>
        <p:nvSpPr>
          <p:cNvPr id="85" name="Rectangle 84">
            <a:extLst>
              <a:ext uri="{FF2B5EF4-FFF2-40B4-BE49-F238E27FC236}">
                <a16:creationId xmlns:a16="http://schemas.microsoft.com/office/drawing/2014/main" id="{D8190AC7-92AC-68F0-C3E0-61EBC08B4C25}"/>
              </a:ext>
            </a:extLst>
          </p:cNvPr>
          <p:cNvSpPr/>
          <p:nvPr/>
        </p:nvSpPr>
        <p:spPr>
          <a:xfrm>
            <a:off x="4644519" y="3530254"/>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R4</a:t>
            </a:r>
          </a:p>
        </p:txBody>
      </p:sp>
      <p:sp>
        <p:nvSpPr>
          <p:cNvPr id="86" name="Rectangle 85">
            <a:extLst>
              <a:ext uri="{FF2B5EF4-FFF2-40B4-BE49-F238E27FC236}">
                <a16:creationId xmlns:a16="http://schemas.microsoft.com/office/drawing/2014/main" id="{E98157A4-7814-FC8F-74A3-003D8058F815}"/>
              </a:ext>
            </a:extLst>
          </p:cNvPr>
          <p:cNvSpPr/>
          <p:nvPr/>
        </p:nvSpPr>
        <p:spPr>
          <a:xfrm>
            <a:off x="4644519" y="3871793"/>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R5</a:t>
            </a:r>
          </a:p>
        </p:txBody>
      </p:sp>
      <p:sp>
        <p:nvSpPr>
          <p:cNvPr id="87" name="Rectangle 86">
            <a:extLst>
              <a:ext uri="{FF2B5EF4-FFF2-40B4-BE49-F238E27FC236}">
                <a16:creationId xmlns:a16="http://schemas.microsoft.com/office/drawing/2014/main" id="{55C09244-6760-622F-111F-0F864868F649}"/>
              </a:ext>
            </a:extLst>
          </p:cNvPr>
          <p:cNvSpPr/>
          <p:nvPr/>
        </p:nvSpPr>
        <p:spPr>
          <a:xfrm>
            <a:off x="4644519" y="4213332"/>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R6</a:t>
            </a:r>
          </a:p>
        </p:txBody>
      </p:sp>
      <p:sp>
        <p:nvSpPr>
          <p:cNvPr id="88" name="Rectangle 87">
            <a:extLst>
              <a:ext uri="{FF2B5EF4-FFF2-40B4-BE49-F238E27FC236}">
                <a16:creationId xmlns:a16="http://schemas.microsoft.com/office/drawing/2014/main" id="{35D4BF05-6144-93A7-20BE-9F431FD086DB}"/>
              </a:ext>
            </a:extLst>
          </p:cNvPr>
          <p:cNvSpPr/>
          <p:nvPr/>
        </p:nvSpPr>
        <p:spPr>
          <a:xfrm>
            <a:off x="4644519" y="4554871"/>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R7</a:t>
            </a:r>
          </a:p>
        </p:txBody>
      </p:sp>
      <p:sp>
        <p:nvSpPr>
          <p:cNvPr id="91" name="Rectangle 90">
            <a:extLst>
              <a:ext uri="{FF2B5EF4-FFF2-40B4-BE49-F238E27FC236}">
                <a16:creationId xmlns:a16="http://schemas.microsoft.com/office/drawing/2014/main" id="{08C74992-168A-2E6F-A991-B5F6397C3032}"/>
              </a:ext>
            </a:extLst>
          </p:cNvPr>
          <p:cNvSpPr/>
          <p:nvPr/>
        </p:nvSpPr>
        <p:spPr>
          <a:xfrm>
            <a:off x="4644519" y="4896412"/>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R8</a:t>
            </a:r>
          </a:p>
        </p:txBody>
      </p:sp>
      <p:sp>
        <p:nvSpPr>
          <p:cNvPr id="105" name="Rectangle 104">
            <a:extLst>
              <a:ext uri="{FF2B5EF4-FFF2-40B4-BE49-F238E27FC236}">
                <a16:creationId xmlns:a16="http://schemas.microsoft.com/office/drawing/2014/main" id="{411CC44E-0C58-6BEC-E84A-6DA6B63DD0C2}"/>
              </a:ext>
            </a:extLst>
          </p:cNvPr>
          <p:cNvSpPr/>
          <p:nvPr/>
        </p:nvSpPr>
        <p:spPr>
          <a:xfrm>
            <a:off x="5128858"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106" name="Rectangle 105">
            <a:extLst>
              <a:ext uri="{FF2B5EF4-FFF2-40B4-BE49-F238E27FC236}">
                <a16:creationId xmlns:a16="http://schemas.microsoft.com/office/drawing/2014/main" id="{C5038570-501E-03EF-9FD1-A31CC486C4B1}"/>
              </a:ext>
            </a:extLst>
          </p:cNvPr>
          <p:cNvSpPr/>
          <p:nvPr/>
        </p:nvSpPr>
        <p:spPr>
          <a:xfrm>
            <a:off x="5458831"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107" name="Rectangle 106">
            <a:extLst>
              <a:ext uri="{FF2B5EF4-FFF2-40B4-BE49-F238E27FC236}">
                <a16:creationId xmlns:a16="http://schemas.microsoft.com/office/drawing/2014/main" id="{DFB58C46-3C9D-E00E-FEF1-3CF2FECC2075}"/>
              </a:ext>
            </a:extLst>
          </p:cNvPr>
          <p:cNvSpPr/>
          <p:nvPr/>
        </p:nvSpPr>
        <p:spPr>
          <a:xfrm>
            <a:off x="5788804"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08" name="Rectangle 107">
            <a:extLst>
              <a:ext uri="{FF2B5EF4-FFF2-40B4-BE49-F238E27FC236}">
                <a16:creationId xmlns:a16="http://schemas.microsoft.com/office/drawing/2014/main" id="{0ED2ABF8-6F15-D63C-37F3-663DF545CF12}"/>
              </a:ext>
            </a:extLst>
          </p:cNvPr>
          <p:cNvSpPr/>
          <p:nvPr/>
        </p:nvSpPr>
        <p:spPr>
          <a:xfrm>
            <a:off x="6118777"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10" name="Rectangle 109">
            <a:extLst>
              <a:ext uri="{FF2B5EF4-FFF2-40B4-BE49-F238E27FC236}">
                <a16:creationId xmlns:a16="http://schemas.microsoft.com/office/drawing/2014/main" id="{130EC81F-AEC6-BB19-AC16-8ACF3D28BE18}"/>
              </a:ext>
            </a:extLst>
          </p:cNvPr>
          <p:cNvSpPr/>
          <p:nvPr/>
        </p:nvSpPr>
        <p:spPr>
          <a:xfrm>
            <a:off x="6448750"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11" name="Rectangle 110">
            <a:extLst>
              <a:ext uri="{FF2B5EF4-FFF2-40B4-BE49-F238E27FC236}">
                <a16:creationId xmlns:a16="http://schemas.microsoft.com/office/drawing/2014/main" id="{01400CA8-7735-63D5-9EA5-58AE173BB606}"/>
              </a:ext>
            </a:extLst>
          </p:cNvPr>
          <p:cNvSpPr/>
          <p:nvPr/>
        </p:nvSpPr>
        <p:spPr>
          <a:xfrm>
            <a:off x="6778723"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113" name="Rectangle 112">
            <a:extLst>
              <a:ext uri="{FF2B5EF4-FFF2-40B4-BE49-F238E27FC236}">
                <a16:creationId xmlns:a16="http://schemas.microsoft.com/office/drawing/2014/main" id="{C2E2FFC5-CEE0-93B0-89A4-8DC349ABE894}"/>
              </a:ext>
            </a:extLst>
          </p:cNvPr>
          <p:cNvSpPr/>
          <p:nvPr/>
        </p:nvSpPr>
        <p:spPr>
          <a:xfrm>
            <a:off x="7108696"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14" name="Rectangle 113">
            <a:extLst>
              <a:ext uri="{FF2B5EF4-FFF2-40B4-BE49-F238E27FC236}">
                <a16:creationId xmlns:a16="http://schemas.microsoft.com/office/drawing/2014/main" id="{7325FC68-90D1-45BF-3497-45C8C70F8A05}"/>
              </a:ext>
            </a:extLst>
          </p:cNvPr>
          <p:cNvSpPr/>
          <p:nvPr/>
        </p:nvSpPr>
        <p:spPr>
          <a:xfrm>
            <a:off x="7438671"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118" name="Rectangle 117">
            <a:extLst>
              <a:ext uri="{FF2B5EF4-FFF2-40B4-BE49-F238E27FC236}">
                <a16:creationId xmlns:a16="http://schemas.microsoft.com/office/drawing/2014/main" id="{F889981D-49B2-576E-2933-C548515CC406}"/>
              </a:ext>
            </a:extLst>
          </p:cNvPr>
          <p:cNvSpPr/>
          <p:nvPr/>
        </p:nvSpPr>
        <p:spPr>
          <a:xfrm>
            <a:off x="5119333"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119" name="Rectangle 118">
            <a:extLst>
              <a:ext uri="{FF2B5EF4-FFF2-40B4-BE49-F238E27FC236}">
                <a16:creationId xmlns:a16="http://schemas.microsoft.com/office/drawing/2014/main" id="{041524D8-10F1-4F7E-E8A0-E3EE339AE40B}"/>
              </a:ext>
            </a:extLst>
          </p:cNvPr>
          <p:cNvSpPr/>
          <p:nvPr/>
        </p:nvSpPr>
        <p:spPr>
          <a:xfrm>
            <a:off x="5449306"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120" name="Rectangle 119">
            <a:extLst>
              <a:ext uri="{FF2B5EF4-FFF2-40B4-BE49-F238E27FC236}">
                <a16:creationId xmlns:a16="http://schemas.microsoft.com/office/drawing/2014/main" id="{75AA3E3F-12AC-CAEC-B526-284D6D03D120}"/>
              </a:ext>
            </a:extLst>
          </p:cNvPr>
          <p:cNvSpPr/>
          <p:nvPr/>
        </p:nvSpPr>
        <p:spPr>
          <a:xfrm>
            <a:off x="5779279"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121" name="Rectangle 120">
            <a:extLst>
              <a:ext uri="{FF2B5EF4-FFF2-40B4-BE49-F238E27FC236}">
                <a16:creationId xmlns:a16="http://schemas.microsoft.com/office/drawing/2014/main" id="{8AAC83DF-E770-ED45-6BD2-FD3D2F5A93CD}"/>
              </a:ext>
            </a:extLst>
          </p:cNvPr>
          <p:cNvSpPr/>
          <p:nvPr/>
        </p:nvSpPr>
        <p:spPr>
          <a:xfrm>
            <a:off x="6109252"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122" name="Rectangle 121">
            <a:extLst>
              <a:ext uri="{FF2B5EF4-FFF2-40B4-BE49-F238E27FC236}">
                <a16:creationId xmlns:a16="http://schemas.microsoft.com/office/drawing/2014/main" id="{9D8C426B-9F66-526E-6092-D276CE2B939A}"/>
              </a:ext>
            </a:extLst>
          </p:cNvPr>
          <p:cNvSpPr/>
          <p:nvPr/>
        </p:nvSpPr>
        <p:spPr>
          <a:xfrm>
            <a:off x="6439225"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123" name="Rectangle 122">
            <a:extLst>
              <a:ext uri="{FF2B5EF4-FFF2-40B4-BE49-F238E27FC236}">
                <a16:creationId xmlns:a16="http://schemas.microsoft.com/office/drawing/2014/main" id="{2776D7CC-F1F0-AA6C-3380-F4DACA6ED3E8}"/>
              </a:ext>
            </a:extLst>
          </p:cNvPr>
          <p:cNvSpPr/>
          <p:nvPr/>
        </p:nvSpPr>
        <p:spPr>
          <a:xfrm>
            <a:off x="6769198"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124" name="Rectangle 123">
            <a:extLst>
              <a:ext uri="{FF2B5EF4-FFF2-40B4-BE49-F238E27FC236}">
                <a16:creationId xmlns:a16="http://schemas.microsoft.com/office/drawing/2014/main" id="{8C402726-869D-499A-AFBD-169A07DB4EB9}"/>
              </a:ext>
            </a:extLst>
          </p:cNvPr>
          <p:cNvSpPr/>
          <p:nvPr/>
        </p:nvSpPr>
        <p:spPr>
          <a:xfrm>
            <a:off x="7099171"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125" name="Rectangle 124">
            <a:extLst>
              <a:ext uri="{FF2B5EF4-FFF2-40B4-BE49-F238E27FC236}">
                <a16:creationId xmlns:a16="http://schemas.microsoft.com/office/drawing/2014/main" id="{DA7EE924-B119-450D-C4D2-DB7437CE5793}"/>
              </a:ext>
            </a:extLst>
          </p:cNvPr>
          <p:cNvSpPr/>
          <p:nvPr/>
        </p:nvSpPr>
        <p:spPr>
          <a:xfrm>
            <a:off x="7429146"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126" name="Rectangle 125">
            <a:extLst>
              <a:ext uri="{FF2B5EF4-FFF2-40B4-BE49-F238E27FC236}">
                <a16:creationId xmlns:a16="http://schemas.microsoft.com/office/drawing/2014/main" id="{470C62FF-D9AD-8ACE-52DF-41D031CBC759}"/>
              </a:ext>
            </a:extLst>
          </p:cNvPr>
          <p:cNvSpPr/>
          <p:nvPr/>
        </p:nvSpPr>
        <p:spPr>
          <a:xfrm>
            <a:off x="4991099" y="1609726"/>
            <a:ext cx="2705101" cy="342900"/>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rgbClr val="0070C0"/>
              </a:solidFill>
            </a:endParaRPr>
          </a:p>
        </p:txBody>
      </p:sp>
      <p:sp>
        <p:nvSpPr>
          <p:cNvPr id="127" name="Rectangle 126">
            <a:extLst>
              <a:ext uri="{FF2B5EF4-FFF2-40B4-BE49-F238E27FC236}">
                <a16:creationId xmlns:a16="http://schemas.microsoft.com/office/drawing/2014/main" id="{AF7751F0-0BB2-9C4F-6420-F9282D66DA44}"/>
              </a:ext>
            </a:extLst>
          </p:cNvPr>
          <p:cNvSpPr/>
          <p:nvPr/>
        </p:nvSpPr>
        <p:spPr>
          <a:xfrm>
            <a:off x="4185883"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p>
        </p:txBody>
      </p:sp>
      <p:sp>
        <p:nvSpPr>
          <p:cNvPr id="384" name="Rectangle 383">
            <a:extLst>
              <a:ext uri="{FF2B5EF4-FFF2-40B4-BE49-F238E27FC236}">
                <a16:creationId xmlns:a16="http://schemas.microsoft.com/office/drawing/2014/main" id="{FEFF58CE-3D93-CDD1-6730-CADF92ED31EB}"/>
              </a:ext>
            </a:extLst>
          </p:cNvPr>
          <p:cNvSpPr/>
          <p:nvPr/>
        </p:nvSpPr>
        <p:spPr>
          <a:xfrm>
            <a:off x="4185883"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p>
        </p:txBody>
      </p:sp>
      <p:sp>
        <p:nvSpPr>
          <p:cNvPr id="385" name="Rectangle 384">
            <a:extLst>
              <a:ext uri="{FF2B5EF4-FFF2-40B4-BE49-F238E27FC236}">
                <a16:creationId xmlns:a16="http://schemas.microsoft.com/office/drawing/2014/main" id="{ED43C144-5658-0EA5-B502-F1CBAE3963D0}"/>
              </a:ext>
            </a:extLst>
          </p:cNvPr>
          <p:cNvSpPr/>
          <p:nvPr/>
        </p:nvSpPr>
        <p:spPr>
          <a:xfrm>
            <a:off x="4185883"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p>
        </p:txBody>
      </p:sp>
      <p:sp>
        <p:nvSpPr>
          <p:cNvPr id="386" name="Rectangle 385">
            <a:extLst>
              <a:ext uri="{FF2B5EF4-FFF2-40B4-BE49-F238E27FC236}">
                <a16:creationId xmlns:a16="http://schemas.microsoft.com/office/drawing/2014/main" id="{8C8DEA34-65AF-1301-E8A9-569AC57172B2}"/>
              </a:ext>
            </a:extLst>
          </p:cNvPr>
          <p:cNvSpPr/>
          <p:nvPr/>
        </p:nvSpPr>
        <p:spPr>
          <a:xfrm>
            <a:off x="4185883"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387" name="Rectangle 386">
            <a:extLst>
              <a:ext uri="{FF2B5EF4-FFF2-40B4-BE49-F238E27FC236}">
                <a16:creationId xmlns:a16="http://schemas.microsoft.com/office/drawing/2014/main" id="{58401A46-F1FA-2D5E-28EF-57BEE3F6E597}"/>
              </a:ext>
            </a:extLst>
          </p:cNvPr>
          <p:cNvSpPr/>
          <p:nvPr/>
        </p:nvSpPr>
        <p:spPr>
          <a:xfrm>
            <a:off x="4185883"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388" name="Rectangle 387">
            <a:extLst>
              <a:ext uri="{FF2B5EF4-FFF2-40B4-BE49-F238E27FC236}">
                <a16:creationId xmlns:a16="http://schemas.microsoft.com/office/drawing/2014/main" id="{53964D61-4125-FE89-B480-912BFFE7D7B9}"/>
              </a:ext>
            </a:extLst>
          </p:cNvPr>
          <p:cNvSpPr/>
          <p:nvPr/>
        </p:nvSpPr>
        <p:spPr>
          <a:xfrm>
            <a:off x="4185883"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389" name="Rectangle 388">
            <a:extLst>
              <a:ext uri="{FF2B5EF4-FFF2-40B4-BE49-F238E27FC236}">
                <a16:creationId xmlns:a16="http://schemas.microsoft.com/office/drawing/2014/main" id="{7DF98D89-E279-E3C4-7BF0-44F1E7136762}"/>
              </a:ext>
            </a:extLst>
          </p:cNvPr>
          <p:cNvSpPr/>
          <p:nvPr/>
        </p:nvSpPr>
        <p:spPr>
          <a:xfrm>
            <a:off x="4185883"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390" name="Rectangle 389">
            <a:extLst>
              <a:ext uri="{FF2B5EF4-FFF2-40B4-BE49-F238E27FC236}">
                <a16:creationId xmlns:a16="http://schemas.microsoft.com/office/drawing/2014/main" id="{00C7AED1-A379-C59B-7763-2BA62E1C6CDD}"/>
              </a:ext>
            </a:extLst>
          </p:cNvPr>
          <p:cNvSpPr/>
          <p:nvPr/>
        </p:nvSpPr>
        <p:spPr>
          <a:xfrm>
            <a:off x="4185883"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391" name="Rectangle 390">
            <a:extLst>
              <a:ext uri="{FF2B5EF4-FFF2-40B4-BE49-F238E27FC236}">
                <a16:creationId xmlns:a16="http://schemas.microsoft.com/office/drawing/2014/main" id="{DA8C5B4C-9521-E60F-04F4-4E66349582B3}"/>
              </a:ext>
            </a:extLst>
          </p:cNvPr>
          <p:cNvSpPr/>
          <p:nvPr/>
        </p:nvSpPr>
        <p:spPr>
          <a:xfrm>
            <a:off x="4076699" y="2390775"/>
            <a:ext cx="400051" cy="2790825"/>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rgbClr val="0070C0"/>
              </a:solidFill>
            </a:endParaRPr>
          </a:p>
        </p:txBody>
      </p:sp>
      <p:sp>
        <p:nvSpPr>
          <p:cNvPr id="392" name="Rectangle 391">
            <a:extLst>
              <a:ext uri="{FF2B5EF4-FFF2-40B4-BE49-F238E27FC236}">
                <a16:creationId xmlns:a16="http://schemas.microsoft.com/office/drawing/2014/main" id="{DD96023A-C1FC-F698-F363-048E0CAEC93F}"/>
              </a:ext>
            </a:extLst>
          </p:cNvPr>
          <p:cNvSpPr/>
          <p:nvPr/>
        </p:nvSpPr>
        <p:spPr>
          <a:xfrm>
            <a:off x="3781425" y="5483339"/>
            <a:ext cx="990600" cy="498361"/>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Filled Cells per Row</a:t>
            </a:r>
          </a:p>
        </p:txBody>
      </p:sp>
      <p:cxnSp>
        <p:nvCxnSpPr>
          <p:cNvPr id="512" name="Straight Arrow Connector 511">
            <a:extLst>
              <a:ext uri="{FF2B5EF4-FFF2-40B4-BE49-F238E27FC236}">
                <a16:creationId xmlns:a16="http://schemas.microsoft.com/office/drawing/2014/main" id="{E858AD0D-BD7E-C37C-1ED2-57A5D0DD5D8E}"/>
              </a:ext>
            </a:extLst>
          </p:cNvPr>
          <p:cNvCxnSpPr>
            <a:cxnSpLocks/>
            <a:stCxn id="392" idx="0"/>
            <a:endCxn id="391" idx="2"/>
          </p:cNvCxnSpPr>
          <p:nvPr/>
        </p:nvCxnSpPr>
        <p:spPr>
          <a:xfrm flipV="1">
            <a:off x="4276725" y="5181600"/>
            <a:ext cx="0" cy="3017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9" name="Rectangle 518">
            <a:extLst>
              <a:ext uri="{FF2B5EF4-FFF2-40B4-BE49-F238E27FC236}">
                <a16:creationId xmlns:a16="http://schemas.microsoft.com/office/drawing/2014/main" id="{DA9C3090-88DC-8F1F-92AD-5F98BA10AB1D}"/>
              </a:ext>
            </a:extLst>
          </p:cNvPr>
          <p:cNvSpPr/>
          <p:nvPr/>
        </p:nvSpPr>
        <p:spPr>
          <a:xfrm>
            <a:off x="8353425" y="1530464"/>
            <a:ext cx="1314450" cy="498361"/>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Filled Cells per Column</a:t>
            </a:r>
          </a:p>
        </p:txBody>
      </p:sp>
      <p:cxnSp>
        <p:nvCxnSpPr>
          <p:cNvPr id="520" name="Straight Arrow Connector 519">
            <a:extLst>
              <a:ext uri="{FF2B5EF4-FFF2-40B4-BE49-F238E27FC236}">
                <a16:creationId xmlns:a16="http://schemas.microsoft.com/office/drawing/2014/main" id="{AC8BFB9A-C63F-6F17-37ED-7F4FA5BC0692}"/>
              </a:ext>
            </a:extLst>
          </p:cNvPr>
          <p:cNvCxnSpPr>
            <a:cxnSpLocks/>
            <a:stCxn id="519" idx="1"/>
            <a:endCxn id="126" idx="3"/>
          </p:cNvCxnSpPr>
          <p:nvPr/>
        </p:nvCxnSpPr>
        <p:spPr>
          <a:xfrm flipH="1">
            <a:off x="7696200" y="1779645"/>
            <a:ext cx="657225" cy="1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3" name="Rectangle 522">
            <a:extLst>
              <a:ext uri="{FF2B5EF4-FFF2-40B4-BE49-F238E27FC236}">
                <a16:creationId xmlns:a16="http://schemas.microsoft.com/office/drawing/2014/main" id="{5CCFD158-4E28-B92D-E087-048EA7B601DA}"/>
              </a:ext>
            </a:extLst>
          </p:cNvPr>
          <p:cNvSpPr/>
          <p:nvPr/>
        </p:nvSpPr>
        <p:spPr>
          <a:xfrm>
            <a:off x="4176358" y="65756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3</a:t>
            </a:r>
          </a:p>
        </p:txBody>
      </p:sp>
      <p:cxnSp>
        <p:nvCxnSpPr>
          <p:cNvPr id="524" name="Straight Arrow Connector 523">
            <a:extLst>
              <a:ext uri="{FF2B5EF4-FFF2-40B4-BE49-F238E27FC236}">
                <a16:creationId xmlns:a16="http://schemas.microsoft.com/office/drawing/2014/main" id="{18103FE1-CD59-963F-93B2-0F55E8772756}"/>
              </a:ext>
            </a:extLst>
          </p:cNvPr>
          <p:cNvCxnSpPr>
            <a:cxnSpLocks/>
            <a:stCxn id="392" idx="2"/>
            <a:endCxn id="523" idx="0"/>
          </p:cNvCxnSpPr>
          <p:nvPr/>
        </p:nvCxnSpPr>
        <p:spPr>
          <a:xfrm flipH="1">
            <a:off x="4265135" y="5981700"/>
            <a:ext cx="11590" cy="593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5" name="Rectangle 524">
            <a:extLst>
              <a:ext uri="{FF2B5EF4-FFF2-40B4-BE49-F238E27FC236}">
                <a16:creationId xmlns:a16="http://schemas.microsoft.com/office/drawing/2014/main" id="{6D8E474C-875A-3C95-26B0-64BC8E47711A}"/>
              </a:ext>
            </a:extLst>
          </p:cNvPr>
          <p:cNvSpPr/>
          <p:nvPr/>
        </p:nvSpPr>
        <p:spPr>
          <a:xfrm>
            <a:off x="3952875" y="6105525"/>
            <a:ext cx="609600" cy="266700"/>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65000"/>
                  </a:schemeClr>
                </a:solidFill>
              </a:rPr>
              <a:t>(max)</a:t>
            </a:r>
          </a:p>
        </p:txBody>
      </p:sp>
      <p:cxnSp>
        <p:nvCxnSpPr>
          <p:cNvPr id="527" name="Straight Arrow Connector 526">
            <a:extLst>
              <a:ext uri="{FF2B5EF4-FFF2-40B4-BE49-F238E27FC236}">
                <a16:creationId xmlns:a16="http://schemas.microsoft.com/office/drawing/2014/main" id="{BE760B84-0DEB-4F8A-4B0B-BAA5F09F2AAE}"/>
              </a:ext>
            </a:extLst>
          </p:cNvPr>
          <p:cNvCxnSpPr>
            <a:cxnSpLocks/>
            <a:stCxn id="519" idx="3"/>
            <a:endCxn id="529" idx="1"/>
          </p:cNvCxnSpPr>
          <p:nvPr/>
        </p:nvCxnSpPr>
        <p:spPr>
          <a:xfrm flipV="1">
            <a:off x="9667875" y="1765177"/>
            <a:ext cx="1000125" cy="14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8" name="Rectangle 527">
            <a:extLst>
              <a:ext uri="{FF2B5EF4-FFF2-40B4-BE49-F238E27FC236}">
                <a16:creationId xmlns:a16="http://schemas.microsoft.com/office/drawing/2014/main" id="{67FDF7B7-023A-B817-C0E3-E52B39A4A5DF}"/>
              </a:ext>
            </a:extLst>
          </p:cNvPr>
          <p:cNvSpPr/>
          <p:nvPr/>
        </p:nvSpPr>
        <p:spPr>
          <a:xfrm>
            <a:off x="9867900" y="1657350"/>
            <a:ext cx="609600" cy="266700"/>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65000"/>
                  </a:schemeClr>
                </a:solidFill>
              </a:rPr>
              <a:t>(max)</a:t>
            </a:r>
          </a:p>
        </p:txBody>
      </p:sp>
      <p:sp>
        <p:nvSpPr>
          <p:cNvPr id="529" name="Rectangle 528">
            <a:extLst>
              <a:ext uri="{FF2B5EF4-FFF2-40B4-BE49-F238E27FC236}">
                <a16:creationId xmlns:a16="http://schemas.microsoft.com/office/drawing/2014/main" id="{A2DCBEB8-5AD5-2E40-BE55-E9BA469C1CDB}"/>
              </a:ext>
            </a:extLst>
          </p:cNvPr>
          <p:cNvSpPr/>
          <p:nvPr/>
        </p:nvSpPr>
        <p:spPr>
          <a:xfrm>
            <a:off x="10668000" y="167640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3</a:t>
            </a:r>
          </a:p>
        </p:txBody>
      </p:sp>
      <p:sp>
        <p:nvSpPr>
          <p:cNvPr id="2" name="Rectangle 1">
            <a:extLst>
              <a:ext uri="{FF2B5EF4-FFF2-40B4-BE49-F238E27FC236}">
                <a16:creationId xmlns:a16="http://schemas.microsoft.com/office/drawing/2014/main" id="{74EB4097-DE90-2A1C-393F-637E8BBF5445}"/>
              </a:ext>
            </a:extLst>
          </p:cNvPr>
          <p:cNvSpPr/>
          <p:nvPr/>
        </p:nvSpPr>
        <p:spPr>
          <a:xfrm>
            <a:off x="9713789" y="2307333"/>
            <a:ext cx="2085975" cy="464442"/>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Max Filled Cells For Any Column</a:t>
            </a:r>
          </a:p>
        </p:txBody>
      </p:sp>
      <p:cxnSp>
        <p:nvCxnSpPr>
          <p:cNvPr id="3" name="Straight Arrow Connector 2">
            <a:extLst>
              <a:ext uri="{FF2B5EF4-FFF2-40B4-BE49-F238E27FC236}">
                <a16:creationId xmlns:a16="http://schemas.microsoft.com/office/drawing/2014/main" id="{F5ACCB97-8CE4-0E75-A280-3D2073C25312}"/>
              </a:ext>
            </a:extLst>
          </p:cNvPr>
          <p:cNvCxnSpPr>
            <a:cxnSpLocks/>
            <a:stCxn id="2" idx="0"/>
            <a:endCxn id="529" idx="2"/>
          </p:cNvCxnSpPr>
          <p:nvPr/>
        </p:nvCxnSpPr>
        <p:spPr>
          <a:xfrm flipV="1">
            <a:off x="10756777" y="1853954"/>
            <a:ext cx="0" cy="453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D1C883CE-C0EE-110C-BF97-6C6B0C5A978C}"/>
              </a:ext>
            </a:extLst>
          </p:cNvPr>
          <p:cNvSpPr/>
          <p:nvPr/>
        </p:nvSpPr>
        <p:spPr>
          <a:xfrm>
            <a:off x="5114925" y="6393558"/>
            <a:ext cx="2085975" cy="464442"/>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Max Filled Cells For Any Row</a:t>
            </a:r>
          </a:p>
        </p:txBody>
      </p:sp>
      <p:cxnSp>
        <p:nvCxnSpPr>
          <p:cNvPr id="5" name="Straight Arrow Connector 4">
            <a:extLst>
              <a:ext uri="{FF2B5EF4-FFF2-40B4-BE49-F238E27FC236}">
                <a16:creationId xmlns:a16="http://schemas.microsoft.com/office/drawing/2014/main" id="{216F7C24-271B-A01F-0965-E138B5575196}"/>
              </a:ext>
            </a:extLst>
          </p:cNvPr>
          <p:cNvCxnSpPr>
            <a:cxnSpLocks/>
            <a:stCxn id="4" idx="1"/>
            <a:endCxn id="523" idx="3"/>
          </p:cNvCxnSpPr>
          <p:nvPr/>
        </p:nvCxnSpPr>
        <p:spPr>
          <a:xfrm flipH="1">
            <a:off x="4353912" y="6625779"/>
            <a:ext cx="761013" cy="38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7143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1C86F-ACEC-CB45-EC93-254D512B457A}"/>
            </a:ext>
          </a:extLst>
        </p:cNvPr>
        <p:cNvGrpSpPr/>
        <p:nvPr/>
      </p:nvGrpSpPr>
      <p:grpSpPr>
        <a:xfrm>
          <a:off x="0" y="0"/>
          <a:ext cx="0" cy="0"/>
          <a:chOff x="0" y="0"/>
          <a:chExt cx="0" cy="0"/>
        </a:xfrm>
      </p:grpSpPr>
      <p:sp>
        <p:nvSpPr>
          <p:cNvPr id="394" name="Rectangle 393">
            <a:extLst>
              <a:ext uri="{FF2B5EF4-FFF2-40B4-BE49-F238E27FC236}">
                <a16:creationId xmlns:a16="http://schemas.microsoft.com/office/drawing/2014/main" id="{4C8355D2-98CC-C17E-384B-4578193983B7}"/>
              </a:ext>
            </a:extLst>
          </p:cNvPr>
          <p:cNvSpPr/>
          <p:nvPr/>
        </p:nvSpPr>
        <p:spPr>
          <a:xfrm>
            <a:off x="5099473"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C1</a:t>
            </a:r>
          </a:p>
        </p:txBody>
      </p:sp>
      <p:sp>
        <p:nvSpPr>
          <p:cNvPr id="395" name="Rectangle 394">
            <a:extLst>
              <a:ext uri="{FF2B5EF4-FFF2-40B4-BE49-F238E27FC236}">
                <a16:creationId xmlns:a16="http://schemas.microsoft.com/office/drawing/2014/main" id="{491DADA6-4115-A96B-9890-3386493CF926}"/>
              </a:ext>
            </a:extLst>
          </p:cNvPr>
          <p:cNvSpPr/>
          <p:nvPr/>
        </p:nvSpPr>
        <p:spPr>
          <a:xfrm>
            <a:off x="5429446"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C2</a:t>
            </a:r>
          </a:p>
        </p:txBody>
      </p:sp>
      <p:sp>
        <p:nvSpPr>
          <p:cNvPr id="396" name="Rectangle 395">
            <a:extLst>
              <a:ext uri="{FF2B5EF4-FFF2-40B4-BE49-F238E27FC236}">
                <a16:creationId xmlns:a16="http://schemas.microsoft.com/office/drawing/2014/main" id="{50A14221-0BA2-16C5-3A33-6EE754005C5A}"/>
              </a:ext>
            </a:extLst>
          </p:cNvPr>
          <p:cNvSpPr/>
          <p:nvPr/>
        </p:nvSpPr>
        <p:spPr>
          <a:xfrm>
            <a:off x="5759419"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C3</a:t>
            </a:r>
          </a:p>
        </p:txBody>
      </p:sp>
      <p:sp>
        <p:nvSpPr>
          <p:cNvPr id="397" name="Rectangle 396">
            <a:extLst>
              <a:ext uri="{FF2B5EF4-FFF2-40B4-BE49-F238E27FC236}">
                <a16:creationId xmlns:a16="http://schemas.microsoft.com/office/drawing/2014/main" id="{9845F4DC-D90A-91A6-A735-7CEF1FD9FB9E}"/>
              </a:ext>
            </a:extLst>
          </p:cNvPr>
          <p:cNvSpPr/>
          <p:nvPr/>
        </p:nvSpPr>
        <p:spPr>
          <a:xfrm>
            <a:off x="6089392"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C4</a:t>
            </a:r>
          </a:p>
        </p:txBody>
      </p:sp>
      <p:sp>
        <p:nvSpPr>
          <p:cNvPr id="398" name="Rectangle 397">
            <a:extLst>
              <a:ext uri="{FF2B5EF4-FFF2-40B4-BE49-F238E27FC236}">
                <a16:creationId xmlns:a16="http://schemas.microsoft.com/office/drawing/2014/main" id="{7294A1CB-999D-5870-86E1-E5BAE0A127F1}"/>
              </a:ext>
            </a:extLst>
          </p:cNvPr>
          <p:cNvSpPr/>
          <p:nvPr/>
        </p:nvSpPr>
        <p:spPr>
          <a:xfrm>
            <a:off x="6419365"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C5</a:t>
            </a:r>
          </a:p>
        </p:txBody>
      </p:sp>
      <p:sp>
        <p:nvSpPr>
          <p:cNvPr id="399" name="Rectangle 398">
            <a:extLst>
              <a:ext uri="{FF2B5EF4-FFF2-40B4-BE49-F238E27FC236}">
                <a16:creationId xmlns:a16="http://schemas.microsoft.com/office/drawing/2014/main" id="{1851CFD2-98A0-943E-0675-11E940C95A6B}"/>
              </a:ext>
            </a:extLst>
          </p:cNvPr>
          <p:cNvSpPr/>
          <p:nvPr/>
        </p:nvSpPr>
        <p:spPr>
          <a:xfrm>
            <a:off x="6749338"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C6</a:t>
            </a:r>
          </a:p>
        </p:txBody>
      </p:sp>
      <p:sp>
        <p:nvSpPr>
          <p:cNvPr id="400" name="Rectangle 399">
            <a:extLst>
              <a:ext uri="{FF2B5EF4-FFF2-40B4-BE49-F238E27FC236}">
                <a16:creationId xmlns:a16="http://schemas.microsoft.com/office/drawing/2014/main" id="{448F656D-1BC2-0895-E802-36CE73C0746E}"/>
              </a:ext>
            </a:extLst>
          </p:cNvPr>
          <p:cNvSpPr/>
          <p:nvPr/>
        </p:nvSpPr>
        <p:spPr>
          <a:xfrm>
            <a:off x="7079311"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C7</a:t>
            </a:r>
          </a:p>
        </p:txBody>
      </p:sp>
      <p:sp>
        <p:nvSpPr>
          <p:cNvPr id="401" name="Rectangle 400">
            <a:extLst>
              <a:ext uri="{FF2B5EF4-FFF2-40B4-BE49-F238E27FC236}">
                <a16:creationId xmlns:a16="http://schemas.microsoft.com/office/drawing/2014/main" id="{7E72BC2D-9915-DC43-4E33-A734D09E84E9}"/>
              </a:ext>
            </a:extLst>
          </p:cNvPr>
          <p:cNvSpPr/>
          <p:nvPr/>
        </p:nvSpPr>
        <p:spPr>
          <a:xfrm>
            <a:off x="7409286"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C8</a:t>
            </a:r>
          </a:p>
        </p:txBody>
      </p:sp>
      <p:sp>
        <p:nvSpPr>
          <p:cNvPr id="402" name="Rectangle 401">
            <a:extLst>
              <a:ext uri="{FF2B5EF4-FFF2-40B4-BE49-F238E27FC236}">
                <a16:creationId xmlns:a16="http://schemas.microsoft.com/office/drawing/2014/main" id="{6C873380-EBE3-9CA1-0A57-A34DE28A768F}"/>
              </a:ext>
            </a:extLst>
          </p:cNvPr>
          <p:cNvSpPr/>
          <p:nvPr/>
        </p:nvSpPr>
        <p:spPr>
          <a:xfrm>
            <a:off x="5128858"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03" name="Rectangle 402">
            <a:extLst>
              <a:ext uri="{FF2B5EF4-FFF2-40B4-BE49-F238E27FC236}">
                <a16:creationId xmlns:a16="http://schemas.microsoft.com/office/drawing/2014/main" id="{08D38CFD-9CE7-1704-10B7-7C2C4D05416F}"/>
              </a:ext>
            </a:extLst>
          </p:cNvPr>
          <p:cNvSpPr/>
          <p:nvPr/>
        </p:nvSpPr>
        <p:spPr>
          <a:xfrm>
            <a:off x="5458831"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4" name="Rectangle 403">
            <a:extLst>
              <a:ext uri="{FF2B5EF4-FFF2-40B4-BE49-F238E27FC236}">
                <a16:creationId xmlns:a16="http://schemas.microsoft.com/office/drawing/2014/main" id="{7C1067DC-2FF0-3554-2AB2-67CE52EEEB8D}"/>
              </a:ext>
            </a:extLst>
          </p:cNvPr>
          <p:cNvSpPr/>
          <p:nvPr/>
        </p:nvSpPr>
        <p:spPr>
          <a:xfrm>
            <a:off x="5788804"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5" name="Rectangle 404">
            <a:extLst>
              <a:ext uri="{FF2B5EF4-FFF2-40B4-BE49-F238E27FC236}">
                <a16:creationId xmlns:a16="http://schemas.microsoft.com/office/drawing/2014/main" id="{4D9EAFC1-5658-2DC2-C970-BC4B0B260D27}"/>
              </a:ext>
            </a:extLst>
          </p:cNvPr>
          <p:cNvSpPr/>
          <p:nvPr/>
        </p:nvSpPr>
        <p:spPr>
          <a:xfrm>
            <a:off x="6118777" y="2847176"/>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6" name="Rectangle 405">
            <a:extLst>
              <a:ext uri="{FF2B5EF4-FFF2-40B4-BE49-F238E27FC236}">
                <a16:creationId xmlns:a16="http://schemas.microsoft.com/office/drawing/2014/main" id="{FBA47262-D1F2-379D-FBE2-305A42FF6EC1}"/>
              </a:ext>
            </a:extLst>
          </p:cNvPr>
          <p:cNvSpPr/>
          <p:nvPr/>
        </p:nvSpPr>
        <p:spPr>
          <a:xfrm>
            <a:off x="6448750" y="2847176"/>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7" name="Rectangle 406">
            <a:extLst>
              <a:ext uri="{FF2B5EF4-FFF2-40B4-BE49-F238E27FC236}">
                <a16:creationId xmlns:a16="http://schemas.microsoft.com/office/drawing/2014/main" id="{E3B0974F-7AC9-12E5-148F-FC49271B29C9}"/>
              </a:ext>
            </a:extLst>
          </p:cNvPr>
          <p:cNvSpPr/>
          <p:nvPr/>
        </p:nvSpPr>
        <p:spPr>
          <a:xfrm>
            <a:off x="6778723" y="2847176"/>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8" name="Rectangle 407">
            <a:extLst>
              <a:ext uri="{FF2B5EF4-FFF2-40B4-BE49-F238E27FC236}">
                <a16:creationId xmlns:a16="http://schemas.microsoft.com/office/drawing/2014/main" id="{3B3ACF87-30B6-3DD7-3B9B-171740A41EC7}"/>
              </a:ext>
            </a:extLst>
          </p:cNvPr>
          <p:cNvSpPr/>
          <p:nvPr/>
        </p:nvSpPr>
        <p:spPr>
          <a:xfrm>
            <a:off x="7108696" y="2847176"/>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9" name="Rectangle 408">
            <a:extLst>
              <a:ext uri="{FF2B5EF4-FFF2-40B4-BE49-F238E27FC236}">
                <a16:creationId xmlns:a16="http://schemas.microsoft.com/office/drawing/2014/main" id="{0125123C-2E53-03B6-58C8-5FAF46E0C23A}"/>
              </a:ext>
            </a:extLst>
          </p:cNvPr>
          <p:cNvSpPr/>
          <p:nvPr/>
        </p:nvSpPr>
        <p:spPr>
          <a:xfrm>
            <a:off x="7438671" y="2847176"/>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10" name="Rectangle 409">
            <a:extLst>
              <a:ext uri="{FF2B5EF4-FFF2-40B4-BE49-F238E27FC236}">
                <a16:creationId xmlns:a16="http://schemas.microsoft.com/office/drawing/2014/main" id="{EF2D3701-D251-D2A8-90C4-28ABE5482C24}"/>
              </a:ext>
            </a:extLst>
          </p:cNvPr>
          <p:cNvSpPr/>
          <p:nvPr/>
        </p:nvSpPr>
        <p:spPr>
          <a:xfrm>
            <a:off x="5128858"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1" name="Rectangle 410">
            <a:extLst>
              <a:ext uri="{FF2B5EF4-FFF2-40B4-BE49-F238E27FC236}">
                <a16:creationId xmlns:a16="http://schemas.microsoft.com/office/drawing/2014/main" id="{ADD15921-39AC-A29E-4651-31F0FEBA0C59}"/>
              </a:ext>
            </a:extLst>
          </p:cNvPr>
          <p:cNvSpPr/>
          <p:nvPr/>
        </p:nvSpPr>
        <p:spPr>
          <a:xfrm>
            <a:off x="5458831"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2" name="Rectangle 411">
            <a:extLst>
              <a:ext uri="{FF2B5EF4-FFF2-40B4-BE49-F238E27FC236}">
                <a16:creationId xmlns:a16="http://schemas.microsoft.com/office/drawing/2014/main" id="{4BC48730-C965-D03D-ECAC-AED0BF97CFD0}"/>
              </a:ext>
            </a:extLst>
          </p:cNvPr>
          <p:cNvSpPr/>
          <p:nvPr/>
        </p:nvSpPr>
        <p:spPr>
          <a:xfrm>
            <a:off x="5788804"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3" name="Rectangle 412">
            <a:extLst>
              <a:ext uri="{FF2B5EF4-FFF2-40B4-BE49-F238E27FC236}">
                <a16:creationId xmlns:a16="http://schemas.microsoft.com/office/drawing/2014/main" id="{72BF4B15-B53F-70BF-E05E-62AF602011FC}"/>
              </a:ext>
            </a:extLst>
          </p:cNvPr>
          <p:cNvSpPr/>
          <p:nvPr/>
        </p:nvSpPr>
        <p:spPr>
          <a:xfrm>
            <a:off x="6118777" y="3188715"/>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4" name="Rectangle 413">
            <a:extLst>
              <a:ext uri="{FF2B5EF4-FFF2-40B4-BE49-F238E27FC236}">
                <a16:creationId xmlns:a16="http://schemas.microsoft.com/office/drawing/2014/main" id="{FA68CAD0-3052-6F2E-F5CC-01605E9E3D16}"/>
              </a:ext>
            </a:extLst>
          </p:cNvPr>
          <p:cNvSpPr/>
          <p:nvPr/>
        </p:nvSpPr>
        <p:spPr>
          <a:xfrm>
            <a:off x="6448750" y="3188715"/>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5" name="Rectangle 414">
            <a:extLst>
              <a:ext uri="{FF2B5EF4-FFF2-40B4-BE49-F238E27FC236}">
                <a16:creationId xmlns:a16="http://schemas.microsoft.com/office/drawing/2014/main" id="{994E2148-3937-7447-164B-4CE9877520CC}"/>
              </a:ext>
            </a:extLst>
          </p:cNvPr>
          <p:cNvSpPr/>
          <p:nvPr/>
        </p:nvSpPr>
        <p:spPr>
          <a:xfrm>
            <a:off x="6778723" y="3188715"/>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6" name="Rectangle 415">
            <a:extLst>
              <a:ext uri="{FF2B5EF4-FFF2-40B4-BE49-F238E27FC236}">
                <a16:creationId xmlns:a16="http://schemas.microsoft.com/office/drawing/2014/main" id="{8CEB93DD-CA03-CB56-8235-E57EFA9D8247}"/>
              </a:ext>
            </a:extLst>
          </p:cNvPr>
          <p:cNvSpPr/>
          <p:nvPr/>
        </p:nvSpPr>
        <p:spPr>
          <a:xfrm>
            <a:off x="7108696" y="3188715"/>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7" name="Rectangle 416">
            <a:extLst>
              <a:ext uri="{FF2B5EF4-FFF2-40B4-BE49-F238E27FC236}">
                <a16:creationId xmlns:a16="http://schemas.microsoft.com/office/drawing/2014/main" id="{E378AE8A-1D13-D642-E2AE-48BFF67DF7D7}"/>
              </a:ext>
            </a:extLst>
          </p:cNvPr>
          <p:cNvSpPr/>
          <p:nvPr/>
        </p:nvSpPr>
        <p:spPr>
          <a:xfrm>
            <a:off x="7438671" y="3188715"/>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18" name="Rectangle 417">
            <a:extLst>
              <a:ext uri="{FF2B5EF4-FFF2-40B4-BE49-F238E27FC236}">
                <a16:creationId xmlns:a16="http://schemas.microsoft.com/office/drawing/2014/main" id="{02F99426-4DA5-85D8-DC9B-6D006CCE64A4}"/>
              </a:ext>
            </a:extLst>
          </p:cNvPr>
          <p:cNvSpPr/>
          <p:nvPr/>
        </p:nvSpPr>
        <p:spPr>
          <a:xfrm>
            <a:off x="5128858"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9" name="Rectangle 418">
            <a:extLst>
              <a:ext uri="{FF2B5EF4-FFF2-40B4-BE49-F238E27FC236}">
                <a16:creationId xmlns:a16="http://schemas.microsoft.com/office/drawing/2014/main" id="{6BEE2420-D02D-3875-0475-F5D97FA5F2F9}"/>
              </a:ext>
            </a:extLst>
          </p:cNvPr>
          <p:cNvSpPr/>
          <p:nvPr/>
        </p:nvSpPr>
        <p:spPr>
          <a:xfrm>
            <a:off x="5458831"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0" name="Rectangle 419">
            <a:extLst>
              <a:ext uri="{FF2B5EF4-FFF2-40B4-BE49-F238E27FC236}">
                <a16:creationId xmlns:a16="http://schemas.microsoft.com/office/drawing/2014/main" id="{FAA3149E-A22D-949D-4975-BC2D5A0CBAA2}"/>
              </a:ext>
            </a:extLst>
          </p:cNvPr>
          <p:cNvSpPr/>
          <p:nvPr/>
        </p:nvSpPr>
        <p:spPr>
          <a:xfrm>
            <a:off x="5788804"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21" name="Rectangle 420">
            <a:extLst>
              <a:ext uri="{FF2B5EF4-FFF2-40B4-BE49-F238E27FC236}">
                <a16:creationId xmlns:a16="http://schemas.microsoft.com/office/drawing/2014/main" id="{A4FE663E-1FDB-17D4-6360-C4664BE9B24B}"/>
              </a:ext>
            </a:extLst>
          </p:cNvPr>
          <p:cNvSpPr/>
          <p:nvPr/>
        </p:nvSpPr>
        <p:spPr>
          <a:xfrm>
            <a:off x="6118777"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2" name="Rectangle 421">
            <a:extLst>
              <a:ext uri="{FF2B5EF4-FFF2-40B4-BE49-F238E27FC236}">
                <a16:creationId xmlns:a16="http://schemas.microsoft.com/office/drawing/2014/main" id="{AA0655FA-2769-7583-F478-C90ECE9C1B4B}"/>
              </a:ext>
            </a:extLst>
          </p:cNvPr>
          <p:cNvSpPr/>
          <p:nvPr/>
        </p:nvSpPr>
        <p:spPr>
          <a:xfrm>
            <a:off x="6448750"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3" name="Rectangle 422">
            <a:extLst>
              <a:ext uri="{FF2B5EF4-FFF2-40B4-BE49-F238E27FC236}">
                <a16:creationId xmlns:a16="http://schemas.microsoft.com/office/drawing/2014/main" id="{C619B849-EE3F-45BC-FA5F-42698870C7EE}"/>
              </a:ext>
            </a:extLst>
          </p:cNvPr>
          <p:cNvSpPr/>
          <p:nvPr/>
        </p:nvSpPr>
        <p:spPr>
          <a:xfrm>
            <a:off x="6778723"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4" name="Rectangle 423">
            <a:extLst>
              <a:ext uri="{FF2B5EF4-FFF2-40B4-BE49-F238E27FC236}">
                <a16:creationId xmlns:a16="http://schemas.microsoft.com/office/drawing/2014/main" id="{027E5C2C-B872-116B-384D-336E3B95CF6C}"/>
              </a:ext>
            </a:extLst>
          </p:cNvPr>
          <p:cNvSpPr/>
          <p:nvPr/>
        </p:nvSpPr>
        <p:spPr>
          <a:xfrm>
            <a:off x="7108696"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5" name="Rectangle 424">
            <a:extLst>
              <a:ext uri="{FF2B5EF4-FFF2-40B4-BE49-F238E27FC236}">
                <a16:creationId xmlns:a16="http://schemas.microsoft.com/office/drawing/2014/main" id="{4344C8EE-2C53-F760-A3F9-9A425D77D779}"/>
              </a:ext>
            </a:extLst>
          </p:cNvPr>
          <p:cNvSpPr/>
          <p:nvPr/>
        </p:nvSpPr>
        <p:spPr>
          <a:xfrm>
            <a:off x="7438671"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26" name="Rectangle 425">
            <a:extLst>
              <a:ext uri="{FF2B5EF4-FFF2-40B4-BE49-F238E27FC236}">
                <a16:creationId xmlns:a16="http://schemas.microsoft.com/office/drawing/2014/main" id="{23D1217F-2F11-0320-DBC9-5A06B1D0C46E}"/>
              </a:ext>
            </a:extLst>
          </p:cNvPr>
          <p:cNvSpPr/>
          <p:nvPr/>
        </p:nvSpPr>
        <p:spPr>
          <a:xfrm>
            <a:off x="5128858"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7" name="Rectangle 426">
            <a:extLst>
              <a:ext uri="{FF2B5EF4-FFF2-40B4-BE49-F238E27FC236}">
                <a16:creationId xmlns:a16="http://schemas.microsoft.com/office/drawing/2014/main" id="{FDC34E99-BCFB-9615-9B9E-DAB76F9216C6}"/>
              </a:ext>
            </a:extLst>
          </p:cNvPr>
          <p:cNvSpPr/>
          <p:nvPr/>
        </p:nvSpPr>
        <p:spPr>
          <a:xfrm>
            <a:off x="5458831"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28" name="Rectangle 427">
            <a:extLst>
              <a:ext uri="{FF2B5EF4-FFF2-40B4-BE49-F238E27FC236}">
                <a16:creationId xmlns:a16="http://schemas.microsoft.com/office/drawing/2014/main" id="{074B3C5C-38F4-5295-5F7E-AA9B00D15D73}"/>
              </a:ext>
            </a:extLst>
          </p:cNvPr>
          <p:cNvSpPr/>
          <p:nvPr/>
        </p:nvSpPr>
        <p:spPr>
          <a:xfrm>
            <a:off x="5788804"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9" name="Rectangle 428">
            <a:extLst>
              <a:ext uri="{FF2B5EF4-FFF2-40B4-BE49-F238E27FC236}">
                <a16:creationId xmlns:a16="http://schemas.microsoft.com/office/drawing/2014/main" id="{3D105DD4-779D-2684-EF8C-30C1DE3A639C}"/>
              </a:ext>
            </a:extLst>
          </p:cNvPr>
          <p:cNvSpPr/>
          <p:nvPr/>
        </p:nvSpPr>
        <p:spPr>
          <a:xfrm>
            <a:off x="6118777"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0" name="Rectangle 429">
            <a:extLst>
              <a:ext uri="{FF2B5EF4-FFF2-40B4-BE49-F238E27FC236}">
                <a16:creationId xmlns:a16="http://schemas.microsoft.com/office/drawing/2014/main" id="{443FE07C-EF9D-681F-FCDB-E696026E9E5D}"/>
              </a:ext>
            </a:extLst>
          </p:cNvPr>
          <p:cNvSpPr/>
          <p:nvPr/>
        </p:nvSpPr>
        <p:spPr>
          <a:xfrm>
            <a:off x="6448750"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1" name="Rectangle 430">
            <a:extLst>
              <a:ext uri="{FF2B5EF4-FFF2-40B4-BE49-F238E27FC236}">
                <a16:creationId xmlns:a16="http://schemas.microsoft.com/office/drawing/2014/main" id="{E5BCBBA7-0A08-4DCC-E2A5-F16DD846ED65}"/>
              </a:ext>
            </a:extLst>
          </p:cNvPr>
          <p:cNvSpPr/>
          <p:nvPr/>
        </p:nvSpPr>
        <p:spPr>
          <a:xfrm>
            <a:off x="6778723"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2" name="Rectangle 431">
            <a:extLst>
              <a:ext uri="{FF2B5EF4-FFF2-40B4-BE49-F238E27FC236}">
                <a16:creationId xmlns:a16="http://schemas.microsoft.com/office/drawing/2014/main" id="{ADCA06BB-3F87-287B-4220-58C08F2A3C39}"/>
              </a:ext>
            </a:extLst>
          </p:cNvPr>
          <p:cNvSpPr/>
          <p:nvPr/>
        </p:nvSpPr>
        <p:spPr>
          <a:xfrm>
            <a:off x="7108696"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3" name="Rectangle 432">
            <a:extLst>
              <a:ext uri="{FF2B5EF4-FFF2-40B4-BE49-F238E27FC236}">
                <a16:creationId xmlns:a16="http://schemas.microsoft.com/office/drawing/2014/main" id="{F931939E-575C-3F17-2DF1-C6CEE4FF1095}"/>
              </a:ext>
            </a:extLst>
          </p:cNvPr>
          <p:cNvSpPr/>
          <p:nvPr/>
        </p:nvSpPr>
        <p:spPr>
          <a:xfrm>
            <a:off x="7438671"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34" name="Rectangle 433">
            <a:extLst>
              <a:ext uri="{FF2B5EF4-FFF2-40B4-BE49-F238E27FC236}">
                <a16:creationId xmlns:a16="http://schemas.microsoft.com/office/drawing/2014/main" id="{63D7E827-9DCA-ADCC-9201-CB69DE430317}"/>
              </a:ext>
            </a:extLst>
          </p:cNvPr>
          <p:cNvSpPr/>
          <p:nvPr/>
        </p:nvSpPr>
        <p:spPr>
          <a:xfrm>
            <a:off x="5128858"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35" name="Rectangle 434">
            <a:extLst>
              <a:ext uri="{FF2B5EF4-FFF2-40B4-BE49-F238E27FC236}">
                <a16:creationId xmlns:a16="http://schemas.microsoft.com/office/drawing/2014/main" id="{CB3904FB-1130-9095-678C-8D161A453494}"/>
              </a:ext>
            </a:extLst>
          </p:cNvPr>
          <p:cNvSpPr/>
          <p:nvPr/>
        </p:nvSpPr>
        <p:spPr>
          <a:xfrm>
            <a:off x="5458831"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6" name="Rectangle 435">
            <a:extLst>
              <a:ext uri="{FF2B5EF4-FFF2-40B4-BE49-F238E27FC236}">
                <a16:creationId xmlns:a16="http://schemas.microsoft.com/office/drawing/2014/main" id="{9FD59B97-2077-8466-39C9-C35E0C1ED9B7}"/>
              </a:ext>
            </a:extLst>
          </p:cNvPr>
          <p:cNvSpPr/>
          <p:nvPr/>
        </p:nvSpPr>
        <p:spPr>
          <a:xfrm>
            <a:off x="5788804"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7" name="Rectangle 436">
            <a:extLst>
              <a:ext uri="{FF2B5EF4-FFF2-40B4-BE49-F238E27FC236}">
                <a16:creationId xmlns:a16="http://schemas.microsoft.com/office/drawing/2014/main" id="{89E27566-DBFE-DC5A-BE31-D13B260ACB05}"/>
              </a:ext>
            </a:extLst>
          </p:cNvPr>
          <p:cNvSpPr/>
          <p:nvPr/>
        </p:nvSpPr>
        <p:spPr>
          <a:xfrm>
            <a:off x="6118777"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8" name="Rectangle 437">
            <a:extLst>
              <a:ext uri="{FF2B5EF4-FFF2-40B4-BE49-F238E27FC236}">
                <a16:creationId xmlns:a16="http://schemas.microsoft.com/office/drawing/2014/main" id="{E2153AF5-F654-89CC-D3AA-0DFBD1AC2310}"/>
              </a:ext>
            </a:extLst>
          </p:cNvPr>
          <p:cNvSpPr/>
          <p:nvPr/>
        </p:nvSpPr>
        <p:spPr>
          <a:xfrm>
            <a:off x="6448750"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9" name="Rectangle 438">
            <a:extLst>
              <a:ext uri="{FF2B5EF4-FFF2-40B4-BE49-F238E27FC236}">
                <a16:creationId xmlns:a16="http://schemas.microsoft.com/office/drawing/2014/main" id="{AE2BA84B-3C67-4763-2B95-EC2A18B6FFE2}"/>
              </a:ext>
            </a:extLst>
          </p:cNvPr>
          <p:cNvSpPr/>
          <p:nvPr/>
        </p:nvSpPr>
        <p:spPr>
          <a:xfrm>
            <a:off x="6778723"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0" name="Rectangle 439">
            <a:extLst>
              <a:ext uri="{FF2B5EF4-FFF2-40B4-BE49-F238E27FC236}">
                <a16:creationId xmlns:a16="http://schemas.microsoft.com/office/drawing/2014/main" id="{41FCBB35-5C36-76B0-B22A-EC5B82CE0FC9}"/>
              </a:ext>
            </a:extLst>
          </p:cNvPr>
          <p:cNvSpPr/>
          <p:nvPr/>
        </p:nvSpPr>
        <p:spPr>
          <a:xfrm>
            <a:off x="7108696"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1" name="Rectangle 440">
            <a:extLst>
              <a:ext uri="{FF2B5EF4-FFF2-40B4-BE49-F238E27FC236}">
                <a16:creationId xmlns:a16="http://schemas.microsoft.com/office/drawing/2014/main" id="{58B53B3C-3A29-F525-722B-F031ACA88ECE}"/>
              </a:ext>
            </a:extLst>
          </p:cNvPr>
          <p:cNvSpPr/>
          <p:nvPr/>
        </p:nvSpPr>
        <p:spPr>
          <a:xfrm>
            <a:off x="7438671"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42" name="Rectangle 441">
            <a:extLst>
              <a:ext uri="{FF2B5EF4-FFF2-40B4-BE49-F238E27FC236}">
                <a16:creationId xmlns:a16="http://schemas.microsoft.com/office/drawing/2014/main" id="{81702B74-F000-5323-0D2B-7022EEC74957}"/>
              </a:ext>
            </a:extLst>
          </p:cNvPr>
          <p:cNvSpPr/>
          <p:nvPr/>
        </p:nvSpPr>
        <p:spPr>
          <a:xfrm>
            <a:off x="5128858"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3" name="Rectangle 442">
            <a:extLst>
              <a:ext uri="{FF2B5EF4-FFF2-40B4-BE49-F238E27FC236}">
                <a16:creationId xmlns:a16="http://schemas.microsoft.com/office/drawing/2014/main" id="{5362D7ED-9530-2142-B78B-9B015A526758}"/>
              </a:ext>
            </a:extLst>
          </p:cNvPr>
          <p:cNvSpPr/>
          <p:nvPr/>
        </p:nvSpPr>
        <p:spPr>
          <a:xfrm>
            <a:off x="5458831"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44" name="Rectangle 443">
            <a:extLst>
              <a:ext uri="{FF2B5EF4-FFF2-40B4-BE49-F238E27FC236}">
                <a16:creationId xmlns:a16="http://schemas.microsoft.com/office/drawing/2014/main" id="{69F3D7FF-DA6C-8247-600E-BBC6227DC147}"/>
              </a:ext>
            </a:extLst>
          </p:cNvPr>
          <p:cNvSpPr/>
          <p:nvPr/>
        </p:nvSpPr>
        <p:spPr>
          <a:xfrm>
            <a:off x="5788804"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5" name="Rectangle 444">
            <a:extLst>
              <a:ext uri="{FF2B5EF4-FFF2-40B4-BE49-F238E27FC236}">
                <a16:creationId xmlns:a16="http://schemas.microsoft.com/office/drawing/2014/main" id="{82836D79-D91C-F3C6-74D4-445F54CD09B6}"/>
              </a:ext>
            </a:extLst>
          </p:cNvPr>
          <p:cNvSpPr/>
          <p:nvPr/>
        </p:nvSpPr>
        <p:spPr>
          <a:xfrm>
            <a:off x="6118777"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6" name="Rectangle 445">
            <a:extLst>
              <a:ext uri="{FF2B5EF4-FFF2-40B4-BE49-F238E27FC236}">
                <a16:creationId xmlns:a16="http://schemas.microsoft.com/office/drawing/2014/main" id="{1AEBEC25-9EAE-8DAD-4335-C644BAA882A9}"/>
              </a:ext>
            </a:extLst>
          </p:cNvPr>
          <p:cNvSpPr/>
          <p:nvPr/>
        </p:nvSpPr>
        <p:spPr>
          <a:xfrm>
            <a:off x="6448750"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7" name="Rectangle 446">
            <a:extLst>
              <a:ext uri="{FF2B5EF4-FFF2-40B4-BE49-F238E27FC236}">
                <a16:creationId xmlns:a16="http://schemas.microsoft.com/office/drawing/2014/main" id="{E92A82A8-0B27-1C38-1A5A-DD91B6BB918A}"/>
              </a:ext>
            </a:extLst>
          </p:cNvPr>
          <p:cNvSpPr/>
          <p:nvPr/>
        </p:nvSpPr>
        <p:spPr>
          <a:xfrm>
            <a:off x="6778723"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8" name="Rectangle 447">
            <a:extLst>
              <a:ext uri="{FF2B5EF4-FFF2-40B4-BE49-F238E27FC236}">
                <a16:creationId xmlns:a16="http://schemas.microsoft.com/office/drawing/2014/main" id="{3961881B-09DE-43A7-CD8A-939E76AC6972}"/>
              </a:ext>
            </a:extLst>
          </p:cNvPr>
          <p:cNvSpPr/>
          <p:nvPr/>
        </p:nvSpPr>
        <p:spPr>
          <a:xfrm>
            <a:off x="7108696"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9" name="Rectangle 448">
            <a:extLst>
              <a:ext uri="{FF2B5EF4-FFF2-40B4-BE49-F238E27FC236}">
                <a16:creationId xmlns:a16="http://schemas.microsoft.com/office/drawing/2014/main" id="{5F004070-0CBB-29CC-E5A3-1845A4C5542C}"/>
              </a:ext>
            </a:extLst>
          </p:cNvPr>
          <p:cNvSpPr/>
          <p:nvPr/>
        </p:nvSpPr>
        <p:spPr>
          <a:xfrm>
            <a:off x="7438671"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50" name="Rectangle 449">
            <a:extLst>
              <a:ext uri="{FF2B5EF4-FFF2-40B4-BE49-F238E27FC236}">
                <a16:creationId xmlns:a16="http://schemas.microsoft.com/office/drawing/2014/main" id="{F28CBCCE-F8CB-9DFD-1BB9-F7EFA1EF904F}"/>
              </a:ext>
            </a:extLst>
          </p:cNvPr>
          <p:cNvSpPr/>
          <p:nvPr/>
        </p:nvSpPr>
        <p:spPr>
          <a:xfrm>
            <a:off x="5128858"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1" name="Rectangle 450">
            <a:extLst>
              <a:ext uri="{FF2B5EF4-FFF2-40B4-BE49-F238E27FC236}">
                <a16:creationId xmlns:a16="http://schemas.microsoft.com/office/drawing/2014/main" id="{383AFF52-708C-902B-4446-3A0EB36CDE89}"/>
              </a:ext>
            </a:extLst>
          </p:cNvPr>
          <p:cNvSpPr/>
          <p:nvPr/>
        </p:nvSpPr>
        <p:spPr>
          <a:xfrm>
            <a:off x="5458831"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2" name="Rectangle 451">
            <a:extLst>
              <a:ext uri="{FF2B5EF4-FFF2-40B4-BE49-F238E27FC236}">
                <a16:creationId xmlns:a16="http://schemas.microsoft.com/office/drawing/2014/main" id="{09E447ED-82A3-310D-C0ED-A02909F6DD58}"/>
              </a:ext>
            </a:extLst>
          </p:cNvPr>
          <p:cNvSpPr/>
          <p:nvPr/>
        </p:nvSpPr>
        <p:spPr>
          <a:xfrm>
            <a:off x="5788804"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53" name="Rectangle 452">
            <a:extLst>
              <a:ext uri="{FF2B5EF4-FFF2-40B4-BE49-F238E27FC236}">
                <a16:creationId xmlns:a16="http://schemas.microsoft.com/office/drawing/2014/main" id="{59620B88-923B-DE16-AEF6-864C9BD2F430}"/>
              </a:ext>
            </a:extLst>
          </p:cNvPr>
          <p:cNvSpPr/>
          <p:nvPr/>
        </p:nvSpPr>
        <p:spPr>
          <a:xfrm>
            <a:off x="6118777"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4" name="Rectangle 453">
            <a:extLst>
              <a:ext uri="{FF2B5EF4-FFF2-40B4-BE49-F238E27FC236}">
                <a16:creationId xmlns:a16="http://schemas.microsoft.com/office/drawing/2014/main" id="{097F0B02-0666-3C83-4D03-0FE50FCA873D}"/>
              </a:ext>
            </a:extLst>
          </p:cNvPr>
          <p:cNvSpPr/>
          <p:nvPr/>
        </p:nvSpPr>
        <p:spPr>
          <a:xfrm>
            <a:off x="6448750"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5" name="Rectangle 454">
            <a:extLst>
              <a:ext uri="{FF2B5EF4-FFF2-40B4-BE49-F238E27FC236}">
                <a16:creationId xmlns:a16="http://schemas.microsoft.com/office/drawing/2014/main" id="{548E86B8-0A3A-06AB-605C-4CA3AE50D3E2}"/>
              </a:ext>
            </a:extLst>
          </p:cNvPr>
          <p:cNvSpPr/>
          <p:nvPr/>
        </p:nvSpPr>
        <p:spPr>
          <a:xfrm>
            <a:off x="6778723"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6" name="Rectangle 455">
            <a:extLst>
              <a:ext uri="{FF2B5EF4-FFF2-40B4-BE49-F238E27FC236}">
                <a16:creationId xmlns:a16="http://schemas.microsoft.com/office/drawing/2014/main" id="{869107F3-C761-87E2-1EFF-5CB4319BDE50}"/>
              </a:ext>
            </a:extLst>
          </p:cNvPr>
          <p:cNvSpPr/>
          <p:nvPr/>
        </p:nvSpPr>
        <p:spPr>
          <a:xfrm>
            <a:off x="7108696"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7" name="Rectangle 456">
            <a:extLst>
              <a:ext uri="{FF2B5EF4-FFF2-40B4-BE49-F238E27FC236}">
                <a16:creationId xmlns:a16="http://schemas.microsoft.com/office/drawing/2014/main" id="{E0E93495-CFA7-48C2-84F3-CB4EA12A6AEF}"/>
              </a:ext>
            </a:extLst>
          </p:cNvPr>
          <p:cNvSpPr/>
          <p:nvPr/>
        </p:nvSpPr>
        <p:spPr>
          <a:xfrm>
            <a:off x="7438671"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58" name="Rectangle 457">
            <a:extLst>
              <a:ext uri="{FF2B5EF4-FFF2-40B4-BE49-F238E27FC236}">
                <a16:creationId xmlns:a16="http://schemas.microsoft.com/office/drawing/2014/main" id="{CADEA18B-C34A-3C6F-AEB6-9D6371545C4C}"/>
              </a:ext>
            </a:extLst>
          </p:cNvPr>
          <p:cNvSpPr/>
          <p:nvPr/>
        </p:nvSpPr>
        <p:spPr>
          <a:xfrm>
            <a:off x="4921251" y="2327275"/>
            <a:ext cx="2895599" cy="294322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Rectangle 460">
            <a:extLst>
              <a:ext uri="{FF2B5EF4-FFF2-40B4-BE49-F238E27FC236}">
                <a16:creationId xmlns:a16="http://schemas.microsoft.com/office/drawing/2014/main" id="{910C1551-3A58-08BC-D2DB-EB04C470E5DF}"/>
              </a:ext>
            </a:extLst>
          </p:cNvPr>
          <p:cNvSpPr/>
          <p:nvPr/>
        </p:nvSpPr>
        <p:spPr>
          <a:xfrm>
            <a:off x="0" y="0"/>
            <a:ext cx="12192000" cy="561975"/>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Cell Cluster Traits – Indentation</a:t>
            </a:r>
          </a:p>
        </p:txBody>
      </p:sp>
      <p:sp>
        <p:nvSpPr>
          <p:cNvPr id="462" name="Rectangle 461">
            <a:extLst>
              <a:ext uri="{FF2B5EF4-FFF2-40B4-BE49-F238E27FC236}">
                <a16:creationId xmlns:a16="http://schemas.microsoft.com/office/drawing/2014/main" id="{9D06358C-2B6E-858D-2818-612F15E07873}"/>
              </a:ext>
            </a:extLst>
          </p:cNvPr>
          <p:cNvSpPr/>
          <p:nvPr/>
        </p:nvSpPr>
        <p:spPr>
          <a:xfrm>
            <a:off x="0" y="551896"/>
            <a:ext cx="12192000" cy="35298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Below are other traits used to find a tree in this 8x8 cell cluster. Grayed out cells would not be considered a part of this cluster.</a:t>
            </a:r>
          </a:p>
        </p:txBody>
      </p:sp>
      <p:sp>
        <p:nvSpPr>
          <p:cNvPr id="3" name="Rectangle 2">
            <a:extLst>
              <a:ext uri="{FF2B5EF4-FFF2-40B4-BE49-F238E27FC236}">
                <a16:creationId xmlns:a16="http://schemas.microsoft.com/office/drawing/2014/main" id="{982281EC-337C-89D0-F56F-96D592E1545A}"/>
              </a:ext>
            </a:extLst>
          </p:cNvPr>
          <p:cNvSpPr/>
          <p:nvPr/>
        </p:nvSpPr>
        <p:spPr>
          <a:xfrm>
            <a:off x="8182169" y="1636552"/>
            <a:ext cx="1771456" cy="289247"/>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First Filled Row</a:t>
            </a:r>
          </a:p>
        </p:txBody>
      </p:sp>
      <p:sp>
        <p:nvSpPr>
          <p:cNvPr id="4" name="Rectangle 3">
            <a:extLst>
              <a:ext uri="{FF2B5EF4-FFF2-40B4-BE49-F238E27FC236}">
                <a16:creationId xmlns:a16="http://schemas.microsoft.com/office/drawing/2014/main" id="{5821C6C7-41A4-9929-1115-6B69D235562C}"/>
              </a:ext>
            </a:extLst>
          </p:cNvPr>
          <p:cNvSpPr/>
          <p:nvPr/>
        </p:nvSpPr>
        <p:spPr>
          <a:xfrm>
            <a:off x="5119333" y="10959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5" name="Rectangle 4">
            <a:extLst>
              <a:ext uri="{FF2B5EF4-FFF2-40B4-BE49-F238E27FC236}">
                <a16:creationId xmlns:a16="http://schemas.microsoft.com/office/drawing/2014/main" id="{480E62BE-3A4C-FC96-020A-B327214A8CEA}"/>
              </a:ext>
            </a:extLst>
          </p:cNvPr>
          <p:cNvSpPr/>
          <p:nvPr/>
        </p:nvSpPr>
        <p:spPr>
          <a:xfrm>
            <a:off x="5449306" y="10959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p>
        </p:txBody>
      </p:sp>
      <p:sp>
        <p:nvSpPr>
          <p:cNvPr id="6" name="Rectangle 5">
            <a:extLst>
              <a:ext uri="{FF2B5EF4-FFF2-40B4-BE49-F238E27FC236}">
                <a16:creationId xmlns:a16="http://schemas.microsoft.com/office/drawing/2014/main" id="{49F4C23E-2B4D-C8B8-4F25-8CD59C6A0DC3}"/>
              </a:ext>
            </a:extLst>
          </p:cNvPr>
          <p:cNvSpPr/>
          <p:nvPr/>
        </p:nvSpPr>
        <p:spPr>
          <a:xfrm>
            <a:off x="5779279" y="10959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7" name="Rectangle 6">
            <a:extLst>
              <a:ext uri="{FF2B5EF4-FFF2-40B4-BE49-F238E27FC236}">
                <a16:creationId xmlns:a16="http://schemas.microsoft.com/office/drawing/2014/main" id="{8597B3BD-5364-E36B-5BB2-6FB9D875D204}"/>
              </a:ext>
            </a:extLst>
          </p:cNvPr>
          <p:cNvSpPr/>
          <p:nvPr/>
        </p:nvSpPr>
        <p:spPr>
          <a:xfrm>
            <a:off x="6109252" y="10959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8" name="Rectangle 7">
            <a:extLst>
              <a:ext uri="{FF2B5EF4-FFF2-40B4-BE49-F238E27FC236}">
                <a16:creationId xmlns:a16="http://schemas.microsoft.com/office/drawing/2014/main" id="{565B791E-FFA9-FDC3-BBD2-60C15A026C7C}"/>
              </a:ext>
            </a:extLst>
          </p:cNvPr>
          <p:cNvSpPr/>
          <p:nvPr/>
        </p:nvSpPr>
        <p:spPr>
          <a:xfrm>
            <a:off x="6439225" y="10959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9" name="Rectangle 8">
            <a:extLst>
              <a:ext uri="{FF2B5EF4-FFF2-40B4-BE49-F238E27FC236}">
                <a16:creationId xmlns:a16="http://schemas.microsoft.com/office/drawing/2014/main" id="{45717326-E109-7FD5-E7BA-680ABE5C9B1A}"/>
              </a:ext>
            </a:extLst>
          </p:cNvPr>
          <p:cNvSpPr/>
          <p:nvPr/>
        </p:nvSpPr>
        <p:spPr>
          <a:xfrm>
            <a:off x="6769198" y="10959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10" name="Rectangle 9">
            <a:extLst>
              <a:ext uri="{FF2B5EF4-FFF2-40B4-BE49-F238E27FC236}">
                <a16:creationId xmlns:a16="http://schemas.microsoft.com/office/drawing/2014/main" id="{F36A9C28-1A3E-8127-6F21-C2C9CF3BE3B2}"/>
              </a:ext>
            </a:extLst>
          </p:cNvPr>
          <p:cNvSpPr/>
          <p:nvPr/>
        </p:nvSpPr>
        <p:spPr>
          <a:xfrm>
            <a:off x="7099171" y="10959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11" name="Rectangle 10">
            <a:extLst>
              <a:ext uri="{FF2B5EF4-FFF2-40B4-BE49-F238E27FC236}">
                <a16:creationId xmlns:a16="http://schemas.microsoft.com/office/drawing/2014/main" id="{86A4A5C4-A421-D342-BF52-AD704E17CE46}"/>
              </a:ext>
            </a:extLst>
          </p:cNvPr>
          <p:cNvSpPr/>
          <p:nvPr/>
        </p:nvSpPr>
        <p:spPr>
          <a:xfrm>
            <a:off x="7429146" y="10959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12" name="Rectangle 11">
            <a:extLst>
              <a:ext uri="{FF2B5EF4-FFF2-40B4-BE49-F238E27FC236}">
                <a16:creationId xmlns:a16="http://schemas.microsoft.com/office/drawing/2014/main" id="{BC569E3B-F1F7-2A98-27A9-7DF90B53E792}"/>
              </a:ext>
            </a:extLst>
          </p:cNvPr>
          <p:cNvSpPr/>
          <p:nvPr/>
        </p:nvSpPr>
        <p:spPr>
          <a:xfrm>
            <a:off x="2747608"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a:t>
            </a:r>
          </a:p>
        </p:txBody>
      </p:sp>
      <p:sp>
        <p:nvSpPr>
          <p:cNvPr id="13" name="Rectangle 12">
            <a:extLst>
              <a:ext uri="{FF2B5EF4-FFF2-40B4-BE49-F238E27FC236}">
                <a16:creationId xmlns:a16="http://schemas.microsoft.com/office/drawing/2014/main" id="{BBDB63BC-8690-4578-5661-46A11A91299E}"/>
              </a:ext>
            </a:extLst>
          </p:cNvPr>
          <p:cNvSpPr/>
          <p:nvPr/>
        </p:nvSpPr>
        <p:spPr>
          <a:xfrm>
            <a:off x="2747608"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0</a:t>
            </a:r>
          </a:p>
        </p:txBody>
      </p:sp>
      <p:sp>
        <p:nvSpPr>
          <p:cNvPr id="14" name="Rectangle 13">
            <a:extLst>
              <a:ext uri="{FF2B5EF4-FFF2-40B4-BE49-F238E27FC236}">
                <a16:creationId xmlns:a16="http://schemas.microsoft.com/office/drawing/2014/main" id="{7AE60727-E15E-C646-F856-E01DFB58F680}"/>
              </a:ext>
            </a:extLst>
          </p:cNvPr>
          <p:cNvSpPr/>
          <p:nvPr/>
        </p:nvSpPr>
        <p:spPr>
          <a:xfrm>
            <a:off x="2747608"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1</a:t>
            </a:r>
          </a:p>
        </p:txBody>
      </p:sp>
      <p:sp>
        <p:nvSpPr>
          <p:cNvPr id="15" name="Rectangle 14">
            <a:extLst>
              <a:ext uri="{FF2B5EF4-FFF2-40B4-BE49-F238E27FC236}">
                <a16:creationId xmlns:a16="http://schemas.microsoft.com/office/drawing/2014/main" id="{D2B4FE94-0AD7-0093-42A2-087A69AC2A14}"/>
              </a:ext>
            </a:extLst>
          </p:cNvPr>
          <p:cNvSpPr/>
          <p:nvPr/>
        </p:nvSpPr>
        <p:spPr>
          <a:xfrm>
            <a:off x="2747608"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1</a:t>
            </a:r>
          </a:p>
        </p:txBody>
      </p:sp>
      <p:sp>
        <p:nvSpPr>
          <p:cNvPr id="16" name="Rectangle 15">
            <a:extLst>
              <a:ext uri="{FF2B5EF4-FFF2-40B4-BE49-F238E27FC236}">
                <a16:creationId xmlns:a16="http://schemas.microsoft.com/office/drawing/2014/main" id="{85B47038-DF06-9892-0F9F-9C696DC03B74}"/>
              </a:ext>
            </a:extLst>
          </p:cNvPr>
          <p:cNvSpPr/>
          <p:nvPr/>
        </p:nvSpPr>
        <p:spPr>
          <a:xfrm>
            <a:off x="2747608"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-1</a:t>
            </a:r>
          </a:p>
        </p:txBody>
      </p:sp>
      <p:sp>
        <p:nvSpPr>
          <p:cNvPr id="17" name="Rectangle 16">
            <a:extLst>
              <a:ext uri="{FF2B5EF4-FFF2-40B4-BE49-F238E27FC236}">
                <a16:creationId xmlns:a16="http://schemas.microsoft.com/office/drawing/2014/main" id="{3B278D59-A49C-52B0-CB7C-8CE11A37CB76}"/>
              </a:ext>
            </a:extLst>
          </p:cNvPr>
          <p:cNvSpPr/>
          <p:nvPr/>
        </p:nvSpPr>
        <p:spPr>
          <a:xfrm>
            <a:off x="2747608"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-1</a:t>
            </a:r>
          </a:p>
        </p:txBody>
      </p:sp>
      <p:sp>
        <p:nvSpPr>
          <p:cNvPr id="18" name="Rectangle 17">
            <a:extLst>
              <a:ext uri="{FF2B5EF4-FFF2-40B4-BE49-F238E27FC236}">
                <a16:creationId xmlns:a16="http://schemas.microsoft.com/office/drawing/2014/main" id="{7A43DD03-27FD-A8A7-A6AB-ADE576080CBB}"/>
              </a:ext>
            </a:extLst>
          </p:cNvPr>
          <p:cNvSpPr/>
          <p:nvPr/>
        </p:nvSpPr>
        <p:spPr>
          <a:xfrm>
            <a:off x="2747608"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1</a:t>
            </a:r>
          </a:p>
        </p:txBody>
      </p:sp>
      <p:sp>
        <p:nvSpPr>
          <p:cNvPr id="19" name="Rectangle 18">
            <a:extLst>
              <a:ext uri="{FF2B5EF4-FFF2-40B4-BE49-F238E27FC236}">
                <a16:creationId xmlns:a16="http://schemas.microsoft.com/office/drawing/2014/main" id="{C5BB2DDA-48A2-5F77-12DF-EBF12DCBB47C}"/>
              </a:ext>
            </a:extLst>
          </p:cNvPr>
          <p:cNvSpPr/>
          <p:nvPr/>
        </p:nvSpPr>
        <p:spPr>
          <a:xfrm>
            <a:off x="2747608"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1</a:t>
            </a:r>
          </a:p>
        </p:txBody>
      </p:sp>
      <p:sp>
        <p:nvSpPr>
          <p:cNvPr id="20" name="Rectangle 19">
            <a:extLst>
              <a:ext uri="{FF2B5EF4-FFF2-40B4-BE49-F238E27FC236}">
                <a16:creationId xmlns:a16="http://schemas.microsoft.com/office/drawing/2014/main" id="{DD453EEC-51B2-0C97-CF0C-E22ABE7AF3BB}"/>
              </a:ext>
            </a:extLst>
          </p:cNvPr>
          <p:cNvSpPr/>
          <p:nvPr/>
        </p:nvSpPr>
        <p:spPr>
          <a:xfrm>
            <a:off x="2000250" y="5464289"/>
            <a:ext cx="1685925" cy="431686"/>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Column Indentation</a:t>
            </a:r>
          </a:p>
          <a:p>
            <a:pPr algn="ctr"/>
            <a:r>
              <a:rPr lang="en-US" sz="1400" b="1" dirty="0">
                <a:solidFill>
                  <a:srgbClr val="0070C0"/>
                </a:solidFill>
              </a:rPr>
              <a:t>Increase</a:t>
            </a:r>
          </a:p>
        </p:txBody>
      </p:sp>
      <p:sp>
        <p:nvSpPr>
          <p:cNvPr id="21" name="Rectangle 20">
            <a:extLst>
              <a:ext uri="{FF2B5EF4-FFF2-40B4-BE49-F238E27FC236}">
                <a16:creationId xmlns:a16="http://schemas.microsoft.com/office/drawing/2014/main" id="{C7289656-7556-07BD-20F0-98167539C719}"/>
              </a:ext>
            </a:extLst>
          </p:cNvPr>
          <p:cNvSpPr/>
          <p:nvPr/>
        </p:nvSpPr>
        <p:spPr>
          <a:xfrm>
            <a:off x="2638424" y="2390775"/>
            <a:ext cx="400051" cy="2790825"/>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rgbClr val="0070C0"/>
              </a:solidFill>
            </a:endParaRPr>
          </a:p>
        </p:txBody>
      </p:sp>
      <p:cxnSp>
        <p:nvCxnSpPr>
          <p:cNvPr id="22" name="Straight Arrow Connector 21">
            <a:extLst>
              <a:ext uri="{FF2B5EF4-FFF2-40B4-BE49-F238E27FC236}">
                <a16:creationId xmlns:a16="http://schemas.microsoft.com/office/drawing/2014/main" id="{E45D5A32-3A31-291D-C3D1-1E3FBC23C68B}"/>
              </a:ext>
            </a:extLst>
          </p:cNvPr>
          <p:cNvCxnSpPr>
            <a:cxnSpLocks/>
            <a:stCxn id="20" idx="0"/>
            <a:endCxn id="21" idx="2"/>
          </p:cNvCxnSpPr>
          <p:nvPr/>
        </p:nvCxnSpPr>
        <p:spPr>
          <a:xfrm flipH="1" flipV="1">
            <a:off x="2838450" y="5181600"/>
            <a:ext cx="4763" cy="282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25B05B85-E776-BD6D-A82E-10FE7E190DD4}"/>
              </a:ext>
            </a:extLst>
          </p:cNvPr>
          <p:cNvSpPr/>
          <p:nvPr/>
        </p:nvSpPr>
        <p:spPr>
          <a:xfrm>
            <a:off x="4991099" y="990601"/>
            <a:ext cx="2705101" cy="342900"/>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rgbClr val="0070C0"/>
              </a:solidFill>
            </a:endParaRPr>
          </a:p>
        </p:txBody>
      </p:sp>
      <p:cxnSp>
        <p:nvCxnSpPr>
          <p:cNvPr id="30" name="Straight Arrow Connector 29">
            <a:extLst>
              <a:ext uri="{FF2B5EF4-FFF2-40B4-BE49-F238E27FC236}">
                <a16:creationId xmlns:a16="http://schemas.microsoft.com/office/drawing/2014/main" id="{F5256A2D-D837-85E7-9170-89B0F6A783E8}"/>
              </a:ext>
            </a:extLst>
          </p:cNvPr>
          <p:cNvCxnSpPr>
            <a:cxnSpLocks/>
            <a:stCxn id="3" idx="1"/>
            <a:endCxn id="493" idx="3"/>
          </p:cNvCxnSpPr>
          <p:nvPr/>
        </p:nvCxnSpPr>
        <p:spPr>
          <a:xfrm flipH="1">
            <a:off x="7696200" y="1781176"/>
            <a:ext cx="4859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0E51F13-66E5-D241-1F83-D2F82ABF0906}"/>
              </a:ext>
            </a:extLst>
          </p:cNvPr>
          <p:cNvSpPr/>
          <p:nvPr/>
        </p:nvSpPr>
        <p:spPr>
          <a:xfrm>
            <a:off x="4185883"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41" name="Rectangle 40">
            <a:extLst>
              <a:ext uri="{FF2B5EF4-FFF2-40B4-BE49-F238E27FC236}">
                <a16:creationId xmlns:a16="http://schemas.microsoft.com/office/drawing/2014/main" id="{FE077477-C986-FD53-CC2F-6111B9856512}"/>
              </a:ext>
            </a:extLst>
          </p:cNvPr>
          <p:cNvSpPr/>
          <p:nvPr/>
        </p:nvSpPr>
        <p:spPr>
          <a:xfrm>
            <a:off x="4185883"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42" name="Rectangle 41">
            <a:extLst>
              <a:ext uri="{FF2B5EF4-FFF2-40B4-BE49-F238E27FC236}">
                <a16:creationId xmlns:a16="http://schemas.microsoft.com/office/drawing/2014/main" id="{7CA0CE17-6A25-CC25-49B6-CC075D48A3CD}"/>
              </a:ext>
            </a:extLst>
          </p:cNvPr>
          <p:cNvSpPr/>
          <p:nvPr/>
        </p:nvSpPr>
        <p:spPr>
          <a:xfrm>
            <a:off x="4185883"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p>
        </p:txBody>
      </p:sp>
      <p:sp>
        <p:nvSpPr>
          <p:cNvPr id="43" name="Rectangle 42">
            <a:extLst>
              <a:ext uri="{FF2B5EF4-FFF2-40B4-BE49-F238E27FC236}">
                <a16:creationId xmlns:a16="http://schemas.microsoft.com/office/drawing/2014/main" id="{917CF0D9-8F10-F4DB-F7A8-A7F3B031DF49}"/>
              </a:ext>
            </a:extLst>
          </p:cNvPr>
          <p:cNvSpPr/>
          <p:nvPr/>
        </p:nvSpPr>
        <p:spPr>
          <a:xfrm>
            <a:off x="4185883"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p>
        </p:txBody>
      </p:sp>
      <p:sp>
        <p:nvSpPr>
          <p:cNvPr id="44" name="Rectangle 43">
            <a:extLst>
              <a:ext uri="{FF2B5EF4-FFF2-40B4-BE49-F238E27FC236}">
                <a16:creationId xmlns:a16="http://schemas.microsoft.com/office/drawing/2014/main" id="{94677823-45EE-2BDD-334E-B3D174A59FA1}"/>
              </a:ext>
            </a:extLst>
          </p:cNvPr>
          <p:cNvSpPr/>
          <p:nvPr/>
        </p:nvSpPr>
        <p:spPr>
          <a:xfrm>
            <a:off x="4185883"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p>
        </p:txBody>
      </p:sp>
      <p:sp>
        <p:nvSpPr>
          <p:cNvPr id="45" name="Rectangle 44">
            <a:extLst>
              <a:ext uri="{FF2B5EF4-FFF2-40B4-BE49-F238E27FC236}">
                <a16:creationId xmlns:a16="http://schemas.microsoft.com/office/drawing/2014/main" id="{A61C63B7-D479-59AA-5D64-2A0E9D4E840D}"/>
              </a:ext>
            </a:extLst>
          </p:cNvPr>
          <p:cNvSpPr/>
          <p:nvPr/>
        </p:nvSpPr>
        <p:spPr>
          <a:xfrm>
            <a:off x="4185883"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46" name="Rectangle 45">
            <a:extLst>
              <a:ext uri="{FF2B5EF4-FFF2-40B4-BE49-F238E27FC236}">
                <a16:creationId xmlns:a16="http://schemas.microsoft.com/office/drawing/2014/main" id="{6E9BAA41-A04C-801F-EC11-3644F9182A9C}"/>
              </a:ext>
            </a:extLst>
          </p:cNvPr>
          <p:cNvSpPr/>
          <p:nvPr/>
        </p:nvSpPr>
        <p:spPr>
          <a:xfrm>
            <a:off x="4185883"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p>
        </p:txBody>
      </p:sp>
      <p:sp>
        <p:nvSpPr>
          <p:cNvPr id="47" name="Rectangle 46">
            <a:extLst>
              <a:ext uri="{FF2B5EF4-FFF2-40B4-BE49-F238E27FC236}">
                <a16:creationId xmlns:a16="http://schemas.microsoft.com/office/drawing/2014/main" id="{A54EADA3-2E70-E533-C3CF-8593B528251A}"/>
              </a:ext>
            </a:extLst>
          </p:cNvPr>
          <p:cNvSpPr/>
          <p:nvPr/>
        </p:nvSpPr>
        <p:spPr>
          <a:xfrm>
            <a:off x="4185883"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p>
        </p:txBody>
      </p:sp>
      <p:sp>
        <p:nvSpPr>
          <p:cNvPr id="48" name="Rectangle 47">
            <a:extLst>
              <a:ext uri="{FF2B5EF4-FFF2-40B4-BE49-F238E27FC236}">
                <a16:creationId xmlns:a16="http://schemas.microsoft.com/office/drawing/2014/main" id="{3D5C85DA-0BC1-EF9C-A5FE-36CE2B9413C8}"/>
              </a:ext>
            </a:extLst>
          </p:cNvPr>
          <p:cNvSpPr/>
          <p:nvPr/>
        </p:nvSpPr>
        <p:spPr>
          <a:xfrm>
            <a:off x="3857625" y="5453242"/>
            <a:ext cx="838200" cy="765061"/>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First Filled Column</a:t>
            </a:r>
          </a:p>
        </p:txBody>
      </p:sp>
      <p:sp>
        <p:nvSpPr>
          <p:cNvPr id="49" name="Rectangle 48">
            <a:extLst>
              <a:ext uri="{FF2B5EF4-FFF2-40B4-BE49-F238E27FC236}">
                <a16:creationId xmlns:a16="http://schemas.microsoft.com/office/drawing/2014/main" id="{1B68A202-D9BB-E689-7AD4-2E5126143DEC}"/>
              </a:ext>
            </a:extLst>
          </p:cNvPr>
          <p:cNvSpPr/>
          <p:nvPr/>
        </p:nvSpPr>
        <p:spPr>
          <a:xfrm>
            <a:off x="4076699" y="2390775"/>
            <a:ext cx="400051" cy="2790825"/>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rgbClr val="0070C0"/>
              </a:solidFill>
            </a:endParaRPr>
          </a:p>
        </p:txBody>
      </p:sp>
      <p:cxnSp>
        <p:nvCxnSpPr>
          <p:cNvPr id="50" name="Straight Arrow Connector 49">
            <a:extLst>
              <a:ext uri="{FF2B5EF4-FFF2-40B4-BE49-F238E27FC236}">
                <a16:creationId xmlns:a16="http://schemas.microsoft.com/office/drawing/2014/main" id="{3FC5178F-DD63-6444-34B3-9F4659F2386F}"/>
              </a:ext>
            </a:extLst>
          </p:cNvPr>
          <p:cNvCxnSpPr>
            <a:cxnSpLocks/>
            <a:stCxn id="48" idx="0"/>
            <a:endCxn id="49" idx="2"/>
          </p:cNvCxnSpPr>
          <p:nvPr/>
        </p:nvCxnSpPr>
        <p:spPr>
          <a:xfrm flipV="1">
            <a:off x="4276725" y="5181600"/>
            <a:ext cx="0" cy="271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D45A875-15C6-BDEA-BCD9-C7A565D26901}"/>
              </a:ext>
            </a:extLst>
          </p:cNvPr>
          <p:cNvCxnSpPr>
            <a:cxnSpLocks/>
            <a:stCxn id="49" idx="1"/>
            <a:endCxn id="21" idx="3"/>
          </p:cNvCxnSpPr>
          <p:nvPr/>
        </p:nvCxnSpPr>
        <p:spPr>
          <a:xfrm flipH="1">
            <a:off x="3038475" y="3786188"/>
            <a:ext cx="103822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2FDEF2E7-D1FF-1D81-2148-9B92851B21EF}"/>
              </a:ext>
            </a:extLst>
          </p:cNvPr>
          <p:cNvSpPr/>
          <p:nvPr/>
        </p:nvSpPr>
        <p:spPr>
          <a:xfrm>
            <a:off x="3943350" y="6344791"/>
            <a:ext cx="1943099" cy="464442"/>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Max Column Indentation Increase</a:t>
            </a:r>
          </a:p>
        </p:txBody>
      </p:sp>
      <p:sp>
        <p:nvSpPr>
          <p:cNvPr id="60" name="Rectangle 59">
            <a:extLst>
              <a:ext uri="{FF2B5EF4-FFF2-40B4-BE49-F238E27FC236}">
                <a16:creationId xmlns:a16="http://schemas.microsoft.com/office/drawing/2014/main" id="{906D10A7-95B5-2AAB-0690-CC728FB96B34}"/>
              </a:ext>
            </a:extLst>
          </p:cNvPr>
          <p:cNvSpPr/>
          <p:nvPr/>
        </p:nvSpPr>
        <p:spPr>
          <a:xfrm>
            <a:off x="2785708" y="648042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1</a:t>
            </a:r>
          </a:p>
        </p:txBody>
      </p:sp>
      <p:cxnSp>
        <p:nvCxnSpPr>
          <p:cNvPr id="61" name="Straight Arrow Connector 60">
            <a:extLst>
              <a:ext uri="{FF2B5EF4-FFF2-40B4-BE49-F238E27FC236}">
                <a16:creationId xmlns:a16="http://schemas.microsoft.com/office/drawing/2014/main" id="{34428F58-B84B-52B4-BAB1-D8810C3AC5E3}"/>
              </a:ext>
            </a:extLst>
          </p:cNvPr>
          <p:cNvCxnSpPr>
            <a:cxnSpLocks/>
            <a:stCxn id="20" idx="2"/>
            <a:endCxn id="60" idx="0"/>
          </p:cNvCxnSpPr>
          <p:nvPr/>
        </p:nvCxnSpPr>
        <p:spPr>
          <a:xfrm>
            <a:off x="2843213" y="5895975"/>
            <a:ext cx="31272" cy="584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6" name="Rectangle 465">
            <a:extLst>
              <a:ext uri="{FF2B5EF4-FFF2-40B4-BE49-F238E27FC236}">
                <a16:creationId xmlns:a16="http://schemas.microsoft.com/office/drawing/2014/main" id="{B94B5CD4-84ED-41CF-BDB2-40428C06E7C4}"/>
              </a:ext>
            </a:extLst>
          </p:cNvPr>
          <p:cNvSpPr/>
          <p:nvPr/>
        </p:nvSpPr>
        <p:spPr>
          <a:xfrm>
            <a:off x="2562225" y="6010275"/>
            <a:ext cx="609600" cy="266700"/>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65000"/>
                  </a:schemeClr>
                </a:solidFill>
              </a:rPr>
              <a:t>(max)</a:t>
            </a:r>
          </a:p>
        </p:txBody>
      </p:sp>
      <p:cxnSp>
        <p:nvCxnSpPr>
          <p:cNvPr id="469" name="Straight Arrow Connector 468">
            <a:extLst>
              <a:ext uri="{FF2B5EF4-FFF2-40B4-BE49-F238E27FC236}">
                <a16:creationId xmlns:a16="http://schemas.microsoft.com/office/drawing/2014/main" id="{CF4DE900-14EE-8586-C615-B8226EA4C3C2}"/>
              </a:ext>
            </a:extLst>
          </p:cNvPr>
          <p:cNvCxnSpPr>
            <a:cxnSpLocks/>
            <a:stCxn id="59" idx="1"/>
            <a:endCxn id="60" idx="3"/>
          </p:cNvCxnSpPr>
          <p:nvPr/>
        </p:nvCxnSpPr>
        <p:spPr>
          <a:xfrm flipH="1" flipV="1">
            <a:off x="2963262" y="6569198"/>
            <a:ext cx="980088" cy="7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5" name="Rectangle 484">
            <a:extLst>
              <a:ext uri="{FF2B5EF4-FFF2-40B4-BE49-F238E27FC236}">
                <a16:creationId xmlns:a16="http://schemas.microsoft.com/office/drawing/2014/main" id="{1B500D78-E058-4848-E4C9-47F6E4D9C9E4}"/>
              </a:ext>
            </a:extLst>
          </p:cNvPr>
          <p:cNvSpPr/>
          <p:nvPr/>
        </p:nvSpPr>
        <p:spPr>
          <a:xfrm>
            <a:off x="5119333"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486" name="Rectangle 485">
            <a:extLst>
              <a:ext uri="{FF2B5EF4-FFF2-40B4-BE49-F238E27FC236}">
                <a16:creationId xmlns:a16="http://schemas.microsoft.com/office/drawing/2014/main" id="{72FE1EAF-7A94-A678-0DB2-E9BB65614A3B}"/>
              </a:ext>
            </a:extLst>
          </p:cNvPr>
          <p:cNvSpPr/>
          <p:nvPr/>
        </p:nvSpPr>
        <p:spPr>
          <a:xfrm>
            <a:off x="5449306"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p>
        </p:txBody>
      </p:sp>
      <p:sp>
        <p:nvSpPr>
          <p:cNvPr id="487" name="Rectangle 486">
            <a:extLst>
              <a:ext uri="{FF2B5EF4-FFF2-40B4-BE49-F238E27FC236}">
                <a16:creationId xmlns:a16="http://schemas.microsoft.com/office/drawing/2014/main" id="{35B46132-2FC0-439E-F098-D9509DA21B34}"/>
              </a:ext>
            </a:extLst>
          </p:cNvPr>
          <p:cNvSpPr/>
          <p:nvPr/>
        </p:nvSpPr>
        <p:spPr>
          <a:xfrm>
            <a:off x="5779279"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4</a:t>
            </a:r>
          </a:p>
        </p:txBody>
      </p:sp>
      <p:sp>
        <p:nvSpPr>
          <p:cNvPr id="488" name="Rectangle 487">
            <a:extLst>
              <a:ext uri="{FF2B5EF4-FFF2-40B4-BE49-F238E27FC236}">
                <a16:creationId xmlns:a16="http://schemas.microsoft.com/office/drawing/2014/main" id="{CE0B09E2-0D4D-C2AB-4724-39B53FCFA10A}"/>
              </a:ext>
            </a:extLst>
          </p:cNvPr>
          <p:cNvSpPr/>
          <p:nvPr/>
        </p:nvSpPr>
        <p:spPr>
          <a:xfrm>
            <a:off x="6109252"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489" name="Rectangle 488">
            <a:extLst>
              <a:ext uri="{FF2B5EF4-FFF2-40B4-BE49-F238E27FC236}">
                <a16:creationId xmlns:a16="http://schemas.microsoft.com/office/drawing/2014/main" id="{C8EDB420-FC07-7A5F-846F-7070B6507561}"/>
              </a:ext>
            </a:extLst>
          </p:cNvPr>
          <p:cNvSpPr/>
          <p:nvPr/>
        </p:nvSpPr>
        <p:spPr>
          <a:xfrm>
            <a:off x="6439225"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490" name="Rectangle 489">
            <a:extLst>
              <a:ext uri="{FF2B5EF4-FFF2-40B4-BE49-F238E27FC236}">
                <a16:creationId xmlns:a16="http://schemas.microsoft.com/office/drawing/2014/main" id="{204A98E9-2BE0-36F2-3E3E-43BA373CC9FA}"/>
              </a:ext>
            </a:extLst>
          </p:cNvPr>
          <p:cNvSpPr/>
          <p:nvPr/>
        </p:nvSpPr>
        <p:spPr>
          <a:xfrm>
            <a:off x="6769198"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491" name="Rectangle 490">
            <a:extLst>
              <a:ext uri="{FF2B5EF4-FFF2-40B4-BE49-F238E27FC236}">
                <a16:creationId xmlns:a16="http://schemas.microsoft.com/office/drawing/2014/main" id="{CF37B7BE-0DB3-48DC-5711-68CA1037069F}"/>
              </a:ext>
            </a:extLst>
          </p:cNvPr>
          <p:cNvSpPr/>
          <p:nvPr/>
        </p:nvSpPr>
        <p:spPr>
          <a:xfrm>
            <a:off x="7099171"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492" name="Rectangle 491">
            <a:extLst>
              <a:ext uri="{FF2B5EF4-FFF2-40B4-BE49-F238E27FC236}">
                <a16:creationId xmlns:a16="http://schemas.microsoft.com/office/drawing/2014/main" id="{36F27953-2321-60A5-87F1-50E4EA8584BA}"/>
              </a:ext>
            </a:extLst>
          </p:cNvPr>
          <p:cNvSpPr/>
          <p:nvPr/>
        </p:nvSpPr>
        <p:spPr>
          <a:xfrm>
            <a:off x="7429146"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493" name="Rectangle 492">
            <a:extLst>
              <a:ext uri="{FF2B5EF4-FFF2-40B4-BE49-F238E27FC236}">
                <a16:creationId xmlns:a16="http://schemas.microsoft.com/office/drawing/2014/main" id="{5903EA1F-F197-509E-5A97-2883A4A2CC93}"/>
              </a:ext>
            </a:extLst>
          </p:cNvPr>
          <p:cNvSpPr/>
          <p:nvPr/>
        </p:nvSpPr>
        <p:spPr>
          <a:xfrm>
            <a:off x="4991099" y="1609726"/>
            <a:ext cx="2705101" cy="342900"/>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rgbClr val="0070C0"/>
              </a:solidFill>
            </a:endParaRPr>
          </a:p>
        </p:txBody>
      </p:sp>
      <p:sp>
        <p:nvSpPr>
          <p:cNvPr id="496" name="Rectangle 495">
            <a:extLst>
              <a:ext uri="{FF2B5EF4-FFF2-40B4-BE49-F238E27FC236}">
                <a16:creationId xmlns:a16="http://schemas.microsoft.com/office/drawing/2014/main" id="{734F1684-4F3D-1C3C-056A-EEBF4D8E333C}"/>
              </a:ext>
            </a:extLst>
          </p:cNvPr>
          <p:cNvSpPr/>
          <p:nvPr/>
        </p:nvSpPr>
        <p:spPr>
          <a:xfrm>
            <a:off x="8163119" y="952867"/>
            <a:ext cx="1780981" cy="418367"/>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Row Indentation</a:t>
            </a:r>
          </a:p>
          <a:p>
            <a:pPr algn="ctr"/>
            <a:r>
              <a:rPr lang="en-US" sz="1400" b="1" dirty="0">
                <a:solidFill>
                  <a:srgbClr val="0070C0"/>
                </a:solidFill>
              </a:rPr>
              <a:t>Increase</a:t>
            </a:r>
          </a:p>
        </p:txBody>
      </p:sp>
      <p:cxnSp>
        <p:nvCxnSpPr>
          <p:cNvPr id="498" name="Straight Arrow Connector 497">
            <a:extLst>
              <a:ext uri="{FF2B5EF4-FFF2-40B4-BE49-F238E27FC236}">
                <a16:creationId xmlns:a16="http://schemas.microsoft.com/office/drawing/2014/main" id="{208E344D-A46E-4C38-BB5A-68E9200A9D52}"/>
              </a:ext>
            </a:extLst>
          </p:cNvPr>
          <p:cNvCxnSpPr>
            <a:cxnSpLocks/>
            <a:stCxn id="496" idx="1"/>
            <a:endCxn id="29" idx="3"/>
          </p:cNvCxnSpPr>
          <p:nvPr/>
        </p:nvCxnSpPr>
        <p:spPr>
          <a:xfrm flipH="1">
            <a:off x="7696200" y="1162051"/>
            <a:ext cx="466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1" name="Straight Arrow Connector 500">
            <a:extLst>
              <a:ext uri="{FF2B5EF4-FFF2-40B4-BE49-F238E27FC236}">
                <a16:creationId xmlns:a16="http://schemas.microsoft.com/office/drawing/2014/main" id="{F12570F1-81F4-C435-BFA1-93C2F378DB09}"/>
              </a:ext>
            </a:extLst>
          </p:cNvPr>
          <p:cNvCxnSpPr>
            <a:cxnSpLocks/>
            <a:stCxn id="496" idx="3"/>
            <a:endCxn id="505" idx="1"/>
          </p:cNvCxnSpPr>
          <p:nvPr/>
        </p:nvCxnSpPr>
        <p:spPr>
          <a:xfrm flipV="1">
            <a:off x="9944100" y="1158998"/>
            <a:ext cx="1090258" cy="3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4" name="Rectangle 503">
            <a:extLst>
              <a:ext uri="{FF2B5EF4-FFF2-40B4-BE49-F238E27FC236}">
                <a16:creationId xmlns:a16="http://schemas.microsoft.com/office/drawing/2014/main" id="{6D504A36-DB9F-0B85-B494-0944056C5D27}"/>
              </a:ext>
            </a:extLst>
          </p:cNvPr>
          <p:cNvSpPr/>
          <p:nvPr/>
        </p:nvSpPr>
        <p:spPr>
          <a:xfrm>
            <a:off x="10191750" y="1019175"/>
            <a:ext cx="609600" cy="266700"/>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65000"/>
                  </a:schemeClr>
                </a:solidFill>
              </a:rPr>
              <a:t>(max)</a:t>
            </a:r>
          </a:p>
        </p:txBody>
      </p:sp>
      <p:sp>
        <p:nvSpPr>
          <p:cNvPr id="505" name="Rectangle 504">
            <a:extLst>
              <a:ext uri="{FF2B5EF4-FFF2-40B4-BE49-F238E27FC236}">
                <a16:creationId xmlns:a16="http://schemas.microsoft.com/office/drawing/2014/main" id="{E5B90E1B-7025-1D55-1A2D-7A240BAF602D}"/>
              </a:ext>
            </a:extLst>
          </p:cNvPr>
          <p:cNvSpPr/>
          <p:nvPr/>
        </p:nvSpPr>
        <p:spPr>
          <a:xfrm>
            <a:off x="11034358" y="107022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2</a:t>
            </a:r>
          </a:p>
        </p:txBody>
      </p:sp>
      <p:cxnSp>
        <p:nvCxnSpPr>
          <p:cNvPr id="66" name="Straight Arrow Connector 65">
            <a:extLst>
              <a:ext uri="{FF2B5EF4-FFF2-40B4-BE49-F238E27FC236}">
                <a16:creationId xmlns:a16="http://schemas.microsoft.com/office/drawing/2014/main" id="{6802149E-19D1-2491-BB1C-868E655C8739}"/>
              </a:ext>
            </a:extLst>
          </p:cNvPr>
          <p:cNvCxnSpPr>
            <a:cxnSpLocks/>
            <a:stCxn id="493" idx="0"/>
            <a:endCxn id="29" idx="2"/>
          </p:cNvCxnSpPr>
          <p:nvPr/>
        </p:nvCxnSpPr>
        <p:spPr>
          <a:xfrm flipV="1">
            <a:off x="6343650" y="1333501"/>
            <a:ext cx="0" cy="276225"/>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1D9BE192-E876-C1B3-6DE2-D3F9EFB6EDB8}"/>
              </a:ext>
            </a:extLst>
          </p:cNvPr>
          <p:cNvSpPr/>
          <p:nvPr/>
        </p:nvSpPr>
        <p:spPr>
          <a:xfrm>
            <a:off x="10081180" y="1555816"/>
            <a:ext cx="2083909" cy="463484"/>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Max Row Indentation</a:t>
            </a:r>
          </a:p>
          <a:p>
            <a:pPr algn="ctr"/>
            <a:r>
              <a:rPr lang="en-US" sz="1400" b="1" dirty="0">
                <a:solidFill>
                  <a:srgbClr val="0070C0"/>
                </a:solidFill>
              </a:rPr>
              <a:t>Increase</a:t>
            </a:r>
          </a:p>
        </p:txBody>
      </p:sp>
      <p:cxnSp>
        <p:nvCxnSpPr>
          <p:cNvPr id="78" name="Straight Arrow Connector 77">
            <a:extLst>
              <a:ext uri="{FF2B5EF4-FFF2-40B4-BE49-F238E27FC236}">
                <a16:creationId xmlns:a16="http://schemas.microsoft.com/office/drawing/2014/main" id="{EF8A5740-3B71-8598-5F98-5C67080B45D1}"/>
              </a:ext>
            </a:extLst>
          </p:cNvPr>
          <p:cNvCxnSpPr>
            <a:cxnSpLocks/>
            <a:stCxn id="74" idx="0"/>
            <a:endCxn id="505" idx="2"/>
          </p:cNvCxnSpPr>
          <p:nvPr/>
        </p:nvCxnSpPr>
        <p:spPr>
          <a:xfrm flipV="1">
            <a:off x="11123135" y="1247775"/>
            <a:ext cx="0" cy="308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9518F87F-E1DC-4A1F-822D-AA1F4DA533F5}"/>
              </a:ext>
            </a:extLst>
          </p:cNvPr>
          <p:cNvSpPr/>
          <p:nvPr/>
        </p:nvSpPr>
        <p:spPr>
          <a:xfrm>
            <a:off x="4644519" y="2505637"/>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R1</a:t>
            </a:r>
          </a:p>
        </p:txBody>
      </p:sp>
      <p:sp>
        <p:nvSpPr>
          <p:cNvPr id="81" name="Rectangle 80">
            <a:extLst>
              <a:ext uri="{FF2B5EF4-FFF2-40B4-BE49-F238E27FC236}">
                <a16:creationId xmlns:a16="http://schemas.microsoft.com/office/drawing/2014/main" id="{82E068F4-2A39-A11D-287A-CDA87B0B4154}"/>
              </a:ext>
            </a:extLst>
          </p:cNvPr>
          <p:cNvSpPr/>
          <p:nvPr/>
        </p:nvSpPr>
        <p:spPr>
          <a:xfrm>
            <a:off x="4644519" y="2847176"/>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R2</a:t>
            </a:r>
          </a:p>
        </p:txBody>
      </p:sp>
      <p:sp>
        <p:nvSpPr>
          <p:cNvPr id="83" name="Rectangle 82">
            <a:extLst>
              <a:ext uri="{FF2B5EF4-FFF2-40B4-BE49-F238E27FC236}">
                <a16:creationId xmlns:a16="http://schemas.microsoft.com/office/drawing/2014/main" id="{F688D162-686A-F541-543F-F1919A134986}"/>
              </a:ext>
            </a:extLst>
          </p:cNvPr>
          <p:cNvSpPr/>
          <p:nvPr/>
        </p:nvSpPr>
        <p:spPr>
          <a:xfrm>
            <a:off x="4644519" y="3188715"/>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R3</a:t>
            </a:r>
          </a:p>
        </p:txBody>
      </p:sp>
      <p:sp>
        <p:nvSpPr>
          <p:cNvPr id="85" name="Rectangle 84">
            <a:extLst>
              <a:ext uri="{FF2B5EF4-FFF2-40B4-BE49-F238E27FC236}">
                <a16:creationId xmlns:a16="http://schemas.microsoft.com/office/drawing/2014/main" id="{B7400336-A06C-6580-4320-90399233BD27}"/>
              </a:ext>
            </a:extLst>
          </p:cNvPr>
          <p:cNvSpPr/>
          <p:nvPr/>
        </p:nvSpPr>
        <p:spPr>
          <a:xfrm>
            <a:off x="4644519" y="3530254"/>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R4</a:t>
            </a:r>
          </a:p>
        </p:txBody>
      </p:sp>
      <p:sp>
        <p:nvSpPr>
          <p:cNvPr id="86" name="Rectangle 85">
            <a:extLst>
              <a:ext uri="{FF2B5EF4-FFF2-40B4-BE49-F238E27FC236}">
                <a16:creationId xmlns:a16="http://schemas.microsoft.com/office/drawing/2014/main" id="{7BC7A7CB-D35C-103B-12BE-517072894AD9}"/>
              </a:ext>
            </a:extLst>
          </p:cNvPr>
          <p:cNvSpPr/>
          <p:nvPr/>
        </p:nvSpPr>
        <p:spPr>
          <a:xfrm>
            <a:off x="4644519" y="3871793"/>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R5</a:t>
            </a:r>
          </a:p>
        </p:txBody>
      </p:sp>
      <p:sp>
        <p:nvSpPr>
          <p:cNvPr id="87" name="Rectangle 86">
            <a:extLst>
              <a:ext uri="{FF2B5EF4-FFF2-40B4-BE49-F238E27FC236}">
                <a16:creationId xmlns:a16="http://schemas.microsoft.com/office/drawing/2014/main" id="{C960DB9F-76E8-6810-317F-E3EB778939FA}"/>
              </a:ext>
            </a:extLst>
          </p:cNvPr>
          <p:cNvSpPr/>
          <p:nvPr/>
        </p:nvSpPr>
        <p:spPr>
          <a:xfrm>
            <a:off x="4644519" y="4213332"/>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R6</a:t>
            </a:r>
          </a:p>
        </p:txBody>
      </p:sp>
      <p:sp>
        <p:nvSpPr>
          <p:cNvPr id="88" name="Rectangle 87">
            <a:extLst>
              <a:ext uri="{FF2B5EF4-FFF2-40B4-BE49-F238E27FC236}">
                <a16:creationId xmlns:a16="http://schemas.microsoft.com/office/drawing/2014/main" id="{BA59D790-BF8A-82FB-4586-DFAD4113CDE2}"/>
              </a:ext>
            </a:extLst>
          </p:cNvPr>
          <p:cNvSpPr/>
          <p:nvPr/>
        </p:nvSpPr>
        <p:spPr>
          <a:xfrm>
            <a:off x="4644519" y="4554871"/>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R7</a:t>
            </a:r>
          </a:p>
        </p:txBody>
      </p:sp>
      <p:sp>
        <p:nvSpPr>
          <p:cNvPr id="91" name="Rectangle 90">
            <a:extLst>
              <a:ext uri="{FF2B5EF4-FFF2-40B4-BE49-F238E27FC236}">
                <a16:creationId xmlns:a16="http://schemas.microsoft.com/office/drawing/2014/main" id="{B178E440-3EF3-5C13-06F6-7741CA4D6FE8}"/>
              </a:ext>
            </a:extLst>
          </p:cNvPr>
          <p:cNvSpPr/>
          <p:nvPr/>
        </p:nvSpPr>
        <p:spPr>
          <a:xfrm>
            <a:off x="4644519" y="4896412"/>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R8</a:t>
            </a:r>
          </a:p>
        </p:txBody>
      </p:sp>
      <p:sp>
        <p:nvSpPr>
          <p:cNvPr id="105" name="Rectangle 104">
            <a:extLst>
              <a:ext uri="{FF2B5EF4-FFF2-40B4-BE49-F238E27FC236}">
                <a16:creationId xmlns:a16="http://schemas.microsoft.com/office/drawing/2014/main" id="{947102E9-0A4D-28E0-782D-1746B21A0942}"/>
              </a:ext>
            </a:extLst>
          </p:cNvPr>
          <p:cNvSpPr/>
          <p:nvPr/>
        </p:nvSpPr>
        <p:spPr>
          <a:xfrm>
            <a:off x="5128858"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106" name="Rectangle 105">
            <a:extLst>
              <a:ext uri="{FF2B5EF4-FFF2-40B4-BE49-F238E27FC236}">
                <a16:creationId xmlns:a16="http://schemas.microsoft.com/office/drawing/2014/main" id="{59D5E9B2-183F-1E32-CAEF-81AC2A3F7729}"/>
              </a:ext>
            </a:extLst>
          </p:cNvPr>
          <p:cNvSpPr/>
          <p:nvPr/>
        </p:nvSpPr>
        <p:spPr>
          <a:xfrm>
            <a:off x="5458831"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07" name="Rectangle 106">
            <a:extLst>
              <a:ext uri="{FF2B5EF4-FFF2-40B4-BE49-F238E27FC236}">
                <a16:creationId xmlns:a16="http://schemas.microsoft.com/office/drawing/2014/main" id="{5942D1A8-4FDC-34F0-5FFC-BFECE730F956}"/>
              </a:ext>
            </a:extLst>
          </p:cNvPr>
          <p:cNvSpPr/>
          <p:nvPr/>
        </p:nvSpPr>
        <p:spPr>
          <a:xfrm>
            <a:off x="5788804"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08" name="Rectangle 107">
            <a:extLst>
              <a:ext uri="{FF2B5EF4-FFF2-40B4-BE49-F238E27FC236}">
                <a16:creationId xmlns:a16="http://schemas.microsoft.com/office/drawing/2014/main" id="{C5449B7D-F37B-600B-341A-593613F1DD4B}"/>
              </a:ext>
            </a:extLst>
          </p:cNvPr>
          <p:cNvSpPr/>
          <p:nvPr/>
        </p:nvSpPr>
        <p:spPr>
          <a:xfrm>
            <a:off x="6118777" y="2505637"/>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10" name="Rectangle 109">
            <a:extLst>
              <a:ext uri="{FF2B5EF4-FFF2-40B4-BE49-F238E27FC236}">
                <a16:creationId xmlns:a16="http://schemas.microsoft.com/office/drawing/2014/main" id="{13CC892D-21AE-21AE-B9A7-12986469CCDC}"/>
              </a:ext>
            </a:extLst>
          </p:cNvPr>
          <p:cNvSpPr/>
          <p:nvPr/>
        </p:nvSpPr>
        <p:spPr>
          <a:xfrm>
            <a:off x="6448750" y="2505637"/>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11" name="Rectangle 110">
            <a:extLst>
              <a:ext uri="{FF2B5EF4-FFF2-40B4-BE49-F238E27FC236}">
                <a16:creationId xmlns:a16="http://schemas.microsoft.com/office/drawing/2014/main" id="{5FD83B44-BD0F-AA26-1868-26C9D99FC19B}"/>
              </a:ext>
            </a:extLst>
          </p:cNvPr>
          <p:cNvSpPr/>
          <p:nvPr/>
        </p:nvSpPr>
        <p:spPr>
          <a:xfrm>
            <a:off x="6778723" y="2505637"/>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13" name="Rectangle 112">
            <a:extLst>
              <a:ext uri="{FF2B5EF4-FFF2-40B4-BE49-F238E27FC236}">
                <a16:creationId xmlns:a16="http://schemas.microsoft.com/office/drawing/2014/main" id="{55FDDCBC-8243-45A1-A891-DF015C32B52A}"/>
              </a:ext>
            </a:extLst>
          </p:cNvPr>
          <p:cNvSpPr/>
          <p:nvPr/>
        </p:nvSpPr>
        <p:spPr>
          <a:xfrm>
            <a:off x="7108696" y="2505637"/>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14" name="Rectangle 113">
            <a:extLst>
              <a:ext uri="{FF2B5EF4-FFF2-40B4-BE49-F238E27FC236}">
                <a16:creationId xmlns:a16="http://schemas.microsoft.com/office/drawing/2014/main" id="{80CFFA12-1CC1-9975-FA6F-99974625F212}"/>
              </a:ext>
            </a:extLst>
          </p:cNvPr>
          <p:cNvSpPr/>
          <p:nvPr/>
        </p:nvSpPr>
        <p:spPr>
          <a:xfrm>
            <a:off x="7438671" y="2505637"/>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4" name="Rectangle 53">
            <a:extLst>
              <a:ext uri="{FF2B5EF4-FFF2-40B4-BE49-F238E27FC236}">
                <a16:creationId xmlns:a16="http://schemas.microsoft.com/office/drawing/2014/main" id="{02AE4486-6049-52B3-7E22-B26087EB47F0}"/>
              </a:ext>
            </a:extLst>
          </p:cNvPr>
          <p:cNvSpPr/>
          <p:nvPr/>
        </p:nvSpPr>
        <p:spPr>
          <a:xfrm>
            <a:off x="5614633" y="574699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3</a:t>
            </a:r>
          </a:p>
        </p:txBody>
      </p:sp>
      <p:cxnSp>
        <p:nvCxnSpPr>
          <p:cNvPr id="55" name="Straight Arrow Connector 54">
            <a:extLst>
              <a:ext uri="{FF2B5EF4-FFF2-40B4-BE49-F238E27FC236}">
                <a16:creationId xmlns:a16="http://schemas.microsoft.com/office/drawing/2014/main" id="{E10BB398-B38D-D1EB-A6DE-30E6D5C23E10}"/>
              </a:ext>
            </a:extLst>
          </p:cNvPr>
          <p:cNvCxnSpPr>
            <a:cxnSpLocks/>
            <a:stCxn id="48" idx="3"/>
            <a:endCxn id="54" idx="1"/>
          </p:cNvCxnSpPr>
          <p:nvPr/>
        </p:nvCxnSpPr>
        <p:spPr>
          <a:xfrm>
            <a:off x="4695825" y="5835773"/>
            <a:ext cx="9188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F27A1284-88A2-21D1-84EC-7161B928504D}"/>
              </a:ext>
            </a:extLst>
          </p:cNvPr>
          <p:cNvSpPr/>
          <p:nvPr/>
        </p:nvSpPr>
        <p:spPr>
          <a:xfrm>
            <a:off x="4781550" y="5705475"/>
            <a:ext cx="609600" cy="266700"/>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65000"/>
                  </a:schemeClr>
                </a:solidFill>
              </a:rPr>
              <a:t>(max)</a:t>
            </a:r>
          </a:p>
        </p:txBody>
      </p:sp>
      <p:sp>
        <p:nvSpPr>
          <p:cNvPr id="459" name="Rectangle 458">
            <a:extLst>
              <a:ext uri="{FF2B5EF4-FFF2-40B4-BE49-F238E27FC236}">
                <a16:creationId xmlns:a16="http://schemas.microsoft.com/office/drawing/2014/main" id="{782BC7BE-B136-B581-BCFD-86FBB8567756}"/>
              </a:ext>
            </a:extLst>
          </p:cNvPr>
          <p:cNvSpPr/>
          <p:nvPr/>
        </p:nvSpPr>
        <p:spPr>
          <a:xfrm>
            <a:off x="6143625" y="5688225"/>
            <a:ext cx="1943099" cy="295095"/>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Max First Filled Column</a:t>
            </a:r>
          </a:p>
        </p:txBody>
      </p:sp>
      <p:cxnSp>
        <p:nvCxnSpPr>
          <p:cNvPr id="460" name="Straight Arrow Connector 459">
            <a:extLst>
              <a:ext uri="{FF2B5EF4-FFF2-40B4-BE49-F238E27FC236}">
                <a16:creationId xmlns:a16="http://schemas.microsoft.com/office/drawing/2014/main" id="{36AD9D44-F506-62EC-1ACA-A105DD1A30B7}"/>
              </a:ext>
            </a:extLst>
          </p:cNvPr>
          <p:cNvCxnSpPr>
            <a:cxnSpLocks/>
            <a:stCxn id="459" idx="1"/>
            <a:endCxn id="54" idx="3"/>
          </p:cNvCxnSpPr>
          <p:nvPr/>
        </p:nvCxnSpPr>
        <p:spPr>
          <a:xfrm flipH="1">
            <a:off x="5792187" y="5835773"/>
            <a:ext cx="351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5" name="Rectangle 464">
            <a:extLst>
              <a:ext uri="{FF2B5EF4-FFF2-40B4-BE49-F238E27FC236}">
                <a16:creationId xmlns:a16="http://schemas.microsoft.com/office/drawing/2014/main" id="{475607E4-4F5B-0ABD-7F16-8D4ADBEF5EA1}"/>
              </a:ext>
            </a:extLst>
          </p:cNvPr>
          <p:cNvSpPr/>
          <p:nvPr/>
        </p:nvSpPr>
        <p:spPr>
          <a:xfrm>
            <a:off x="8991600" y="251460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4</a:t>
            </a:r>
          </a:p>
        </p:txBody>
      </p:sp>
      <p:cxnSp>
        <p:nvCxnSpPr>
          <p:cNvPr id="468" name="Straight Arrow Connector 467">
            <a:extLst>
              <a:ext uri="{FF2B5EF4-FFF2-40B4-BE49-F238E27FC236}">
                <a16:creationId xmlns:a16="http://schemas.microsoft.com/office/drawing/2014/main" id="{9031985E-B42E-02B5-EF09-B762D14F2FBE}"/>
              </a:ext>
            </a:extLst>
          </p:cNvPr>
          <p:cNvCxnSpPr>
            <a:cxnSpLocks/>
            <a:stCxn id="3" idx="2"/>
            <a:endCxn id="465" idx="0"/>
          </p:cNvCxnSpPr>
          <p:nvPr/>
        </p:nvCxnSpPr>
        <p:spPr>
          <a:xfrm>
            <a:off x="9067897" y="1925799"/>
            <a:ext cx="12480" cy="588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7" name="Rectangle 466">
            <a:extLst>
              <a:ext uri="{FF2B5EF4-FFF2-40B4-BE49-F238E27FC236}">
                <a16:creationId xmlns:a16="http://schemas.microsoft.com/office/drawing/2014/main" id="{51A3FCFF-DFE9-20BE-7938-892E231EFB69}"/>
              </a:ext>
            </a:extLst>
          </p:cNvPr>
          <p:cNvSpPr/>
          <p:nvPr/>
        </p:nvSpPr>
        <p:spPr>
          <a:xfrm>
            <a:off x="8753475" y="2038350"/>
            <a:ext cx="609600" cy="266700"/>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65000"/>
                  </a:schemeClr>
                </a:solidFill>
              </a:rPr>
              <a:t>(max)</a:t>
            </a:r>
          </a:p>
        </p:txBody>
      </p:sp>
      <p:sp>
        <p:nvSpPr>
          <p:cNvPr id="474" name="Rectangle 473">
            <a:extLst>
              <a:ext uri="{FF2B5EF4-FFF2-40B4-BE49-F238E27FC236}">
                <a16:creationId xmlns:a16="http://schemas.microsoft.com/office/drawing/2014/main" id="{250574D6-4062-63ED-DAE6-2A1BC4015E35}"/>
              </a:ext>
            </a:extLst>
          </p:cNvPr>
          <p:cNvSpPr/>
          <p:nvPr/>
        </p:nvSpPr>
        <p:spPr>
          <a:xfrm>
            <a:off x="8105775" y="2992650"/>
            <a:ext cx="1943099" cy="295095"/>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Max First Filled Row</a:t>
            </a:r>
          </a:p>
        </p:txBody>
      </p:sp>
      <p:cxnSp>
        <p:nvCxnSpPr>
          <p:cNvPr id="475" name="Straight Arrow Connector 474">
            <a:extLst>
              <a:ext uri="{FF2B5EF4-FFF2-40B4-BE49-F238E27FC236}">
                <a16:creationId xmlns:a16="http://schemas.microsoft.com/office/drawing/2014/main" id="{F0F76C6F-DFF1-D25E-1591-8F716F925F98}"/>
              </a:ext>
            </a:extLst>
          </p:cNvPr>
          <p:cNvCxnSpPr>
            <a:cxnSpLocks/>
            <a:stCxn id="474" idx="0"/>
            <a:endCxn id="465" idx="2"/>
          </p:cNvCxnSpPr>
          <p:nvPr/>
        </p:nvCxnSpPr>
        <p:spPr>
          <a:xfrm flipV="1">
            <a:off x="9077325" y="2692154"/>
            <a:ext cx="3052" cy="300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23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D2051-D84D-4F26-2554-B94A5EC0C05C}"/>
            </a:ext>
          </a:extLst>
        </p:cNvPr>
        <p:cNvGrpSpPr/>
        <p:nvPr/>
      </p:nvGrpSpPr>
      <p:grpSpPr>
        <a:xfrm>
          <a:off x="0" y="0"/>
          <a:ext cx="0" cy="0"/>
          <a:chOff x="0" y="0"/>
          <a:chExt cx="0" cy="0"/>
        </a:xfrm>
      </p:grpSpPr>
      <p:sp>
        <p:nvSpPr>
          <p:cNvPr id="394" name="Rectangle 393">
            <a:extLst>
              <a:ext uri="{FF2B5EF4-FFF2-40B4-BE49-F238E27FC236}">
                <a16:creationId xmlns:a16="http://schemas.microsoft.com/office/drawing/2014/main" id="{9A2D652A-E174-C351-2F20-9CCC4308C63D}"/>
              </a:ext>
            </a:extLst>
          </p:cNvPr>
          <p:cNvSpPr/>
          <p:nvPr/>
        </p:nvSpPr>
        <p:spPr>
          <a:xfrm>
            <a:off x="5099473"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C1</a:t>
            </a:r>
          </a:p>
        </p:txBody>
      </p:sp>
      <p:sp>
        <p:nvSpPr>
          <p:cNvPr id="395" name="Rectangle 394">
            <a:extLst>
              <a:ext uri="{FF2B5EF4-FFF2-40B4-BE49-F238E27FC236}">
                <a16:creationId xmlns:a16="http://schemas.microsoft.com/office/drawing/2014/main" id="{E98E3C4D-15AB-97ED-B92C-9538242326C3}"/>
              </a:ext>
            </a:extLst>
          </p:cNvPr>
          <p:cNvSpPr/>
          <p:nvPr/>
        </p:nvSpPr>
        <p:spPr>
          <a:xfrm>
            <a:off x="5429446"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C2</a:t>
            </a:r>
          </a:p>
        </p:txBody>
      </p:sp>
      <p:sp>
        <p:nvSpPr>
          <p:cNvPr id="396" name="Rectangle 395">
            <a:extLst>
              <a:ext uri="{FF2B5EF4-FFF2-40B4-BE49-F238E27FC236}">
                <a16:creationId xmlns:a16="http://schemas.microsoft.com/office/drawing/2014/main" id="{0735A81B-9C6C-21DE-3BF4-15EA7667671B}"/>
              </a:ext>
            </a:extLst>
          </p:cNvPr>
          <p:cNvSpPr/>
          <p:nvPr/>
        </p:nvSpPr>
        <p:spPr>
          <a:xfrm>
            <a:off x="5759419"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C3</a:t>
            </a:r>
          </a:p>
        </p:txBody>
      </p:sp>
      <p:sp>
        <p:nvSpPr>
          <p:cNvPr id="397" name="Rectangle 396">
            <a:extLst>
              <a:ext uri="{FF2B5EF4-FFF2-40B4-BE49-F238E27FC236}">
                <a16:creationId xmlns:a16="http://schemas.microsoft.com/office/drawing/2014/main" id="{3ACE0427-1FDE-F86A-FB10-9A7AFA489F63}"/>
              </a:ext>
            </a:extLst>
          </p:cNvPr>
          <p:cNvSpPr/>
          <p:nvPr/>
        </p:nvSpPr>
        <p:spPr>
          <a:xfrm>
            <a:off x="6089392"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C4</a:t>
            </a:r>
          </a:p>
        </p:txBody>
      </p:sp>
      <p:sp>
        <p:nvSpPr>
          <p:cNvPr id="398" name="Rectangle 397">
            <a:extLst>
              <a:ext uri="{FF2B5EF4-FFF2-40B4-BE49-F238E27FC236}">
                <a16:creationId xmlns:a16="http://schemas.microsoft.com/office/drawing/2014/main" id="{6EB99511-0940-5C81-C222-6409DBAA28CD}"/>
              </a:ext>
            </a:extLst>
          </p:cNvPr>
          <p:cNvSpPr/>
          <p:nvPr/>
        </p:nvSpPr>
        <p:spPr>
          <a:xfrm>
            <a:off x="6419365"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C5</a:t>
            </a:r>
          </a:p>
        </p:txBody>
      </p:sp>
      <p:sp>
        <p:nvSpPr>
          <p:cNvPr id="399" name="Rectangle 398">
            <a:extLst>
              <a:ext uri="{FF2B5EF4-FFF2-40B4-BE49-F238E27FC236}">
                <a16:creationId xmlns:a16="http://schemas.microsoft.com/office/drawing/2014/main" id="{C1B1788B-978D-A2F8-29AC-2CBA4F988D35}"/>
              </a:ext>
            </a:extLst>
          </p:cNvPr>
          <p:cNvSpPr/>
          <p:nvPr/>
        </p:nvSpPr>
        <p:spPr>
          <a:xfrm>
            <a:off x="6749338"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C6</a:t>
            </a:r>
          </a:p>
        </p:txBody>
      </p:sp>
      <p:sp>
        <p:nvSpPr>
          <p:cNvPr id="400" name="Rectangle 399">
            <a:extLst>
              <a:ext uri="{FF2B5EF4-FFF2-40B4-BE49-F238E27FC236}">
                <a16:creationId xmlns:a16="http://schemas.microsoft.com/office/drawing/2014/main" id="{CA4A0C19-7CD8-D1E4-15BB-CE8463993463}"/>
              </a:ext>
            </a:extLst>
          </p:cNvPr>
          <p:cNvSpPr/>
          <p:nvPr/>
        </p:nvSpPr>
        <p:spPr>
          <a:xfrm>
            <a:off x="7079311"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C7</a:t>
            </a:r>
          </a:p>
        </p:txBody>
      </p:sp>
      <p:sp>
        <p:nvSpPr>
          <p:cNvPr id="401" name="Rectangle 400">
            <a:extLst>
              <a:ext uri="{FF2B5EF4-FFF2-40B4-BE49-F238E27FC236}">
                <a16:creationId xmlns:a16="http://schemas.microsoft.com/office/drawing/2014/main" id="{1048B953-09BC-5BF6-1405-47CCFE7656F4}"/>
              </a:ext>
            </a:extLst>
          </p:cNvPr>
          <p:cNvSpPr/>
          <p:nvPr/>
        </p:nvSpPr>
        <p:spPr>
          <a:xfrm>
            <a:off x="7409286"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C8</a:t>
            </a:r>
          </a:p>
        </p:txBody>
      </p:sp>
      <p:sp>
        <p:nvSpPr>
          <p:cNvPr id="458" name="Rectangle 457">
            <a:extLst>
              <a:ext uri="{FF2B5EF4-FFF2-40B4-BE49-F238E27FC236}">
                <a16:creationId xmlns:a16="http://schemas.microsoft.com/office/drawing/2014/main" id="{863A9EC2-587D-98BF-F728-75EEDD83D22C}"/>
              </a:ext>
            </a:extLst>
          </p:cNvPr>
          <p:cNvSpPr/>
          <p:nvPr/>
        </p:nvSpPr>
        <p:spPr>
          <a:xfrm>
            <a:off x="4921251" y="2327275"/>
            <a:ext cx="2895599" cy="294322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Rectangle 460">
            <a:extLst>
              <a:ext uri="{FF2B5EF4-FFF2-40B4-BE49-F238E27FC236}">
                <a16:creationId xmlns:a16="http://schemas.microsoft.com/office/drawing/2014/main" id="{C631AFDB-583C-AF6D-449B-D9C848551C96}"/>
              </a:ext>
            </a:extLst>
          </p:cNvPr>
          <p:cNvSpPr/>
          <p:nvPr/>
        </p:nvSpPr>
        <p:spPr>
          <a:xfrm>
            <a:off x="0" y="0"/>
            <a:ext cx="12192000" cy="561975"/>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Cell Cluster Traits – Indentation (Transposed)</a:t>
            </a:r>
          </a:p>
        </p:txBody>
      </p:sp>
      <p:sp>
        <p:nvSpPr>
          <p:cNvPr id="462" name="Rectangle 461">
            <a:extLst>
              <a:ext uri="{FF2B5EF4-FFF2-40B4-BE49-F238E27FC236}">
                <a16:creationId xmlns:a16="http://schemas.microsoft.com/office/drawing/2014/main" id="{A32BFB79-E6AC-15CD-74B0-43731FDCD61B}"/>
              </a:ext>
            </a:extLst>
          </p:cNvPr>
          <p:cNvSpPr/>
          <p:nvPr/>
        </p:nvSpPr>
        <p:spPr>
          <a:xfrm>
            <a:off x="0" y="551896"/>
            <a:ext cx="12192000" cy="35298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Below are other traits used to find a tree in this 8x8 cell cluster. Grayed out cells would not be considered a part of this cluster.</a:t>
            </a:r>
          </a:p>
        </p:txBody>
      </p:sp>
      <p:sp>
        <p:nvSpPr>
          <p:cNvPr id="4" name="Rectangle 3">
            <a:extLst>
              <a:ext uri="{FF2B5EF4-FFF2-40B4-BE49-F238E27FC236}">
                <a16:creationId xmlns:a16="http://schemas.microsoft.com/office/drawing/2014/main" id="{3CD8A067-AE65-09F1-1909-68B5EA25F892}"/>
              </a:ext>
            </a:extLst>
          </p:cNvPr>
          <p:cNvSpPr/>
          <p:nvPr/>
        </p:nvSpPr>
        <p:spPr>
          <a:xfrm>
            <a:off x="5119333" y="10959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5" name="Rectangle 4">
            <a:extLst>
              <a:ext uri="{FF2B5EF4-FFF2-40B4-BE49-F238E27FC236}">
                <a16:creationId xmlns:a16="http://schemas.microsoft.com/office/drawing/2014/main" id="{418D183C-F024-3157-0D77-1A649C6CD5F2}"/>
              </a:ext>
            </a:extLst>
          </p:cNvPr>
          <p:cNvSpPr/>
          <p:nvPr/>
        </p:nvSpPr>
        <p:spPr>
          <a:xfrm>
            <a:off x="5449306" y="10959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0</a:t>
            </a:r>
          </a:p>
        </p:txBody>
      </p:sp>
      <p:sp>
        <p:nvSpPr>
          <p:cNvPr id="6" name="Rectangle 5">
            <a:extLst>
              <a:ext uri="{FF2B5EF4-FFF2-40B4-BE49-F238E27FC236}">
                <a16:creationId xmlns:a16="http://schemas.microsoft.com/office/drawing/2014/main" id="{F454A56D-39B6-30E6-B230-1375F9D54BDE}"/>
              </a:ext>
            </a:extLst>
          </p:cNvPr>
          <p:cNvSpPr/>
          <p:nvPr/>
        </p:nvSpPr>
        <p:spPr>
          <a:xfrm>
            <a:off x="5779279" y="10959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7" name="Rectangle 6">
            <a:extLst>
              <a:ext uri="{FF2B5EF4-FFF2-40B4-BE49-F238E27FC236}">
                <a16:creationId xmlns:a16="http://schemas.microsoft.com/office/drawing/2014/main" id="{A3FDD89B-0566-BFF5-FF3F-A0276CF5E3A5}"/>
              </a:ext>
            </a:extLst>
          </p:cNvPr>
          <p:cNvSpPr/>
          <p:nvPr/>
        </p:nvSpPr>
        <p:spPr>
          <a:xfrm>
            <a:off x="6109252" y="10959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1</a:t>
            </a:r>
          </a:p>
        </p:txBody>
      </p:sp>
      <p:sp>
        <p:nvSpPr>
          <p:cNvPr id="8" name="Rectangle 7">
            <a:extLst>
              <a:ext uri="{FF2B5EF4-FFF2-40B4-BE49-F238E27FC236}">
                <a16:creationId xmlns:a16="http://schemas.microsoft.com/office/drawing/2014/main" id="{01B379F7-0748-B4E6-7F32-B0AF50151968}"/>
              </a:ext>
            </a:extLst>
          </p:cNvPr>
          <p:cNvSpPr/>
          <p:nvPr/>
        </p:nvSpPr>
        <p:spPr>
          <a:xfrm>
            <a:off x="6439225" y="10959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-1</a:t>
            </a:r>
          </a:p>
        </p:txBody>
      </p:sp>
      <p:sp>
        <p:nvSpPr>
          <p:cNvPr id="9" name="Rectangle 8">
            <a:extLst>
              <a:ext uri="{FF2B5EF4-FFF2-40B4-BE49-F238E27FC236}">
                <a16:creationId xmlns:a16="http://schemas.microsoft.com/office/drawing/2014/main" id="{5B60582E-C167-62AA-EC0A-C0618DF37D6E}"/>
              </a:ext>
            </a:extLst>
          </p:cNvPr>
          <p:cNvSpPr/>
          <p:nvPr/>
        </p:nvSpPr>
        <p:spPr>
          <a:xfrm>
            <a:off x="6769198" y="10959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-1</a:t>
            </a:r>
          </a:p>
        </p:txBody>
      </p:sp>
      <p:sp>
        <p:nvSpPr>
          <p:cNvPr id="10" name="Rectangle 9">
            <a:extLst>
              <a:ext uri="{FF2B5EF4-FFF2-40B4-BE49-F238E27FC236}">
                <a16:creationId xmlns:a16="http://schemas.microsoft.com/office/drawing/2014/main" id="{250F5C12-2162-DE41-61B6-027CC0790F06}"/>
              </a:ext>
            </a:extLst>
          </p:cNvPr>
          <p:cNvSpPr/>
          <p:nvPr/>
        </p:nvSpPr>
        <p:spPr>
          <a:xfrm>
            <a:off x="7099171" y="10959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11" name="Rectangle 10">
            <a:extLst>
              <a:ext uri="{FF2B5EF4-FFF2-40B4-BE49-F238E27FC236}">
                <a16:creationId xmlns:a16="http://schemas.microsoft.com/office/drawing/2014/main" id="{6B31EB40-47A6-1EC1-CB50-5FDEF1F21EC0}"/>
              </a:ext>
            </a:extLst>
          </p:cNvPr>
          <p:cNvSpPr/>
          <p:nvPr/>
        </p:nvSpPr>
        <p:spPr>
          <a:xfrm>
            <a:off x="7429146" y="10959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29" name="Rectangle 28">
            <a:extLst>
              <a:ext uri="{FF2B5EF4-FFF2-40B4-BE49-F238E27FC236}">
                <a16:creationId xmlns:a16="http://schemas.microsoft.com/office/drawing/2014/main" id="{F25F3425-19F7-63AB-1759-F5AA434B5AA1}"/>
              </a:ext>
            </a:extLst>
          </p:cNvPr>
          <p:cNvSpPr/>
          <p:nvPr/>
        </p:nvSpPr>
        <p:spPr>
          <a:xfrm>
            <a:off x="4991099" y="990601"/>
            <a:ext cx="2705101" cy="342900"/>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rgbClr val="0070C0"/>
              </a:solidFill>
            </a:endParaRPr>
          </a:p>
        </p:txBody>
      </p:sp>
      <p:sp>
        <p:nvSpPr>
          <p:cNvPr id="40" name="Rectangle 39">
            <a:extLst>
              <a:ext uri="{FF2B5EF4-FFF2-40B4-BE49-F238E27FC236}">
                <a16:creationId xmlns:a16="http://schemas.microsoft.com/office/drawing/2014/main" id="{DF1596AA-2F72-B7BD-5475-4A409D83560A}"/>
              </a:ext>
            </a:extLst>
          </p:cNvPr>
          <p:cNvSpPr/>
          <p:nvPr/>
        </p:nvSpPr>
        <p:spPr>
          <a:xfrm>
            <a:off x="4185883"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41" name="Rectangle 40">
            <a:extLst>
              <a:ext uri="{FF2B5EF4-FFF2-40B4-BE49-F238E27FC236}">
                <a16:creationId xmlns:a16="http://schemas.microsoft.com/office/drawing/2014/main" id="{2ED956D9-7F95-3EEF-CD0A-53AC12C36CF0}"/>
              </a:ext>
            </a:extLst>
          </p:cNvPr>
          <p:cNvSpPr/>
          <p:nvPr/>
        </p:nvSpPr>
        <p:spPr>
          <a:xfrm>
            <a:off x="4185883"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p>
        </p:txBody>
      </p:sp>
      <p:sp>
        <p:nvSpPr>
          <p:cNvPr id="42" name="Rectangle 41">
            <a:extLst>
              <a:ext uri="{FF2B5EF4-FFF2-40B4-BE49-F238E27FC236}">
                <a16:creationId xmlns:a16="http://schemas.microsoft.com/office/drawing/2014/main" id="{5DA6D34E-FE3C-8108-3999-B850F7D1EED6}"/>
              </a:ext>
            </a:extLst>
          </p:cNvPr>
          <p:cNvSpPr/>
          <p:nvPr/>
        </p:nvSpPr>
        <p:spPr>
          <a:xfrm>
            <a:off x="4185883"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4</a:t>
            </a:r>
          </a:p>
        </p:txBody>
      </p:sp>
      <p:sp>
        <p:nvSpPr>
          <p:cNvPr id="43" name="Rectangle 42">
            <a:extLst>
              <a:ext uri="{FF2B5EF4-FFF2-40B4-BE49-F238E27FC236}">
                <a16:creationId xmlns:a16="http://schemas.microsoft.com/office/drawing/2014/main" id="{4692BCB6-DD89-C9ED-AEF7-33A4AF13773F}"/>
              </a:ext>
            </a:extLst>
          </p:cNvPr>
          <p:cNvSpPr/>
          <p:nvPr/>
        </p:nvSpPr>
        <p:spPr>
          <a:xfrm>
            <a:off x="4185883"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44" name="Rectangle 43">
            <a:extLst>
              <a:ext uri="{FF2B5EF4-FFF2-40B4-BE49-F238E27FC236}">
                <a16:creationId xmlns:a16="http://schemas.microsoft.com/office/drawing/2014/main" id="{69074792-5F91-D268-0C24-8560C99E7E03}"/>
              </a:ext>
            </a:extLst>
          </p:cNvPr>
          <p:cNvSpPr/>
          <p:nvPr/>
        </p:nvSpPr>
        <p:spPr>
          <a:xfrm>
            <a:off x="4185883"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45" name="Rectangle 44">
            <a:extLst>
              <a:ext uri="{FF2B5EF4-FFF2-40B4-BE49-F238E27FC236}">
                <a16:creationId xmlns:a16="http://schemas.microsoft.com/office/drawing/2014/main" id="{95C26B0A-1294-B3EE-9449-D6F5386F7429}"/>
              </a:ext>
            </a:extLst>
          </p:cNvPr>
          <p:cNvSpPr/>
          <p:nvPr/>
        </p:nvSpPr>
        <p:spPr>
          <a:xfrm>
            <a:off x="4185883"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46" name="Rectangle 45">
            <a:extLst>
              <a:ext uri="{FF2B5EF4-FFF2-40B4-BE49-F238E27FC236}">
                <a16:creationId xmlns:a16="http://schemas.microsoft.com/office/drawing/2014/main" id="{76CA86AF-A3F8-02CF-E5B9-7D364A9E3D12}"/>
              </a:ext>
            </a:extLst>
          </p:cNvPr>
          <p:cNvSpPr/>
          <p:nvPr/>
        </p:nvSpPr>
        <p:spPr>
          <a:xfrm>
            <a:off x="4185883"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47" name="Rectangle 46">
            <a:extLst>
              <a:ext uri="{FF2B5EF4-FFF2-40B4-BE49-F238E27FC236}">
                <a16:creationId xmlns:a16="http://schemas.microsoft.com/office/drawing/2014/main" id="{CBCF6EAD-47DD-BE31-A710-103956FF53FA}"/>
              </a:ext>
            </a:extLst>
          </p:cNvPr>
          <p:cNvSpPr/>
          <p:nvPr/>
        </p:nvSpPr>
        <p:spPr>
          <a:xfrm>
            <a:off x="4185883"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49" name="Rectangle 48">
            <a:extLst>
              <a:ext uri="{FF2B5EF4-FFF2-40B4-BE49-F238E27FC236}">
                <a16:creationId xmlns:a16="http://schemas.microsoft.com/office/drawing/2014/main" id="{AFD5F07F-3EED-BB6C-4A2E-86BD9A52D80F}"/>
              </a:ext>
            </a:extLst>
          </p:cNvPr>
          <p:cNvSpPr/>
          <p:nvPr/>
        </p:nvSpPr>
        <p:spPr>
          <a:xfrm>
            <a:off x="4076699" y="2390775"/>
            <a:ext cx="400051" cy="2790825"/>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rgbClr val="0070C0"/>
              </a:solidFill>
            </a:endParaRPr>
          </a:p>
        </p:txBody>
      </p:sp>
      <p:cxnSp>
        <p:nvCxnSpPr>
          <p:cNvPr id="50" name="Straight Arrow Connector 49">
            <a:extLst>
              <a:ext uri="{FF2B5EF4-FFF2-40B4-BE49-F238E27FC236}">
                <a16:creationId xmlns:a16="http://schemas.microsoft.com/office/drawing/2014/main" id="{B3DFC8DA-E592-AB0E-C424-E919CC7CD0E1}"/>
              </a:ext>
            </a:extLst>
          </p:cNvPr>
          <p:cNvCxnSpPr>
            <a:cxnSpLocks/>
            <a:endCxn id="49" idx="2"/>
          </p:cNvCxnSpPr>
          <p:nvPr/>
        </p:nvCxnSpPr>
        <p:spPr>
          <a:xfrm flipH="1" flipV="1">
            <a:off x="4276725" y="5181600"/>
            <a:ext cx="7145" cy="282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5" name="Rectangle 484">
            <a:extLst>
              <a:ext uri="{FF2B5EF4-FFF2-40B4-BE49-F238E27FC236}">
                <a16:creationId xmlns:a16="http://schemas.microsoft.com/office/drawing/2014/main" id="{920AFF10-D8C1-ABCC-1F83-AE1C3395B98A}"/>
              </a:ext>
            </a:extLst>
          </p:cNvPr>
          <p:cNvSpPr/>
          <p:nvPr/>
        </p:nvSpPr>
        <p:spPr>
          <a:xfrm>
            <a:off x="5119333"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486" name="Rectangle 485">
            <a:extLst>
              <a:ext uri="{FF2B5EF4-FFF2-40B4-BE49-F238E27FC236}">
                <a16:creationId xmlns:a16="http://schemas.microsoft.com/office/drawing/2014/main" id="{5932413C-8816-F894-C1D9-34DA2CF91A93}"/>
              </a:ext>
            </a:extLst>
          </p:cNvPr>
          <p:cNvSpPr/>
          <p:nvPr/>
        </p:nvSpPr>
        <p:spPr>
          <a:xfrm>
            <a:off x="5449306"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487" name="Rectangle 486">
            <a:extLst>
              <a:ext uri="{FF2B5EF4-FFF2-40B4-BE49-F238E27FC236}">
                <a16:creationId xmlns:a16="http://schemas.microsoft.com/office/drawing/2014/main" id="{1497E3A8-4F9A-78EC-34C7-B2330BD03059}"/>
              </a:ext>
            </a:extLst>
          </p:cNvPr>
          <p:cNvSpPr/>
          <p:nvPr/>
        </p:nvSpPr>
        <p:spPr>
          <a:xfrm>
            <a:off x="5779279"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p>
        </p:txBody>
      </p:sp>
      <p:sp>
        <p:nvSpPr>
          <p:cNvPr id="488" name="Rectangle 487">
            <a:extLst>
              <a:ext uri="{FF2B5EF4-FFF2-40B4-BE49-F238E27FC236}">
                <a16:creationId xmlns:a16="http://schemas.microsoft.com/office/drawing/2014/main" id="{AE37A163-3A70-8F1E-2AD1-3C30066A02F2}"/>
              </a:ext>
            </a:extLst>
          </p:cNvPr>
          <p:cNvSpPr/>
          <p:nvPr/>
        </p:nvSpPr>
        <p:spPr>
          <a:xfrm>
            <a:off x="6109252"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p>
        </p:txBody>
      </p:sp>
      <p:sp>
        <p:nvSpPr>
          <p:cNvPr id="489" name="Rectangle 488">
            <a:extLst>
              <a:ext uri="{FF2B5EF4-FFF2-40B4-BE49-F238E27FC236}">
                <a16:creationId xmlns:a16="http://schemas.microsoft.com/office/drawing/2014/main" id="{38FF13E8-B9ED-1803-DDF7-EF56F8BC31ED}"/>
              </a:ext>
            </a:extLst>
          </p:cNvPr>
          <p:cNvSpPr/>
          <p:nvPr/>
        </p:nvSpPr>
        <p:spPr>
          <a:xfrm>
            <a:off x="6439225"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p>
        </p:txBody>
      </p:sp>
      <p:sp>
        <p:nvSpPr>
          <p:cNvPr id="490" name="Rectangle 489">
            <a:extLst>
              <a:ext uri="{FF2B5EF4-FFF2-40B4-BE49-F238E27FC236}">
                <a16:creationId xmlns:a16="http://schemas.microsoft.com/office/drawing/2014/main" id="{DE2F4A26-30A5-8E80-01D8-F2501200E04C}"/>
              </a:ext>
            </a:extLst>
          </p:cNvPr>
          <p:cNvSpPr/>
          <p:nvPr/>
        </p:nvSpPr>
        <p:spPr>
          <a:xfrm>
            <a:off x="6769198"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491" name="Rectangle 490">
            <a:extLst>
              <a:ext uri="{FF2B5EF4-FFF2-40B4-BE49-F238E27FC236}">
                <a16:creationId xmlns:a16="http://schemas.microsoft.com/office/drawing/2014/main" id="{98CDEB05-6353-7A37-9929-DC1F62FA9E20}"/>
              </a:ext>
            </a:extLst>
          </p:cNvPr>
          <p:cNvSpPr/>
          <p:nvPr/>
        </p:nvSpPr>
        <p:spPr>
          <a:xfrm>
            <a:off x="7099171"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p>
        </p:txBody>
      </p:sp>
      <p:sp>
        <p:nvSpPr>
          <p:cNvPr id="492" name="Rectangle 491">
            <a:extLst>
              <a:ext uri="{FF2B5EF4-FFF2-40B4-BE49-F238E27FC236}">
                <a16:creationId xmlns:a16="http://schemas.microsoft.com/office/drawing/2014/main" id="{1255EC00-35AE-E36D-FDA1-701F71399A53}"/>
              </a:ext>
            </a:extLst>
          </p:cNvPr>
          <p:cNvSpPr/>
          <p:nvPr/>
        </p:nvSpPr>
        <p:spPr>
          <a:xfrm>
            <a:off x="7429146"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p>
        </p:txBody>
      </p:sp>
      <p:sp>
        <p:nvSpPr>
          <p:cNvPr id="493" name="Rectangle 492">
            <a:extLst>
              <a:ext uri="{FF2B5EF4-FFF2-40B4-BE49-F238E27FC236}">
                <a16:creationId xmlns:a16="http://schemas.microsoft.com/office/drawing/2014/main" id="{F47A21DD-C068-DD65-53BC-67FAB83C4F17}"/>
              </a:ext>
            </a:extLst>
          </p:cNvPr>
          <p:cNvSpPr/>
          <p:nvPr/>
        </p:nvSpPr>
        <p:spPr>
          <a:xfrm>
            <a:off x="4991099" y="1609726"/>
            <a:ext cx="2705101" cy="342900"/>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rgbClr val="0070C0"/>
              </a:solidFill>
            </a:endParaRPr>
          </a:p>
        </p:txBody>
      </p:sp>
      <p:cxnSp>
        <p:nvCxnSpPr>
          <p:cNvPr id="66" name="Straight Arrow Connector 65">
            <a:extLst>
              <a:ext uri="{FF2B5EF4-FFF2-40B4-BE49-F238E27FC236}">
                <a16:creationId xmlns:a16="http://schemas.microsoft.com/office/drawing/2014/main" id="{2D7FACED-7BA9-B149-E4C1-00F4C5BE733A}"/>
              </a:ext>
            </a:extLst>
          </p:cNvPr>
          <p:cNvCxnSpPr>
            <a:cxnSpLocks/>
            <a:stCxn id="493" idx="0"/>
            <a:endCxn id="29" idx="2"/>
          </p:cNvCxnSpPr>
          <p:nvPr/>
        </p:nvCxnSpPr>
        <p:spPr>
          <a:xfrm flipV="1">
            <a:off x="6343650" y="1333501"/>
            <a:ext cx="0" cy="276225"/>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CB4CB572-C47C-D915-3D4D-62185EC6A236}"/>
              </a:ext>
            </a:extLst>
          </p:cNvPr>
          <p:cNvSpPr/>
          <p:nvPr/>
        </p:nvSpPr>
        <p:spPr>
          <a:xfrm>
            <a:off x="4644519" y="2505637"/>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R1</a:t>
            </a:r>
          </a:p>
        </p:txBody>
      </p:sp>
      <p:sp>
        <p:nvSpPr>
          <p:cNvPr id="81" name="Rectangle 80">
            <a:extLst>
              <a:ext uri="{FF2B5EF4-FFF2-40B4-BE49-F238E27FC236}">
                <a16:creationId xmlns:a16="http://schemas.microsoft.com/office/drawing/2014/main" id="{082E1BD5-0D2C-6E46-A06A-691905DFE181}"/>
              </a:ext>
            </a:extLst>
          </p:cNvPr>
          <p:cNvSpPr/>
          <p:nvPr/>
        </p:nvSpPr>
        <p:spPr>
          <a:xfrm>
            <a:off x="4644519" y="2847176"/>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R2</a:t>
            </a:r>
          </a:p>
        </p:txBody>
      </p:sp>
      <p:sp>
        <p:nvSpPr>
          <p:cNvPr id="83" name="Rectangle 82">
            <a:extLst>
              <a:ext uri="{FF2B5EF4-FFF2-40B4-BE49-F238E27FC236}">
                <a16:creationId xmlns:a16="http://schemas.microsoft.com/office/drawing/2014/main" id="{B28A7A39-25BC-316E-E494-96182931BBFD}"/>
              </a:ext>
            </a:extLst>
          </p:cNvPr>
          <p:cNvSpPr/>
          <p:nvPr/>
        </p:nvSpPr>
        <p:spPr>
          <a:xfrm>
            <a:off x="4644519" y="3188715"/>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R3</a:t>
            </a:r>
          </a:p>
        </p:txBody>
      </p:sp>
      <p:sp>
        <p:nvSpPr>
          <p:cNvPr id="85" name="Rectangle 84">
            <a:extLst>
              <a:ext uri="{FF2B5EF4-FFF2-40B4-BE49-F238E27FC236}">
                <a16:creationId xmlns:a16="http://schemas.microsoft.com/office/drawing/2014/main" id="{205C0617-EB1B-1F3A-9ABE-E9551D972AD4}"/>
              </a:ext>
            </a:extLst>
          </p:cNvPr>
          <p:cNvSpPr/>
          <p:nvPr/>
        </p:nvSpPr>
        <p:spPr>
          <a:xfrm>
            <a:off x="4644519" y="3530254"/>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R4</a:t>
            </a:r>
          </a:p>
        </p:txBody>
      </p:sp>
      <p:sp>
        <p:nvSpPr>
          <p:cNvPr id="86" name="Rectangle 85">
            <a:extLst>
              <a:ext uri="{FF2B5EF4-FFF2-40B4-BE49-F238E27FC236}">
                <a16:creationId xmlns:a16="http://schemas.microsoft.com/office/drawing/2014/main" id="{5883DD6B-AA71-DCB7-C7C8-0B0E24BFA6C6}"/>
              </a:ext>
            </a:extLst>
          </p:cNvPr>
          <p:cNvSpPr/>
          <p:nvPr/>
        </p:nvSpPr>
        <p:spPr>
          <a:xfrm>
            <a:off x="4644519" y="3871793"/>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R5</a:t>
            </a:r>
          </a:p>
        </p:txBody>
      </p:sp>
      <p:sp>
        <p:nvSpPr>
          <p:cNvPr id="87" name="Rectangle 86">
            <a:extLst>
              <a:ext uri="{FF2B5EF4-FFF2-40B4-BE49-F238E27FC236}">
                <a16:creationId xmlns:a16="http://schemas.microsoft.com/office/drawing/2014/main" id="{CA296258-2899-F4A3-49F4-985ED1D98F08}"/>
              </a:ext>
            </a:extLst>
          </p:cNvPr>
          <p:cNvSpPr/>
          <p:nvPr/>
        </p:nvSpPr>
        <p:spPr>
          <a:xfrm>
            <a:off x="4644519" y="4213332"/>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R6</a:t>
            </a:r>
          </a:p>
        </p:txBody>
      </p:sp>
      <p:sp>
        <p:nvSpPr>
          <p:cNvPr id="88" name="Rectangle 87">
            <a:extLst>
              <a:ext uri="{FF2B5EF4-FFF2-40B4-BE49-F238E27FC236}">
                <a16:creationId xmlns:a16="http://schemas.microsoft.com/office/drawing/2014/main" id="{BCF04099-3A1A-757F-C2D0-7F9DFE0DC3A8}"/>
              </a:ext>
            </a:extLst>
          </p:cNvPr>
          <p:cNvSpPr/>
          <p:nvPr/>
        </p:nvSpPr>
        <p:spPr>
          <a:xfrm>
            <a:off x="4644519" y="4554871"/>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R7</a:t>
            </a:r>
          </a:p>
        </p:txBody>
      </p:sp>
      <p:sp>
        <p:nvSpPr>
          <p:cNvPr id="91" name="Rectangle 90">
            <a:extLst>
              <a:ext uri="{FF2B5EF4-FFF2-40B4-BE49-F238E27FC236}">
                <a16:creationId xmlns:a16="http://schemas.microsoft.com/office/drawing/2014/main" id="{8A43B33C-6A88-7486-EB47-9615B0290CD9}"/>
              </a:ext>
            </a:extLst>
          </p:cNvPr>
          <p:cNvSpPr/>
          <p:nvPr/>
        </p:nvSpPr>
        <p:spPr>
          <a:xfrm>
            <a:off x="4644519" y="4896412"/>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R8</a:t>
            </a:r>
          </a:p>
        </p:txBody>
      </p:sp>
      <p:sp>
        <p:nvSpPr>
          <p:cNvPr id="2" name="Rectangle 1">
            <a:extLst>
              <a:ext uri="{FF2B5EF4-FFF2-40B4-BE49-F238E27FC236}">
                <a16:creationId xmlns:a16="http://schemas.microsoft.com/office/drawing/2014/main" id="{682C422E-F970-3CD8-FF3B-DA99ABF68D1C}"/>
              </a:ext>
            </a:extLst>
          </p:cNvPr>
          <p:cNvSpPr/>
          <p:nvPr/>
        </p:nvSpPr>
        <p:spPr>
          <a:xfrm>
            <a:off x="5128858"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23" name="Rectangle 22">
            <a:extLst>
              <a:ext uri="{FF2B5EF4-FFF2-40B4-BE49-F238E27FC236}">
                <a16:creationId xmlns:a16="http://schemas.microsoft.com/office/drawing/2014/main" id="{A026AD25-0014-77C8-A6B9-059EC7666AF1}"/>
              </a:ext>
            </a:extLst>
          </p:cNvPr>
          <p:cNvSpPr/>
          <p:nvPr/>
        </p:nvSpPr>
        <p:spPr>
          <a:xfrm>
            <a:off x="5458831"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4" name="Rectangle 23">
            <a:extLst>
              <a:ext uri="{FF2B5EF4-FFF2-40B4-BE49-F238E27FC236}">
                <a16:creationId xmlns:a16="http://schemas.microsoft.com/office/drawing/2014/main" id="{3E5099D1-A9F0-33C9-BDEE-9BD3A9B39A70}"/>
              </a:ext>
            </a:extLst>
          </p:cNvPr>
          <p:cNvSpPr/>
          <p:nvPr/>
        </p:nvSpPr>
        <p:spPr>
          <a:xfrm>
            <a:off x="5788804"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25" name="Rectangle 24">
            <a:extLst>
              <a:ext uri="{FF2B5EF4-FFF2-40B4-BE49-F238E27FC236}">
                <a16:creationId xmlns:a16="http://schemas.microsoft.com/office/drawing/2014/main" id="{EF010EE0-9932-A68D-7024-B577AB104F4B}"/>
              </a:ext>
            </a:extLst>
          </p:cNvPr>
          <p:cNvSpPr/>
          <p:nvPr/>
        </p:nvSpPr>
        <p:spPr>
          <a:xfrm>
            <a:off x="6118777"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6" name="Rectangle 25">
            <a:extLst>
              <a:ext uri="{FF2B5EF4-FFF2-40B4-BE49-F238E27FC236}">
                <a16:creationId xmlns:a16="http://schemas.microsoft.com/office/drawing/2014/main" id="{ABC1BED0-A589-B8D6-D29E-A8D0701132F5}"/>
              </a:ext>
            </a:extLst>
          </p:cNvPr>
          <p:cNvSpPr/>
          <p:nvPr/>
        </p:nvSpPr>
        <p:spPr>
          <a:xfrm>
            <a:off x="6448750"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27" name="Rectangle 26">
            <a:extLst>
              <a:ext uri="{FF2B5EF4-FFF2-40B4-BE49-F238E27FC236}">
                <a16:creationId xmlns:a16="http://schemas.microsoft.com/office/drawing/2014/main" id="{9C1811EF-E9EC-FBD7-FDF1-4A07189AF88A}"/>
              </a:ext>
            </a:extLst>
          </p:cNvPr>
          <p:cNvSpPr/>
          <p:nvPr/>
        </p:nvSpPr>
        <p:spPr>
          <a:xfrm>
            <a:off x="6778723"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8" name="Rectangle 27">
            <a:extLst>
              <a:ext uri="{FF2B5EF4-FFF2-40B4-BE49-F238E27FC236}">
                <a16:creationId xmlns:a16="http://schemas.microsoft.com/office/drawing/2014/main" id="{286D8980-CBF9-760A-FE9D-55F6D33C47B6}"/>
              </a:ext>
            </a:extLst>
          </p:cNvPr>
          <p:cNvSpPr/>
          <p:nvPr/>
        </p:nvSpPr>
        <p:spPr>
          <a:xfrm>
            <a:off x="7108696"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31" name="Rectangle 30">
            <a:extLst>
              <a:ext uri="{FF2B5EF4-FFF2-40B4-BE49-F238E27FC236}">
                <a16:creationId xmlns:a16="http://schemas.microsoft.com/office/drawing/2014/main" id="{0AE2AA02-26CE-2825-E0A9-17848FE9777B}"/>
              </a:ext>
            </a:extLst>
          </p:cNvPr>
          <p:cNvSpPr/>
          <p:nvPr/>
        </p:nvSpPr>
        <p:spPr>
          <a:xfrm>
            <a:off x="7438671"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32" name="Rectangle 31">
            <a:extLst>
              <a:ext uri="{FF2B5EF4-FFF2-40B4-BE49-F238E27FC236}">
                <a16:creationId xmlns:a16="http://schemas.microsoft.com/office/drawing/2014/main" id="{4FA7092A-C989-85FB-8013-42DDE007DDFA}"/>
              </a:ext>
            </a:extLst>
          </p:cNvPr>
          <p:cNvSpPr/>
          <p:nvPr/>
        </p:nvSpPr>
        <p:spPr>
          <a:xfrm>
            <a:off x="5128858"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3" name="Rectangle 32">
            <a:extLst>
              <a:ext uri="{FF2B5EF4-FFF2-40B4-BE49-F238E27FC236}">
                <a16:creationId xmlns:a16="http://schemas.microsoft.com/office/drawing/2014/main" id="{2A497E03-B95C-452F-717F-ED709390E1A9}"/>
              </a:ext>
            </a:extLst>
          </p:cNvPr>
          <p:cNvSpPr/>
          <p:nvPr/>
        </p:nvSpPr>
        <p:spPr>
          <a:xfrm>
            <a:off x="5458831"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34" name="Rectangle 33">
            <a:extLst>
              <a:ext uri="{FF2B5EF4-FFF2-40B4-BE49-F238E27FC236}">
                <a16:creationId xmlns:a16="http://schemas.microsoft.com/office/drawing/2014/main" id="{48D19661-4D73-B33C-A20A-B0355CF83378}"/>
              </a:ext>
            </a:extLst>
          </p:cNvPr>
          <p:cNvSpPr/>
          <p:nvPr/>
        </p:nvSpPr>
        <p:spPr>
          <a:xfrm>
            <a:off x="5788804"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5" name="Rectangle 34">
            <a:extLst>
              <a:ext uri="{FF2B5EF4-FFF2-40B4-BE49-F238E27FC236}">
                <a16:creationId xmlns:a16="http://schemas.microsoft.com/office/drawing/2014/main" id="{66417AFE-FC63-4C70-EFB7-AF45BADC6A0F}"/>
              </a:ext>
            </a:extLst>
          </p:cNvPr>
          <p:cNvSpPr/>
          <p:nvPr/>
        </p:nvSpPr>
        <p:spPr>
          <a:xfrm>
            <a:off x="6118777"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36" name="Rectangle 35">
            <a:extLst>
              <a:ext uri="{FF2B5EF4-FFF2-40B4-BE49-F238E27FC236}">
                <a16:creationId xmlns:a16="http://schemas.microsoft.com/office/drawing/2014/main" id="{A198E7C1-C155-6BF1-93EC-ABFF29D9B139}"/>
              </a:ext>
            </a:extLst>
          </p:cNvPr>
          <p:cNvSpPr/>
          <p:nvPr/>
        </p:nvSpPr>
        <p:spPr>
          <a:xfrm>
            <a:off x="6448750"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7" name="Rectangle 36">
            <a:extLst>
              <a:ext uri="{FF2B5EF4-FFF2-40B4-BE49-F238E27FC236}">
                <a16:creationId xmlns:a16="http://schemas.microsoft.com/office/drawing/2014/main" id="{125B0391-C900-A6CC-BD00-2FD36B066C8D}"/>
              </a:ext>
            </a:extLst>
          </p:cNvPr>
          <p:cNvSpPr/>
          <p:nvPr/>
        </p:nvSpPr>
        <p:spPr>
          <a:xfrm>
            <a:off x="6778723"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8" name="Rectangle 37">
            <a:extLst>
              <a:ext uri="{FF2B5EF4-FFF2-40B4-BE49-F238E27FC236}">
                <a16:creationId xmlns:a16="http://schemas.microsoft.com/office/drawing/2014/main" id="{CE204E76-97B4-513E-58C2-846D6DF77874}"/>
              </a:ext>
            </a:extLst>
          </p:cNvPr>
          <p:cNvSpPr/>
          <p:nvPr/>
        </p:nvSpPr>
        <p:spPr>
          <a:xfrm>
            <a:off x="7108696"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Rectangle 38">
            <a:extLst>
              <a:ext uri="{FF2B5EF4-FFF2-40B4-BE49-F238E27FC236}">
                <a16:creationId xmlns:a16="http://schemas.microsoft.com/office/drawing/2014/main" id="{EFA0F4A0-0FDE-7421-436A-27F7B39D4889}"/>
              </a:ext>
            </a:extLst>
          </p:cNvPr>
          <p:cNvSpPr/>
          <p:nvPr/>
        </p:nvSpPr>
        <p:spPr>
          <a:xfrm>
            <a:off x="7438671"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51" name="Rectangle 50">
            <a:extLst>
              <a:ext uri="{FF2B5EF4-FFF2-40B4-BE49-F238E27FC236}">
                <a16:creationId xmlns:a16="http://schemas.microsoft.com/office/drawing/2014/main" id="{67BF6CEB-4C8A-253D-D754-5197F1E6BA3C}"/>
              </a:ext>
            </a:extLst>
          </p:cNvPr>
          <p:cNvSpPr/>
          <p:nvPr/>
        </p:nvSpPr>
        <p:spPr>
          <a:xfrm>
            <a:off x="5128858"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2" name="Rectangle 51">
            <a:extLst>
              <a:ext uri="{FF2B5EF4-FFF2-40B4-BE49-F238E27FC236}">
                <a16:creationId xmlns:a16="http://schemas.microsoft.com/office/drawing/2014/main" id="{815713E9-4F18-25C1-24DB-098AE6A0491B}"/>
              </a:ext>
            </a:extLst>
          </p:cNvPr>
          <p:cNvSpPr/>
          <p:nvPr/>
        </p:nvSpPr>
        <p:spPr>
          <a:xfrm>
            <a:off x="5458831"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7" name="Rectangle 56">
            <a:extLst>
              <a:ext uri="{FF2B5EF4-FFF2-40B4-BE49-F238E27FC236}">
                <a16:creationId xmlns:a16="http://schemas.microsoft.com/office/drawing/2014/main" id="{DAEB12EF-6BED-0526-12EC-4D3692BCAEAB}"/>
              </a:ext>
            </a:extLst>
          </p:cNvPr>
          <p:cNvSpPr/>
          <p:nvPr/>
        </p:nvSpPr>
        <p:spPr>
          <a:xfrm>
            <a:off x="5788804"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8" name="Rectangle 57">
            <a:extLst>
              <a:ext uri="{FF2B5EF4-FFF2-40B4-BE49-F238E27FC236}">
                <a16:creationId xmlns:a16="http://schemas.microsoft.com/office/drawing/2014/main" id="{602B3D02-7DC9-754A-638C-EC2E747F849A}"/>
              </a:ext>
            </a:extLst>
          </p:cNvPr>
          <p:cNvSpPr/>
          <p:nvPr/>
        </p:nvSpPr>
        <p:spPr>
          <a:xfrm>
            <a:off x="6118777"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2" name="Rectangle 61">
            <a:extLst>
              <a:ext uri="{FF2B5EF4-FFF2-40B4-BE49-F238E27FC236}">
                <a16:creationId xmlns:a16="http://schemas.microsoft.com/office/drawing/2014/main" id="{80A59086-3EC1-88AF-2217-57822A5740A3}"/>
              </a:ext>
            </a:extLst>
          </p:cNvPr>
          <p:cNvSpPr/>
          <p:nvPr/>
        </p:nvSpPr>
        <p:spPr>
          <a:xfrm>
            <a:off x="6448750"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3" name="Rectangle 62">
            <a:extLst>
              <a:ext uri="{FF2B5EF4-FFF2-40B4-BE49-F238E27FC236}">
                <a16:creationId xmlns:a16="http://schemas.microsoft.com/office/drawing/2014/main" id="{AC11F31B-4D19-F444-2150-26145B4C6D66}"/>
              </a:ext>
            </a:extLst>
          </p:cNvPr>
          <p:cNvSpPr/>
          <p:nvPr/>
        </p:nvSpPr>
        <p:spPr>
          <a:xfrm>
            <a:off x="6778723"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63" name="Rectangle 462">
            <a:extLst>
              <a:ext uri="{FF2B5EF4-FFF2-40B4-BE49-F238E27FC236}">
                <a16:creationId xmlns:a16="http://schemas.microsoft.com/office/drawing/2014/main" id="{F7F3A2BB-6869-0913-52BF-7E9AFD4834B4}"/>
              </a:ext>
            </a:extLst>
          </p:cNvPr>
          <p:cNvSpPr/>
          <p:nvPr/>
        </p:nvSpPr>
        <p:spPr>
          <a:xfrm>
            <a:off x="7108696"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64" name="Rectangle 463">
            <a:extLst>
              <a:ext uri="{FF2B5EF4-FFF2-40B4-BE49-F238E27FC236}">
                <a16:creationId xmlns:a16="http://schemas.microsoft.com/office/drawing/2014/main" id="{0CF0CD0B-CA1A-825D-3642-AE8000D104EF}"/>
              </a:ext>
            </a:extLst>
          </p:cNvPr>
          <p:cNvSpPr/>
          <p:nvPr/>
        </p:nvSpPr>
        <p:spPr>
          <a:xfrm>
            <a:off x="7438671"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70" name="Rectangle 469">
            <a:extLst>
              <a:ext uri="{FF2B5EF4-FFF2-40B4-BE49-F238E27FC236}">
                <a16:creationId xmlns:a16="http://schemas.microsoft.com/office/drawing/2014/main" id="{94CCDE15-EE0F-05F5-E756-4A2C567C284B}"/>
              </a:ext>
            </a:extLst>
          </p:cNvPr>
          <p:cNvSpPr/>
          <p:nvPr/>
        </p:nvSpPr>
        <p:spPr>
          <a:xfrm>
            <a:off x="5128858"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71" name="Rectangle 470">
            <a:extLst>
              <a:ext uri="{FF2B5EF4-FFF2-40B4-BE49-F238E27FC236}">
                <a16:creationId xmlns:a16="http://schemas.microsoft.com/office/drawing/2014/main" id="{D0CCAD7F-5531-66E9-A1BB-FE66D39C97DD}"/>
              </a:ext>
            </a:extLst>
          </p:cNvPr>
          <p:cNvSpPr/>
          <p:nvPr/>
        </p:nvSpPr>
        <p:spPr>
          <a:xfrm>
            <a:off x="5458831"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72" name="Rectangle 471">
            <a:extLst>
              <a:ext uri="{FF2B5EF4-FFF2-40B4-BE49-F238E27FC236}">
                <a16:creationId xmlns:a16="http://schemas.microsoft.com/office/drawing/2014/main" id="{390E17B7-7BB4-5DE2-7FB9-BA9B1EAFAA3C}"/>
              </a:ext>
            </a:extLst>
          </p:cNvPr>
          <p:cNvSpPr/>
          <p:nvPr/>
        </p:nvSpPr>
        <p:spPr>
          <a:xfrm>
            <a:off x="5788804"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73" name="Rectangle 472">
            <a:extLst>
              <a:ext uri="{FF2B5EF4-FFF2-40B4-BE49-F238E27FC236}">
                <a16:creationId xmlns:a16="http://schemas.microsoft.com/office/drawing/2014/main" id="{64F241C7-EA8D-CEC7-D47D-8784C517B1B5}"/>
              </a:ext>
            </a:extLst>
          </p:cNvPr>
          <p:cNvSpPr/>
          <p:nvPr/>
        </p:nvSpPr>
        <p:spPr>
          <a:xfrm>
            <a:off x="6118777"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76" name="Rectangle 475">
            <a:extLst>
              <a:ext uri="{FF2B5EF4-FFF2-40B4-BE49-F238E27FC236}">
                <a16:creationId xmlns:a16="http://schemas.microsoft.com/office/drawing/2014/main" id="{93C4571C-D55D-B1F4-A3EB-34A66DF5A4B8}"/>
              </a:ext>
            </a:extLst>
          </p:cNvPr>
          <p:cNvSpPr/>
          <p:nvPr/>
        </p:nvSpPr>
        <p:spPr>
          <a:xfrm>
            <a:off x="6448750"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77" name="Rectangle 476">
            <a:extLst>
              <a:ext uri="{FF2B5EF4-FFF2-40B4-BE49-F238E27FC236}">
                <a16:creationId xmlns:a16="http://schemas.microsoft.com/office/drawing/2014/main" id="{95697551-46C6-847E-72F5-ED3CA153AF5C}"/>
              </a:ext>
            </a:extLst>
          </p:cNvPr>
          <p:cNvSpPr/>
          <p:nvPr/>
        </p:nvSpPr>
        <p:spPr>
          <a:xfrm>
            <a:off x="6778723"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78" name="Rectangle 477">
            <a:extLst>
              <a:ext uri="{FF2B5EF4-FFF2-40B4-BE49-F238E27FC236}">
                <a16:creationId xmlns:a16="http://schemas.microsoft.com/office/drawing/2014/main" id="{20FB4DA2-E76A-1987-48D3-D8D34B3BFE68}"/>
              </a:ext>
            </a:extLst>
          </p:cNvPr>
          <p:cNvSpPr/>
          <p:nvPr/>
        </p:nvSpPr>
        <p:spPr>
          <a:xfrm>
            <a:off x="7108696"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79" name="Rectangle 478">
            <a:extLst>
              <a:ext uri="{FF2B5EF4-FFF2-40B4-BE49-F238E27FC236}">
                <a16:creationId xmlns:a16="http://schemas.microsoft.com/office/drawing/2014/main" id="{DA5B1805-3334-FFEE-2519-37B9D8F625C2}"/>
              </a:ext>
            </a:extLst>
          </p:cNvPr>
          <p:cNvSpPr/>
          <p:nvPr/>
        </p:nvSpPr>
        <p:spPr>
          <a:xfrm>
            <a:off x="7438671"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80" name="Rectangle 479">
            <a:extLst>
              <a:ext uri="{FF2B5EF4-FFF2-40B4-BE49-F238E27FC236}">
                <a16:creationId xmlns:a16="http://schemas.microsoft.com/office/drawing/2014/main" id="{97C59F5F-6671-67FD-C58B-6B2974ABB5B5}"/>
              </a:ext>
            </a:extLst>
          </p:cNvPr>
          <p:cNvSpPr/>
          <p:nvPr/>
        </p:nvSpPr>
        <p:spPr>
          <a:xfrm>
            <a:off x="5128858"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81" name="Rectangle 480">
            <a:extLst>
              <a:ext uri="{FF2B5EF4-FFF2-40B4-BE49-F238E27FC236}">
                <a16:creationId xmlns:a16="http://schemas.microsoft.com/office/drawing/2014/main" id="{9B81452B-148F-8249-8EED-1053B5F8B5CF}"/>
              </a:ext>
            </a:extLst>
          </p:cNvPr>
          <p:cNvSpPr/>
          <p:nvPr/>
        </p:nvSpPr>
        <p:spPr>
          <a:xfrm>
            <a:off x="5458831"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82" name="Rectangle 481">
            <a:extLst>
              <a:ext uri="{FF2B5EF4-FFF2-40B4-BE49-F238E27FC236}">
                <a16:creationId xmlns:a16="http://schemas.microsoft.com/office/drawing/2014/main" id="{8549C9B4-C7A4-B390-EF9F-2253E996D6E8}"/>
              </a:ext>
            </a:extLst>
          </p:cNvPr>
          <p:cNvSpPr/>
          <p:nvPr/>
        </p:nvSpPr>
        <p:spPr>
          <a:xfrm>
            <a:off x="5788804"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83" name="Rectangle 482">
            <a:extLst>
              <a:ext uri="{FF2B5EF4-FFF2-40B4-BE49-F238E27FC236}">
                <a16:creationId xmlns:a16="http://schemas.microsoft.com/office/drawing/2014/main" id="{ECA58EFE-1491-5D8F-E6E2-25237957852A}"/>
              </a:ext>
            </a:extLst>
          </p:cNvPr>
          <p:cNvSpPr/>
          <p:nvPr/>
        </p:nvSpPr>
        <p:spPr>
          <a:xfrm>
            <a:off x="6118777"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84" name="Rectangle 483">
            <a:extLst>
              <a:ext uri="{FF2B5EF4-FFF2-40B4-BE49-F238E27FC236}">
                <a16:creationId xmlns:a16="http://schemas.microsoft.com/office/drawing/2014/main" id="{8BC632A7-4313-D9BC-E195-BBCCD266D21F}"/>
              </a:ext>
            </a:extLst>
          </p:cNvPr>
          <p:cNvSpPr/>
          <p:nvPr/>
        </p:nvSpPr>
        <p:spPr>
          <a:xfrm>
            <a:off x="6448750"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94" name="Rectangle 493">
            <a:extLst>
              <a:ext uri="{FF2B5EF4-FFF2-40B4-BE49-F238E27FC236}">
                <a16:creationId xmlns:a16="http://schemas.microsoft.com/office/drawing/2014/main" id="{F2A246CB-1E73-624A-63F5-8EF831642F3A}"/>
              </a:ext>
            </a:extLst>
          </p:cNvPr>
          <p:cNvSpPr/>
          <p:nvPr/>
        </p:nvSpPr>
        <p:spPr>
          <a:xfrm>
            <a:off x="6778723"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95" name="Rectangle 494">
            <a:extLst>
              <a:ext uri="{FF2B5EF4-FFF2-40B4-BE49-F238E27FC236}">
                <a16:creationId xmlns:a16="http://schemas.microsoft.com/office/drawing/2014/main" id="{D1741BF4-E05D-030D-F301-4E62323AD384}"/>
              </a:ext>
            </a:extLst>
          </p:cNvPr>
          <p:cNvSpPr/>
          <p:nvPr/>
        </p:nvSpPr>
        <p:spPr>
          <a:xfrm>
            <a:off x="7108696"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97" name="Rectangle 496">
            <a:extLst>
              <a:ext uri="{FF2B5EF4-FFF2-40B4-BE49-F238E27FC236}">
                <a16:creationId xmlns:a16="http://schemas.microsoft.com/office/drawing/2014/main" id="{99C66885-2794-D366-BA0A-0F7CA715DA81}"/>
              </a:ext>
            </a:extLst>
          </p:cNvPr>
          <p:cNvSpPr/>
          <p:nvPr/>
        </p:nvSpPr>
        <p:spPr>
          <a:xfrm>
            <a:off x="7438671"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99" name="Rectangle 498">
            <a:extLst>
              <a:ext uri="{FF2B5EF4-FFF2-40B4-BE49-F238E27FC236}">
                <a16:creationId xmlns:a16="http://schemas.microsoft.com/office/drawing/2014/main" id="{0913D5FD-0EB4-3CA0-8823-A720D69E3114}"/>
              </a:ext>
            </a:extLst>
          </p:cNvPr>
          <p:cNvSpPr/>
          <p:nvPr/>
        </p:nvSpPr>
        <p:spPr>
          <a:xfrm>
            <a:off x="5128858"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00" name="Rectangle 499">
            <a:extLst>
              <a:ext uri="{FF2B5EF4-FFF2-40B4-BE49-F238E27FC236}">
                <a16:creationId xmlns:a16="http://schemas.microsoft.com/office/drawing/2014/main" id="{9D615CD8-6FBC-69F5-1D23-BFF13CEBE1FD}"/>
              </a:ext>
            </a:extLst>
          </p:cNvPr>
          <p:cNvSpPr/>
          <p:nvPr/>
        </p:nvSpPr>
        <p:spPr>
          <a:xfrm>
            <a:off x="5458831"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02" name="Rectangle 501">
            <a:extLst>
              <a:ext uri="{FF2B5EF4-FFF2-40B4-BE49-F238E27FC236}">
                <a16:creationId xmlns:a16="http://schemas.microsoft.com/office/drawing/2014/main" id="{D9A925EC-4340-6017-3F2A-D3E679172BD0}"/>
              </a:ext>
            </a:extLst>
          </p:cNvPr>
          <p:cNvSpPr/>
          <p:nvPr/>
        </p:nvSpPr>
        <p:spPr>
          <a:xfrm>
            <a:off x="5788804"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03" name="Rectangle 502">
            <a:extLst>
              <a:ext uri="{FF2B5EF4-FFF2-40B4-BE49-F238E27FC236}">
                <a16:creationId xmlns:a16="http://schemas.microsoft.com/office/drawing/2014/main" id="{3BF37626-C397-E9AD-76B7-787FFA8C93AA}"/>
              </a:ext>
            </a:extLst>
          </p:cNvPr>
          <p:cNvSpPr/>
          <p:nvPr/>
        </p:nvSpPr>
        <p:spPr>
          <a:xfrm>
            <a:off x="6118777"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06" name="Rectangle 505">
            <a:extLst>
              <a:ext uri="{FF2B5EF4-FFF2-40B4-BE49-F238E27FC236}">
                <a16:creationId xmlns:a16="http://schemas.microsoft.com/office/drawing/2014/main" id="{9D701373-6187-904A-A601-0A08DDFA4318}"/>
              </a:ext>
            </a:extLst>
          </p:cNvPr>
          <p:cNvSpPr/>
          <p:nvPr/>
        </p:nvSpPr>
        <p:spPr>
          <a:xfrm>
            <a:off x="6448750"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07" name="Rectangle 506">
            <a:extLst>
              <a:ext uri="{FF2B5EF4-FFF2-40B4-BE49-F238E27FC236}">
                <a16:creationId xmlns:a16="http://schemas.microsoft.com/office/drawing/2014/main" id="{FA831DE5-48FC-D9D2-D9F7-504282DD1C70}"/>
              </a:ext>
            </a:extLst>
          </p:cNvPr>
          <p:cNvSpPr/>
          <p:nvPr/>
        </p:nvSpPr>
        <p:spPr>
          <a:xfrm>
            <a:off x="6778723"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08" name="Rectangle 507">
            <a:extLst>
              <a:ext uri="{FF2B5EF4-FFF2-40B4-BE49-F238E27FC236}">
                <a16:creationId xmlns:a16="http://schemas.microsoft.com/office/drawing/2014/main" id="{136F301F-AC43-E5D2-FE9E-24D16448559E}"/>
              </a:ext>
            </a:extLst>
          </p:cNvPr>
          <p:cNvSpPr/>
          <p:nvPr/>
        </p:nvSpPr>
        <p:spPr>
          <a:xfrm>
            <a:off x="7108696"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09" name="Rectangle 508">
            <a:extLst>
              <a:ext uri="{FF2B5EF4-FFF2-40B4-BE49-F238E27FC236}">
                <a16:creationId xmlns:a16="http://schemas.microsoft.com/office/drawing/2014/main" id="{17B67220-483F-75DD-5F34-F31661D3C67F}"/>
              </a:ext>
            </a:extLst>
          </p:cNvPr>
          <p:cNvSpPr/>
          <p:nvPr/>
        </p:nvSpPr>
        <p:spPr>
          <a:xfrm>
            <a:off x="7438671"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10" name="Rectangle 509">
            <a:extLst>
              <a:ext uri="{FF2B5EF4-FFF2-40B4-BE49-F238E27FC236}">
                <a16:creationId xmlns:a16="http://schemas.microsoft.com/office/drawing/2014/main" id="{B349C9A5-BB7D-E960-100D-F9D5397E533A}"/>
              </a:ext>
            </a:extLst>
          </p:cNvPr>
          <p:cNvSpPr/>
          <p:nvPr/>
        </p:nvSpPr>
        <p:spPr>
          <a:xfrm>
            <a:off x="5128858"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11" name="Rectangle 510">
            <a:extLst>
              <a:ext uri="{FF2B5EF4-FFF2-40B4-BE49-F238E27FC236}">
                <a16:creationId xmlns:a16="http://schemas.microsoft.com/office/drawing/2014/main" id="{0D2521F5-CF56-D197-57BF-0D6122B8F053}"/>
              </a:ext>
            </a:extLst>
          </p:cNvPr>
          <p:cNvSpPr/>
          <p:nvPr/>
        </p:nvSpPr>
        <p:spPr>
          <a:xfrm>
            <a:off x="5458831"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4" name="Rectangle 63">
            <a:extLst>
              <a:ext uri="{FF2B5EF4-FFF2-40B4-BE49-F238E27FC236}">
                <a16:creationId xmlns:a16="http://schemas.microsoft.com/office/drawing/2014/main" id="{56EC8B70-94DE-782B-747E-90754EC845E6}"/>
              </a:ext>
            </a:extLst>
          </p:cNvPr>
          <p:cNvSpPr/>
          <p:nvPr/>
        </p:nvSpPr>
        <p:spPr>
          <a:xfrm>
            <a:off x="5788804"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65" name="Rectangle 64">
            <a:extLst>
              <a:ext uri="{FF2B5EF4-FFF2-40B4-BE49-F238E27FC236}">
                <a16:creationId xmlns:a16="http://schemas.microsoft.com/office/drawing/2014/main" id="{01BC85CE-5350-9145-271D-CC50C5CB8662}"/>
              </a:ext>
            </a:extLst>
          </p:cNvPr>
          <p:cNvSpPr/>
          <p:nvPr/>
        </p:nvSpPr>
        <p:spPr>
          <a:xfrm>
            <a:off x="6118777"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7" name="Rectangle 66">
            <a:extLst>
              <a:ext uri="{FF2B5EF4-FFF2-40B4-BE49-F238E27FC236}">
                <a16:creationId xmlns:a16="http://schemas.microsoft.com/office/drawing/2014/main" id="{1FDA6BE0-9545-FC5C-1499-40B096B797B1}"/>
              </a:ext>
            </a:extLst>
          </p:cNvPr>
          <p:cNvSpPr/>
          <p:nvPr/>
        </p:nvSpPr>
        <p:spPr>
          <a:xfrm>
            <a:off x="6448750"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8" name="Rectangle 67">
            <a:extLst>
              <a:ext uri="{FF2B5EF4-FFF2-40B4-BE49-F238E27FC236}">
                <a16:creationId xmlns:a16="http://schemas.microsoft.com/office/drawing/2014/main" id="{35C5DC89-DFEC-9BA9-51CC-30CA92DEDC1A}"/>
              </a:ext>
            </a:extLst>
          </p:cNvPr>
          <p:cNvSpPr/>
          <p:nvPr/>
        </p:nvSpPr>
        <p:spPr>
          <a:xfrm>
            <a:off x="6778723"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9" name="Rectangle 68">
            <a:extLst>
              <a:ext uri="{FF2B5EF4-FFF2-40B4-BE49-F238E27FC236}">
                <a16:creationId xmlns:a16="http://schemas.microsoft.com/office/drawing/2014/main" id="{77486768-C051-892E-BBB3-E7907B6B601E}"/>
              </a:ext>
            </a:extLst>
          </p:cNvPr>
          <p:cNvSpPr/>
          <p:nvPr/>
        </p:nvSpPr>
        <p:spPr>
          <a:xfrm>
            <a:off x="7108696"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0" name="Rectangle 69">
            <a:extLst>
              <a:ext uri="{FF2B5EF4-FFF2-40B4-BE49-F238E27FC236}">
                <a16:creationId xmlns:a16="http://schemas.microsoft.com/office/drawing/2014/main" id="{C9C518C4-4EDA-1F82-DDB3-82AE345CC9EB}"/>
              </a:ext>
            </a:extLst>
          </p:cNvPr>
          <p:cNvSpPr/>
          <p:nvPr/>
        </p:nvSpPr>
        <p:spPr>
          <a:xfrm>
            <a:off x="7438671"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71" name="Rectangle 70">
            <a:extLst>
              <a:ext uri="{FF2B5EF4-FFF2-40B4-BE49-F238E27FC236}">
                <a16:creationId xmlns:a16="http://schemas.microsoft.com/office/drawing/2014/main" id="{088C510C-83E8-5387-C9F8-C82C0E017EEF}"/>
              </a:ext>
            </a:extLst>
          </p:cNvPr>
          <p:cNvSpPr/>
          <p:nvPr/>
        </p:nvSpPr>
        <p:spPr>
          <a:xfrm>
            <a:off x="5128858"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72" name="Rectangle 71">
            <a:extLst>
              <a:ext uri="{FF2B5EF4-FFF2-40B4-BE49-F238E27FC236}">
                <a16:creationId xmlns:a16="http://schemas.microsoft.com/office/drawing/2014/main" id="{5F6D804A-EA4A-E0B3-6F0D-A0837FF4B02A}"/>
              </a:ext>
            </a:extLst>
          </p:cNvPr>
          <p:cNvSpPr/>
          <p:nvPr/>
        </p:nvSpPr>
        <p:spPr>
          <a:xfrm>
            <a:off x="5458831"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73" name="Rectangle 72">
            <a:extLst>
              <a:ext uri="{FF2B5EF4-FFF2-40B4-BE49-F238E27FC236}">
                <a16:creationId xmlns:a16="http://schemas.microsoft.com/office/drawing/2014/main" id="{170709EE-B869-4E5F-46E5-25F29E311A2A}"/>
              </a:ext>
            </a:extLst>
          </p:cNvPr>
          <p:cNvSpPr/>
          <p:nvPr/>
        </p:nvSpPr>
        <p:spPr>
          <a:xfrm>
            <a:off x="5788804"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5" name="Rectangle 74">
            <a:extLst>
              <a:ext uri="{FF2B5EF4-FFF2-40B4-BE49-F238E27FC236}">
                <a16:creationId xmlns:a16="http://schemas.microsoft.com/office/drawing/2014/main" id="{7B6054FB-0575-9944-1DCB-0D22805CC054}"/>
              </a:ext>
            </a:extLst>
          </p:cNvPr>
          <p:cNvSpPr/>
          <p:nvPr/>
        </p:nvSpPr>
        <p:spPr>
          <a:xfrm>
            <a:off x="6118777"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6" name="Rectangle 75">
            <a:extLst>
              <a:ext uri="{FF2B5EF4-FFF2-40B4-BE49-F238E27FC236}">
                <a16:creationId xmlns:a16="http://schemas.microsoft.com/office/drawing/2014/main" id="{3F1A7AB1-6605-1007-CEB8-E003D8A7A962}"/>
              </a:ext>
            </a:extLst>
          </p:cNvPr>
          <p:cNvSpPr/>
          <p:nvPr/>
        </p:nvSpPr>
        <p:spPr>
          <a:xfrm>
            <a:off x="6448750"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7" name="Rectangle 76">
            <a:extLst>
              <a:ext uri="{FF2B5EF4-FFF2-40B4-BE49-F238E27FC236}">
                <a16:creationId xmlns:a16="http://schemas.microsoft.com/office/drawing/2014/main" id="{C6FFA2DA-D818-6010-33D6-6572679C43BD}"/>
              </a:ext>
            </a:extLst>
          </p:cNvPr>
          <p:cNvSpPr/>
          <p:nvPr/>
        </p:nvSpPr>
        <p:spPr>
          <a:xfrm>
            <a:off x="6778723"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79" name="Rectangle 78">
            <a:extLst>
              <a:ext uri="{FF2B5EF4-FFF2-40B4-BE49-F238E27FC236}">
                <a16:creationId xmlns:a16="http://schemas.microsoft.com/office/drawing/2014/main" id="{1293FD4D-8D9B-494B-8DAE-D33A8C2B57CF}"/>
              </a:ext>
            </a:extLst>
          </p:cNvPr>
          <p:cNvSpPr/>
          <p:nvPr/>
        </p:nvSpPr>
        <p:spPr>
          <a:xfrm>
            <a:off x="7108696"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2" name="Rectangle 81">
            <a:extLst>
              <a:ext uri="{FF2B5EF4-FFF2-40B4-BE49-F238E27FC236}">
                <a16:creationId xmlns:a16="http://schemas.microsoft.com/office/drawing/2014/main" id="{ED160837-5913-A34F-0828-DD8BA8B5BFFB}"/>
              </a:ext>
            </a:extLst>
          </p:cNvPr>
          <p:cNvSpPr/>
          <p:nvPr/>
        </p:nvSpPr>
        <p:spPr>
          <a:xfrm>
            <a:off x="7438671"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84" name="Rectangle 83">
            <a:extLst>
              <a:ext uri="{FF2B5EF4-FFF2-40B4-BE49-F238E27FC236}">
                <a16:creationId xmlns:a16="http://schemas.microsoft.com/office/drawing/2014/main" id="{27ED10F0-1ACB-A7E9-AF3F-5E484AB031B5}"/>
              </a:ext>
            </a:extLst>
          </p:cNvPr>
          <p:cNvSpPr/>
          <p:nvPr/>
        </p:nvSpPr>
        <p:spPr>
          <a:xfrm>
            <a:off x="2747608"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a:t>
            </a:r>
          </a:p>
        </p:txBody>
      </p:sp>
      <p:sp>
        <p:nvSpPr>
          <p:cNvPr id="89" name="Rectangle 88">
            <a:extLst>
              <a:ext uri="{FF2B5EF4-FFF2-40B4-BE49-F238E27FC236}">
                <a16:creationId xmlns:a16="http://schemas.microsoft.com/office/drawing/2014/main" id="{DD9AFE4E-D874-7BBD-62A3-E048E75AA7AA}"/>
              </a:ext>
            </a:extLst>
          </p:cNvPr>
          <p:cNvSpPr/>
          <p:nvPr/>
        </p:nvSpPr>
        <p:spPr>
          <a:xfrm>
            <a:off x="2747608"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2</a:t>
            </a:r>
          </a:p>
        </p:txBody>
      </p:sp>
      <p:sp>
        <p:nvSpPr>
          <p:cNvPr id="90" name="Rectangle 89">
            <a:extLst>
              <a:ext uri="{FF2B5EF4-FFF2-40B4-BE49-F238E27FC236}">
                <a16:creationId xmlns:a16="http://schemas.microsoft.com/office/drawing/2014/main" id="{A2C564C9-34BC-1779-C3ED-A06C5BFE0F0F}"/>
              </a:ext>
            </a:extLst>
          </p:cNvPr>
          <p:cNvSpPr/>
          <p:nvPr/>
        </p:nvSpPr>
        <p:spPr>
          <a:xfrm>
            <a:off x="2747608"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1</a:t>
            </a:r>
          </a:p>
        </p:txBody>
      </p:sp>
      <p:sp>
        <p:nvSpPr>
          <p:cNvPr id="92" name="Rectangle 91">
            <a:extLst>
              <a:ext uri="{FF2B5EF4-FFF2-40B4-BE49-F238E27FC236}">
                <a16:creationId xmlns:a16="http://schemas.microsoft.com/office/drawing/2014/main" id="{B2595D7B-88D5-D6F0-A691-73AE7785DA1F}"/>
              </a:ext>
            </a:extLst>
          </p:cNvPr>
          <p:cNvSpPr/>
          <p:nvPr/>
        </p:nvSpPr>
        <p:spPr>
          <a:xfrm>
            <a:off x="2747608"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a:t>
            </a:r>
          </a:p>
        </p:txBody>
      </p:sp>
      <p:sp>
        <p:nvSpPr>
          <p:cNvPr id="93" name="Rectangle 92">
            <a:extLst>
              <a:ext uri="{FF2B5EF4-FFF2-40B4-BE49-F238E27FC236}">
                <a16:creationId xmlns:a16="http://schemas.microsoft.com/office/drawing/2014/main" id="{AEBEA7E7-FE19-B1AD-2AE7-2F36CBBD914F}"/>
              </a:ext>
            </a:extLst>
          </p:cNvPr>
          <p:cNvSpPr/>
          <p:nvPr/>
        </p:nvSpPr>
        <p:spPr>
          <a:xfrm>
            <a:off x="2747608"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a:t>
            </a:r>
          </a:p>
        </p:txBody>
      </p:sp>
      <p:sp>
        <p:nvSpPr>
          <p:cNvPr id="94" name="Rectangle 93">
            <a:extLst>
              <a:ext uri="{FF2B5EF4-FFF2-40B4-BE49-F238E27FC236}">
                <a16:creationId xmlns:a16="http://schemas.microsoft.com/office/drawing/2014/main" id="{059762BE-5FEC-185B-97F5-11CD713658A0}"/>
              </a:ext>
            </a:extLst>
          </p:cNvPr>
          <p:cNvSpPr/>
          <p:nvPr/>
        </p:nvSpPr>
        <p:spPr>
          <a:xfrm>
            <a:off x="2747608"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a:t>
            </a:r>
          </a:p>
        </p:txBody>
      </p:sp>
      <p:sp>
        <p:nvSpPr>
          <p:cNvPr id="95" name="Rectangle 94">
            <a:extLst>
              <a:ext uri="{FF2B5EF4-FFF2-40B4-BE49-F238E27FC236}">
                <a16:creationId xmlns:a16="http://schemas.microsoft.com/office/drawing/2014/main" id="{44447A61-0500-EAFE-FBDD-FC1055C06301}"/>
              </a:ext>
            </a:extLst>
          </p:cNvPr>
          <p:cNvSpPr/>
          <p:nvPr/>
        </p:nvSpPr>
        <p:spPr>
          <a:xfrm>
            <a:off x="2747608"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a:t>
            </a:r>
          </a:p>
        </p:txBody>
      </p:sp>
      <p:sp>
        <p:nvSpPr>
          <p:cNvPr id="96" name="Rectangle 95">
            <a:extLst>
              <a:ext uri="{FF2B5EF4-FFF2-40B4-BE49-F238E27FC236}">
                <a16:creationId xmlns:a16="http://schemas.microsoft.com/office/drawing/2014/main" id="{043BEC34-B931-E69A-484E-22DE73592ADD}"/>
              </a:ext>
            </a:extLst>
          </p:cNvPr>
          <p:cNvSpPr/>
          <p:nvPr/>
        </p:nvSpPr>
        <p:spPr>
          <a:xfrm>
            <a:off x="2747608"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a:t>
            </a:r>
          </a:p>
        </p:txBody>
      </p:sp>
      <p:sp>
        <p:nvSpPr>
          <p:cNvPr id="97" name="Rectangle 96">
            <a:extLst>
              <a:ext uri="{FF2B5EF4-FFF2-40B4-BE49-F238E27FC236}">
                <a16:creationId xmlns:a16="http://schemas.microsoft.com/office/drawing/2014/main" id="{E8BCB12D-2E3D-4096-1442-C469CD6022E2}"/>
              </a:ext>
            </a:extLst>
          </p:cNvPr>
          <p:cNvSpPr/>
          <p:nvPr/>
        </p:nvSpPr>
        <p:spPr>
          <a:xfrm>
            <a:off x="2000250" y="5464289"/>
            <a:ext cx="1685925" cy="431686"/>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Column Indentation</a:t>
            </a:r>
          </a:p>
          <a:p>
            <a:pPr algn="ctr"/>
            <a:r>
              <a:rPr lang="en-US" sz="1400" b="1" dirty="0">
                <a:solidFill>
                  <a:srgbClr val="0070C0"/>
                </a:solidFill>
              </a:rPr>
              <a:t>Increase</a:t>
            </a:r>
          </a:p>
        </p:txBody>
      </p:sp>
      <p:sp>
        <p:nvSpPr>
          <p:cNvPr id="98" name="Rectangle 97">
            <a:extLst>
              <a:ext uri="{FF2B5EF4-FFF2-40B4-BE49-F238E27FC236}">
                <a16:creationId xmlns:a16="http://schemas.microsoft.com/office/drawing/2014/main" id="{993DC74E-38D5-CEAB-C6A0-AB28A7B278E1}"/>
              </a:ext>
            </a:extLst>
          </p:cNvPr>
          <p:cNvSpPr/>
          <p:nvPr/>
        </p:nvSpPr>
        <p:spPr>
          <a:xfrm>
            <a:off x="2638424" y="2390775"/>
            <a:ext cx="400051" cy="2790825"/>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rgbClr val="0070C0"/>
              </a:solidFill>
            </a:endParaRPr>
          </a:p>
        </p:txBody>
      </p:sp>
      <p:cxnSp>
        <p:nvCxnSpPr>
          <p:cNvPr id="99" name="Straight Arrow Connector 98">
            <a:extLst>
              <a:ext uri="{FF2B5EF4-FFF2-40B4-BE49-F238E27FC236}">
                <a16:creationId xmlns:a16="http://schemas.microsoft.com/office/drawing/2014/main" id="{6F570338-AE9A-6131-10FA-850BEFBB8746}"/>
              </a:ext>
            </a:extLst>
          </p:cNvPr>
          <p:cNvCxnSpPr>
            <a:cxnSpLocks/>
            <a:stCxn id="97" idx="0"/>
            <a:endCxn id="98" idx="2"/>
          </p:cNvCxnSpPr>
          <p:nvPr/>
        </p:nvCxnSpPr>
        <p:spPr>
          <a:xfrm flipH="1" flipV="1">
            <a:off x="2838450" y="5181600"/>
            <a:ext cx="4763" cy="282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F12148AE-0998-FCD4-A16F-608EA9670557}"/>
              </a:ext>
            </a:extLst>
          </p:cNvPr>
          <p:cNvSpPr/>
          <p:nvPr/>
        </p:nvSpPr>
        <p:spPr>
          <a:xfrm>
            <a:off x="4185883"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101" name="Rectangle 100">
            <a:extLst>
              <a:ext uri="{FF2B5EF4-FFF2-40B4-BE49-F238E27FC236}">
                <a16:creationId xmlns:a16="http://schemas.microsoft.com/office/drawing/2014/main" id="{59CE2086-DD0C-DC53-7661-93CD8CED3B31}"/>
              </a:ext>
            </a:extLst>
          </p:cNvPr>
          <p:cNvSpPr/>
          <p:nvPr/>
        </p:nvSpPr>
        <p:spPr>
          <a:xfrm>
            <a:off x="4185883"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p>
        </p:txBody>
      </p:sp>
      <p:sp>
        <p:nvSpPr>
          <p:cNvPr id="102" name="Rectangle 101">
            <a:extLst>
              <a:ext uri="{FF2B5EF4-FFF2-40B4-BE49-F238E27FC236}">
                <a16:creationId xmlns:a16="http://schemas.microsoft.com/office/drawing/2014/main" id="{000334EE-EF4B-7ED9-58F3-8AC69706EEA6}"/>
              </a:ext>
            </a:extLst>
          </p:cNvPr>
          <p:cNvSpPr/>
          <p:nvPr/>
        </p:nvSpPr>
        <p:spPr>
          <a:xfrm>
            <a:off x="4185883"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4</a:t>
            </a:r>
          </a:p>
        </p:txBody>
      </p:sp>
      <p:sp>
        <p:nvSpPr>
          <p:cNvPr id="103" name="Rectangle 102">
            <a:extLst>
              <a:ext uri="{FF2B5EF4-FFF2-40B4-BE49-F238E27FC236}">
                <a16:creationId xmlns:a16="http://schemas.microsoft.com/office/drawing/2014/main" id="{8E3D4B5C-7AAB-E1E9-8B05-8C710625FACB}"/>
              </a:ext>
            </a:extLst>
          </p:cNvPr>
          <p:cNvSpPr/>
          <p:nvPr/>
        </p:nvSpPr>
        <p:spPr>
          <a:xfrm>
            <a:off x="4185883"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104" name="Rectangle 103">
            <a:extLst>
              <a:ext uri="{FF2B5EF4-FFF2-40B4-BE49-F238E27FC236}">
                <a16:creationId xmlns:a16="http://schemas.microsoft.com/office/drawing/2014/main" id="{59347FC2-4B67-9B43-8230-ABB81B33966F}"/>
              </a:ext>
            </a:extLst>
          </p:cNvPr>
          <p:cNvSpPr/>
          <p:nvPr/>
        </p:nvSpPr>
        <p:spPr>
          <a:xfrm>
            <a:off x="4185883"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109" name="Rectangle 108">
            <a:extLst>
              <a:ext uri="{FF2B5EF4-FFF2-40B4-BE49-F238E27FC236}">
                <a16:creationId xmlns:a16="http://schemas.microsoft.com/office/drawing/2014/main" id="{0ABEC3CD-03FB-376A-8F7E-56A370B0A11F}"/>
              </a:ext>
            </a:extLst>
          </p:cNvPr>
          <p:cNvSpPr/>
          <p:nvPr/>
        </p:nvSpPr>
        <p:spPr>
          <a:xfrm>
            <a:off x="4185883"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112" name="Rectangle 111">
            <a:extLst>
              <a:ext uri="{FF2B5EF4-FFF2-40B4-BE49-F238E27FC236}">
                <a16:creationId xmlns:a16="http://schemas.microsoft.com/office/drawing/2014/main" id="{45F4B373-3F23-A1AD-9D62-ED7CD32D19B4}"/>
              </a:ext>
            </a:extLst>
          </p:cNvPr>
          <p:cNvSpPr/>
          <p:nvPr/>
        </p:nvSpPr>
        <p:spPr>
          <a:xfrm>
            <a:off x="4185883"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115" name="Rectangle 114">
            <a:extLst>
              <a:ext uri="{FF2B5EF4-FFF2-40B4-BE49-F238E27FC236}">
                <a16:creationId xmlns:a16="http://schemas.microsoft.com/office/drawing/2014/main" id="{F5B8D941-F72A-ED65-4671-31A22CDBFE41}"/>
              </a:ext>
            </a:extLst>
          </p:cNvPr>
          <p:cNvSpPr/>
          <p:nvPr/>
        </p:nvSpPr>
        <p:spPr>
          <a:xfrm>
            <a:off x="4185883"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116" name="Rectangle 115">
            <a:extLst>
              <a:ext uri="{FF2B5EF4-FFF2-40B4-BE49-F238E27FC236}">
                <a16:creationId xmlns:a16="http://schemas.microsoft.com/office/drawing/2014/main" id="{ABEE38F6-B683-02E1-2D84-B3880EA5E38A}"/>
              </a:ext>
            </a:extLst>
          </p:cNvPr>
          <p:cNvSpPr/>
          <p:nvPr/>
        </p:nvSpPr>
        <p:spPr>
          <a:xfrm>
            <a:off x="3857625" y="5453242"/>
            <a:ext cx="838200" cy="765061"/>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First Filled Column</a:t>
            </a:r>
          </a:p>
        </p:txBody>
      </p:sp>
      <p:sp>
        <p:nvSpPr>
          <p:cNvPr id="117" name="Rectangle 116">
            <a:extLst>
              <a:ext uri="{FF2B5EF4-FFF2-40B4-BE49-F238E27FC236}">
                <a16:creationId xmlns:a16="http://schemas.microsoft.com/office/drawing/2014/main" id="{65268624-54DE-1795-AFE9-C3BD61C176E4}"/>
              </a:ext>
            </a:extLst>
          </p:cNvPr>
          <p:cNvSpPr/>
          <p:nvPr/>
        </p:nvSpPr>
        <p:spPr>
          <a:xfrm>
            <a:off x="4076699" y="2390775"/>
            <a:ext cx="400051" cy="2790825"/>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rgbClr val="0070C0"/>
              </a:solidFill>
            </a:endParaRPr>
          </a:p>
        </p:txBody>
      </p:sp>
      <p:sp>
        <p:nvSpPr>
          <p:cNvPr id="120" name="Rectangle 119">
            <a:extLst>
              <a:ext uri="{FF2B5EF4-FFF2-40B4-BE49-F238E27FC236}">
                <a16:creationId xmlns:a16="http://schemas.microsoft.com/office/drawing/2014/main" id="{D25D1851-BE64-CCD6-5AA5-63D9EDE48BCF}"/>
              </a:ext>
            </a:extLst>
          </p:cNvPr>
          <p:cNvSpPr/>
          <p:nvPr/>
        </p:nvSpPr>
        <p:spPr>
          <a:xfrm>
            <a:off x="3943350" y="6344791"/>
            <a:ext cx="1943099" cy="464442"/>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Max Column Indentation Increase</a:t>
            </a:r>
          </a:p>
        </p:txBody>
      </p:sp>
      <p:sp>
        <p:nvSpPr>
          <p:cNvPr id="121" name="Rectangle 120">
            <a:extLst>
              <a:ext uri="{FF2B5EF4-FFF2-40B4-BE49-F238E27FC236}">
                <a16:creationId xmlns:a16="http://schemas.microsoft.com/office/drawing/2014/main" id="{A12DF0AF-FBEC-F860-5591-9028D55D748A}"/>
              </a:ext>
            </a:extLst>
          </p:cNvPr>
          <p:cNvSpPr/>
          <p:nvPr/>
        </p:nvSpPr>
        <p:spPr>
          <a:xfrm>
            <a:off x="2785708" y="648042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2</a:t>
            </a:r>
          </a:p>
        </p:txBody>
      </p:sp>
      <p:cxnSp>
        <p:nvCxnSpPr>
          <p:cNvPr id="122" name="Straight Arrow Connector 121">
            <a:extLst>
              <a:ext uri="{FF2B5EF4-FFF2-40B4-BE49-F238E27FC236}">
                <a16:creationId xmlns:a16="http://schemas.microsoft.com/office/drawing/2014/main" id="{44B92C61-E35E-41B5-393A-44FDE8502022}"/>
              </a:ext>
            </a:extLst>
          </p:cNvPr>
          <p:cNvCxnSpPr>
            <a:cxnSpLocks/>
            <a:stCxn id="97" idx="2"/>
            <a:endCxn id="121" idx="0"/>
          </p:cNvCxnSpPr>
          <p:nvPr/>
        </p:nvCxnSpPr>
        <p:spPr>
          <a:xfrm>
            <a:off x="2843213" y="5895975"/>
            <a:ext cx="31272" cy="584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89B77988-D2BA-188A-1AB1-021EC73A2986}"/>
              </a:ext>
            </a:extLst>
          </p:cNvPr>
          <p:cNvSpPr/>
          <p:nvPr/>
        </p:nvSpPr>
        <p:spPr>
          <a:xfrm>
            <a:off x="2562225" y="6010275"/>
            <a:ext cx="609600" cy="266700"/>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65000"/>
                  </a:schemeClr>
                </a:solidFill>
              </a:rPr>
              <a:t>(max)</a:t>
            </a:r>
          </a:p>
        </p:txBody>
      </p:sp>
      <p:cxnSp>
        <p:nvCxnSpPr>
          <p:cNvPr id="124" name="Straight Arrow Connector 123">
            <a:extLst>
              <a:ext uri="{FF2B5EF4-FFF2-40B4-BE49-F238E27FC236}">
                <a16:creationId xmlns:a16="http://schemas.microsoft.com/office/drawing/2014/main" id="{33348CF8-AE94-5ACE-6885-8B146E478C41}"/>
              </a:ext>
            </a:extLst>
          </p:cNvPr>
          <p:cNvCxnSpPr>
            <a:cxnSpLocks/>
            <a:stCxn id="120" idx="1"/>
            <a:endCxn id="121" idx="3"/>
          </p:cNvCxnSpPr>
          <p:nvPr/>
        </p:nvCxnSpPr>
        <p:spPr>
          <a:xfrm flipH="1" flipV="1">
            <a:off x="2963262" y="6569198"/>
            <a:ext cx="980088" cy="7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id="{244A0C9B-4059-62E4-CA94-1D4B136D1584}"/>
              </a:ext>
            </a:extLst>
          </p:cNvPr>
          <p:cNvSpPr/>
          <p:nvPr/>
        </p:nvSpPr>
        <p:spPr>
          <a:xfrm>
            <a:off x="5614633" y="574699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4</a:t>
            </a:r>
          </a:p>
        </p:txBody>
      </p:sp>
      <p:cxnSp>
        <p:nvCxnSpPr>
          <p:cNvPr id="126" name="Straight Arrow Connector 125">
            <a:extLst>
              <a:ext uri="{FF2B5EF4-FFF2-40B4-BE49-F238E27FC236}">
                <a16:creationId xmlns:a16="http://schemas.microsoft.com/office/drawing/2014/main" id="{D4E49143-3CE9-8E40-0D55-1B00D031FB75}"/>
              </a:ext>
            </a:extLst>
          </p:cNvPr>
          <p:cNvCxnSpPr>
            <a:cxnSpLocks/>
            <a:stCxn id="116" idx="3"/>
            <a:endCxn id="125" idx="1"/>
          </p:cNvCxnSpPr>
          <p:nvPr/>
        </p:nvCxnSpPr>
        <p:spPr>
          <a:xfrm>
            <a:off x="4695825" y="5835773"/>
            <a:ext cx="9188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F924E826-42D3-6C56-131E-8F4C0C7F1A7E}"/>
              </a:ext>
            </a:extLst>
          </p:cNvPr>
          <p:cNvSpPr/>
          <p:nvPr/>
        </p:nvSpPr>
        <p:spPr>
          <a:xfrm>
            <a:off x="4781550" y="5705475"/>
            <a:ext cx="609600" cy="266700"/>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65000"/>
                  </a:schemeClr>
                </a:solidFill>
              </a:rPr>
              <a:t>(max)</a:t>
            </a:r>
          </a:p>
        </p:txBody>
      </p:sp>
      <p:sp>
        <p:nvSpPr>
          <p:cNvPr id="384" name="Rectangle 383">
            <a:extLst>
              <a:ext uri="{FF2B5EF4-FFF2-40B4-BE49-F238E27FC236}">
                <a16:creationId xmlns:a16="http://schemas.microsoft.com/office/drawing/2014/main" id="{42276DB4-F6EC-3985-871D-A231283821C6}"/>
              </a:ext>
            </a:extLst>
          </p:cNvPr>
          <p:cNvSpPr/>
          <p:nvPr/>
        </p:nvSpPr>
        <p:spPr>
          <a:xfrm>
            <a:off x="6143625" y="5688225"/>
            <a:ext cx="1943099" cy="295095"/>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Max First Filled Column</a:t>
            </a:r>
          </a:p>
        </p:txBody>
      </p:sp>
      <p:cxnSp>
        <p:nvCxnSpPr>
          <p:cNvPr id="385" name="Straight Arrow Connector 384">
            <a:extLst>
              <a:ext uri="{FF2B5EF4-FFF2-40B4-BE49-F238E27FC236}">
                <a16:creationId xmlns:a16="http://schemas.microsoft.com/office/drawing/2014/main" id="{ADB19A34-4A99-5E40-B1D1-B714DDAE659C}"/>
              </a:ext>
            </a:extLst>
          </p:cNvPr>
          <p:cNvCxnSpPr>
            <a:cxnSpLocks/>
            <a:stCxn id="384" idx="1"/>
            <a:endCxn id="125" idx="3"/>
          </p:cNvCxnSpPr>
          <p:nvPr/>
        </p:nvCxnSpPr>
        <p:spPr>
          <a:xfrm flipH="1">
            <a:off x="5792187" y="5835773"/>
            <a:ext cx="351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03C5306D-E7A6-9B6C-F359-90AD22722D4F}"/>
              </a:ext>
            </a:extLst>
          </p:cNvPr>
          <p:cNvCxnSpPr>
            <a:cxnSpLocks/>
            <a:stCxn id="117" idx="1"/>
            <a:endCxn id="98" idx="3"/>
          </p:cNvCxnSpPr>
          <p:nvPr/>
        </p:nvCxnSpPr>
        <p:spPr>
          <a:xfrm flipH="1">
            <a:off x="3038475" y="3786188"/>
            <a:ext cx="103822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89" name="Rectangle 388">
            <a:extLst>
              <a:ext uri="{FF2B5EF4-FFF2-40B4-BE49-F238E27FC236}">
                <a16:creationId xmlns:a16="http://schemas.microsoft.com/office/drawing/2014/main" id="{586A7CF9-369E-2527-1AE1-47D1E5011041}"/>
              </a:ext>
            </a:extLst>
          </p:cNvPr>
          <p:cNvSpPr/>
          <p:nvPr/>
        </p:nvSpPr>
        <p:spPr>
          <a:xfrm>
            <a:off x="8182169" y="1636552"/>
            <a:ext cx="1771456" cy="289247"/>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First Filled Row</a:t>
            </a:r>
          </a:p>
        </p:txBody>
      </p:sp>
      <p:cxnSp>
        <p:nvCxnSpPr>
          <p:cNvPr id="390" name="Straight Arrow Connector 389">
            <a:extLst>
              <a:ext uri="{FF2B5EF4-FFF2-40B4-BE49-F238E27FC236}">
                <a16:creationId xmlns:a16="http://schemas.microsoft.com/office/drawing/2014/main" id="{4D71EA0E-0AE7-CF49-DFBB-8AE5539284E9}"/>
              </a:ext>
            </a:extLst>
          </p:cNvPr>
          <p:cNvCxnSpPr>
            <a:cxnSpLocks/>
            <a:stCxn id="389" idx="1"/>
            <a:endCxn id="493" idx="3"/>
          </p:cNvCxnSpPr>
          <p:nvPr/>
        </p:nvCxnSpPr>
        <p:spPr>
          <a:xfrm flipH="1">
            <a:off x="7696200" y="1781176"/>
            <a:ext cx="4859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1" name="Rectangle 390">
            <a:extLst>
              <a:ext uri="{FF2B5EF4-FFF2-40B4-BE49-F238E27FC236}">
                <a16:creationId xmlns:a16="http://schemas.microsoft.com/office/drawing/2014/main" id="{6ED67533-221F-1F4E-DC46-43E145FCC1C5}"/>
              </a:ext>
            </a:extLst>
          </p:cNvPr>
          <p:cNvSpPr/>
          <p:nvPr/>
        </p:nvSpPr>
        <p:spPr>
          <a:xfrm>
            <a:off x="8163119" y="952867"/>
            <a:ext cx="1780981" cy="418367"/>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Row Indentation</a:t>
            </a:r>
          </a:p>
          <a:p>
            <a:pPr algn="ctr"/>
            <a:r>
              <a:rPr lang="en-US" sz="1400" b="1" dirty="0">
                <a:solidFill>
                  <a:srgbClr val="0070C0"/>
                </a:solidFill>
              </a:rPr>
              <a:t>Increase</a:t>
            </a:r>
          </a:p>
        </p:txBody>
      </p:sp>
      <p:cxnSp>
        <p:nvCxnSpPr>
          <p:cNvPr id="392" name="Straight Arrow Connector 391">
            <a:extLst>
              <a:ext uri="{FF2B5EF4-FFF2-40B4-BE49-F238E27FC236}">
                <a16:creationId xmlns:a16="http://schemas.microsoft.com/office/drawing/2014/main" id="{2D307A2E-BD23-17DE-A57D-DDD08277B429}"/>
              </a:ext>
            </a:extLst>
          </p:cNvPr>
          <p:cNvCxnSpPr>
            <a:cxnSpLocks/>
            <a:stCxn id="391" idx="1"/>
            <a:endCxn id="29" idx="3"/>
          </p:cNvCxnSpPr>
          <p:nvPr/>
        </p:nvCxnSpPr>
        <p:spPr>
          <a:xfrm flipH="1">
            <a:off x="7696200" y="1162051"/>
            <a:ext cx="466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3D0824B9-8706-A756-4F8F-7490563C2005}"/>
              </a:ext>
            </a:extLst>
          </p:cNvPr>
          <p:cNvCxnSpPr>
            <a:cxnSpLocks/>
            <a:stCxn id="391" idx="3"/>
            <a:endCxn id="513" idx="1"/>
          </p:cNvCxnSpPr>
          <p:nvPr/>
        </p:nvCxnSpPr>
        <p:spPr>
          <a:xfrm flipV="1">
            <a:off x="9944100" y="1158998"/>
            <a:ext cx="1090258" cy="3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2" name="Rectangle 511">
            <a:extLst>
              <a:ext uri="{FF2B5EF4-FFF2-40B4-BE49-F238E27FC236}">
                <a16:creationId xmlns:a16="http://schemas.microsoft.com/office/drawing/2014/main" id="{5DAAF1C8-F9D1-6B9F-FA12-439FD81C6D6B}"/>
              </a:ext>
            </a:extLst>
          </p:cNvPr>
          <p:cNvSpPr/>
          <p:nvPr/>
        </p:nvSpPr>
        <p:spPr>
          <a:xfrm>
            <a:off x="10191750" y="1019175"/>
            <a:ext cx="609600" cy="266700"/>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65000"/>
                  </a:schemeClr>
                </a:solidFill>
              </a:rPr>
              <a:t>(max)</a:t>
            </a:r>
          </a:p>
        </p:txBody>
      </p:sp>
      <p:sp>
        <p:nvSpPr>
          <p:cNvPr id="513" name="Rectangle 512">
            <a:extLst>
              <a:ext uri="{FF2B5EF4-FFF2-40B4-BE49-F238E27FC236}">
                <a16:creationId xmlns:a16="http://schemas.microsoft.com/office/drawing/2014/main" id="{F10C8571-741F-9FB8-284C-CAFF16CC8003}"/>
              </a:ext>
            </a:extLst>
          </p:cNvPr>
          <p:cNvSpPr/>
          <p:nvPr/>
        </p:nvSpPr>
        <p:spPr>
          <a:xfrm>
            <a:off x="11034358" y="107022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1</a:t>
            </a:r>
          </a:p>
        </p:txBody>
      </p:sp>
      <p:sp>
        <p:nvSpPr>
          <p:cNvPr id="514" name="Rectangle 513">
            <a:extLst>
              <a:ext uri="{FF2B5EF4-FFF2-40B4-BE49-F238E27FC236}">
                <a16:creationId xmlns:a16="http://schemas.microsoft.com/office/drawing/2014/main" id="{8B8CBD2E-4382-0D1F-D598-D572DBF68A3D}"/>
              </a:ext>
            </a:extLst>
          </p:cNvPr>
          <p:cNvSpPr/>
          <p:nvPr/>
        </p:nvSpPr>
        <p:spPr>
          <a:xfrm>
            <a:off x="10081180" y="1555816"/>
            <a:ext cx="2083909" cy="463484"/>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Max Row Indentation</a:t>
            </a:r>
          </a:p>
          <a:p>
            <a:pPr algn="ctr"/>
            <a:r>
              <a:rPr lang="en-US" sz="1400" b="1" dirty="0">
                <a:solidFill>
                  <a:srgbClr val="0070C0"/>
                </a:solidFill>
              </a:rPr>
              <a:t>Increase</a:t>
            </a:r>
          </a:p>
        </p:txBody>
      </p:sp>
      <p:cxnSp>
        <p:nvCxnSpPr>
          <p:cNvPr id="515" name="Straight Arrow Connector 514">
            <a:extLst>
              <a:ext uri="{FF2B5EF4-FFF2-40B4-BE49-F238E27FC236}">
                <a16:creationId xmlns:a16="http://schemas.microsoft.com/office/drawing/2014/main" id="{856AD0D3-14D1-B1EE-202E-34340D5F7958}"/>
              </a:ext>
            </a:extLst>
          </p:cNvPr>
          <p:cNvCxnSpPr>
            <a:cxnSpLocks/>
            <a:stCxn id="514" idx="0"/>
            <a:endCxn id="513" idx="2"/>
          </p:cNvCxnSpPr>
          <p:nvPr/>
        </p:nvCxnSpPr>
        <p:spPr>
          <a:xfrm flipV="1">
            <a:off x="11123135" y="1247775"/>
            <a:ext cx="0" cy="308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6" name="Rectangle 515">
            <a:extLst>
              <a:ext uri="{FF2B5EF4-FFF2-40B4-BE49-F238E27FC236}">
                <a16:creationId xmlns:a16="http://schemas.microsoft.com/office/drawing/2014/main" id="{247EBBE8-2589-A1C6-537B-0DCC6DCA3297}"/>
              </a:ext>
            </a:extLst>
          </p:cNvPr>
          <p:cNvSpPr/>
          <p:nvPr/>
        </p:nvSpPr>
        <p:spPr>
          <a:xfrm>
            <a:off x="8991600" y="251460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3</a:t>
            </a:r>
          </a:p>
        </p:txBody>
      </p:sp>
      <p:cxnSp>
        <p:nvCxnSpPr>
          <p:cNvPr id="517" name="Straight Arrow Connector 516">
            <a:extLst>
              <a:ext uri="{FF2B5EF4-FFF2-40B4-BE49-F238E27FC236}">
                <a16:creationId xmlns:a16="http://schemas.microsoft.com/office/drawing/2014/main" id="{368D40BC-02A5-D61F-FB6D-0532EB9BD0BD}"/>
              </a:ext>
            </a:extLst>
          </p:cNvPr>
          <p:cNvCxnSpPr>
            <a:cxnSpLocks/>
            <a:stCxn id="389" idx="2"/>
            <a:endCxn id="516" idx="0"/>
          </p:cNvCxnSpPr>
          <p:nvPr/>
        </p:nvCxnSpPr>
        <p:spPr>
          <a:xfrm>
            <a:off x="9067897" y="1925799"/>
            <a:ext cx="12480" cy="588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8" name="Rectangle 517">
            <a:extLst>
              <a:ext uri="{FF2B5EF4-FFF2-40B4-BE49-F238E27FC236}">
                <a16:creationId xmlns:a16="http://schemas.microsoft.com/office/drawing/2014/main" id="{561D303D-5EF9-C104-3A78-98BAAAFB2A1E}"/>
              </a:ext>
            </a:extLst>
          </p:cNvPr>
          <p:cNvSpPr/>
          <p:nvPr/>
        </p:nvSpPr>
        <p:spPr>
          <a:xfrm>
            <a:off x="8753475" y="2038350"/>
            <a:ext cx="609600" cy="266700"/>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65000"/>
                  </a:schemeClr>
                </a:solidFill>
              </a:rPr>
              <a:t>(max)</a:t>
            </a:r>
          </a:p>
        </p:txBody>
      </p:sp>
      <p:sp>
        <p:nvSpPr>
          <p:cNvPr id="519" name="Rectangle 518">
            <a:extLst>
              <a:ext uri="{FF2B5EF4-FFF2-40B4-BE49-F238E27FC236}">
                <a16:creationId xmlns:a16="http://schemas.microsoft.com/office/drawing/2014/main" id="{9954C147-E14A-E478-A1F9-527FDE544AF0}"/>
              </a:ext>
            </a:extLst>
          </p:cNvPr>
          <p:cNvSpPr/>
          <p:nvPr/>
        </p:nvSpPr>
        <p:spPr>
          <a:xfrm>
            <a:off x="8105775" y="2992650"/>
            <a:ext cx="1943099" cy="295095"/>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Max First Filled Row</a:t>
            </a:r>
          </a:p>
        </p:txBody>
      </p:sp>
      <p:cxnSp>
        <p:nvCxnSpPr>
          <p:cNvPr id="520" name="Straight Arrow Connector 519">
            <a:extLst>
              <a:ext uri="{FF2B5EF4-FFF2-40B4-BE49-F238E27FC236}">
                <a16:creationId xmlns:a16="http://schemas.microsoft.com/office/drawing/2014/main" id="{AD92744D-25AC-C4BB-B7C5-3D2DD18F7E5C}"/>
              </a:ext>
            </a:extLst>
          </p:cNvPr>
          <p:cNvCxnSpPr>
            <a:cxnSpLocks/>
            <a:stCxn id="519" idx="0"/>
            <a:endCxn id="516" idx="2"/>
          </p:cNvCxnSpPr>
          <p:nvPr/>
        </p:nvCxnSpPr>
        <p:spPr>
          <a:xfrm flipV="1">
            <a:off x="9077325" y="2692154"/>
            <a:ext cx="3052" cy="300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331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5B374-B113-9CD7-AC2D-DADE648704EA}"/>
            </a:ext>
          </a:extLst>
        </p:cNvPr>
        <p:cNvGrpSpPr/>
        <p:nvPr/>
      </p:nvGrpSpPr>
      <p:grpSpPr>
        <a:xfrm>
          <a:off x="0" y="0"/>
          <a:ext cx="0" cy="0"/>
          <a:chOff x="0" y="0"/>
          <a:chExt cx="0" cy="0"/>
        </a:xfrm>
      </p:grpSpPr>
      <p:sp>
        <p:nvSpPr>
          <p:cNvPr id="394" name="Rectangle 393">
            <a:extLst>
              <a:ext uri="{FF2B5EF4-FFF2-40B4-BE49-F238E27FC236}">
                <a16:creationId xmlns:a16="http://schemas.microsoft.com/office/drawing/2014/main" id="{0F013A36-7D82-D98B-00E6-218D2029A7AA}"/>
              </a:ext>
            </a:extLst>
          </p:cNvPr>
          <p:cNvSpPr/>
          <p:nvPr/>
        </p:nvSpPr>
        <p:spPr>
          <a:xfrm>
            <a:off x="5099473"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C1</a:t>
            </a:r>
          </a:p>
        </p:txBody>
      </p:sp>
      <p:sp>
        <p:nvSpPr>
          <p:cNvPr id="395" name="Rectangle 394">
            <a:extLst>
              <a:ext uri="{FF2B5EF4-FFF2-40B4-BE49-F238E27FC236}">
                <a16:creationId xmlns:a16="http://schemas.microsoft.com/office/drawing/2014/main" id="{1626C033-9822-E76A-D71F-D1CD24C1F331}"/>
              </a:ext>
            </a:extLst>
          </p:cNvPr>
          <p:cNvSpPr/>
          <p:nvPr/>
        </p:nvSpPr>
        <p:spPr>
          <a:xfrm>
            <a:off x="5429446"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C2</a:t>
            </a:r>
          </a:p>
        </p:txBody>
      </p:sp>
      <p:sp>
        <p:nvSpPr>
          <p:cNvPr id="396" name="Rectangle 395">
            <a:extLst>
              <a:ext uri="{FF2B5EF4-FFF2-40B4-BE49-F238E27FC236}">
                <a16:creationId xmlns:a16="http://schemas.microsoft.com/office/drawing/2014/main" id="{3C1E346A-ACBD-595C-3C49-DBB4D8BC6758}"/>
              </a:ext>
            </a:extLst>
          </p:cNvPr>
          <p:cNvSpPr/>
          <p:nvPr/>
        </p:nvSpPr>
        <p:spPr>
          <a:xfrm>
            <a:off x="5759419"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C3</a:t>
            </a:r>
          </a:p>
        </p:txBody>
      </p:sp>
      <p:sp>
        <p:nvSpPr>
          <p:cNvPr id="397" name="Rectangle 396">
            <a:extLst>
              <a:ext uri="{FF2B5EF4-FFF2-40B4-BE49-F238E27FC236}">
                <a16:creationId xmlns:a16="http://schemas.microsoft.com/office/drawing/2014/main" id="{685CA392-22E4-5341-DD1D-76B64D865152}"/>
              </a:ext>
            </a:extLst>
          </p:cNvPr>
          <p:cNvSpPr/>
          <p:nvPr/>
        </p:nvSpPr>
        <p:spPr>
          <a:xfrm>
            <a:off x="6089392"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C4</a:t>
            </a:r>
          </a:p>
        </p:txBody>
      </p:sp>
      <p:sp>
        <p:nvSpPr>
          <p:cNvPr id="398" name="Rectangle 397">
            <a:extLst>
              <a:ext uri="{FF2B5EF4-FFF2-40B4-BE49-F238E27FC236}">
                <a16:creationId xmlns:a16="http://schemas.microsoft.com/office/drawing/2014/main" id="{26F0BB21-7742-3234-4FFA-54A3BE5104CC}"/>
              </a:ext>
            </a:extLst>
          </p:cNvPr>
          <p:cNvSpPr/>
          <p:nvPr/>
        </p:nvSpPr>
        <p:spPr>
          <a:xfrm>
            <a:off x="6419365"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C5</a:t>
            </a:r>
          </a:p>
        </p:txBody>
      </p:sp>
      <p:sp>
        <p:nvSpPr>
          <p:cNvPr id="399" name="Rectangle 398">
            <a:extLst>
              <a:ext uri="{FF2B5EF4-FFF2-40B4-BE49-F238E27FC236}">
                <a16:creationId xmlns:a16="http://schemas.microsoft.com/office/drawing/2014/main" id="{0455DEF3-7B30-70BA-9A7D-30CD3877DF35}"/>
              </a:ext>
            </a:extLst>
          </p:cNvPr>
          <p:cNvSpPr/>
          <p:nvPr/>
        </p:nvSpPr>
        <p:spPr>
          <a:xfrm>
            <a:off x="6749338"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C6</a:t>
            </a:r>
          </a:p>
        </p:txBody>
      </p:sp>
      <p:sp>
        <p:nvSpPr>
          <p:cNvPr id="400" name="Rectangle 399">
            <a:extLst>
              <a:ext uri="{FF2B5EF4-FFF2-40B4-BE49-F238E27FC236}">
                <a16:creationId xmlns:a16="http://schemas.microsoft.com/office/drawing/2014/main" id="{5948D877-60E3-8BAE-D63F-89A885F7DF29}"/>
              </a:ext>
            </a:extLst>
          </p:cNvPr>
          <p:cNvSpPr/>
          <p:nvPr/>
        </p:nvSpPr>
        <p:spPr>
          <a:xfrm>
            <a:off x="7079311"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C7</a:t>
            </a:r>
          </a:p>
        </p:txBody>
      </p:sp>
      <p:sp>
        <p:nvSpPr>
          <p:cNvPr id="401" name="Rectangle 400">
            <a:extLst>
              <a:ext uri="{FF2B5EF4-FFF2-40B4-BE49-F238E27FC236}">
                <a16:creationId xmlns:a16="http://schemas.microsoft.com/office/drawing/2014/main" id="{DA433617-C0F6-B139-7C73-018F1F42BAA3}"/>
              </a:ext>
            </a:extLst>
          </p:cNvPr>
          <p:cNvSpPr/>
          <p:nvPr/>
        </p:nvSpPr>
        <p:spPr>
          <a:xfrm>
            <a:off x="7409286"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C8</a:t>
            </a:r>
          </a:p>
        </p:txBody>
      </p:sp>
      <p:sp>
        <p:nvSpPr>
          <p:cNvPr id="402" name="Rectangle 401">
            <a:extLst>
              <a:ext uri="{FF2B5EF4-FFF2-40B4-BE49-F238E27FC236}">
                <a16:creationId xmlns:a16="http://schemas.microsoft.com/office/drawing/2014/main" id="{F76D1901-AF8D-50BC-E021-5F663B6A6744}"/>
              </a:ext>
            </a:extLst>
          </p:cNvPr>
          <p:cNvSpPr/>
          <p:nvPr/>
        </p:nvSpPr>
        <p:spPr>
          <a:xfrm>
            <a:off x="5128858"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03" name="Rectangle 402">
            <a:extLst>
              <a:ext uri="{FF2B5EF4-FFF2-40B4-BE49-F238E27FC236}">
                <a16:creationId xmlns:a16="http://schemas.microsoft.com/office/drawing/2014/main" id="{BBC18953-29BD-454A-A8F4-A62B252CEBC2}"/>
              </a:ext>
            </a:extLst>
          </p:cNvPr>
          <p:cNvSpPr/>
          <p:nvPr/>
        </p:nvSpPr>
        <p:spPr>
          <a:xfrm>
            <a:off x="5458831"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04" name="Rectangle 403">
            <a:extLst>
              <a:ext uri="{FF2B5EF4-FFF2-40B4-BE49-F238E27FC236}">
                <a16:creationId xmlns:a16="http://schemas.microsoft.com/office/drawing/2014/main" id="{99B8817E-763C-1DB1-8D4A-B514D44108D3}"/>
              </a:ext>
            </a:extLst>
          </p:cNvPr>
          <p:cNvSpPr/>
          <p:nvPr/>
        </p:nvSpPr>
        <p:spPr>
          <a:xfrm>
            <a:off x="5788804"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05" name="Rectangle 404">
            <a:extLst>
              <a:ext uri="{FF2B5EF4-FFF2-40B4-BE49-F238E27FC236}">
                <a16:creationId xmlns:a16="http://schemas.microsoft.com/office/drawing/2014/main" id="{D026753E-5FD2-036C-0DC9-B3AC1E970436}"/>
              </a:ext>
            </a:extLst>
          </p:cNvPr>
          <p:cNvSpPr/>
          <p:nvPr/>
        </p:nvSpPr>
        <p:spPr>
          <a:xfrm>
            <a:off x="6118777"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6" name="Rectangle 405">
            <a:extLst>
              <a:ext uri="{FF2B5EF4-FFF2-40B4-BE49-F238E27FC236}">
                <a16:creationId xmlns:a16="http://schemas.microsoft.com/office/drawing/2014/main" id="{C037A882-CC5A-24EC-75B7-7810B69CD24B}"/>
              </a:ext>
            </a:extLst>
          </p:cNvPr>
          <p:cNvSpPr/>
          <p:nvPr/>
        </p:nvSpPr>
        <p:spPr>
          <a:xfrm>
            <a:off x="6448750" y="2847176"/>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7" name="Rectangle 406">
            <a:extLst>
              <a:ext uri="{FF2B5EF4-FFF2-40B4-BE49-F238E27FC236}">
                <a16:creationId xmlns:a16="http://schemas.microsoft.com/office/drawing/2014/main" id="{C10818F3-B33B-E3CB-413D-1DDE06098EE9}"/>
              </a:ext>
            </a:extLst>
          </p:cNvPr>
          <p:cNvSpPr/>
          <p:nvPr/>
        </p:nvSpPr>
        <p:spPr>
          <a:xfrm>
            <a:off x="6778723" y="2847176"/>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8" name="Rectangle 407">
            <a:extLst>
              <a:ext uri="{FF2B5EF4-FFF2-40B4-BE49-F238E27FC236}">
                <a16:creationId xmlns:a16="http://schemas.microsoft.com/office/drawing/2014/main" id="{03FCBC17-C464-1330-CAF9-2F94C8A08552}"/>
              </a:ext>
            </a:extLst>
          </p:cNvPr>
          <p:cNvSpPr/>
          <p:nvPr/>
        </p:nvSpPr>
        <p:spPr>
          <a:xfrm>
            <a:off x="7108696" y="2847176"/>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9" name="Rectangle 408">
            <a:extLst>
              <a:ext uri="{FF2B5EF4-FFF2-40B4-BE49-F238E27FC236}">
                <a16:creationId xmlns:a16="http://schemas.microsoft.com/office/drawing/2014/main" id="{4DA7F180-7B88-7C7B-FE7C-503757164DA7}"/>
              </a:ext>
            </a:extLst>
          </p:cNvPr>
          <p:cNvSpPr/>
          <p:nvPr/>
        </p:nvSpPr>
        <p:spPr>
          <a:xfrm>
            <a:off x="7438671" y="2847176"/>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10" name="Rectangle 409">
            <a:extLst>
              <a:ext uri="{FF2B5EF4-FFF2-40B4-BE49-F238E27FC236}">
                <a16:creationId xmlns:a16="http://schemas.microsoft.com/office/drawing/2014/main" id="{D5DD232E-C431-F76E-7D14-5FFE131DB1E3}"/>
              </a:ext>
            </a:extLst>
          </p:cNvPr>
          <p:cNvSpPr/>
          <p:nvPr/>
        </p:nvSpPr>
        <p:spPr>
          <a:xfrm>
            <a:off x="5128858"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1" name="Rectangle 410">
            <a:extLst>
              <a:ext uri="{FF2B5EF4-FFF2-40B4-BE49-F238E27FC236}">
                <a16:creationId xmlns:a16="http://schemas.microsoft.com/office/drawing/2014/main" id="{2ACA778B-3FF9-7A5B-F28F-29F83F1291CB}"/>
              </a:ext>
            </a:extLst>
          </p:cNvPr>
          <p:cNvSpPr/>
          <p:nvPr/>
        </p:nvSpPr>
        <p:spPr>
          <a:xfrm>
            <a:off x="5458831"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2" name="Rectangle 411">
            <a:extLst>
              <a:ext uri="{FF2B5EF4-FFF2-40B4-BE49-F238E27FC236}">
                <a16:creationId xmlns:a16="http://schemas.microsoft.com/office/drawing/2014/main" id="{56371DBC-04B2-4157-697D-2AA2C2BF752C}"/>
              </a:ext>
            </a:extLst>
          </p:cNvPr>
          <p:cNvSpPr/>
          <p:nvPr/>
        </p:nvSpPr>
        <p:spPr>
          <a:xfrm>
            <a:off x="5788804"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3" name="Rectangle 412">
            <a:extLst>
              <a:ext uri="{FF2B5EF4-FFF2-40B4-BE49-F238E27FC236}">
                <a16:creationId xmlns:a16="http://schemas.microsoft.com/office/drawing/2014/main" id="{92FAA383-7E8A-A95A-B7CE-1126313696F2}"/>
              </a:ext>
            </a:extLst>
          </p:cNvPr>
          <p:cNvSpPr/>
          <p:nvPr/>
        </p:nvSpPr>
        <p:spPr>
          <a:xfrm>
            <a:off x="6118777"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4" name="Rectangle 413">
            <a:extLst>
              <a:ext uri="{FF2B5EF4-FFF2-40B4-BE49-F238E27FC236}">
                <a16:creationId xmlns:a16="http://schemas.microsoft.com/office/drawing/2014/main" id="{A9132726-1D8E-DE70-8FD7-C1E3EF5E38F4}"/>
              </a:ext>
            </a:extLst>
          </p:cNvPr>
          <p:cNvSpPr/>
          <p:nvPr/>
        </p:nvSpPr>
        <p:spPr>
          <a:xfrm>
            <a:off x="6448750" y="3188715"/>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5" name="Rectangle 414">
            <a:extLst>
              <a:ext uri="{FF2B5EF4-FFF2-40B4-BE49-F238E27FC236}">
                <a16:creationId xmlns:a16="http://schemas.microsoft.com/office/drawing/2014/main" id="{C22185B7-DE71-A0BD-9D0E-3CB2F678B614}"/>
              </a:ext>
            </a:extLst>
          </p:cNvPr>
          <p:cNvSpPr/>
          <p:nvPr/>
        </p:nvSpPr>
        <p:spPr>
          <a:xfrm>
            <a:off x="6778723" y="3188715"/>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6" name="Rectangle 415">
            <a:extLst>
              <a:ext uri="{FF2B5EF4-FFF2-40B4-BE49-F238E27FC236}">
                <a16:creationId xmlns:a16="http://schemas.microsoft.com/office/drawing/2014/main" id="{9E4498A5-7E29-5B59-A2CD-D42F1970A206}"/>
              </a:ext>
            </a:extLst>
          </p:cNvPr>
          <p:cNvSpPr/>
          <p:nvPr/>
        </p:nvSpPr>
        <p:spPr>
          <a:xfrm>
            <a:off x="7108696" y="3188715"/>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7" name="Rectangle 416">
            <a:extLst>
              <a:ext uri="{FF2B5EF4-FFF2-40B4-BE49-F238E27FC236}">
                <a16:creationId xmlns:a16="http://schemas.microsoft.com/office/drawing/2014/main" id="{3C450515-4D49-C939-E9FB-5B8E56A3A83A}"/>
              </a:ext>
            </a:extLst>
          </p:cNvPr>
          <p:cNvSpPr/>
          <p:nvPr/>
        </p:nvSpPr>
        <p:spPr>
          <a:xfrm>
            <a:off x="7438671" y="3188715"/>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18" name="Rectangle 417">
            <a:extLst>
              <a:ext uri="{FF2B5EF4-FFF2-40B4-BE49-F238E27FC236}">
                <a16:creationId xmlns:a16="http://schemas.microsoft.com/office/drawing/2014/main" id="{A16A983F-9F9B-E3E9-F65A-D57D7C28D759}"/>
              </a:ext>
            </a:extLst>
          </p:cNvPr>
          <p:cNvSpPr/>
          <p:nvPr/>
        </p:nvSpPr>
        <p:spPr>
          <a:xfrm>
            <a:off x="5128858"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9" name="Rectangle 418">
            <a:extLst>
              <a:ext uri="{FF2B5EF4-FFF2-40B4-BE49-F238E27FC236}">
                <a16:creationId xmlns:a16="http://schemas.microsoft.com/office/drawing/2014/main" id="{EFFA8903-D1CF-3381-323C-38D08093CA01}"/>
              </a:ext>
            </a:extLst>
          </p:cNvPr>
          <p:cNvSpPr/>
          <p:nvPr/>
        </p:nvSpPr>
        <p:spPr>
          <a:xfrm>
            <a:off x="5458831"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20" name="Rectangle 419">
            <a:extLst>
              <a:ext uri="{FF2B5EF4-FFF2-40B4-BE49-F238E27FC236}">
                <a16:creationId xmlns:a16="http://schemas.microsoft.com/office/drawing/2014/main" id="{8CD1CFC4-080D-7AD3-5F94-2F76541883AF}"/>
              </a:ext>
            </a:extLst>
          </p:cNvPr>
          <p:cNvSpPr/>
          <p:nvPr/>
        </p:nvSpPr>
        <p:spPr>
          <a:xfrm>
            <a:off x="5788804"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21" name="Rectangle 420">
            <a:extLst>
              <a:ext uri="{FF2B5EF4-FFF2-40B4-BE49-F238E27FC236}">
                <a16:creationId xmlns:a16="http://schemas.microsoft.com/office/drawing/2014/main" id="{C88A24C1-AA3D-5A14-8371-DED8D2F4D806}"/>
              </a:ext>
            </a:extLst>
          </p:cNvPr>
          <p:cNvSpPr/>
          <p:nvPr/>
        </p:nvSpPr>
        <p:spPr>
          <a:xfrm>
            <a:off x="6118777"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2" name="Rectangle 421">
            <a:extLst>
              <a:ext uri="{FF2B5EF4-FFF2-40B4-BE49-F238E27FC236}">
                <a16:creationId xmlns:a16="http://schemas.microsoft.com/office/drawing/2014/main" id="{AF56C887-1960-95F8-EB2D-494BDA6AF87C}"/>
              </a:ext>
            </a:extLst>
          </p:cNvPr>
          <p:cNvSpPr/>
          <p:nvPr/>
        </p:nvSpPr>
        <p:spPr>
          <a:xfrm>
            <a:off x="6448750"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3" name="Rectangle 422">
            <a:extLst>
              <a:ext uri="{FF2B5EF4-FFF2-40B4-BE49-F238E27FC236}">
                <a16:creationId xmlns:a16="http://schemas.microsoft.com/office/drawing/2014/main" id="{DF0FEBE8-9CE7-3FF1-BCB3-747C840128E8}"/>
              </a:ext>
            </a:extLst>
          </p:cNvPr>
          <p:cNvSpPr/>
          <p:nvPr/>
        </p:nvSpPr>
        <p:spPr>
          <a:xfrm>
            <a:off x="6778723"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4" name="Rectangle 423">
            <a:extLst>
              <a:ext uri="{FF2B5EF4-FFF2-40B4-BE49-F238E27FC236}">
                <a16:creationId xmlns:a16="http://schemas.microsoft.com/office/drawing/2014/main" id="{3C714137-F808-FEBC-A736-665951068026}"/>
              </a:ext>
            </a:extLst>
          </p:cNvPr>
          <p:cNvSpPr/>
          <p:nvPr/>
        </p:nvSpPr>
        <p:spPr>
          <a:xfrm>
            <a:off x="7108696"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5" name="Rectangle 424">
            <a:extLst>
              <a:ext uri="{FF2B5EF4-FFF2-40B4-BE49-F238E27FC236}">
                <a16:creationId xmlns:a16="http://schemas.microsoft.com/office/drawing/2014/main" id="{0D137487-FFAD-24BC-FA93-9DB1E97CEE2B}"/>
              </a:ext>
            </a:extLst>
          </p:cNvPr>
          <p:cNvSpPr/>
          <p:nvPr/>
        </p:nvSpPr>
        <p:spPr>
          <a:xfrm>
            <a:off x="7438671"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26" name="Rectangle 425">
            <a:extLst>
              <a:ext uri="{FF2B5EF4-FFF2-40B4-BE49-F238E27FC236}">
                <a16:creationId xmlns:a16="http://schemas.microsoft.com/office/drawing/2014/main" id="{E83BB4B9-38DD-EF55-2E81-E7F69E1E9B7E}"/>
              </a:ext>
            </a:extLst>
          </p:cNvPr>
          <p:cNvSpPr/>
          <p:nvPr/>
        </p:nvSpPr>
        <p:spPr>
          <a:xfrm>
            <a:off x="5128858"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7" name="Rectangle 426">
            <a:extLst>
              <a:ext uri="{FF2B5EF4-FFF2-40B4-BE49-F238E27FC236}">
                <a16:creationId xmlns:a16="http://schemas.microsoft.com/office/drawing/2014/main" id="{0EB95B7D-9089-4FA5-4023-1DA179938D8A}"/>
              </a:ext>
            </a:extLst>
          </p:cNvPr>
          <p:cNvSpPr/>
          <p:nvPr/>
        </p:nvSpPr>
        <p:spPr>
          <a:xfrm>
            <a:off x="5458831"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28" name="Rectangle 427">
            <a:extLst>
              <a:ext uri="{FF2B5EF4-FFF2-40B4-BE49-F238E27FC236}">
                <a16:creationId xmlns:a16="http://schemas.microsoft.com/office/drawing/2014/main" id="{1D06854A-EF17-02A2-A7CF-34D3001823D2}"/>
              </a:ext>
            </a:extLst>
          </p:cNvPr>
          <p:cNvSpPr/>
          <p:nvPr/>
        </p:nvSpPr>
        <p:spPr>
          <a:xfrm>
            <a:off x="5788804"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29" name="Rectangle 428">
            <a:extLst>
              <a:ext uri="{FF2B5EF4-FFF2-40B4-BE49-F238E27FC236}">
                <a16:creationId xmlns:a16="http://schemas.microsoft.com/office/drawing/2014/main" id="{F16D5124-56CA-5053-307F-BDEBD6274300}"/>
              </a:ext>
            </a:extLst>
          </p:cNvPr>
          <p:cNvSpPr/>
          <p:nvPr/>
        </p:nvSpPr>
        <p:spPr>
          <a:xfrm>
            <a:off x="6118777"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0" name="Rectangle 429">
            <a:extLst>
              <a:ext uri="{FF2B5EF4-FFF2-40B4-BE49-F238E27FC236}">
                <a16:creationId xmlns:a16="http://schemas.microsoft.com/office/drawing/2014/main" id="{4C0FE54E-1D85-A8F8-AAF0-5F0E2D109CBC}"/>
              </a:ext>
            </a:extLst>
          </p:cNvPr>
          <p:cNvSpPr/>
          <p:nvPr/>
        </p:nvSpPr>
        <p:spPr>
          <a:xfrm>
            <a:off x="6448750"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1" name="Rectangle 430">
            <a:extLst>
              <a:ext uri="{FF2B5EF4-FFF2-40B4-BE49-F238E27FC236}">
                <a16:creationId xmlns:a16="http://schemas.microsoft.com/office/drawing/2014/main" id="{DC3D9DB2-02C1-80A4-1062-7B18738331D1}"/>
              </a:ext>
            </a:extLst>
          </p:cNvPr>
          <p:cNvSpPr/>
          <p:nvPr/>
        </p:nvSpPr>
        <p:spPr>
          <a:xfrm>
            <a:off x="6778723"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2" name="Rectangle 431">
            <a:extLst>
              <a:ext uri="{FF2B5EF4-FFF2-40B4-BE49-F238E27FC236}">
                <a16:creationId xmlns:a16="http://schemas.microsoft.com/office/drawing/2014/main" id="{4D2F396B-03BD-C094-378D-DD0C9754A548}"/>
              </a:ext>
            </a:extLst>
          </p:cNvPr>
          <p:cNvSpPr/>
          <p:nvPr/>
        </p:nvSpPr>
        <p:spPr>
          <a:xfrm>
            <a:off x="7108696"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3" name="Rectangle 432">
            <a:extLst>
              <a:ext uri="{FF2B5EF4-FFF2-40B4-BE49-F238E27FC236}">
                <a16:creationId xmlns:a16="http://schemas.microsoft.com/office/drawing/2014/main" id="{CE21F41B-B3E2-D8AC-91E2-2D67E69679A4}"/>
              </a:ext>
            </a:extLst>
          </p:cNvPr>
          <p:cNvSpPr/>
          <p:nvPr/>
        </p:nvSpPr>
        <p:spPr>
          <a:xfrm>
            <a:off x="7438671"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34" name="Rectangle 433">
            <a:extLst>
              <a:ext uri="{FF2B5EF4-FFF2-40B4-BE49-F238E27FC236}">
                <a16:creationId xmlns:a16="http://schemas.microsoft.com/office/drawing/2014/main" id="{FC2512C8-FEC4-7626-480B-6CB24F36FC98}"/>
              </a:ext>
            </a:extLst>
          </p:cNvPr>
          <p:cNvSpPr/>
          <p:nvPr/>
        </p:nvSpPr>
        <p:spPr>
          <a:xfrm>
            <a:off x="5128858"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35" name="Rectangle 434">
            <a:extLst>
              <a:ext uri="{FF2B5EF4-FFF2-40B4-BE49-F238E27FC236}">
                <a16:creationId xmlns:a16="http://schemas.microsoft.com/office/drawing/2014/main" id="{03959615-9BC4-6135-83FC-2044810608DA}"/>
              </a:ext>
            </a:extLst>
          </p:cNvPr>
          <p:cNvSpPr/>
          <p:nvPr/>
        </p:nvSpPr>
        <p:spPr>
          <a:xfrm>
            <a:off x="5458831"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6" name="Rectangle 435">
            <a:extLst>
              <a:ext uri="{FF2B5EF4-FFF2-40B4-BE49-F238E27FC236}">
                <a16:creationId xmlns:a16="http://schemas.microsoft.com/office/drawing/2014/main" id="{64550D99-31E8-1AF8-97D2-DA254F4B47E0}"/>
              </a:ext>
            </a:extLst>
          </p:cNvPr>
          <p:cNvSpPr/>
          <p:nvPr/>
        </p:nvSpPr>
        <p:spPr>
          <a:xfrm>
            <a:off x="5788804"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7" name="Rectangle 436">
            <a:extLst>
              <a:ext uri="{FF2B5EF4-FFF2-40B4-BE49-F238E27FC236}">
                <a16:creationId xmlns:a16="http://schemas.microsoft.com/office/drawing/2014/main" id="{41F14DCC-8D03-86AF-A46B-88F5C37152FC}"/>
              </a:ext>
            </a:extLst>
          </p:cNvPr>
          <p:cNvSpPr/>
          <p:nvPr/>
        </p:nvSpPr>
        <p:spPr>
          <a:xfrm>
            <a:off x="6118777"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8" name="Rectangle 437">
            <a:extLst>
              <a:ext uri="{FF2B5EF4-FFF2-40B4-BE49-F238E27FC236}">
                <a16:creationId xmlns:a16="http://schemas.microsoft.com/office/drawing/2014/main" id="{F4ED9D40-5CCF-8B4C-D6C1-0E8AABE8436E}"/>
              </a:ext>
            </a:extLst>
          </p:cNvPr>
          <p:cNvSpPr/>
          <p:nvPr/>
        </p:nvSpPr>
        <p:spPr>
          <a:xfrm>
            <a:off x="6448750"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9" name="Rectangle 438">
            <a:extLst>
              <a:ext uri="{FF2B5EF4-FFF2-40B4-BE49-F238E27FC236}">
                <a16:creationId xmlns:a16="http://schemas.microsoft.com/office/drawing/2014/main" id="{F50138B9-493F-DD8A-62BB-CB34DA929E22}"/>
              </a:ext>
            </a:extLst>
          </p:cNvPr>
          <p:cNvSpPr/>
          <p:nvPr/>
        </p:nvSpPr>
        <p:spPr>
          <a:xfrm>
            <a:off x="6778723"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0" name="Rectangle 439">
            <a:extLst>
              <a:ext uri="{FF2B5EF4-FFF2-40B4-BE49-F238E27FC236}">
                <a16:creationId xmlns:a16="http://schemas.microsoft.com/office/drawing/2014/main" id="{C079A821-CCA9-1858-B883-CDBBC7975F1D}"/>
              </a:ext>
            </a:extLst>
          </p:cNvPr>
          <p:cNvSpPr/>
          <p:nvPr/>
        </p:nvSpPr>
        <p:spPr>
          <a:xfrm>
            <a:off x="7108696"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1" name="Rectangle 440">
            <a:extLst>
              <a:ext uri="{FF2B5EF4-FFF2-40B4-BE49-F238E27FC236}">
                <a16:creationId xmlns:a16="http://schemas.microsoft.com/office/drawing/2014/main" id="{D7821060-CA82-3B6D-3D93-B6D5E0093BD8}"/>
              </a:ext>
            </a:extLst>
          </p:cNvPr>
          <p:cNvSpPr/>
          <p:nvPr/>
        </p:nvSpPr>
        <p:spPr>
          <a:xfrm>
            <a:off x="7438671"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42" name="Rectangle 441">
            <a:extLst>
              <a:ext uri="{FF2B5EF4-FFF2-40B4-BE49-F238E27FC236}">
                <a16:creationId xmlns:a16="http://schemas.microsoft.com/office/drawing/2014/main" id="{0D743FFD-9CED-A9CA-6659-15B6E3E4AE51}"/>
              </a:ext>
            </a:extLst>
          </p:cNvPr>
          <p:cNvSpPr/>
          <p:nvPr/>
        </p:nvSpPr>
        <p:spPr>
          <a:xfrm>
            <a:off x="5128858"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3" name="Rectangle 442">
            <a:extLst>
              <a:ext uri="{FF2B5EF4-FFF2-40B4-BE49-F238E27FC236}">
                <a16:creationId xmlns:a16="http://schemas.microsoft.com/office/drawing/2014/main" id="{3E5D59EA-FFB7-9833-CEBD-E9AA4E9A0512}"/>
              </a:ext>
            </a:extLst>
          </p:cNvPr>
          <p:cNvSpPr/>
          <p:nvPr/>
        </p:nvSpPr>
        <p:spPr>
          <a:xfrm>
            <a:off x="5458831"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44" name="Rectangle 443">
            <a:extLst>
              <a:ext uri="{FF2B5EF4-FFF2-40B4-BE49-F238E27FC236}">
                <a16:creationId xmlns:a16="http://schemas.microsoft.com/office/drawing/2014/main" id="{07B38822-C2B6-D7D2-AE2D-F56B84188C10}"/>
              </a:ext>
            </a:extLst>
          </p:cNvPr>
          <p:cNvSpPr/>
          <p:nvPr/>
        </p:nvSpPr>
        <p:spPr>
          <a:xfrm>
            <a:off x="5788804"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45" name="Rectangle 444">
            <a:extLst>
              <a:ext uri="{FF2B5EF4-FFF2-40B4-BE49-F238E27FC236}">
                <a16:creationId xmlns:a16="http://schemas.microsoft.com/office/drawing/2014/main" id="{9F7E1FE8-3350-A85E-5CC5-1D6049202229}"/>
              </a:ext>
            </a:extLst>
          </p:cNvPr>
          <p:cNvSpPr/>
          <p:nvPr/>
        </p:nvSpPr>
        <p:spPr>
          <a:xfrm>
            <a:off x="6118777"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6" name="Rectangle 445">
            <a:extLst>
              <a:ext uri="{FF2B5EF4-FFF2-40B4-BE49-F238E27FC236}">
                <a16:creationId xmlns:a16="http://schemas.microsoft.com/office/drawing/2014/main" id="{CFBF1AD1-4E18-90BA-154D-903A217A1C59}"/>
              </a:ext>
            </a:extLst>
          </p:cNvPr>
          <p:cNvSpPr/>
          <p:nvPr/>
        </p:nvSpPr>
        <p:spPr>
          <a:xfrm>
            <a:off x="6448750"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7" name="Rectangle 446">
            <a:extLst>
              <a:ext uri="{FF2B5EF4-FFF2-40B4-BE49-F238E27FC236}">
                <a16:creationId xmlns:a16="http://schemas.microsoft.com/office/drawing/2014/main" id="{DCE9290D-79D4-B8CD-8799-08BF268736C3}"/>
              </a:ext>
            </a:extLst>
          </p:cNvPr>
          <p:cNvSpPr/>
          <p:nvPr/>
        </p:nvSpPr>
        <p:spPr>
          <a:xfrm>
            <a:off x="6778723"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8" name="Rectangle 447">
            <a:extLst>
              <a:ext uri="{FF2B5EF4-FFF2-40B4-BE49-F238E27FC236}">
                <a16:creationId xmlns:a16="http://schemas.microsoft.com/office/drawing/2014/main" id="{B789D371-3C9F-4D71-621B-D69D54333421}"/>
              </a:ext>
            </a:extLst>
          </p:cNvPr>
          <p:cNvSpPr/>
          <p:nvPr/>
        </p:nvSpPr>
        <p:spPr>
          <a:xfrm>
            <a:off x="7108696"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9" name="Rectangle 448">
            <a:extLst>
              <a:ext uri="{FF2B5EF4-FFF2-40B4-BE49-F238E27FC236}">
                <a16:creationId xmlns:a16="http://schemas.microsoft.com/office/drawing/2014/main" id="{361A3FE2-8C5B-2B6C-6DB2-C95AAF569F80}"/>
              </a:ext>
            </a:extLst>
          </p:cNvPr>
          <p:cNvSpPr/>
          <p:nvPr/>
        </p:nvSpPr>
        <p:spPr>
          <a:xfrm>
            <a:off x="7438671"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50" name="Rectangle 449">
            <a:extLst>
              <a:ext uri="{FF2B5EF4-FFF2-40B4-BE49-F238E27FC236}">
                <a16:creationId xmlns:a16="http://schemas.microsoft.com/office/drawing/2014/main" id="{DBFD949C-8B7D-3188-E399-CC78D2E8A52B}"/>
              </a:ext>
            </a:extLst>
          </p:cNvPr>
          <p:cNvSpPr/>
          <p:nvPr/>
        </p:nvSpPr>
        <p:spPr>
          <a:xfrm>
            <a:off x="5128858"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1" name="Rectangle 450">
            <a:extLst>
              <a:ext uri="{FF2B5EF4-FFF2-40B4-BE49-F238E27FC236}">
                <a16:creationId xmlns:a16="http://schemas.microsoft.com/office/drawing/2014/main" id="{27D2E9AA-F207-72EE-1A9B-FA2D9555A785}"/>
              </a:ext>
            </a:extLst>
          </p:cNvPr>
          <p:cNvSpPr/>
          <p:nvPr/>
        </p:nvSpPr>
        <p:spPr>
          <a:xfrm>
            <a:off x="5458831"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52" name="Rectangle 451">
            <a:extLst>
              <a:ext uri="{FF2B5EF4-FFF2-40B4-BE49-F238E27FC236}">
                <a16:creationId xmlns:a16="http://schemas.microsoft.com/office/drawing/2014/main" id="{49DF95A4-7ED5-A4EA-86E8-F2CAEB7D5505}"/>
              </a:ext>
            </a:extLst>
          </p:cNvPr>
          <p:cNvSpPr/>
          <p:nvPr/>
        </p:nvSpPr>
        <p:spPr>
          <a:xfrm>
            <a:off x="5788804"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53" name="Rectangle 452">
            <a:extLst>
              <a:ext uri="{FF2B5EF4-FFF2-40B4-BE49-F238E27FC236}">
                <a16:creationId xmlns:a16="http://schemas.microsoft.com/office/drawing/2014/main" id="{91FEC07B-6919-10FE-D12B-4B2B59EC9FAC}"/>
              </a:ext>
            </a:extLst>
          </p:cNvPr>
          <p:cNvSpPr/>
          <p:nvPr/>
        </p:nvSpPr>
        <p:spPr>
          <a:xfrm>
            <a:off x="6118777"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54" name="Rectangle 453">
            <a:extLst>
              <a:ext uri="{FF2B5EF4-FFF2-40B4-BE49-F238E27FC236}">
                <a16:creationId xmlns:a16="http://schemas.microsoft.com/office/drawing/2014/main" id="{99A0BB5D-919A-AD6D-3726-79D10E345161}"/>
              </a:ext>
            </a:extLst>
          </p:cNvPr>
          <p:cNvSpPr/>
          <p:nvPr/>
        </p:nvSpPr>
        <p:spPr>
          <a:xfrm>
            <a:off x="6448750"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5" name="Rectangle 454">
            <a:extLst>
              <a:ext uri="{FF2B5EF4-FFF2-40B4-BE49-F238E27FC236}">
                <a16:creationId xmlns:a16="http://schemas.microsoft.com/office/drawing/2014/main" id="{4E1FF094-25D1-7802-042D-6DB3F7CA0C75}"/>
              </a:ext>
            </a:extLst>
          </p:cNvPr>
          <p:cNvSpPr/>
          <p:nvPr/>
        </p:nvSpPr>
        <p:spPr>
          <a:xfrm>
            <a:off x="6778723"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6" name="Rectangle 455">
            <a:extLst>
              <a:ext uri="{FF2B5EF4-FFF2-40B4-BE49-F238E27FC236}">
                <a16:creationId xmlns:a16="http://schemas.microsoft.com/office/drawing/2014/main" id="{F43B26D3-D837-A77D-F123-8266F720B620}"/>
              </a:ext>
            </a:extLst>
          </p:cNvPr>
          <p:cNvSpPr/>
          <p:nvPr/>
        </p:nvSpPr>
        <p:spPr>
          <a:xfrm>
            <a:off x="7108696"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7" name="Rectangle 456">
            <a:extLst>
              <a:ext uri="{FF2B5EF4-FFF2-40B4-BE49-F238E27FC236}">
                <a16:creationId xmlns:a16="http://schemas.microsoft.com/office/drawing/2014/main" id="{65BBCF44-52BB-6421-0B54-03640F37058F}"/>
              </a:ext>
            </a:extLst>
          </p:cNvPr>
          <p:cNvSpPr/>
          <p:nvPr/>
        </p:nvSpPr>
        <p:spPr>
          <a:xfrm>
            <a:off x="7438671"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58" name="Rectangle 457">
            <a:extLst>
              <a:ext uri="{FF2B5EF4-FFF2-40B4-BE49-F238E27FC236}">
                <a16:creationId xmlns:a16="http://schemas.microsoft.com/office/drawing/2014/main" id="{DF46A5B1-B3EE-2F61-1CE6-E45A921ABA95}"/>
              </a:ext>
            </a:extLst>
          </p:cNvPr>
          <p:cNvSpPr/>
          <p:nvPr/>
        </p:nvSpPr>
        <p:spPr>
          <a:xfrm>
            <a:off x="4921251" y="2327275"/>
            <a:ext cx="2895599" cy="294322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Rectangle 460">
            <a:extLst>
              <a:ext uri="{FF2B5EF4-FFF2-40B4-BE49-F238E27FC236}">
                <a16:creationId xmlns:a16="http://schemas.microsoft.com/office/drawing/2014/main" id="{A384C06E-BEF9-2BE9-0CF2-343D6B16E8DC}"/>
              </a:ext>
            </a:extLst>
          </p:cNvPr>
          <p:cNvSpPr/>
          <p:nvPr/>
        </p:nvSpPr>
        <p:spPr>
          <a:xfrm>
            <a:off x="0" y="0"/>
            <a:ext cx="12192000" cy="561975"/>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Cell Cluster Traits – Tree with Table, Matrix &amp; Key/Values</a:t>
            </a:r>
          </a:p>
        </p:txBody>
      </p:sp>
      <p:sp>
        <p:nvSpPr>
          <p:cNvPr id="462" name="Rectangle 461">
            <a:extLst>
              <a:ext uri="{FF2B5EF4-FFF2-40B4-BE49-F238E27FC236}">
                <a16:creationId xmlns:a16="http://schemas.microsoft.com/office/drawing/2014/main" id="{1E91F1F9-258E-7D3D-BFE4-B1C768B3DEAB}"/>
              </a:ext>
            </a:extLst>
          </p:cNvPr>
          <p:cNvSpPr/>
          <p:nvPr/>
        </p:nvSpPr>
        <p:spPr>
          <a:xfrm>
            <a:off x="0" y="551896"/>
            <a:ext cx="12192000" cy="35298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Below are other traits used to find a tree in this 8x8 cell cluster. Grayed out cells would not be considered a part of this cluster.</a:t>
            </a:r>
          </a:p>
        </p:txBody>
      </p:sp>
      <p:sp>
        <p:nvSpPr>
          <p:cNvPr id="3" name="Rectangle 2">
            <a:extLst>
              <a:ext uri="{FF2B5EF4-FFF2-40B4-BE49-F238E27FC236}">
                <a16:creationId xmlns:a16="http://schemas.microsoft.com/office/drawing/2014/main" id="{2E08DCE2-3B93-997A-FFA8-8C92A31F49F8}"/>
              </a:ext>
            </a:extLst>
          </p:cNvPr>
          <p:cNvSpPr/>
          <p:nvPr/>
        </p:nvSpPr>
        <p:spPr>
          <a:xfrm>
            <a:off x="8182169" y="1562100"/>
            <a:ext cx="1771456" cy="439899"/>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Count of Gaps in Column</a:t>
            </a:r>
          </a:p>
        </p:txBody>
      </p:sp>
      <p:cxnSp>
        <p:nvCxnSpPr>
          <p:cNvPr id="30" name="Straight Arrow Connector 29">
            <a:extLst>
              <a:ext uri="{FF2B5EF4-FFF2-40B4-BE49-F238E27FC236}">
                <a16:creationId xmlns:a16="http://schemas.microsoft.com/office/drawing/2014/main" id="{8564D392-D2F8-2A25-D6A7-7D404DDC1E53}"/>
              </a:ext>
            </a:extLst>
          </p:cNvPr>
          <p:cNvCxnSpPr>
            <a:cxnSpLocks/>
            <a:stCxn id="3" idx="1"/>
            <a:endCxn id="493" idx="3"/>
          </p:cNvCxnSpPr>
          <p:nvPr/>
        </p:nvCxnSpPr>
        <p:spPr>
          <a:xfrm flipH="1" flipV="1">
            <a:off x="7696200" y="1781176"/>
            <a:ext cx="485969" cy="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FDDF3166-C192-D01E-BB7E-250A91C55B4E}"/>
              </a:ext>
            </a:extLst>
          </p:cNvPr>
          <p:cNvSpPr/>
          <p:nvPr/>
        </p:nvSpPr>
        <p:spPr>
          <a:xfrm>
            <a:off x="4185883"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0</a:t>
            </a:r>
          </a:p>
        </p:txBody>
      </p:sp>
      <p:sp>
        <p:nvSpPr>
          <p:cNvPr id="41" name="Rectangle 40">
            <a:extLst>
              <a:ext uri="{FF2B5EF4-FFF2-40B4-BE49-F238E27FC236}">
                <a16:creationId xmlns:a16="http://schemas.microsoft.com/office/drawing/2014/main" id="{5C8C8F6F-1824-AA49-E545-A2E8858D7075}"/>
              </a:ext>
            </a:extLst>
          </p:cNvPr>
          <p:cNvSpPr/>
          <p:nvPr/>
        </p:nvSpPr>
        <p:spPr>
          <a:xfrm>
            <a:off x="4185883"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0</a:t>
            </a:r>
          </a:p>
        </p:txBody>
      </p:sp>
      <p:sp>
        <p:nvSpPr>
          <p:cNvPr id="42" name="Rectangle 41">
            <a:extLst>
              <a:ext uri="{FF2B5EF4-FFF2-40B4-BE49-F238E27FC236}">
                <a16:creationId xmlns:a16="http://schemas.microsoft.com/office/drawing/2014/main" id="{0B475A89-6718-79D3-A208-1187E9CA0393}"/>
              </a:ext>
            </a:extLst>
          </p:cNvPr>
          <p:cNvSpPr/>
          <p:nvPr/>
        </p:nvSpPr>
        <p:spPr>
          <a:xfrm>
            <a:off x="4185883"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0</a:t>
            </a:r>
          </a:p>
        </p:txBody>
      </p:sp>
      <p:sp>
        <p:nvSpPr>
          <p:cNvPr id="43" name="Rectangle 42">
            <a:extLst>
              <a:ext uri="{FF2B5EF4-FFF2-40B4-BE49-F238E27FC236}">
                <a16:creationId xmlns:a16="http://schemas.microsoft.com/office/drawing/2014/main" id="{1E2ED28F-C609-321D-06B6-4FDC2261953C}"/>
              </a:ext>
            </a:extLst>
          </p:cNvPr>
          <p:cNvSpPr/>
          <p:nvPr/>
        </p:nvSpPr>
        <p:spPr>
          <a:xfrm>
            <a:off x="4185883"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44" name="Rectangle 43">
            <a:extLst>
              <a:ext uri="{FF2B5EF4-FFF2-40B4-BE49-F238E27FC236}">
                <a16:creationId xmlns:a16="http://schemas.microsoft.com/office/drawing/2014/main" id="{39CA8ECB-6D94-696F-819C-2607B9A9573D}"/>
              </a:ext>
            </a:extLst>
          </p:cNvPr>
          <p:cNvSpPr/>
          <p:nvPr/>
        </p:nvSpPr>
        <p:spPr>
          <a:xfrm>
            <a:off x="4185883"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0</a:t>
            </a:r>
          </a:p>
        </p:txBody>
      </p:sp>
      <p:sp>
        <p:nvSpPr>
          <p:cNvPr id="45" name="Rectangle 44">
            <a:extLst>
              <a:ext uri="{FF2B5EF4-FFF2-40B4-BE49-F238E27FC236}">
                <a16:creationId xmlns:a16="http://schemas.microsoft.com/office/drawing/2014/main" id="{69A0E927-385A-0334-85E8-04CA1B2A3DFE}"/>
              </a:ext>
            </a:extLst>
          </p:cNvPr>
          <p:cNvSpPr/>
          <p:nvPr/>
        </p:nvSpPr>
        <p:spPr>
          <a:xfrm>
            <a:off x="4185883"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0</a:t>
            </a:r>
          </a:p>
        </p:txBody>
      </p:sp>
      <p:sp>
        <p:nvSpPr>
          <p:cNvPr id="46" name="Rectangle 45">
            <a:extLst>
              <a:ext uri="{FF2B5EF4-FFF2-40B4-BE49-F238E27FC236}">
                <a16:creationId xmlns:a16="http://schemas.microsoft.com/office/drawing/2014/main" id="{E5E28A6B-0463-F40D-9CAB-8EBB9AB80011}"/>
              </a:ext>
            </a:extLst>
          </p:cNvPr>
          <p:cNvSpPr/>
          <p:nvPr/>
        </p:nvSpPr>
        <p:spPr>
          <a:xfrm>
            <a:off x="4185883"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0</a:t>
            </a:r>
          </a:p>
        </p:txBody>
      </p:sp>
      <p:sp>
        <p:nvSpPr>
          <p:cNvPr id="47" name="Rectangle 46">
            <a:extLst>
              <a:ext uri="{FF2B5EF4-FFF2-40B4-BE49-F238E27FC236}">
                <a16:creationId xmlns:a16="http://schemas.microsoft.com/office/drawing/2014/main" id="{BCA9B3CE-38BF-38CE-3589-893B1C3B0C91}"/>
              </a:ext>
            </a:extLst>
          </p:cNvPr>
          <p:cNvSpPr/>
          <p:nvPr/>
        </p:nvSpPr>
        <p:spPr>
          <a:xfrm>
            <a:off x="4185883"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0</a:t>
            </a:r>
          </a:p>
        </p:txBody>
      </p:sp>
      <p:sp>
        <p:nvSpPr>
          <p:cNvPr id="48" name="Rectangle 47">
            <a:extLst>
              <a:ext uri="{FF2B5EF4-FFF2-40B4-BE49-F238E27FC236}">
                <a16:creationId xmlns:a16="http://schemas.microsoft.com/office/drawing/2014/main" id="{8AA0E040-D255-6717-D442-6FB0FD311FD0}"/>
              </a:ext>
            </a:extLst>
          </p:cNvPr>
          <p:cNvSpPr/>
          <p:nvPr/>
        </p:nvSpPr>
        <p:spPr>
          <a:xfrm>
            <a:off x="3895725" y="5464289"/>
            <a:ext cx="766764" cy="765061"/>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Count of Gaps in Row</a:t>
            </a:r>
          </a:p>
        </p:txBody>
      </p:sp>
      <p:sp>
        <p:nvSpPr>
          <p:cNvPr id="49" name="Rectangle 48">
            <a:extLst>
              <a:ext uri="{FF2B5EF4-FFF2-40B4-BE49-F238E27FC236}">
                <a16:creationId xmlns:a16="http://schemas.microsoft.com/office/drawing/2014/main" id="{13EED495-1DF8-F5ED-82C1-C33A2D383733}"/>
              </a:ext>
            </a:extLst>
          </p:cNvPr>
          <p:cNvSpPr/>
          <p:nvPr/>
        </p:nvSpPr>
        <p:spPr>
          <a:xfrm>
            <a:off x="4076699" y="2390775"/>
            <a:ext cx="400051" cy="2790825"/>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rgbClr val="0070C0"/>
              </a:solidFill>
            </a:endParaRPr>
          </a:p>
        </p:txBody>
      </p:sp>
      <p:cxnSp>
        <p:nvCxnSpPr>
          <p:cNvPr id="50" name="Straight Arrow Connector 49">
            <a:extLst>
              <a:ext uri="{FF2B5EF4-FFF2-40B4-BE49-F238E27FC236}">
                <a16:creationId xmlns:a16="http://schemas.microsoft.com/office/drawing/2014/main" id="{5E9C5294-9DEF-6179-E0A1-FB7BEBBFDD9E}"/>
              </a:ext>
            </a:extLst>
          </p:cNvPr>
          <p:cNvCxnSpPr>
            <a:cxnSpLocks/>
            <a:stCxn id="48" idx="0"/>
            <a:endCxn id="49" idx="2"/>
          </p:cNvCxnSpPr>
          <p:nvPr/>
        </p:nvCxnSpPr>
        <p:spPr>
          <a:xfrm flipH="1" flipV="1">
            <a:off x="4276725" y="5181600"/>
            <a:ext cx="2382" cy="282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5" name="Rectangle 484">
            <a:extLst>
              <a:ext uri="{FF2B5EF4-FFF2-40B4-BE49-F238E27FC236}">
                <a16:creationId xmlns:a16="http://schemas.microsoft.com/office/drawing/2014/main" id="{E437C843-78E1-5BC1-5CC4-4201451AE301}"/>
              </a:ext>
            </a:extLst>
          </p:cNvPr>
          <p:cNvSpPr/>
          <p:nvPr/>
        </p:nvSpPr>
        <p:spPr>
          <a:xfrm>
            <a:off x="5119333"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p>
        </p:txBody>
      </p:sp>
      <p:sp>
        <p:nvSpPr>
          <p:cNvPr id="486" name="Rectangle 485">
            <a:extLst>
              <a:ext uri="{FF2B5EF4-FFF2-40B4-BE49-F238E27FC236}">
                <a16:creationId xmlns:a16="http://schemas.microsoft.com/office/drawing/2014/main" id="{873E24A8-2866-2CF5-E414-91D28B173697}"/>
              </a:ext>
            </a:extLst>
          </p:cNvPr>
          <p:cNvSpPr/>
          <p:nvPr/>
        </p:nvSpPr>
        <p:spPr>
          <a:xfrm>
            <a:off x="5449306"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p>
        </p:txBody>
      </p:sp>
      <p:sp>
        <p:nvSpPr>
          <p:cNvPr id="487" name="Rectangle 486">
            <a:extLst>
              <a:ext uri="{FF2B5EF4-FFF2-40B4-BE49-F238E27FC236}">
                <a16:creationId xmlns:a16="http://schemas.microsoft.com/office/drawing/2014/main" id="{93E972A6-AD85-73AA-A3F7-2558DEEA268D}"/>
              </a:ext>
            </a:extLst>
          </p:cNvPr>
          <p:cNvSpPr/>
          <p:nvPr/>
        </p:nvSpPr>
        <p:spPr>
          <a:xfrm>
            <a:off x="5779279"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488" name="Rectangle 487">
            <a:extLst>
              <a:ext uri="{FF2B5EF4-FFF2-40B4-BE49-F238E27FC236}">
                <a16:creationId xmlns:a16="http://schemas.microsoft.com/office/drawing/2014/main" id="{729766C3-8A15-2635-3CC4-D90A997020D6}"/>
              </a:ext>
            </a:extLst>
          </p:cNvPr>
          <p:cNvSpPr/>
          <p:nvPr/>
        </p:nvSpPr>
        <p:spPr>
          <a:xfrm>
            <a:off x="6109252"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0</a:t>
            </a:r>
          </a:p>
        </p:txBody>
      </p:sp>
      <p:sp>
        <p:nvSpPr>
          <p:cNvPr id="489" name="Rectangle 488">
            <a:extLst>
              <a:ext uri="{FF2B5EF4-FFF2-40B4-BE49-F238E27FC236}">
                <a16:creationId xmlns:a16="http://schemas.microsoft.com/office/drawing/2014/main" id="{7C84987D-80FA-B991-4453-DB63D26DFE9D}"/>
              </a:ext>
            </a:extLst>
          </p:cNvPr>
          <p:cNvSpPr/>
          <p:nvPr/>
        </p:nvSpPr>
        <p:spPr>
          <a:xfrm>
            <a:off x="6439225"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490" name="Rectangle 489">
            <a:extLst>
              <a:ext uri="{FF2B5EF4-FFF2-40B4-BE49-F238E27FC236}">
                <a16:creationId xmlns:a16="http://schemas.microsoft.com/office/drawing/2014/main" id="{EF40BFEF-4046-4C68-CF85-B74C7C0DBD0A}"/>
              </a:ext>
            </a:extLst>
          </p:cNvPr>
          <p:cNvSpPr/>
          <p:nvPr/>
        </p:nvSpPr>
        <p:spPr>
          <a:xfrm>
            <a:off x="6769198"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491" name="Rectangle 490">
            <a:extLst>
              <a:ext uri="{FF2B5EF4-FFF2-40B4-BE49-F238E27FC236}">
                <a16:creationId xmlns:a16="http://schemas.microsoft.com/office/drawing/2014/main" id="{CE825B87-97FD-0AED-E6CB-8262362C2078}"/>
              </a:ext>
            </a:extLst>
          </p:cNvPr>
          <p:cNvSpPr/>
          <p:nvPr/>
        </p:nvSpPr>
        <p:spPr>
          <a:xfrm>
            <a:off x="7099171"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492" name="Rectangle 491">
            <a:extLst>
              <a:ext uri="{FF2B5EF4-FFF2-40B4-BE49-F238E27FC236}">
                <a16:creationId xmlns:a16="http://schemas.microsoft.com/office/drawing/2014/main" id="{ACFC64DB-887E-6D15-277C-0707A72A7C49}"/>
              </a:ext>
            </a:extLst>
          </p:cNvPr>
          <p:cNvSpPr/>
          <p:nvPr/>
        </p:nvSpPr>
        <p:spPr>
          <a:xfrm>
            <a:off x="7429146"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493" name="Rectangle 492">
            <a:extLst>
              <a:ext uri="{FF2B5EF4-FFF2-40B4-BE49-F238E27FC236}">
                <a16:creationId xmlns:a16="http://schemas.microsoft.com/office/drawing/2014/main" id="{7399B764-23F7-1A57-86C0-B08AEFC182D0}"/>
              </a:ext>
            </a:extLst>
          </p:cNvPr>
          <p:cNvSpPr/>
          <p:nvPr/>
        </p:nvSpPr>
        <p:spPr>
          <a:xfrm>
            <a:off x="4991099" y="1609726"/>
            <a:ext cx="2705101" cy="342900"/>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rgbClr val="0070C0"/>
              </a:solidFill>
            </a:endParaRPr>
          </a:p>
        </p:txBody>
      </p:sp>
      <p:sp>
        <p:nvSpPr>
          <p:cNvPr id="80" name="Rectangle 79">
            <a:extLst>
              <a:ext uri="{FF2B5EF4-FFF2-40B4-BE49-F238E27FC236}">
                <a16:creationId xmlns:a16="http://schemas.microsoft.com/office/drawing/2014/main" id="{CD84E682-628E-C66E-00EA-C8D05D9A01EF}"/>
              </a:ext>
            </a:extLst>
          </p:cNvPr>
          <p:cNvSpPr/>
          <p:nvPr/>
        </p:nvSpPr>
        <p:spPr>
          <a:xfrm>
            <a:off x="4644519" y="2505637"/>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R1</a:t>
            </a:r>
          </a:p>
        </p:txBody>
      </p:sp>
      <p:sp>
        <p:nvSpPr>
          <p:cNvPr id="81" name="Rectangle 80">
            <a:extLst>
              <a:ext uri="{FF2B5EF4-FFF2-40B4-BE49-F238E27FC236}">
                <a16:creationId xmlns:a16="http://schemas.microsoft.com/office/drawing/2014/main" id="{6EB34542-A210-35D3-A06B-35C264555A5A}"/>
              </a:ext>
            </a:extLst>
          </p:cNvPr>
          <p:cNvSpPr/>
          <p:nvPr/>
        </p:nvSpPr>
        <p:spPr>
          <a:xfrm>
            <a:off x="4644519" y="2847176"/>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R2</a:t>
            </a:r>
          </a:p>
        </p:txBody>
      </p:sp>
      <p:sp>
        <p:nvSpPr>
          <p:cNvPr id="83" name="Rectangle 82">
            <a:extLst>
              <a:ext uri="{FF2B5EF4-FFF2-40B4-BE49-F238E27FC236}">
                <a16:creationId xmlns:a16="http://schemas.microsoft.com/office/drawing/2014/main" id="{D6BADE54-0C47-4A70-3400-8F0E8AA7F9F1}"/>
              </a:ext>
            </a:extLst>
          </p:cNvPr>
          <p:cNvSpPr/>
          <p:nvPr/>
        </p:nvSpPr>
        <p:spPr>
          <a:xfrm>
            <a:off x="4644519" y="3188715"/>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R3</a:t>
            </a:r>
          </a:p>
        </p:txBody>
      </p:sp>
      <p:sp>
        <p:nvSpPr>
          <p:cNvPr id="85" name="Rectangle 84">
            <a:extLst>
              <a:ext uri="{FF2B5EF4-FFF2-40B4-BE49-F238E27FC236}">
                <a16:creationId xmlns:a16="http://schemas.microsoft.com/office/drawing/2014/main" id="{7D6957AB-B544-3171-6A2E-B1BFA4BB6672}"/>
              </a:ext>
            </a:extLst>
          </p:cNvPr>
          <p:cNvSpPr/>
          <p:nvPr/>
        </p:nvSpPr>
        <p:spPr>
          <a:xfrm>
            <a:off x="4644519" y="3530254"/>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R4</a:t>
            </a:r>
          </a:p>
        </p:txBody>
      </p:sp>
      <p:sp>
        <p:nvSpPr>
          <p:cNvPr id="86" name="Rectangle 85">
            <a:extLst>
              <a:ext uri="{FF2B5EF4-FFF2-40B4-BE49-F238E27FC236}">
                <a16:creationId xmlns:a16="http://schemas.microsoft.com/office/drawing/2014/main" id="{03A07632-128A-B17A-5685-FEAF3C32BC5F}"/>
              </a:ext>
            </a:extLst>
          </p:cNvPr>
          <p:cNvSpPr/>
          <p:nvPr/>
        </p:nvSpPr>
        <p:spPr>
          <a:xfrm>
            <a:off x="4644519" y="3871793"/>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R5</a:t>
            </a:r>
          </a:p>
        </p:txBody>
      </p:sp>
      <p:sp>
        <p:nvSpPr>
          <p:cNvPr id="87" name="Rectangle 86">
            <a:extLst>
              <a:ext uri="{FF2B5EF4-FFF2-40B4-BE49-F238E27FC236}">
                <a16:creationId xmlns:a16="http://schemas.microsoft.com/office/drawing/2014/main" id="{47840A9F-C862-19F2-AC06-13440122F089}"/>
              </a:ext>
            </a:extLst>
          </p:cNvPr>
          <p:cNvSpPr/>
          <p:nvPr/>
        </p:nvSpPr>
        <p:spPr>
          <a:xfrm>
            <a:off x="4644519" y="4213332"/>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R6</a:t>
            </a:r>
          </a:p>
        </p:txBody>
      </p:sp>
      <p:sp>
        <p:nvSpPr>
          <p:cNvPr id="88" name="Rectangle 87">
            <a:extLst>
              <a:ext uri="{FF2B5EF4-FFF2-40B4-BE49-F238E27FC236}">
                <a16:creationId xmlns:a16="http://schemas.microsoft.com/office/drawing/2014/main" id="{7933737A-C26B-F9D7-470A-E938A47756E9}"/>
              </a:ext>
            </a:extLst>
          </p:cNvPr>
          <p:cNvSpPr/>
          <p:nvPr/>
        </p:nvSpPr>
        <p:spPr>
          <a:xfrm>
            <a:off x="4644519" y="4554871"/>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R7</a:t>
            </a:r>
          </a:p>
        </p:txBody>
      </p:sp>
      <p:sp>
        <p:nvSpPr>
          <p:cNvPr id="91" name="Rectangle 90">
            <a:extLst>
              <a:ext uri="{FF2B5EF4-FFF2-40B4-BE49-F238E27FC236}">
                <a16:creationId xmlns:a16="http://schemas.microsoft.com/office/drawing/2014/main" id="{893D82B7-E21C-EBB2-B84E-D2B7F1858B9C}"/>
              </a:ext>
            </a:extLst>
          </p:cNvPr>
          <p:cNvSpPr/>
          <p:nvPr/>
        </p:nvSpPr>
        <p:spPr>
          <a:xfrm>
            <a:off x="4644519" y="4896412"/>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R8</a:t>
            </a:r>
          </a:p>
        </p:txBody>
      </p:sp>
      <p:sp>
        <p:nvSpPr>
          <p:cNvPr id="105" name="Rectangle 104">
            <a:extLst>
              <a:ext uri="{FF2B5EF4-FFF2-40B4-BE49-F238E27FC236}">
                <a16:creationId xmlns:a16="http://schemas.microsoft.com/office/drawing/2014/main" id="{BE827E37-6B62-4452-1D8B-BA53E9A5E693}"/>
              </a:ext>
            </a:extLst>
          </p:cNvPr>
          <p:cNvSpPr/>
          <p:nvPr/>
        </p:nvSpPr>
        <p:spPr>
          <a:xfrm>
            <a:off x="5128858"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106" name="Rectangle 105">
            <a:extLst>
              <a:ext uri="{FF2B5EF4-FFF2-40B4-BE49-F238E27FC236}">
                <a16:creationId xmlns:a16="http://schemas.microsoft.com/office/drawing/2014/main" id="{C50CE98D-D435-1319-A2F8-DE709A549CCE}"/>
              </a:ext>
            </a:extLst>
          </p:cNvPr>
          <p:cNvSpPr/>
          <p:nvPr/>
        </p:nvSpPr>
        <p:spPr>
          <a:xfrm>
            <a:off x="5458831"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07" name="Rectangle 106">
            <a:extLst>
              <a:ext uri="{FF2B5EF4-FFF2-40B4-BE49-F238E27FC236}">
                <a16:creationId xmlns:a16="http://schemas.microsoft.com/office/drawing/2014/main" id="{1C1FB070-62FA-0063-FBE8-604B65EBF9D7}"/>
              </a:ext>
            </a:extLst>
          </p:cNvPr>
          <p:cNvSpPr/>
          <p:nvPr/>
        </p:nvSpPr>
        <p:spPr>
          <a:xfrm>
            <a:off x="5788804"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08" name="Rectangle 107">
            <a:extLst>
              <a:ext uri="{FF2B5EF4-FFF2-40B4-BE49-F238E27FC236}">
                <a16:creationId xmlns:a16="http://schemas.microsoft.com/office/drawing/2014/main" id="{2A11AC23-00F3-136E-A7A2-D92B010323A2}"/>
              </a:ext>
            </a:extLst>
          </p:cNvPr>
          <p:cNvSpPr/>
          <p:nvPr/>
        </p:nvSpPr>
        <p:spPr>
          <a:xfrm>
            <a:off x="6118777"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10" name="Rectangle 109">
            <a:extLst>
              <a:ext uri="{FF2B5EF4-FFF2-40B4-BE49-F238E27FC236}">
                <a16:creationId xmlns:a16="http://schemas.microsoft.com/office/drawing/2014/main" id="{7A233358-1CF8-C962-23D5-879FB756A1FA}"/>
              </a:ext>
            </a:extLst>
          </p:cNvPr>
          <p:cNvSpPr/>
          <p:nvPr/>
        </p:nvSpPr>
        <p:spPr>
          <a:xfrm>
            <a:off x="6448750" y="2505637"/>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11" name="Rectangle 110">
            <a:extLst>
              <a:ext uri="{FF2B5EF4-FFF2-40B4-BE49-F238E27FC236}">
                <a16:creationId xmlns:a16="http://schemas.microsoft.com/office/drawing/2014/main" id="{B1D77986-52DB-53AD-BD5B-04FAD95C8A76}"/>
              </a:ext>
            </a:extLst>
          </p:cNvPr>
          <p:cNvSpPr/>
          <p:nvPr/>
        </p:nvSpPr>
        <p:spPr>
          <a:xfrm>
            <a:off x="6778723" y="2505637"/>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13" name="Rectangle 112">
            <a:extLst>
              <a:ext uri="{FF2B5EF4-FFF2-40B4-BE49-F238E27FC236}">
                <a16:creationId xmlns:a16="http://schemas.microsoft.com/office/drawing/2014/main" id="{7D6E01E9-B1B1-3FC5-5CEE-61223350411D}"/>
              </a:ext>
            </a:extLst>
          </p:cNvPr>
          <p:cNvSpPr/>
          <p:nvPr/>
        </p:nvSpPr>
        <p:spPr>
          <a:xfrm>
            <a:off x="7108696" y="2505637"/>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14" name="Rectangle 113">
            <a:extLst>
              <a:ext uri="{FF2B5EF4-FFF2-40B4-BE49-F238E27FC236}">
                <a16:creationId xmlns:a16="http://schemas.microsoft.com/office/drawing/2014/main" id="{89B7274A-DD3B-B665-D2D7-0D735E845DDD}"/>
              </a:ext>
            </a:extLst>
          </p:cNvPr>
          <p:cNvSpPr/>
          <p:nvPr/>
        </p:nvSpPr>
        <p:spPr>
          <a:xfrm>
            <a:off x="7438671" y="2505637"/>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4" name="Rectangle 53">
            <a:extLst>
              <a:ext uri="{FF2B5EF4-FFF2-40B4-BE49-F238E27FC236}">
                <a16:creationId xmlns:a16="http://schemas.microsoft.com/office/drawing/2014/main" id="{90D2F991-7DE4-A79D-55CA-3B27BAF54FF0}"/>
              </a:ext>
            </a:extLst>
          </p:cNvPr>
          <p:cNvSpPr/>
          <p:nvPr/>
        </p:nvSpPr>
        <p:spPr>
          <a:xfrm>
            <a:off x="5662258" y="574699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1</a:t>
            </a:r>
          </a:p>
        </p:txBody>
      </p:sp>
      <p:cxnSp>
        <p:nvCxnSpPr>
          <p:cNvPr id="55" name="Straight Arrow Connector 54">
            <a:extLst>
              <a:ext uri="{FF2B5EF4-FFF2-40B4-BE49-F238E27FC236}">
                <a16:creationId xmlns:a16="http://schemas.microsoft.com/office/drawing/2014/main" id="{39F0B99C-4798-CC3A-052B-49342739A982}"/>
              </a:ext>
            </a:extLst>
          </p:cNvPr>
          <p:cNvCxnSpPr>
            <a:cxnSpLocks/>
            <a:stCxn id="48" idx="3"/>
            <a:endCxn id="54" idx="1"/>
          </p:cNvCxnSpPr>
          <p:nvPr/>
        </p:nvCxnSpPr>
        <p:spPr>
          <a:xfrm flipV="1">
            <a:off x="4662489" y="5835773"/>
            <a:ext cx="999769" cy="11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9B5A6490-3D7F-F773-40AB-734B9B3B4877}"/>
              </a:ext>
            </a:extLst>
          </p:cNvPr>
          <p:cNvSpPr/>
          <p:nvPr/>
        </p:nvSpPr>
        <p:spPr>
          <a:xfrm>
            <a:off x="4829175" y="5705475"/>
            <a:ext cx="609600" cy="266700"/>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65000"/>
                  </a:schemeClr>
                </a:solidFill>
              </a:rPr>
              <a:t>(max)</a:t>
            </a:r>
          </a:p>
        </p:txBody>
      </p:sp>
      <p:sp>
        <p:nvSpPr>
          <p:cNvPr id="459" name="Rectangle 458">
            <a:extLst>
              <a:ext uri="{FF2B5EF4-FFF2-40B4-BE49-F238E27FC236}">
                <a16:creationId xmlns:a16="http://schemas.microsoft.com/office/drawing/2014/main" id="{2468B7A6-BDFC-EF6D-FBB0-8D4E4C4F1006}"/>
              </a:ext>
            </a:extLst>
          </p:cNvPr>
          <p:cNvSpPr/>
          <p:nvPr/>
        </p:nvSpPr>
        <p:spPr>
          <a:xfrm>
            <a:off x="6191250" y="5688225"/>
            <a:ext cx="1943099" cy="295095"/>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Max Gaps in Any Row</a:t>
            </a:r>
          </a:p>
        </p:txBody>
      </p:sp>
      <p:cxnSp>
        <p:nvCxnSpPr>
          <p:cNvPr id="460" name="Straight Arrow Connector 459">
            <a:extLst>
              <a:ext uri="{FF2B5EF4-FFF2-40B4-BE49-F238E27FC236}">
                <a16:creationId xmlns:a16="http://schemas.microsoft.com/office/drawing/2014/main" id="{DC9A970F-02E3-9272-79FF-F3718F3B1893}"/>
              </a:ext>
            </a:extLst>
          </p:cNvPr>
          <p:cNvCxnSpPr>
            <a:cxnSpLocks/>
            <a:stCxn id="459" idx="1"/>
            <a:endCxn id="54" idx="3"/>
          </p:cNvCxnSpPr>
          <p:nvPr/>
        </p:nvCxnSpPr>
        <p:spPr>
          <a:xfrm flipH="1">
            <a:off x="5839812" y="5835773"/>
            <a:ext cx="351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5" name="Rectangle 464">
            <a:extLst>
              <a:ext uri="{FF2B5EF4-FFF2-40B4-BE49-F238E27FC236}">
                <a16:creationId xmlns:a16="http://schemas.microsoft.com/office/drawing/2014/main" id="{F96382FC-A3E3-FED7-BCBB-BD7B893ADB25}"/>
              </a:ext>
            </a:extLst>
          </p:cNvPr>
          <p:cNvSpPr/>
          <p:nvPr/>
        </p:nvSpPr>
        <p:spPr>
          <a:xfrm>
            <a:off x="8991600" y="259080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2</a:t>
            </a:r>
          </a:p>
        </p:txBody>
      </p:sp>
      <p:cxnSp>
        <p:nvCxnSpPr>
          <p:cNvPr id="468" name="Straight Arrow Connector 467">
            <a:extLst>
              <a:ext uri="{FF2B5EF4-FFF2-40B4-BE49-F238E27FC236}">
                <a16:creationId xmlns:a16="http://schemas.microsoft.com/office/drawing/2014/main" id="{6CD1A03A-1985-40D4-86C5-73DCD1F1998A}"/>
              </a:ext>
            </a:extLst>
          </p:cNvPr>
          <p:cNvCxnSpPr>
            <a:cxnSpLocks/>
            <a:stCxn id="3" idx="2"/>
            <a:endCxn id="465" idx="0"/>
          </p:cNvCxnSpPr>
          <p:nvPr/>
        </p:nvCxnSpPr>
        <p:spPr>
          <a:xfrm>
            <a:off x="9067897" y="2001999"/>
            <a:ext cx="12480" cy="588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7" name="Rectangle 466">
            <a:extLst>
              <a:ext uri="{FF2B5EF4-FFF2-40B4-BE49-F238E27FC236}">
                <a16:creationId xmlns:a16="http://schemas.microsoft.com/office/drawing/2014/main" id="{C20DA052-45B1-7AC4-798F-9593DA9F620A}"/>
              </a:ext>
            </a:extLst>
          </p:cNvPr>
          <p:cNvSpPr/>
          <p:nvPr/>
        </p:nvSpPr>
        <p:spPr>
          <a:xfrm>
            <a:off x="8753475" y="2114550"/>
            <a:ext cx="609600" cy="266700"/>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65000"/>
                  </a:schemeClr>
                </a:solidFill>
              </a:rPr>
              <a:t>(max)</a:t>
            </a:r>
          </a:p>
        </p:txBody>
      </p:sp>
      <p:sp>
        <p:nvSpPr>
          <p:cNvPr id="474" name="Rectangle 473">
            <a:extLst>
              <a:ext uri="{FF2B5EF4-FFF2-40B4-BE49-F238E27FC236}">
                <a16:creationId xmlns:a16="http://schemas.microsoft.com/office/drawing/2014/main" id="{24FE1177-59AD-705D-C7AF-74273351FA58}"/>
              </a:ext>
            </a:extLst>
          </p:cNvPr>
          <p:cNvSpPr/>
          <p:nvPr/>
        </p:nvSpPr>
        <p:spPr>
          <a:xfrm>
            <a:off x="8105775" y="3068850"/>
            <a:ext cx="1943099" cy="512550"/>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Max Gaps in Any Column</a:t>
            </a:r>
          </a:p>
        </p:txBody>
      </p:sp>
      <p:cxnSp>
        <p:nvCxnSpPr>
          <p:cNvPr id="475" name="Straight Arrow Connector 474">
            <a:extLst>
              <a:ext uri="{FF2B5EF4-FFF2-40B4-BE49-F238E27FC236}">
                <a16:creationId xmlns:a16="http://schemas.microsoft.com/office/drawing/2014/main" id="{CD2A745A-26A1-8687-0195-33FED226DCD3}"/>
              </a:ext>
            </a:extLst>
          </p:cNvPr>
          <p:cNvCxnSpPr>
            <a:cxnSpLocks/>
            <a:stCxn id="474" idx="0"/>
            <a:endCxn id="465" idx="2"/>
          </p:cNvCxnSpPr>
          <p:nvPr/>
        </p:nvCxnSpPr>
        <p:spPr>
          <a:xfrm flipV="1">
            <a:off x="9077325" y="2768354"/>
            <a:ext cx="3052" cy="300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256B1565-767E-906E-7C0C-B72A2655B74B}"/>
              </a:ext>
            </a:extLst>
          </p:cNvPr>
          <p:cNvSpPr/>
          <p:nvPr/>
        </p:nvSpPr>
        <p:spPr>
          <a:xfrm>
            <a:off x="5063619" y="1121790"/>
            <a:ext cx="265524" cy="170888"/>
          </a:xfrm>
          <a:prstGeom prst="rect">
            <a:avLst/>
          </a:prstGeom>
          <a:solidFill>
            <a:srgbClr val="00B050"/>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R3</a:t>
            </a:r>
          </a:p>
        </p:txBody>
      </p:sp>
      <p:sp>
        <p:nvSpPr>
          <p:cNvPr id="28" name="Rectangle 27">
            <a:extLst>
              <a:ext uri="{FF2B5EF4-FFF2-40B4-BE49-F238E27FC236}">
                <a16:creationId xmlns:a16="http://schemas.microsoft.com/office/drawing/2014/main" id="{FBF6374A-7F5C-5CF4-A63E-A5013CF7C836}"/>
              </a:ext>
            </a:extLst>
          </p:cNvPr>
          <p:cNvSpPr/>
          <p:nvPr/>
        </p:nvSpPr>
        <p:spPr>
          <a:xfrm>
            <a:off x="5063619" y="1357193"/>
            <a:ext cx="265524" cy="170888"/>
          </a:xfrm>
          <a:prstGeom prst="rect">
            <a:avLst/>
          </a:prstGeom>
          <a:solidFill>
            <a:srgbClr val="00B050"/>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R5</a:t>
            </a:r>
          </a:p>
        </p:txBody>
      </p:sp>
      <p:sp>
        <p:nvSpPr>
          <p:cNvPr id="32" name="Rectangle 31">
            <a:extLst>
              <a:ext uri="{FF2B5EF4-FFF2-40B4-BE49-F238E27FC236}">
                <a16:creationId xmlns:a16="http://schemas.microsoft.com/office/drawing/2014/main" id="{0B41FA64-0ECD-7365-BC7D-FB1598D07D8E}"/>
              </a:ext>
            </a:extLst>
          </p:cNvPr>
          <p:cNvSpPr/>
          <p:nvPr/>
        </p:nvSpPr>
        <p:spPr>
          <a:xfrm>
            <a:off x="5387469" y="1120429"/>
            <a:ext cx="265524" cy="170888"/>
          </a:xfrm>
          <a:prstGeom prst="rect">
            <a:avLst/>
          </a:prstGeom>
          <a:solidFill>
            <a:srgbClr val="00B050"/>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R4</a:t>
            </a:r>
          </a:p>
        </p:txBody>
      </p:sp>
      <p:sp>
        <p:nvSpPr>
          <p:cNvPr id="33" name="Rectangle 32">
            <a:extLst>
              <a:ext uri="{FF2B5EF4-FFF2-40B4-BE49-F238E27FC236}">
                <a16:creationId xmlns:a16="http://schemas.microsoft.com/office/drawing/2014/main" id="{B554A3A5-68BE-1AC7-39C4-EFA3497E0A55}"/>
              </a:ext>
            </a:extLst>
          </p:cNvPr>
          <p:cNvSpPr/>
          <p:nvPr/>
        </p:nvSpPr>
        <p:spPr>
          <a:xfrm>
            <a:off x="5387469" y="1355832"/>
            <a:ext cx="265524" cy="170888"/>
          </a:xfrm>
          <a:prstGeom prst="rect">
            <a:avLst/>
          </a:prstGeom>
          <a:solidFill>
            <a:srgbClr val="00B050"/>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R6</a:t>
            </a:r>
          </a:p>
        </p:txBody>
      </p:sp>
      <p:sp>
        <p:nvSpPr>
          <p:cNvPr id="34" name="Rectangle 33">
            <a:extLst>
              <a:ext uri="{FF2B5EF4-FFF2-40B4-BE49-F238E27FC236}">
                <a16:creationId xmlns:a16="http://schemas.microsoft.com/office/drawing/2014/main" id="{3930484C-0893-0799-D789-200C6327AB2F}"/>
              </a:ext>
            </a:extLst>
          </p:cNvPr>
          <p:cNvSpPr/>
          <p:nvPr/>
        </p:nvSpPr>
        <p:spPr>
          <a:xfrm>
            <a:off x="5720844" y="1355832"/>
            <a:ext cx="265524" cy="170888"/>
          </a:xfrm>
          <a:prstGeom prst="rect">
            <a:avLst/>
          </a:prstGeom>
          <a:solidFill>
            <a:srgbClr val="00B050"/>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R6</a:t>
            </a:r>
          </a:p>
        </p:txBody>
      </p:sp>
      <p:sp>
        <p:nvSpPr>
          <p:cNvPr id="35" name="Rectangle 34">
            <a:extLst>
              <a:ext uri="{FF2B5EF4-FFF2-40B4-BE49-F238E27FC236}">
                <a16:creationId xmlns:a16="http://schemas.microsoft.com/office/drawing/2014/main" id="{06814271-0595-1BDB-1526-132DEF64BC87}"/>
              </a:ext>
            </a:extLst>
          </p:cNvPr>
          <p:cNvSpPr/>
          <p:nvPr/>
        </p:nvSpPr>
        <p:spPr>
          <a:xfrm>
            <a:off x="3724471" y="3534337"/>
            <a:ext cx="236324" cy="177554"/>
          </a:xfrm>
          <a:prstGeom prst="rect">
            <a:avLst/>
          </a:prstGeom>
          <a:solidFill>
            <a:srgbClr val="00B050"/>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C2</a:t>
            </a:r>
          </a:p>
        </p:txBody>
      </p:sp>
    </p:spTree>
    <p:extLst>
      <p:ext uri="{BB962C8B-B14F-4D97-AF65-F5344CB8AC3E}">
        <p14:creationId xmlns:p14="http://schemas.microsoft.com/office/powerpoint/2010/main" val="176894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2D0C2D-D0F8-687B-6907-401C59946FC2}"/>
            </a:ext>
          </a:extLst>
        </p:cNvPr>
        <p:cNvGrpSpPr/>
        <p:nvPr/>
      </p:nvGrpSpPr>
      <p:grpSpPr>
        <a:xfrm>
          <a:off x="0" y="0"/>
          <a:ext cx="0" cy="0"/>
          <a:chOff x="0" y="0"/>
          <a:chExt cx="0" cy="0"/>
        </a:xfrm>
      </p:grpSpPr>
      <p:sp>
        <p:nvSpPr>
          <p:cNvPr id="394" name="Rectangle 393">
            <a:extLst>
              <a:ext uri="{FF2B5EF4-FFF2-40B4-BE49-F238E27FC236}">
                <a16:creationId xmlns:a16="http://schemas.microsoft.com/office/drawing/2014/main" id="{A1B74DD3-8C86-9E1B-7EA5-BB443FBB5644}"/>
              </a:ext>
            </a:extLst>
          </p:cNvPr>
          <p:cNvSpPr/>
          <p:nvPr/>
        </p:nvSpPr>
        <p:spPr>
          <a:xfrm>
            <a:off x="5099473"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C1</a:t>
            </a:r>
          </a:p>
        </p:txBody>
      </p:sp>
      <p:sp>
        <p:nvSpPr>
          <p:cNvPr id="395" name="Rectangle 394">
            <a:extLst>
              <a:ext uri="{FF2B5EF4-FFF2-40B4-BE49-F238E27FC236}">
                <a16:creationId xmlns:a16="http://schemas.microsoft.com/office/drawing/2014/main" id="{65C567DF-A1AF-28A9-06E9-BC925E64E5FA}"/>
              </a:ext>
            </a:extLst>
          </p:cNvPr>
          <p:cNvSpPr/>
          <p:nvPr/>
        </p:nvSpPr>
        <p:spPr>
          <a:xfrm>
            <a:off x="5429446"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C2</a:t>
            </a:r>
          </a:p>
        </p:txBody>
      </p:sp>
      <p:sp>
        <p:nvSpPr>
          <p:cNvPr id="396" name="Rectangle 395">
            <a:extLst>
              <a:ext uri="{FF2B5EF4-FFF2-40B4-BE49-F238E27FC236}">
                <a16:creationId xmlns:a16="http://schemas.microsoft.com/office/drawing/2014/main" id="{8A00BC28-490E-3DB2-102B-429B2FD5473B}"/>
              </a:ext>
            </a:extLst>
          </p:cNvPr>
          <p:cNvSpPr/>
          <p:nvPr/>
        </p:nvSpPr>
        <p:spPr>
          <a:xfrm>
            <a:off x="5759419"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C3</a:t>
            </a:r>
          </a:p>
        </p:txBody>
      </p:sp>
      <p:sp>
        <p:nvSpPr>
          <p:cNvPr id="397" name="Rectangle 396">
            <a:extLst>
              <a:ext uri="{FF2B5EF4-FFF2-40B4-BE49-F238E27FC236}">
                <a16:creationId xmlns:a16="http://schemas.microsoft.com/office/drawing/2014/main" id="{D83635BB-B5B6-9337-6E32-634D74878CAB}"/>
              </a:ext>
            </a:extLst>
          </p:cNvPr>
          <p:cNvSpPr/>
          <p:nvPr/>
        </p:nvSpPr>
        <p:spPr>
          <a:xfrm>
            <a:off x="6089392"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C4</a:t>
            </a:r>
          </a:p>
        </p:txBody>
      </p:sp>
      <p:sp>
        <p:nvSpPr>
          <p:cNvPr id="398" name="Rectangle 397">
            <a:extLst>
              <a:ext uri="{FF2B5EF4-FFF2-40B4-BE49-F238E27FC236}">
                <a16:creationId xmlns:a16="http://schemas.microsoft.com/office/drawing/2014/main" id="{167B1E30-6D3D-ACAF-708D-E642FD4DF024}"/>
              </a:ext>
            </a:extLst>
          </p:cNvPr>
          <p:cNvSpPr/>
          <p:nvPr/>
        </p:nvSpPr>
        <p:spPr>
          <a:xfrm>
            <a:off x="6419365"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C5</a:t>
            </a:r>
          </a:p>
        </p:txBody>
      </p:sp>
      <p:sp>
        <p:nvSpPr>
          <p:cNvPr id="399" name="Rectangle 398">
            <a:extLst>
              <a:ext uri="{FF2B5EF4-FFF2-40B4-BE49-F238E27FC236}">
                <a16:creationId xmlns:a16="http://schemas.microsoft.com/office/drawing/2014/main" id="{54D4AC52-2D62-4514-780C-B45B2BCF0101}"/>
              </a:ext>
            </a:extLst>
          </p:cNvPr>
          <p:cNvSpPr/>
          <p:nvPr/>
        </p:nvSpPr>
        <p:spPr>
          <a:xfrm>
            <a:off x="6749338"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C6</a:t>
            </a:r>
          </a:p>
        </p:txBody>
      </p:sp>
      <p:sp>
        <p:nvSpPr>
          <p:cNvPr id="400" name="Rectangle 399">
            <a:extLst>
              <a:ext uri="{FF2B5EF4-FFF2-40B4-BE49-F238E27FC236}">
                <a16:creationId xmlns:a16="http://schemas.microsoft.com/office/drawing/2014/main" id="{5C43A2ED-9A51-A473-1DB5-0A7305AE846F}"/>
              </a:ext>
            </a:extLst>
          </p:cNvPr>
          <p:cNvSpPr/>
          <p:nvPr/>
        </p:nvSpPr>
        <p:spPr>
          <a:xfrm>
            <a:off x="7079311"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C7</a:t>
            </a:r>
          </a:p>
        </p:txBody>
      </p:sp>
      <p:sp>
        <p:nvSpPr>
          <p:cNvPr id="401" name="Rectangle 400">
            <a:extLst>
              <a:ext uri="{FF2B5EF4-FFF2-40B4-BE49-F238E27FC236}">
                <a16:creationId xmlns:a16="http://schemas.microsoft.com/office/drawing/2014/main" id="{D373154F-C081-BC1A-3E6D-BF9EE7F03EF5}"/>
              </a:ext>
            </a:extLst>
          </p:cNvPr>
          <p:cNvSpPr/>
          <p:nvPr/>
        </p:nvSpPr>
        <p:spPr>
          <a:xfrm>
            <a:off x="7409286"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C8</a:t>
            </a:r>
          </a:p>
        </p:txBody>
      </p:sp>
      <p:sp>
        <p:nvSpPr>
          <p:cNvPr id="402" name="Rectangle 401">
            <a:extLst>
              <a:ext uri="{FF2B5EF4-FFF2-40B4-BE49-F238E27FC236}">
                <a16:creationId xmlns:a16="http://schemas.microsoft.com/office/drawing/2014/main" id="{431B2F9C-6760-9EDF-FB12-39AA47616694}"/>
              </a:ext>
            </a:extLst>
          </p:cNvPr>
          <p:cNvSpPr/>
          <p:nvPr/>
        </p:nvSpPr>
        <p:spPr>
          <a:xfrm>
            <a:off x="5128858"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03" name="Rectangle 402">
            <a:extLst>
              <a:ext uri="{FF2B5EF4-FFF2-40B4-BE49-F238E27FC236}">
                <a16:creationId xmlns:a16="http://schemas.microsoft.com/office/drawing/2014/main" id="{4A4ECDFC-1D5F-A2C4-FA9D-F18EECD10E00}"/>
              </a:ext>
            </a:extLst>
          </p:cNvPr>
          <p:cNvSpPr/>
          <p:nvPr/>
        </p:nvSpPr>
        <p:spPr>
          <a:xfrm>
            <a:off x="5458831"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04" name="Rectangle 403">
            <a:extLst>
              <a:ext uri="{FF2B5EF4-FFF2-40B4-BE49-F238E27FC236}">
                <a16:creationId xmlns:a16="http://schemas.microsoft.com/office/drawing/2014/main" id="{F18E2D8D-F625-D72B-7863-DB96E04C3E0F}"/>
              </a:ext>
            </a:extLst>
          </p:cNvPr>
          <p:cNvSpPr/>
          <p:nvPr/>
        </p:nvSpPr>
        <p:spPr>
          <a:xfrm>
            <a:off x="5788804"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05" name="Rectangle 404">
            <a:extLst>
              <a:ext uri="{FF2B5EF4-FFF2-40B4-BE49-F238E27FC236}">
                <a16:creationId xmlns:a16="http://schemas.microsoft.com/office/drawing/2014/main" id="{D3CCFADD-0060-8B3C-B887-7BE14D705D49}"/>
              </a:ext>
            </a:extLst>
          </p:cNvPr>
          <p:cNvSpPr/>
          <p:nvPr/>
        </p:nvSpPr>
        <p:spPr>
          <a:xfrm>
            <a:off x="6118777"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6" name="Rectangle 405">
            <a:extLst>
              <a:ext uri="{FF2B5EF4-FFF2-40B4-BE49-F238E27FC236}">
                <a16:creationId xmlns:a16="http://schemas.microsoft.com/office/drawing/2014/main" id="{28ED943A-0673-7924-EF48-09273ECA80F0}"/>
              </a:ext>
            </a:extLst>
          </p:cNvPr>
          <p:cNvSpPr/>
          <p:nvPr/>
        </p:nvSpPr>
        <p:spPr>
          <a:xfrm>
            <a:off x="6448750"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07" name="Rectangle 406">
            <a:extLst>
              <a:ext uri="{FF2B5EF4-FFF2-40B4-BE49-F238E27FC236}">
                <a16:creationId xmlns:a16="http://schemas.microsoft.com/office/drawing/2014/main" id="{48193014-A20F-0468-EB69-FFB13EA9ECF4}"/>
              </a:ext>
            </a:extLst>
          </p:cNvPr>
          <p:cNvSpPr/>
          <p:nvPr/>
        </p:nvSpPr>
        <p:spPr>
          <a:xfrm>
            <a:off x="6778723"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8" name="Rectangle 407">
            <a:extLst>
              <a:ext uri="{FF2B5EF4-FFF2-40B4-BE49-F238E27FC236}">
                <a16:creationId xmlns:a16="http://schemas.microsoft.com/office/drawing/2014/main" id="{B9B369DA-1A4B-B487-094D-2AE4B09FF250}"/>
              </a:ext>
            </a:extLst>
          </p:cNvPr>
          <p:cNvSpPr/>
          <p:nvPr/>
        </p:nvSpPr>
        <p:spPr>
          <a:xfrm>
            <a:off x="7108696"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09" name="Rectangle 408">
            <a:extLst>
              <a:ext uri="{FF2B5EF4-FFF2-40B4-BE49-F238E27FC236}">
                <a16:creationId xmlns:a16="http://schemas.microsoft.com/office/drawing/2014/main" id="{65AC94DA-3AF9-0BC5-844F-8A31DA4B8C12}"/>
              </a:ext>
            </a:extLst>
          </p:cNvPr>
          <p:cNvSpPr/>
          <p:nvPr/>
        </p:nvSpPr>
        <p:spPr>
          <a:xfrm>
            <a:off x="7438671"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0" name="Rectangle 409">
            <a:extLst>
              <a:ext uri="{FF2B5EF4-FFF2-40B4-BE49-F238E27FC236}">
                <a16:creationId xmlns:a16="http://schemas.microsoft.com/office/drawing/2014/main" id="{D8F44580-E34D-FDCC-CE8D-7EF869283758}"/>
              </a:ext>
            </a:extLst>
          </p:cNvPr>
          <p:cNvSpPr/>
          <p:nvPr/>
        </p:nvSpPr>
        <p:spPr>
          <a:xfrm>
            <a:off x="5128858"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1" name="Rectangle 410">
            <a:extLst>
              <a:ext uri="{FF2B5EF4-FFF2-40B4-BE49-F238E27FC236}">
                <a16:creationId xmlns:a16="http://schemas.microsoft.com/office/drawing/2014/main" id="{98319812-104B-2619-FD8B-50FA2FF46BBD}"/>
              </a:ext>
            </a:extLst>
          </p:cNvPr>
          <p:cNvSpPr/>
          <p:nvPr/>
        </p:nvSpPr>
        <p:spPr>
          <a:xfrm>
            <a:off x="5458831"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2" name="Rectangle 411">
            <a:extLst>
              <a:ext uri="{FF2B5EF4-FFF2-40B4-BE49-F238E27FC236}">
                <a16:creationId xmlns:a16="http://schemas.microsoft.com/office/drawing/2014/main" id="{B584AAD8-041A-C483-6066-F49281BF62B2}"/>
              </a:ext>
            </a:extLst>
          </p:cNvPr>
          <p:cNvSpPr/>
          <p:nvPr/>
        </p:nvSpPr>
        <p:spPr>
          <a:xfrm>
            <a:off x="5788804"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3" name="Rectangle 412">
            <a:extLst>
              <a:ext uri="{FF2B5EF4-FFF2-40B4-BE49-F238E27FC236}">
                <a16:creationId xmlns:a16="http://schemas.microsoft.com/office/drawing/2014/main" id="{28080A14-DA14-24FC-4EC4-56293908DD4D}"/>
              </a:ext>
            </a:extLst>
          </p:cNvPr>
          <p:cNvSpPr/>
          <p:nvPr/>
        </p:nvSpPr>
        <p:spPr>
          <a:xfrm>
            <a:off x="6118777"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4" name="Rectangle 413">
            <a:extLst>
              <a:ext uri="{FF2B5EF4-FFF2-40B4-BE49-F238E27FC236}">
                <a16:creationId xmlns:a16="http://schemas.microsoft.com/office/drawing/2014/main" id="{A22336F9-6591-9C8D-C308-9A4AC6DE005D}"/>
              </a:ext>
            </a:extLst>
          </p:cNvPr>
          <p:cNvSpPr/>
          <p:nvPr/>
        </p:nvSpPr>
        <p:spPr>
          <a:xfrm>
            <a:off x="6448750"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5" name="Rectangle 414">
            <a:extLst>
              <a:ext uri="{FF2B5EF4-FFF2-40B4-BE49-F238E27FC236}">
                <a16:creationId xmlns:a16="http://schemas.microsoft.com/office/drawing/2014/main" id="{BFCB4D69-56A9-F359-5649-A8BFBCBB2461}"/>
              </a:ext>
            </a:extLst>
          </p:cNvPr>
          <p:cNvSpPr/>
          <p:nvPr/>
        </p:nvSpPr>
        <p:spPr>
          <a:xfrm>
            <a:off x="6778723"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6" name="Rectangle 415">
            <a:extLst>
              <a:ext uri="{FF2B5EF4-FFF2-40B4-BE49-F238E27FC236}">
                <a16:creationId xmlns:a16="http://schemas.microsoft.com/office/drawing/2014/main" id="{1766A43D-1746-3945-EE79-3F1944A021A5}"/>
              </a:ext>
            </a:extLst>
          </p:cNvPr>
          <p:cNvSpPr/>
          <p:nvPr/>
        </p:nvSpPr>
        <p:spPr>
          <a:xfrm>
            <a:off x="7108696"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7" name="Rectangle 416">
            <a:extLst>
              <a:ext uri="{FF2B5EF4-FFF2-40B4-BE49-F238E27FC236}">
                <a16:creationId xmlns:a16="http://schemas.microsoft.com/office/drawing/2014/main" id="{D4E0A241-8730-365A-A876-4E7794373F9D}"/>
              </a:ext>
            </a:extLst>
          </p:cNvPr>
          <p:cNvSpPr/>
          <p:nvPr/>
        </p:nvSpPr>
        <p:spPr>
          <a:xfrm>
            <a:off x="7438671"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8" name="Rectangle 417">
            <a:extLst>
              <a:ext uri="{FF2B5EF4-FFF2-40B4-BE49-F238E27FC236}">
                <a16:creationId xmlns:a16="http://schemas.microsoft.com/office/drawing/2014/main" id="{7323EB59-0D05-90DF-AF4F-9981517671C4}"/>
              </a:ext>
            </a:extLst>
          </p:cNvPr>
          <p:cNvSpPr/>
          <p:nvPr/>
        </p:nvSpPr>
        <p:spPr>
          <a:xfrm>
            <a:off x="5128858"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19" name="Rectangle 418">
            <a:extLst>
              <a:ext uri="{FF2B5EF4-FFF2-40B4-BE49-F238E27FC236}">
                <a16:creationId xmlns:a16="http://schemas.microsoft.com/office/drawing/2014/main" id="{450D6D8F-FB5E-E41B-51A6-AB6C0A2647BC}"/>
              </a:ext>
            </a:extLst>
          </p:cNvPr>
          <p:cNvSpPr/>
          <p:nvPr/>
        </p:nvSpPr>
        <p:spPr>
          <a:xfrm>
            <a:off x="5458831"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20" name="Rectangle 419">
            <a:extLst>
              <a:ext uri="{FF2B5EF4-FFF2-40B4-BE49-F238E27FC236}">
                <a16:creationId xmlns:a16="http://schemas.microsoft.com/office/drawing/2014/main" id="{80836080-676B-148A-3AC0-7ED4FE3273DC}"/>
              </a:ext>
            </a:extLst>
          </p:cNvPr>
          <p:cNvSpPr/>
          <p:nvPr/>
        </p:nvSpPr>
        <p:spPr>
          <a:xfrm>
            <a:off x="5788804"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21" name="Rectangle 420">
            <a:extLst>
              <a:ext uri="{FF2B5EF4-FFF2-40B4-BE49-F238E27FC236}">
                <a16:creationId xmlns:a16="http://schemas.microsoft.com/office/drawing/2014/main" id="{29E186C6-5A5C-4784-01F0-E940C09BE0F7}"/>
              </a:ext>
            </a:extLst>
          </p:cNvPr>
          <p:cNvSpPr/>
          <p:nvPr/>
        </p:nvSpPr>
        <p:spPr>
          <a:xfrm>
            <a:off x="6118777"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2" name="Rectangle 421">
            <a:extLst>
              <a:ext uri="{FF2B5EF4-FFF2-40B4-BE49-F238E27FC236}">
                <a16:creationId xmlns:a16="http://schemas.microsoft.com/office/drawing/2014/main" id="{F37BFA5E-93DD-5307-B0CD-CE01FF6EECE8}"/>
              </a:ext>
            </a:extLst>
          </p:cNvPr>
          <p:cNvSpPr/>
          <p:nvPr/>
        </p:nvSpPr>
        <p:spPr>
          <a:xfrm>
            <a:off x="6448750"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3" name="Rectangle 422">
            <a:extLst>
              <a:ext uri="{FF2B5EF4-FFF2-40B4-BE49-F238E27FC236}">
                <a16:creationId xmlns:a16="http://schemas.microsoft.com/office/drawing/2014/main" id="{71CFA488-5C84-F315-3118-137AE2265ADD}"/>
              </a:ext>
            </a:extLst>
          </p:cNvPr>
          <p:cNvSpPr/>
          <p:nvPr/>
        </p:nvSpPr>
        <p:spPr>
          <a:xfrm>
            <a:off x="6778723"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4" name="Rectangle 423">
            <a:extLst>
              <a:ext uri="{FF2B5EF4-FFF2-40B4-BE49-F238E27FC236}">
                <a16:creationId xmlns:a16="http://schemas.microsoft.com/office/drawing/2014/main" id="{C2A43D32-B894-EC11-4A7C-8461F6CDF3A8}"/>
              </a:ext>
            </a:extLst>
          </p:cNvPr>
          <p:cNvSpPr/>
          <p:nvPr/>
        </p:nvSpPr>
        <p:spPr>
          <a:xfrm>
            <a:off x="7108696"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5" name="Rectangle 424">
            <a:extLst>
              <a:ext uri="{FF2B5EF4-FFF2-40B4-BE49-F238E27FC236}">
                <a16:creationId xmlns:a16="http://schemas.microsoft.com/office/drawing/2014/main" id="{CE9DBD84-41A4-06FE-EA31-D1C1E7AF274A}"/>
              </a:ext>
            </a:extLst>
          </p:cNvPr>
          <p:cNvSpPr/>
          <p:nvPr/>
        </p:nvSpPr>
        <p:spPr>
          <a:xfrm>
            <a:off x="7438671"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26" name="Rectangle 425">
            <a:extLst>
              <a:ext uri="{FF2B5EF4-FFF2-40B4-BE49-F238E27FC236}">
                <a16:creationId xmlns:a16="http://schemas.microsoft.com/office/drawing/2014/main" id="{6BDE1862-7484-0ED2-0E91-5E9DE5B03D2A}"/>
              </a:ext>
            </a:extLst>
          </p:cNvPr>
          <p:cNvSpPr/>
          <p:nvPr/>
        </p:nvSpPr>
        <p:spPr>
          <a:xfrm>
            <a:off x="5128858"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7" name="Rectangle 426">
            <a:extLst>
              <a:ext uri="{FF2B5EF4-FFF2-40B4-BE49-F238E27FC236}">
                <a16:creationId xmlns:a16="http://schemas.microsoft.com/office/drawing/2014/main" id="{DD160F01-0FC7-D314-41EE-2E1C2943F370}"/>
              </a:ext>
            </a:extLst>
          </p:cNvPr>
          <p:cNvSpPr/>
          <p:nvPr/>
        </p:nvSpPr>
        <p:spPr>
          <a:xfrm>
            <a:off x="5458831"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28" name="Rectangle 427">
            <a:extLst>
              <a:ext uri="{FF2B5EF4-FFF2-40B4-BE49-F238E27FC236}">
                <a16:creationId xmlns:a16="http://schemas.microsoft.com/office/drawing/2014/main" id="{452125A2-3318-274D-11A8-4FECCCEA15AE}"/>
              </a:ext>
            </a:extLst>
          </p:cNvPr>
          <p:cNvSpPr/>
          <p:nvPr/>
        </p:nvSpPr>
        <p:spPr>
          <a:xfrm>
            <a:off x="5788804"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29" name="Rectangle 428">
            <a:extLst>
              <a:ext uri="{FF2B5EF4-FFF2-40B4-BE49-F238E27FC236}">
                <a16:creationId xmlns:a16="http://schemas.microsoft.com/office/drawing/2014/main" id="{CA9C2BE5-2D1E-5240-FF01-D08CDE737424}"/>
              </a:ext>
            </a:extLst>
          </p:cNvPr>
          <p:cNvSpPr/>
          <p:nvPr/>
        </p:nvSpPr>
        <p:spPr>
          <a:xfrm>
            <a:off x="6118777"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0" name="Rectangle 429">
            <a:extLst>
              <a:ext uri="{FF2B5EF4-FFF2-40B4-BE49-F238E27FC236}">
                <a16:creationId xmlns:a16="http://schemas.microsoft.com/office/drawing/2014/main" id="{1DA34F07-B03B-5250-2206-7C860F9EE873}"/>
              </a:ext>
            </a:extLst>
          </p:cNvPr>
          <p:cNvSpPr/>
          <p:nvPr/>
        </p:nvSpPr>
        <p:spPr>
          <a:xfrm>
            <a:off x="6448750"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1" name="Rectangle 430">
            <a:extLst>
              <a:ext uri="{FF2B5EF4-FFF2-40B4-BE49-F238E27FC236}">
                <a16:creationId xmlns:a16="http://schemas.microsoft.com/office/drawing/2014/main" id="{36E64721-EB63-9F92-C66D-9ADCEE177BFA}"/>
              </a:ext>
            </a:extLst>
          </p:cNvPr>
          <p:cNvSpPr/>
          <p:nvPr/>
        </p:nvSpPr>
        <p:spPr>
          <a:xfrm>
            <a:off x="6778723"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2" name="Rectangle 431">
            <a:extLst>
              <a:ext uri="{FF2B5EF4-FFF2-40B4-BE49-F238E27FC236}">
                <a16:creationId xmlns:a16="http://schemas.microsoft.com/office/drawing/2014/main" id="{8C203E18-43C4-C4DF-F8DC-7087822F128A}"/>
              </a:ext>
            </a:extLst>
          </p:cNvPr>
          <p:cNvSpPr/>
          <p:nvPr/>
        </p:nvSpPr>
        <p:spPr>
          <a:xfrm>
            <a:off x="7108696"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3" name="Rectangle 432">
            <a:extLst>
              <a:ext uri="{FF2B5EF4-FFF2-40B4-BE49-F238E27FC236}">
                <a16:creationId xmlns:a16="http://schemas.microsoft.com/office/drawing/2014/main" id="{BDCB4059-F003-6522-F0E3-EC854BBA1624}"/>
              </a:ext>
            </a:extLst>
          </p:cNvPr>
          <p:cNvSpPr/>
          <p:nvPr/>
        </p:nvSpPr>
        <p:spPr>
          <a:xfrm>
            <a:off x="7438671"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34" name="Rectangle 433">
            <a:extLst>
              <a:ext uri="{FF2B5EF4-FFF2-40B4-BE49-F238E27FC236}">
                <a16:creationId xmlns:a16="http://schemas.microsoft.com/office/drawing/2014/main" id="{93D3E53A-875B-3B41-FFF7-4C0EDEDCB961}"/>
              </a:ext>
            </a:extLst>
          </p:cNvPr>
          <p:cNvSpPr/>
          <p:nvPr/>
        </p:nvSpPr>
        <p:spPr>
          <a:xfrm>
            <a:off x="5128858"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35" name="Rectangle 434">
            <a:extLst>
              <a:ext uri="{FF2B5EF4-FFF2-40B4-BE49-F238E27FC236}">
                <a16:creationId xmlns:a16="http://schemas.microsoft.com/office/drawing/2014/main" id="{97291D22-4D96-4D66-F73B-F140DB346DE7}"/>
              </a:ext>
            </a:extLst>
          </p:cNvPr>
          <p:cNvSpPr/>
          <p:nvPr/>
        </p:nvSpPr>
        <p:spPr>
          <a:xfrm>
            <a:off x="5458831"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6" name="Rectangle 435">
            <a:extLst>
              <a:ext uri="{FF2B5EF4-FFF2-40B4-BE49-F238E27FC236}">
                <a16:creationId xmlns:a16="http://schemas.microsoft.com/office/drawing/2014/main" id="{FB4DF4CA-E826-989A-C8C3-BDA5A1C45CA2}"/>
              </a:ext>
            </a:extLst>
          </p:cNvPr>
          <p:cNvSpPr/>
          <p:nvPr/>
        </p:nvSpPr>
        <p:spPr>
          <a:xfrm>
            <a:off x="5788804"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7" name="Rectangle 436">
            <a:extLst>
              <a:ext uri="{FF2B5EF4-FFF2-40B4-BE49-F238E27FC236}">
                <a16:creationId xmlns:a16="http://schemas.microsoft.com/office/drawing/2014/main" id="{CFE85334-55AF-F763-AB2E-79DAEB1E7660}"/>
              </a:ext>
            </a:extLst>
          </p:cNvPr>
          <p:cNvSpPr/>
          <p:nvPr/>
        </p:nvSpPr>
        <p:spPr>
          <a:xfrm>
            <a:off x="6118777"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8" name="Rectangle 437">
            <a:extLst>
              <a:ext uri="{FF2B5EF4-FFF2-40B4-BE49-F238E27FC236}">
                <a16:creationId xmlns:a16="http://schemas.microsoft.com/office/drawing/2014/main" id="{7F54CC0A-D31E-9B7B-3E62-0DB1AC39CD4D}"/>
              </a:ext>
            </a:extLst>
          </p:cNvPr>
          <p:cNvSpPr/>
          <p:nvPr/>
        </p:nvSpPr>
        <p:spPr>
          <a:xfrm>
            <a:off x="6448750"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9" name="Rectangle 438">
            <a:extLst>
              <a:ext uri="{FF2B5EF4-FFF2-40B4-BE49-F238E27FC236}">
                <a16:creationId xmlns:a16="http://schemas.microsoft.com/office/drawing/2014/main" id="{A7BA4F14-2547-F7B5-1878-5945E086783E}"/>
              </a:ext>
            </a:extLst>
          </p:cNvPr>
          <p:cNvSpPr/>
          <p:nvPr/>
        </p:nvSpPr>
        <p:spPr>
          <a:xfrm>
            <a:off x="6778723"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0" name="Rectangle 439">
            <a:extLst>
              <a:ext uri="{FF2B5EF4-FFF2-40B4-BE49-F238E27FC236}">
                <a16:creationId xmlns:a16="http://schemas.microsoft.com/office/drawing/2014/main" id="{F81ED379-7820-7CFD-55E7-32F717E29AF7}"/>
              </a:ext>
            </a:extLst>
          </p:cNvPr>
          <p:cNvSpPr/>
          <p:nvPr/>
        </p:nvSpPr>
        <p:spPr>
          <a:xfrm>
            <a:off x="7108696"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1" name="Rectangle 440">
            <a:extLst>
              <a:ext uri="{FF2B5EF4-FFF2-40B4-BE49-F238E27FC236}">
                <a16:creationId xmlns:a16="http://schemas.microsoft.com/office/drawing/2014/main" id="{0A23FCA5-DDA9-4A89-5C31-B7A23BF8C7BC}"/>
              </a:ext>
            </a:extLst>
          </p:cNvPr>
          <p:cNvSpPr/>
          <p:nvPr/>
        </p:nvSpPr>
        <p:spPr>
          <a:xfrm>
            <a:off x="7438671"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42" name="Rectangle 441">
            <a:extLst>
              <a:ext uri="{FF2B5EF4-FFF2-40B4-BE49-F238E27FC236}">
                <a16:creationId xmlns:a16="http://schemas.microsoft.com/office/drawing/2014/main" id="{E93B33C8-2240-5D98-EF5B-6829B08932FD}"/>
              </a:ext>
            </a:extLst>
          </p:cNvPr>
          <p:cNvSpPr/>
          <p:nvPr/>
        </p:nvSpPr>
        <p:spPr>
          <a:xfrm>
            <a:off x="5128858"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3" name="Rectangle 442">
            <a:extLst>
              <a:ext uri="{FF2B5EF4-FFF2-40B4-BE49-F238E27FC236}">
                <a16:creationId xmlns:a16="http://schemas.microsoft.com/office/drawing/2014/main" id="{53DE664D-6730-509F-7A4A-6CEC5F2150CF}"/>
              </a:ext>
            </a:extLst>
          </p:cNvPr>
          <p:cNvSpPr/>
          <p:nvPr/>
        </p:nvSpPr>
        <p:spPr>
          <a:xfrm>
            <a:off x="5458831"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44" name="Rectangle 443">
            <a:extLst>
              <a:ext uri="{FF2B5EF4-FFF2-40B4-BE49-F238E27FC236}">
                <a16:creationId xmlns:a16="http://schemas.microsoft.com/office/drawing/2014/main" id="{F8072663-B81A-419D-4EF0-E85C32894812}"/>
              </a:ext>
            </a:extLst>
          </p:cNvPr>
          <p:cNvSpPr/>
          <p:nvPr/>
        </p:nvSpPr>
        <p:spPr>
          <a:xfrm>
            <a:off x="5788804"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45" name="Rectangle 444">
            <a:extLst>
              <a:ext uri="{FF2B5EF4-FFF2-40B4-BE49-F238E27FC236}">
                <a16:creationId xmlns:a16="http://schemas.microsoft.com/office/drawing/2014/main" id="{7CA6263D-05AC-7DB6-A5C5-24E391F91BA3}"/>
              </a:ext>
            </a:extLst>
          </p:cNvPr>
          <p:cNvSpPr/>
          <p:nvPr/>
        </p:nvSpPr>
        <p:spPr>
          <a:xfrm>
            <a:off x="6118777"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6" name="Rectangle 445">
            <a:extLst>
              <a:ext uri="{FF2B5EF4-FFF2-40B4-BE49-F238E27FC236}">
                <a16:creationId xmlns:a16="http://schemas.microsoft.com/office/drawing/2014/main" id="{E856BB95-B7F6-E9A6-0BA3-E07917E7C363}"/>
              </a:ext>
            </a:extLst>
          </p:cNvPr>
          <p:cNvSpPr/>
          <p:nvPr/>
        </p:nvSpPr>
        <p:spPr>
          <a:xfrm>
            <a:off x="6448750"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7" name="Rectangle 446">
            <a:extLst>
              <a:ext uri="{FF2B5EF4-FFF2-40B4-BE49-F238E27FC236}">
                <a16:creationId xmlns:a16="http://schemas.microsoft.com/office/drawing/2014/main" id="{59D97CFD-2EBE-B1DA-287B-3D910827C755}"/>
              </a:ext>
            </a:extLst>
          </p:cNvPr>
          <p:cNvSpPr/>
          <p:nvPr/>
        </p:nvSpPr>
        <p:spPr>
          <a:xfrm>
            <a:off x="6778723"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8" name="Rectangle 447">
            <a:extLst>
              <a:ext uri="{FF2B5EF4-FFF2-40B4-BE49-F238E27FC236}">
                <a16:creationId xmlns:a16="http://schemas.microsoft.com/office/drawing/2014/main" id="{5CD9ADFD-ECDB-8426-5830-8F957A5D531B}"/>
              </a:ext>
            </a:extLst>
          </p:cNvPr>
          <p:cNvSpPr/>
          <p:nvPr/>
        </p:nvSpPr>
        <p:spPr>
          <a:xfrm>
            <a:off x="7108696"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49" name="Rectangle 448">
            <a:extLst>
              <a:ext uri="{FF2B5EF4-FFF2-40B4-BE49-F238E27FC236}">
                <a16:creationId xmlns:a16="http://schemas.microsoft.com/office/drawing/2014/main" id="{9DCC11A2-ECCE-FB26-57A3-0C808CBFF385}"/>
              </a:ext>
            </a:extLst>
          </p:cNvPr>
          <p:cNvSpPr/>
          <p:nvPr/>
        </p:nvSpPr>
        <p:spPr>
          <a:xfrm>
            <a:off x="7438671"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50" name="Rectangle 449">
            <a:extLst>
              <a:ext uri="{FF2B5EF4-FFF2-40B4-BE49-F238E27FC236}">
                <a16:creationId xmlns:a16="http://schemas.microsoft.com/office/drawing/2014/main" id="{0D59B240-E3B1-9A26-7096-2EC93C1D14E8}"/>
              </a:ext>
            </a:extLst>
          </p:cNvPr>
          <p:cNvSpPr/>
          <p:nvPr/>
        </p:nvSpPr>
        <p:spPr>
          <a:xfrm>
            <a:off x="5128858"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1" name="Rectangle 450">
            <a:extLst>
              <a:ext uri="{FF2B5EF4-FFF2-40B4-BE49-F238E27FC236}">
                <a16:creationId xmlns:a16="http://schemas.microsoft.com/office/drawing/2014/main" id="{5F621D15-D005-8614-CDD5-3EBCB20AE734}"/>
              </a:ext>
            </a:extLst>
          </p:cNvPr>
          <p:cNvSpPr/>
          <p:nvPr/>
        </p:nvSpPr>
        <p:spPr>
          <a:xfrm>
            <a:off x="5458831"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52" name="Rectangle 451">
            <a:extLst>
              <a:ext uri="{FF2B5EF4-FFF2-40B4-BE49-F238E27FC236}">
                <a16:creationId xmlns:a16="http://schemas.microsoft.com/office/drawing/2014/main" id="{9E3BF50B-103D-8E41-FC85-B52A3D9C140E}"/>
              </a:ext>
            </a:extLst>
          </p:cNvPr>
          <p:cNvSpPr/>
          <p:nvPr/>
        </p:nvSpPr>
        <p:spPr>
          <a:xfrm>
            <a:off x="5788804"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53" name="Rectangle 452">
            <a:extLst>
              <a:ext uri="{FF2B5EF4-FFF2-40B4-BE49-F238E27FC236}">
                <a16:creationId xmlns:a16="http://schemas.microsoft.com/office/drawing/2014/main" id="{ED5AB8DF-60C8-DC12-0FD4-E1E28CA07B74}"/>
              </a:ext>
            </a:extLst>
          </p:cNvPr>
          <p:cNvSpPr/>
          <p:nvPr/>
        </p:nvSpPr>
        <p:spPr>
          <a:xfrm>
            <a:off x="6118777"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54" name="Rectangle 453">
            <a:extLst>
              <a:ext uri="{FF2B5EF4-FFF2-40B4-BE49-F238E27FC236}">
                <a16:creationId xmlns:a16="http://schemas.microsoft.com/office/drawing/2014/main" id="{F294AE07-1900-0859-3087-E59D740F729C}"/>
              </a:ext>
            </a:extLst>
          </p:cNvPr>
          <p:cNvSpPr/>
          <p:nvPr/>
        </p:nvSpPr>
        <p:spPr>
          <a:xfrm>
            <a:off x="6448750"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5" name="Rectangle 454">
            <a:extLst>
              <a:ext uri="{FF2B5EF4-FFF2-40B4-BE49-F238E27FC236}">
                <a16:creationId xmlns:a16="http://schemas.microsoft.com/office/drawing/2014/main" id="{5126D275-D688-85E3-797C-BEB0DB81DFE4}"/>
              </a:ext>
            </a:extLst>
          </p:cNvPr>
          <p:cNvSpPr/>
          <p:nvPr/>
        </p:nvSpPr>
        <p:spPr>
          <a:xfrm>
            <a:off x="6778723"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6" name="Rectangle 455">
            <a:extLst>
              <a:ext uri="{FF2B5EF4-FFF2-40B4-BE49-F238E27FC236}">
                <a16:creationId xmlns:a16="http://schemas.microsoft.com/office/drawing/2014/main" id="{AEFFFCDD-7CAE-5CF8-7592-0E9F98FE7AD9}"/>
              </a:ext>
            </a:extLst>
          </p:cNvPr>
          <p:cNvSpPr/>
          <p:nvPr/>
        </p:nvSpPr>
        <p:spPr>
          <a:xfrm>
            <a:off x="7108696"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7" name="Rectangle 456">
            <a:extLst>
              <a:ext uri="{FF2B5EF4-FFF2-40B4-BE49-F238E27FC236}">
                <a16:creationId xmlns:a16="http://schemas.microsoft.com/office/drawing/2014/main" id="{56B8E845-0750-8819-7519-58E23D6CA9A4}"/>
              </a:ext>
            </a:extLst>
          </p:cNvPr>
          <p:cNvSpPr/>
          <p:nvPr/>
        </p:nvSpPr>
        <p:spPr>
          <a:xfrm>
            <a:off x="7438671"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58" name="Rectangle 457">
            <a:extLst>
              <a:ext uri="{FF2B5EF4-FFF2-40B4-BE49-F238E27FC236}">
                <a16:creationId xmlns:a16="http://schemas.microsoft.com/office/drawing/2014/main" id="{02744A18-2676-BF78-549C-6F6DD7B83371}"/>
              </a:ext>
            </a:extLst>
          </p:cNvPr>
          <p:cNvSpPr/>
          <p:nvPr/>
        </p:nvSpPr>
        <p:spPr>
          <a:xfrm>
            <a:off x="4921251" y="2327275"/>
            <a:ext cx="2895599" cy="294322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Rectangle 460">
            <a:extLst>
              <a:ext uri="{FF2B5EF4-FFF2-40B4-BE49-F238E27FC236}">
                <a16:creationId xmlns:a16="http://schemas.microsoft.com/office/drawing/2014/main" id="{E28D9234-1AA1-6CA7-7B60-4631F0235979}"/>
              </a:ext>
            </a:extLst>
          </p:cNvPr>
          <p:cNvSpPr/>
          <p:nvPr/>
        </p:nvSpPr>
        <p:spPr>
          <a:xfrm>
            <a:off x="0" y="0"/>
            <a:ext cx="12192000" cy="561975"/>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Cell Cluster Traits – Tree with Table, Matrix &amp; Key/Values (Transposed)</a:t>
            </a:r>
          </a:p>
        </p:txBody>
      </p:sp>
      <p:sp>
        <p:nvSpPr>
          <p:cNvPr id="462" name="Rectangle 461">
            <a:extLst>
              <a:ext uri="{FF2B5EF4-FFF2-40B4-BE49-F238E27FC236}">
                <a16:creationId xmlns:a16="http://schemas.microsoft.com/office/drawing/2014/main" id="{F6D8108B-C172-2405-B318-28A572E258E2}"/>
              </a:ext>
            </a:extLst>
          </p:cNvPr>
          <p:cNvSpPr/>
          <p:nvPr/>
        </p:nvSpPr>
        <p:spPr>
          <a:xfrm>
            <a:off x="0" y="551896"/>
            <a:ext cx="12192000" cy="35298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Below are other traits used to find a tree in this 8x8 cell cluster. Grayed out cells would not be considered a part of this cluster.</a:t>
            </a:r>
          </a:p>
        </p:txBody>
      </p:sp>
      <p:sp>
        <p:nvSpPr>
          <p:cNvPr id="3" name="Rectangle 2">
            <a:extLst>
              <a:ext uri="{FF2B5EF4-FFF2-40B4-BE49-F238E27FC236}">
                <a16:creationId xmlns:a16="http://schemas.microsoft.com/office/drawing/2014/main" id="{76DE02C3-6B8F-3EF5-E837-1B96E3047D47}"/>
              </a:ext>
            </a:extLst>
          </p:cNvPr>
          <p:cNvSpPr/>
          <p:nvPr/>
        </p:nvSpPr>
        <p:spPr>
          <a:xfrm>
            <a:off x="8182169" y="1562100"/>
            <a:ext cx="1771456" cy="439899"/>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Count of Gaps in Column</a:t>
            </a:r>
          </a:p>
        </p:txBody>
      </p:sp>
      <p:cxnSp>
        <p:nvCxnSpPr>
          <p:cNvPr id="30" name="Straight Arrow Connector 29">
            <a:extLst>
              <a:ext uri="{FF2B5EF4-FFF2-40B4-BE49-F238E27FC236}">
                <a16:creationId xmlns:a16="http://schemas.microsoft.com/office/drawing/2014/main" id="{3500EF60-318E-BADC-1879-63DAD8BA7E5C}"/>
              </a:ext>
            </a:extLst>
          </p:cNvPr>
          <p:cNvCxnSpPr>
            <a:cxnSpLocks/>
            <a:stCxn id="3" idx="1"/>
            <a:endCxn id="493" idx="3"/>
          </p:cNvCxnSpPr>
          <p:nvPr/>
        </p:nvCxnSpPr>
        <p:spPr>
          <a:xfrm flipH="1" flipV="1">
            <a:off x="7696200" y="1781176"/>
            <a:ext cx="485969" cy="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2BCCE9E-2E52-43A4-BDAF-4CCE71B6E359}"/>
              </a:ext>
            </a:extLst>
          </p:cNvPr>
          <p:cNvSpPr/>
          <p:nvPr/>
        </p:nvSpPr>
        <p:spPr>
          <a:xfrm>
            <a:off x="4185883"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p>
        </p:txBody>
      </p:sp>
      <p:sp>
        <p:nvSpPr>
          <p:cNvPr id="41" name="Rectangle 40">
            <a:extLst>
              <a:ext uri="{FF2B5EF4-FFF2-40B4-BE49-F238E27FC236}">
                <a16:creationId xmlns:a16="http://schemas.microsoft.com/office/drawing/2014/main" id="{B3676BCE-BCD0-F1FD-7BB6-F84E69EB89C6}"/>
              </a:ext>
            </a:extLst>
          </p:cNvPr>
          <p:cNvSpPr/>
          <p:nvPr/>
        </p:nvSpPr>
        <p:spPr>
          <a:xfrm>
            <a:off x="4185883"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p>
        </p:txBody>
      </p:sp>
      <p:sp>
        <p:nvSpPr>
          <p:cNvPr id="42" name="Rectangle 41">
            <a:extLst>
              <a:ext uri="{FF2B5EF4-FFF2-40B4-BE49-F238E27FC236}">
                <a16:creationId xmlns:a16="http://schemas.microsoft.com/office/drawing/2014/main" id="{743B829B-32DB-E4B0-B270-07A0CAF0ABA6}"/>
              </a:ext>
            </a:extLst>
          </p:cNvPr>
          <p:cNvSpPr/>
          <p:nvPr/>
        </p:nvSpPr>
        <p:spPr>
          <a:xfrm>
            <a:off x="4185883"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43" name="Rectangle 42">
            <a:extLst>
              <a:ext uri="{FF2B5EF4-FFF2-40B4-BE49-F238E27FC236}">
                <a16:creationId xmlns:a16="http://schemas.microsoft.com/office/drawing/2014/main" id="{53CF8EC8-F551-FBDC-911F-776434440B10}"/>
              </a:ext>
            </a:extLst>
          </p:cNvPr>
          <p:cNvSpPr/>
          <p:nvPr/>
        </p:nvSpPr>
        <p:spPr>
          <a:xfrm>
            <a:off x="4185883"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0</a:t>
            </a:r>
          </a:p>
        </p:txBody>
      </p:sp>
      <p:sp>
        <p:nvSpPr>
          <p:cNvPr id="44" name="Rectangle 43">
            <a:extLst>
              <a:ext uri="{FF2B5EF4-FFF2-40B4-BE49-F238E27FC236}">
                <a16:creationId xmlns:a16="http://schemas.microsoft.com/office/drawing/2014/main" id="{38815FDA-6BC3-3B4C-983A-3343A23AB255}"/>
              </a:ext>
            </a:extLst>
          </p:cNvPr>
          <p:cNvSpPr/>
          <p:nvPr/>
        </p:nvSpPr>
        <p:spPr>
          <a:xfrm>
            <a:off x="4185883"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45" name="Rectangle 44">
            <a:extLst>
              <a:ext uri="{FF2B5EF4-FFF2-40B4-BE49-F238E27FC236}">
                <a16:creationId xmlns:a16="http://schemas.microsoft.com/office/drawing/2014/main" id="{3CF274E8-2282-EF29-2DAB-7F16BB40AC32}"/>
              </a:ext>
            </a:extLst>
          </p:cNvPr>
          <p:cNvSpPr/>
          <p:nvPr/>
        </p:nvSpPr>
        <p:spPr>
          <a:xfrm>
            <a:off x="4185883"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46" name="Rectangle 45">
            <a:extLst>
              <a:ext uri="{FF2B5EF4-FFF2-40B4-BE49-F238E27FC236}">
                <a16:creationId xmlns:a16="http://schemas.microsoft.com/office/drawing/2014/main" id="{3BA47E0F-59B4-1A16-A506-D5949D8346A7}"/>
              </a:ext>
            </a:extLst>
          </p:cNvPr>
          <p:cNvSpPr/>
          <p:nvPr/>
        </p:nvSpPr>
        <p:spPr>
          <a:xfrm>
            <a:off x="4185883"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47" name="Rectangle 46">
            <a:extLst>
              <a:ext uri="{FF2B5EF4-FFF2-40B4-BE49-F238E27FC236}">
                <a16:creationId xmlns:a16="http://schemas.microsoft.com/office/drawing/2014/main" id="{297A8AD6-F49A-1147-2D77-219B6BCCDD1D}"/>
              </a:ext>
            </a:extLst>
          </p:cNvPr>
          <p:cNvSpPr/>
          <p:nvPr/>
        </p:nvSpPr>
        <p:spPr>
          <a:xfrm>
            <a:off x="4185883"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t>
            </a:r>
          </a:p>
        </p:txBody>
      </p:sp>
      <p:sp>
        <p:nvSpPr>
          <p:cNvPr id="48" name="Rectangle 47">
            <a:extLst>
              <a:ext uri="{FF2B5EF4-FFF2-40B4-BE49-F238E27FC236}">
                <a16:creationId xmlns:a16="http://schemas.microsoft.com/office/drawing/2014/main" id="{B30A6292-922A-35DF-D562-8EB8033D74DA}"/>
              </a:ext>
            </a:extLst>
          </p:cNvPr>
          <p:cNvSpPr/>
          <p:nvPr/>
        </p:nvSpPr>
        <p:spPr>
          <a:xfrm>
            <a:off x="3895725" y="5464289"/>
            <a:ext cx="766764" cy="765061"/>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Count of Gaps in Row</a:t>
            </a:r>
          </a:p>
        </p:txBody>
      </p:sp>
      <p:sp>
        <p:nvSpPr>
          <p:cNvPr id="49" name="Rectangle 48">
            <a:extLst>
              <a:ext uri="{FF2B5EF4-FFF2-40B4-BE49-F238E27FC236}">
                <a16:creationId xmlns:a16="http://schemas.microsoft.com/office/drawing/2014/main" id="{6621E928-B29D-3339-881D-F3C84B0757E5}"/>
              </a:ext>
            </a:extLst>
          </p:cNvPr>
          <p:cNvSpPr/>
          <p:nvPr/>
        </p:nvSpPr>
        <p:spPr>
          <a:xfrm>
            <a:off x="4076699" y="2390775"/>
            <a:ext cx="400051" cy="2790825"/>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rgbClr val="0070C0"/>
              </a:solidFill>
            </a:endParaRPr>
          </a:p>
        </p:txBody>
      </p:sp>
      <p:cxnSp>
        <p:nvCxnSpPr>
          <p:cNvPr id="50" name="Straight Arrow Connector 49">
            <a:extLst>
              <a:ext uri="{FF2B5EF4-FFF2-40B4-BE49-F238E27FC236}">
                <a16:creationId xmlns:a16="http://schemas.microsoft.com/office/drawing/2014/main" id="{DA878203-6D14-FA91-3C78-061F0E6C5B1F}"/>
              </a:ext>
            </a:extLst>
          </p:cNvPr>
          <p:cNvCxnSpPr>
            <a:cxnSpLocks/>
            <a:stCxn id="48" idx="0"/>
            <a:endCxn id="49" idx="2"/>
          </p:cNvCxnSpPr>
          <p:nvPr/>
        </p:nvCxnSpPr>
        <p:spPr>
          <a:xfrm flipH="1" flipV="1">
            <a:off x="4276725" y="5181600"/>
            <a:ext cx="2382" cy="282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5" name="Rectangle 484">
            <a:extLst>
              <a:ext uri="{FF2B5EF4-FFF2-40B4-BE49-F238E27FC236}">
                <a16:creationId xmlns:a16="http://schemas.microsoft.com/office/drawing/2014/main" id="{57ABB6E1-73E6-C95C-2866-9AA2D48D5DF6}"/>
              </a:ext>
            </a:extLst>
          </p:cNvPr>
          <p:cNvSpPr/>
          <p:nvPr/>
        </p:nvSpPr>
        <p:spPr>
          <a:xfrm>
            <a:off x="5119333"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0</a:t>
            </a:r>
          </a:p>
        </p:txBody>
      </p:sp>
      <p:sp>
        <p:nvSpPr>
          <p:cNvPr id="486" name="Rectangle 485">
            <a:extLst>
              <a:ext uri="{FF2B5EF4-FFF2-40B4-BE49-F238E27FC236}">
                <a16:creationId xmlns:a16="http://schemas.microsoft.com/office/drawing/2014/main" id="{0703D7A2-787A-0BC7-8DBD-4B9DA8A9AF25}"/>
              </a:ext>
            </a:extLst>
          </p:cNvPr>
          <p:cNvSpPr/>
          <p:nvPr/>
        </p:nvSpPr>
        <p:spPr>
          <a:xfrm>
            <a:off x="5449306"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0</a:t>
            </a:r>
          </a:p>
        </p:txBody>
      </p:sp>
      <p:sp>
        <p:nvSpPr>
          <p:cNvPr id="487" name="Rectangle 486">
            <a:extLst>
              <a:ext uri="{FF2B5EF4-FFF2-40B4-BE49-F238E27FC236}">
                <a16:creationId xmlns:a16="http://schemas.microsoft.com/office/drawing/2014/main" id="{5ECE3881-3C5F-7A47-8888-DE82DF29AE46}"/>
              </a:ext>
            </a:extLst>
          </p:cNvPr>
          <p:cNvSpPr/>
          <p:nvPr/>
        </p:nvSpPr>
        <p:spPr>
          <a:xfrm>
            <a:off x="5779279"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0</a:t>
            </a:r>
          </a:p>
        </p:txBody>
      </p:sp>
      <p:sp>
        <p:nvSpPr>
          <p:cNvPr id="488" name="Rectangle 487">
            <a:extLst>
              <a:ext uri="{FF2B5EF4-FFF2-40B4-BE49-F238E27FC236}">
                <a16:creationId xmlns:a16="http://schemas.microsoft.com/office/drawing/2014/main" id="{4C8A33E8-F17A-E453-1B0B-52D3A2BAAC2D}"/>
              </a:ext>
            </a:extLst>
          </p:cNvPr>
          <p:cNvSpPr/>
          <p:nvPr/>
        </p:nvSpPr>
        <p:spPr>
          <a:xfrm>
            <a:off x="6109252"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489" name="Rectangle 488">
            <a:extLst>
              <a:ext uri="{FF2B5EF4-FFF2-40B4-BE49-F238E27FC236}">
                <a16:creationId xmlns:a16="http://schemas.microsoft.com/office/drawing/2014/main" id="{1F686D74-BCFC-02FB-A8AD-AA24A39678ED}"/>
              </a:ext>
            </a:extLst>
          </p:cNvPr>
          <p:cNvSpPr/>
          <p:nvPr/>
        </p:nvSpPr>
        <p:spPr>
          <a:xfrm>
            <a:off x="6439225"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0</a:t>
            </a:r>
          </a:p>
        </p:txBody>
      </p:sp>
      <p:sp>
        <p:nvSpPr>
          <p:cNvPr id="490" name="Rectangle 489">
            <a:extLst>
              <a:ext uri="{FF2B5EF4-FFF2-40B4-BE49-F238E27FC236}">
                <a16:creationId xmlns:a16="http://schemas.microsoft.com/office/drawing/2014/main" id="{1893BA46-5427-921E-C40A-593DD1F46515}"/>
              </a:ext>
            </a:extLst>
          </p:cNvPr>
          <p:cNvSpPr/>
          <p:nvPr/>
        </p:nvSpPr>
        <p:spPr>
          <a:xfrm>
            <a:off x="6769198"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0</a:t>
            </a:r>
          </a:p>
        </p:txBody>
      </p:sp>
      <p:sp>
        <p:nvSpPr>
          <p:cNvPr id="491" name="Rectangle 490">
            <a:extLst>
              <a:ext uri="{FF2B5EF4-FFF2-40B4-BE49-F238E27FC236}">
                <a16:creationId xmlns:a16="http://schemas.microsoft.com/office/drawing/2014/main" id="{B467540D-1E01-CD3E-4E39-4CA3BAF088A9}"/>
              </a:ext>
            </a:extLst>
          </p:cNvPr>
          <p:cNvSpPr/>
          <p:nvPr/>
        </p:nvSpPr>
        <p:spPr>
          <a:xfrm>
            <a:off x="7099171"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0</a:t>
            </a:r>
          </a:p>
        </p:txBody>
      </p:sp>
      <p:sp>
        <p:nvSpPr>
          <p:cNvPr id="492" name="Rectangle 491">
            <a:extLst>
              <a:ext uri="{FF2B5EF4-FFF2-40B4-BE49-F238E27FC236}">
                <a16:creationId xmlns:a16="http://schemas.microsoft.com/office/drawing/2014/main" id="{C88257BA-007D-269A-68F8-F4B6FD6BDC61}"/>
              </a:ext>
            </a:extLst>
          </p:cNvPr>
          <p:cNvSpPr/>
          <p:nvPr/>
        </p:nvSpPr>
        <p:spPr>
          <a:xfrm>
            <a:off x="7429146" y="171506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0</a:t>
            </a:r>
          </a:p>
        </p:txBody>
      </p:sp>
      <p:sp>
        <p:nvSpPr>
          <p:cNvPr id="493" name="Rectangle 492">
            <a:extLst>
              <a:ext uri="{FF2B5EF4-FFF2-40B4-BE49-F238E27FC236}">
                <a16:creationId xmlns:a16="http://schemas.microsoft.com/office/drawing/2014/main" id="{8C833E4A-5FF1-CA93-FB7D-E1D084884A46}"/>
              </a:ext>
            </a:extLst>
          </p:cNvPr>
          <p:cNvSpPr/>
          <p:nvPr/>
        </p:nvSpPr>
        <p:spPr>
          <a:xfrm>
            <a:off x="4991099" y="1609726"/>
            <a:ext cx="2705101" cy="342900"/>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rgbClr val="0070C0"/>
              </a:solidFill>
            </a:endParaRPr>
          </a:p>
        </p:txBody>
      </p:sp>
      <p:sp>
        <p:nvSpPr>
          <p:cNvPr id="80" name="Rectangle 79">
            <a:extLst>
              <a:ext uri="{FF2B5EF4-FFF2-40B4-BE49-F238E27FC236}">
                <a16:creationId xmlns:a16="http://schemas.microsoft.com/office/drawing/2014/main" id="{3CC2A7F6-6080-29E6-B8A5-21BC6080D5FA}"/>
              </a:ext>
            </a:extLst>
          </p:cNvPr>
          <p:cNvSpPr/>
          <p:nvPr/>
        </p:nvSpPr>
        <p:spPr>
          <a:xfrm>
            <a:off x="4644519" y="2505637"/>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R1</a:t>
            </a:r>
          </a:p>
        </p:txBody>
      </p:sp>
      <p:sp>
        <p:nvSpPr>
          <p:cNvPr id="81" name="Rectangle 80">
            <a:extLst>
              <a:ext uri="{FF2B5EF4-FFF2-40B4-BE49-F238E27FC236}">
                <a16:creationId xmlns:a16="http://schemas.microsoft.com/office/drawing/2014/main" id="{412F0A2C-B51F-F305-65EC-7977E490034A}"/>
              </a:ext>
            </a:extLst>
          </p:cNvPr>
          <p:cNvSpPr/>
          <p:nvPr/>
        </p:nvSpPr>
        <p:spPr>
          <a:xfrm>
            <a:off x="4644519" y="2847176"/>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R2</a:t>
            </a:r>
          </a:p>
        </p:txBody>
      </p:sp>
      <p:sp>
        <p:nvSpPr>
          <p:cNvPr id="83" name="Rectangle 82">
            <a:extLst>
              <a:ext uri="{FF2B5EF4-FFF2-40B4-BE49-F238E27FC236}">
                <a16:creationId xmlns:a16="http://schemas.microsoft.com/office/drawing/2014/main" id="{B533D4A6-2003-7B11-BF3C-A825FE21992F}"/>
              </a:ext>
            </a:extLst>
          </p:cNvPr>
          <p:cNvSpPr/>
          <p:nvPr/>
        </p:nvSpPr>
        <p:spPr>
          <a:xfrm>
            <a:off x="4644519" y="3188715"/>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R3</a:t>
            </a:r>
          </a:p>
        </p:txBody>
      </p:sp>
      <p:sp>
        <p:nvSpPr>
          <p:cNvPr id="85" name="Rectangle 84">
            <a:extLst>
              <a:ext uri="{FF2B5EF4-FFF2-40B4-BE49-F238E27FC236}">
                <a16:creationId xmlns:a16="http://schemas.microsoft.com/office/drawing/2014/main" id="{DB85DA48-58E3-A938-A7F8-9086CDB580CF}"/>
              </a:ext>
            </a:extLst>
          </p:cNvPr>
          <p:cNvSpPr/>
          <p:nvPr/>
        </p:nvSpPr>
        <p:spPr>
          <a:xfrm>
            <a:off x="4644519" y="3530254"/>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R4</a:t>
            </a:r>
          </a:p>
        </p:txBody>
      </p:sp>
      <p:sp>
        <p:nvSpPr>
          <p:cNvPr id="86" name="Rectangle 85">
            <a:extLst>
              <a:ext uri="{FF2B5EF4-FFF2-40B4-BE49-F238E27FC236}">
                <a16:creationId xmlns:a16="http://schemas.microsoft.com/office/drawing/2014/main" id="{45920572-8541-33E9-2CF6-C84F6A23B07D}"/>
              </a:ext>
            </a:extLst>
          </p:cNvPr>
          <p:cNvSpPr/>
          <p:nvPr/>
        </p:nvSpPr>
        <p:spPr>
          <a:xfrm>
            <a:off x="4644519" y="3871793"/>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R5</a:t>
            </a:r>
          </a:p>
        </p:txBody>
      </p:sp>
      <p:sp>
        <p:nvSpPr>
          <p:cNvPr id="87" name="Rectangle 86">
            <a:extLst>
              <a:ext uri="{FF2B5EF4-FFF2-40B4-BE49-F238E27FC236}">
                <a16:creationId xmlns:a16="http://schemas.microsoft.com/office/drawing/2014/main" id="{17DC7328-2CFF-9851-91CB-E6F92FDF0A65}"/>
              </a:ext>
            </a:extLst>
          </p:cNvPr>
          <p:cNvSpPr/>
          <p:nvPr/>
        </p:nvSpPr>
        <p:spPr>
          <a:xfrm>
            <a:off x="4644519" y="4213332"/>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R6</a:t>
            </a:r>
          </a:p>
        </p:txBody>
      </p:sp>
      <p:sp>
        <p:nvSpPr>
          <p:cNvPr id="88" name="Rectangle 87">
            <a:extLst>
              <a:ext uri="{FF2B5EF4-FFF2-40B4-BE49-F238E27FC236}">
                <a16:creationId xmlns:a16="http://schemas.microsoft.com/office/drawing/2014/main" id="{7416C654-EA57-5783-7D7E-8BA4FC14DEA5}"/>
              </a:ext>
            </a:extLst>
          </p:cNvPr>
          <p:cNvSpPr/>
          <p:nvPr/>
        </p:nvSpPr>
        <p:spPr>
          <a:xfrm>
            <a:off x="4644519" y="4554871"/>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R7</a:t>
            </a:r>
          </a:p>
        </p:txBody>
      </p:sp>
      <p:sp>
        <p:nvSpPr>
          <p:cNvPr id="91" name="Rectangle 90">
            <a:extLst>
              <a:ext uri="{FF2B5EF4-FFF2-40B4-BE49-F238E27FC236}">
                <a16:creationId xmlns:a16="http://schemas.microsoft.com/office/drawing/2014/main" id="{2C497718-F81E-F226-17AD-1EA47EFF5E3C}"/>
              </a:ext>
            </a:extLst>
          </p:cNvPr>
          <p:cNvSpPr/>
          <p:nvPr/>
        </p:nvSpPr>
        <p:spPr>
          <a:xfrm>
            <a:off x="4644519" y="4896412"/>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R8</a:t>
            </a:r>
          </a:p>
        </p:txBody>
      </p:sp>
      <p:sp>
        <p:nvSpPr>
          <p:cNvPr id="105" name="Rectangle 104">
            <a:extLst>
              <a:ext uri="{FF2B5EF4-FFF2-40B4-BE49-F238E27FC236}">
                <a16:creationId xmlns:a16="http://schemas.microsoft.com/office/drawing/2014/main" id="{12B643F5-57D4-5FEA-4FF4-5C0066BE16AF}"/>
              </a:ext>
            </a:extLst>
          </p:cNvPr>
          <p:cNvSpPr/>
          <p:nvPr/>
        </p:nvSpPr>
        <p:spPr>
          <a:xfrm>
            <a:off x="5128858"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106" name="Rectangle 105">
            <a:extLst>
              <a:ext uri="{FF2B5EF4-FFF2-40B4-BE49-F238E27FC236}">
                <a16:creationId xmlns:a16="http://schemas.microsoft.com/office/drawing/2014/main" id="{F811436A-3A71-283E-6537-1CF63A695A4E}"/>
              </a:ext>
            </a:extLst>
          </p:cNvPr>
          <p:cNvSpPr/>
          <p:nvPr/>
        </p:nvSpPr>
        <p:spPr>
          <a:xfrm>
            <a:off x="5458831"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107" name="Rectangle 106">
            <a:extLst>
              <a:ext uri="{FF2B5EF4-FFF2-40B4-BE49-F238E27FC236}">
                <a16:creationId xmlns:a16="http://schemas.microsoft.com/office/drawing/2014/main" id="{BDC63DD5-41D5-50FC-87BA-3C6E08245AFC}"/>
              </a:ext>
            </a:extLst>
          </p:cNvPr>
          <p:cNvSpPr/>
          <p:nvPr/>
        </p:nvSpPr>
        <p:spPr>
          <a:xfrm>
            <a:off x="5788804"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08" name="Rectangle 107">
            <a:extLst>
              <a:ext uri="{FF2B5EF4-FFF2-40B4-BE49-F238E27FC236}">
                <a16:creationId xmlns:a16="http://schemas.microsoft.com/office/drawing/2014/main" id="{7D011CDA-A1EC-89B0-4DC9-13AC6CD7D5AB}"/>
              </a:ext>
            </a:extLst>
          </p:cNvPr>
          <p:cNvSpPr/>
          <p:nvPr/>
        </p:nvSpPr>
        <p:spPr>
          <a:xfrm>
            <a:off x="6118777"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110" name="Rectangle 109">
            <a:extLst>
              <a:ext uri="{FF2B5EF4-FFF2-40B4-BE49-F238E27FC236}">
                <a16:creationId xmlns:a16="http://schemas.microsoft.com/office/drawing/2014/main" id="{AFAFB486-B530-C87B-FDC9-2348221D236A}"/>
              </a:ext>
            </a:extLst>
          </p:cNvPr>
          <p:cNvSpPr/>
          <p:nvPr/>
        </p:nvSpPr>
        <p:spPr>
          <a:xfrm>
            <a:off x="6448750"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11" name="Rectangle 110">
            <a:extLst>
              <a:ext uri="{FF2B5EF4-FFF2-40B4-BE49-F238E27FC236}">
                <a16:creationId xmlns:a16="http://schemas.microsoft.com/office/drawing/2014/main" id="{281C5FBF-A1D9-A1AA-9F20-0A28E2A1C983}"/>
              </a:ext>
            </a:extLst>
          </p:cNvPr>
          <p:cNvSpPr/>
          <p:nvPr/>
        </p:nvSpPr>
        <p:spPr>
          <a:xfrm>
            <a:off x="6778723"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113" name="Rectangle 112">
            <a:extLst>
              <a:ext uri="{FF2B5EF4-FFF2-40B4-BE49-F238E27FC236}">
                <a16:creationId xmlns:a16="http://schemas.microsoft.com/office/drawing/2014/main" id="{B450CCD4-6B19-315C-E7CD-A73BE53ACB68}"/>
              </a:ext>
            </a:extLst>
          </p:cNvPr>
          <p:cNvSpPr/>
          <p:nvPr/>
        </p:nvSpPr>
        <p:spPr>
          <a:xfrm>
            <a:off x="7108696"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14" name="Rectangle 113">
            <a:extLst>
              <a:ext uri="{FF2B5EF4-FFF2-40B4-BE49-F238E27FC236}">
                <a16:creationId xmlns:a16="http://schemas.microsoft.com/office/drawing/2014/main" id="{35FC248F-E05F-6179-DD7C-767A31967B8D}"/>
              </a:ext>
            </a:extLst>
          </p:cNvPr>
          <p:cNvSpPr/>
          <p:nvPr/>
        </p:nvSpPr>
        <p:spPr>
          <a:xfrm>
            <a:off x="7438671"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4" name="Rectangle 53">
            <a:extLst>
              <a:ext uri="{FF2B5EF4-FFF2-40B4-BE49-F238E27FC236}">
                <a16:creationId xmlns:a16="http://schemas.microsoft.com/office/drawing/2014/main" id="{804D69E5-EBF6-D57E-E15E-E4030AAFA1A7}"/>
              </a:ext>
            </a:extLst>
          </p:cNvPr>
          <p:cNvSpPr/>
          <p:nvPr/>
        </p:nvSpPr>
        <p:spPr>
          <a:xfrm>
            <a:off x="5662258" y="574699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2</a:t>
            </a:r>
          </a:p>
        </p:txBody>
      </p:sp>
      <p:cxnSp>
        <p:nvCxnSpPr>
          <p:cNvPr id="55" name="Straight Arrow Connector 54">
            <a:extLst>
              <a:ext uri="{FF2B5EF4-FFF2-40B4-BE49-F238E27FC236}">
                <a16:creationId xmlns:a16="http://schemas.microsoft.com/office/drawing/2014/main" id="{4841F02B-85DD-D7FC-15C4-20A19D6F6D82}"/>
              </a:ext>
            </a:extLst>
          </p:cNvPr>
          <p:cNvCxnSpPr>
            <a:cxnSpLocks/>
            <a:stCxn id="48" idx="3"/>
            <a:endCxn id="54" idx="1"/>
          </p:cNvCxnSpPr>
          <p:nvPr/>
        </p:nvCxnSpPr>
        <p:spPr>
          <a:xfrm flipV="1">
            <a:off x="4662489" y="5835773"/>
            <a:ext cx="999769" cy="11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8ECDA36E-92E3-007C-51C3-6100C1DAC73E}"/>
              </a:ext>
            </a:extLst>
          </p:cNvPr>
          <p:cNvSpPr/>
          <p:nvPr/>
        </p:nvSpPr>
        <p:spPr>
          <a:xfrm>
            <a:off x="4829175" y="5705475"/>
            <a:ext cx="609600" cy="266700"/>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65000"/>
                  </a:schemeClr>
                </a:solidFill>
              </a:rPr>
              <a:t>(max)</a:t>
            </a:r>
          </a:p>
        </p:txBody>
      </p:sp>
      <p:sp>
        <p:nvSpPr>
          <p:cNvPr id="459" name="Rectangle 458">
            <a:extLst>
              <a:ext uri="{FF2B5EF4-FFF2-40B4-BE49-F238E27FC236}">
                <a16:creationId xmlns:a16="http://schemas.microsoft.com/office/drawing/2014/main" id="{F52AA8E0-772E-CDE9-DB0B-BACCC43409DB}"/>
              </a:ext>
            </a:extLst>
          </p:cNvPr>
          <p:cNvSpPr/>
          <p:nvPr/>
        </p:nvSpPr>
        <p:spPr>
          <a:xfrm>
            <a:off x="6191250" y="5688225"/>
            <a:ext cx="1943099" cy="295095"/>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Max Gaps in Any Row</a:t>
            </a:r>
          </a:p>
        </p:txBody>
      </p:sp>
      <p:cxnSp>
        <p:nvCxnSpPr>
          <p:cNvPr id="460" name="Straight Arrow Connector 459">
            <a:extLst>
              <a:ext uri="{FF2B5EF4-FFF2-40B4-BE49-F238E27FC236}">
                <a16:creationId xmlns:a16="http://schemas.microsoft.com/office/drawing/2014/main" id="{71414F9A-765F-F838-1888-68EECD732951}"/>
              </a:ext>
            </a:extLst>
          </p:cNvPr>
          <p:cNvCxnSpPr>
            <a:cxnSpLocks/>
            <a:stCxn id="459" idx="1"/>
            <a:endCxn id="54" idx="3"/>
          </p:cNvCxnSpPr>
          <p:nvPr/>
        </p:nvCxnSpPr>
        <p:spPr>
          <a:xfrm flipH="1">
            <a:off x="5839812" y="5835773"/>
            <a:ext cx="351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5" name="Rectangle 464">
            <a:extLst>
              <a:ext uri="{FF2B5EF4-FFF2-40B4-BE49-F238E27FC236}">
                <a16:creationId xmlns:a16="http://schemas.microsoft.com/office/drawing/2014/main" id="{9E52A3A9-5B04-97FF-2C60-516B8DA7DEE5}"/>
              </a:ext>
            </a:extLst>
          </p:cNvPr>
          <p:cNvSpPr/>
          <p:nvPr/>
        </p:nvSpPr>
        <p:spPr>
          <a:xfrm>
            <a:off x="8991600" y="2590800"/>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b="1" dirty="0">
                <a:solidFill>
                  <a:schemeClr val="tx1"/>
                </a:solidFill>
              </a:rPr>
              <a:t>1</a:t>
            </a:r>
          </a:p>
        </p:txBody>
      </p:sp>
      <p:cxnSp>
        <p:nvCxnSpPr>
          <p:cNvPr id="468" name="Straight Arrow Connector 467">
            <a:extLst>
              <a:ext uri="{FF2B5EF4-FFF2-40B4-BE49-F238E27FC236}">
                <a16:creationId xmlns:a16="http://schemas.microsoft.com/office/drawing/2014/main" id="{1722C8F3-53DD-9594-6B50-3EC532D04041}"/>
              </a:ext>
            </a:extLst>
          </p:cNvPr>
          <p:cNvCxnSpPr>
            <a:cxnSpLocks/>
            <a:stCxn id="3" idx="2"/>
            <a:endCxn id="465" idx="0"/>
          </p:cNvCxnSpPr>
          <p:nvPr/>
        </p:nvCxnSpPr>
        <p:spPr>
          <a:xfrm>
            <a:off x="9067897" y="2001999"/>
            <a:ext cx="12480" cy="588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7" name="Rectangle 466">
            <a:extLst>
              <a:ext uri="{FF2B5EF4-FFF2-40B4-BE49-F238E27FC236}">
                <a16:creationId xmlns:a16="http://schemas.microsoft.com/office/drawing/2014/main" id="{21B51422-3C2A-D6D7-B465-DDD06DDDBBD0}"/>
              </a:ext>
            </a:extLst>
          </p:cNvPr>
          <p:cNvSpPr/>
          <p:nvPr/>
        </p:nvSpPr>
        <p:spPr>
          <a:xfrm>
            <a:off x="8753475" y="2114550"/>
            <a:ext cx="609600" cy="266700"/>
          </a:xfrm>
          <a:prstGeom prst="rect">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lumMod val="65000"/>
                  </a:schemeClr>
                </a:solidFill>
              </a:rPr>
              <a:t>(max)</a:t>
            </a:r>
          </a:p>
        </p:txBody>
      </p:sp>
      <p:sp>
        <p:nvSpPr>
          <p:cNvPr id="474" name="Rectangle 473">
            <a:extLst>
              <a:ext uri="{FF2B5EF4-FFF2-40B4-BE49-F238E27FC236}">
                <a16:creationId xmlns:a16="http://schemas.microsoft.com/office/drawing/2014/main" id="{751722C1-BAB1-3751-E40A-8DC33646E854}"/>
              </a:ext>
            </a:extLst>
          </p:cNvPr>
          <p:cNvSpPr/>
          <p:nvPr/>
        </p:nvSpPr>
        <p:spPr>
          <a:xfrm>
            <a:off x="8105775" y="3068850"/>
            <a:ext cx="1943099" cy="512550"/>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Max Gaps in Any Column</a:t>
            </a:r>
          </a:p>
        </p:txBody>
      </p:sp>
      <p:cxnSp>
        <p:nvCxnSpPr>
          <p:cNvPr id="475" name="Straight Arrow Connector 474">
            <a:extLst>
              <a:ext uri="{FF2B5EF4-FFF2-40B4-BE49-F238E27FC236}">
                <a16:creationId xmlns:a16="http://schemas.microsoft.com/office/drawing/2014/main" id="{19189C00-910B-2C8C-1D3A-E033211052FA}"/>
              </a:ext>
            </a:extLst>
          </p:cNvPr>
          <p:cNvCxnSpPr>
            <a:cxnSpLocks/>
            <a:stCxn id="474" idx="0"/>
            <a:endCxn id="465" idx="2"/>
          </p:cNvCxnSpPr>
          <p:nvPr/>
        </p:nvCxnSpPr>
        <p:spPr>
          <a:xfrm flipV="1">
            <a:off x="9077325" y="2768354"/>
            <a:ext cx="3052" cy="300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C0881C9-0C56-78E0-7336-A34AA98E8454}"/>
              </a:ext>
            </a:extLst>
          </p:cNvPr>
          <p:cNvSpPr/>
          <p:nvPr/>
        </p:nvSpPr>
        <p:spPr>
          <a:xfrm>
            <a:off x="6063744" y="1351751"/>
            <a:ext cx="265524" cy="170888"/>
          </a:xfrm>
          <a:prstGeom prst="rect">
            <a:avLst/>
          </a:prstGeom>
          <a:solidFill>
            <a:srgbClr val="00B050"/>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R2</a:t>
            </a:r>
          </a:p>
        </p:txBody>
      </p:sp>
      <p:sp>
        <p:nvSpPr>
          <p:cNvPr id="4" name="Rectangle 3">
            <a:extLst>
              <a:ext uri="{FF2B5EF4-FFF2-40B4-BE49-F238E27FC236}">
                <a16:creationId xmlns:a16="http://schemas.microsoft.com/office/drawing/2014/main" id="{A91D3B26-21DF-9880-D779-2399BD5068F5}"/>
              </a:ext>
            </a:extLst>
          </p:cNvPr>
          <p:cNvSpPr/>
          <p:nvPr/>
        </p:nvSpPr>
        <p:spPr>
          <a:xfrm>
            <a:off x="3444844" y="2496112"/>
            <a:ext cx="236324" cy="177554"/>
          </a:xfrm>
          <a:prstGeom prst="rect">
            <a:avLst/>
          </a:prstGeom>
          <a:solidFill>
            <a:srgbClr val="00B050"/>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C3</a:t>
            </a:r>
          </a:p>
        </p:txBody>
      </p:sp>
      <p:sp>
        <p:nvSpPr>
          <p:cNvPr id="5" name="Rectangle 4">
            <a:extLst>
              <a:ext uri="{FF2B5EF4-FFF2-40B4-BE49-F238E27FC236}">
                <a16:creationId xmlns:a16="http://schemas.microsoft.com/office/drawing/2014/main" id="{671F748B-821B-785A-2E1D-EA7C7D58DD78}"/>
              </a:ext>
            </a:extLst>
          </p:cNvPr>
          <p:cNvSpPr/>
          <p:nvPr/>
        </p:nvSpPr>
        <p:spPr>
          <a:xfrm>
            <a:off x="3752365" y="2496112"/>
            <a:ext cx="236324" cy="177554"/>
          </a:xfrm>
          <a:prstGeom prst="rect">
            <a:avLst/>
          </a:prstGeom>
          <a:solidFill>
            <a:srgbClr val="00B050"/>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C5</a:t>
            </a:r>
          </a:p>
        </p:txBody>
      </p:sp>
      <p:sp>
        <p:nvSpPr>
          <p:cNvPr id="6" name="Rectangle 5">
            <a:extLst>
              <a:ext uri="{FF2B5EF4-FFF2-40B4-BE49-F238E27FC236}">
                <a16:creationId xmlns:a16="http://schemas.microsoft.com/office/drawing/2014/main" id="{15F1361D-0F29-0D98-F3EB-94222A02A743}"/>
              </a:ext>
            </a:extLst>
          </p:cNvPr>
          <p:cNvSpPr/>
          <p:nvPr/>
        </p:nvSpPr>
        <p:spPr>
          <a:xfrm>
            <a:off x="3450967" y="2848537"/>
            <a:ext cx="236324" cy="177554"/>
          </a:xfrm>
          <a:prstGeom prst="rect">
            <a:avLst/>
          </a:prstGeom>
          <a:solidFill>
            <a:srgbClr val="00B050"/>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C4</a:t>
            </a:r>
          </a:p>
        </p:txBody>
      </p:sp>
      <p:sp>
        <p:nvSpPr>
          <p:cNvPr id="7" name="Rectangle 6">
            <a:extLst>
              <a:ext uri="{FF2B5EF4-FFF2-40B4-BE49-F238E27FC236}">
                <a16:creationId xmlns:a16="http://schemas.microsoft.com/office/drawing/2014/main" id="{4739A9ED-E27E-7754-21C9-63A92DAC75C5}"/>
              </a:ext>
            </a:extLst>
          </p:cNvPr>
          <p:cNvSpPr/>
          <p:nvPr/>
        </p:nvSpPr>
        <p:spPr>
          <a:xfrm>
            <a:off x="3748963" y="2848537"/>
            <a:ext cx="236324" cy="177554"/>
          </a:xfrm>
          <a:prstGeom prst="rect">
            <a:avLst/>
          </a:prstGeom>
          <a:solidFill>
            <a:srgbClr val="00B050"/>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C6</a:t>
            </a:r>
          </a:p>
        </p:txBody>
      </p:sp>
      <p:sp>
        <p:nvSpPr>
          <p:cNvPr id="8" name="Rectangle 7">
            <a:extLst>
              <a:ext uri="{FF2B5EF4-FFF2-40B4-BE49-F238E27FC236}">
                <a16:creationId xmlns:a16="http://schemas.microsoft.com/office/drawing/2014/main" id="{5C8DF14B-7B89-C213-AC87-DC9FB47FFB37}"/>
              </a:ext>
            </a:extLst>
          </p:cNvPr>
          <p:cNvSpPr/>
          <p:nvPr/>
        </p:nvSpPr>
        <p:spPr>
          <a:xfrm>
            <a:off x="3758488" y="3191437"/>
            <a:ext cx="236324" cy="177554"/>
          </a:xfrm>
          <a:prstGeom prst="rect">
            <a:avLst/>
          </a:prstGeom>
          <a:solidFill>
            <a:srgbClr val="00B050"/>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C6</a:t>
            </a:r>
          </a:p>
        </p:txBody>
      </p:sp>
    </p:spTree>
    <p:extLst>
      <p:ext uri="{BB962C8B-B14F-4D97-AF65-F5344CB8AC3E}">
        <p14:creationId xmlns:p14="http://schemas.microsoft.com/office/powerpoint/2010/main" val="1937898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B03787-9893-5C84-B666-F9275901E071}"/>
            </a:ext>
          </a:extLst>
        </p:cNvPr>
        <p:cNvGrpSpPr/>
        <p:nvPr/>
      </p:nvGrpSpPr>
      <p:grpSpPr>
        <a:xfrm>
          <a:off x="0" y="0"/>
          <a:ext cx="0" cy="0"/>
          <a:chOff x="0" y="0"/>
          <a:chExt cx="0" cy="0"/>
        </a:xfrm>
      </p:grpSpPr>
      <p:sp>
        <p:nvSpPr>
          <p:cNvPr id="394" name="Rectangle 393">
            <a:extLst>
              <a:ext uri="{FF2B5EF4-FFF2-40B4-BE49-F238E27FC236}">
                <a16:creationId xmlns:a16="http://schemas.microsoft.com/office/drawing/2014/main" id="{C0A74C3D-DAB7-5B80-B5B5-AA9D3249D47C}"/>
              </a:ext>
            </a:extLst>
          </p:cNvPr>
          <p:cNvSpPr/>
          <p:nvPr/>
        </p:nvSpPr>
        <p:spPr>
          <a:xfrm>
            <a:off x="5099473"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C1</a:t>
            </a:r>
          </a:p>
        </p:txBody>
      </p:sp>
      <p:sp>
        <p:nvSpPr>
          <p:cNvPr id="395" name="Rectangle 394">
            <a:extLst>
              <a:ext uri="{FF2B5EF4-FFF2-40B4-BE49-F238E27FC236}">
                <a16:creationId xmlns:a16="http://schemas.microsoft.com/office/drawing/2014/main" id="{EA59364E-9EAA-52FE-CCAD-DD9F50D00D01}"/>
              </a:ext>
            </a:extLst>
          </p:cNvPr>
          <p:cNvSpPr/>
          <p:nvPr/>
        </p:nvSpPr>
        <p:spPr>
          <a:xfrm>
            <a:off x="5429446"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C2</a:t>
            </a:r>
          </a:p>
        </p:txBody>
      </p:sp>
      <p:sp>
        <p:nvSpPr>
          <p:cNvPr id="396" name="Rectangle 395">
            <a:extLst>
              <a:ext uri="{FF2B5EF4-FFF2-40B4-BE49-F238E27FC236}">
                <a16:creationId xmlns:a16="http://schemas.microsoft.com/office/drawing/2014/main" id="{B55B3285-17D8-C13F-9D8C-D4A6412DD8E1}"/>
              </a:ext>
            </a:extLst>
          </p:cNvPr>
          <p:cNvSpPr/>
          <p:nvPr/>
        </p:nvSpPr>
        <p:spPr>
          <a:xfrm>
            <a:off x="5759419"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C3</a:t>
            </a:r>
          </a:p>
        </p:txBody>
      </p:sp>
      <p:sp>
        <p:nvSpPr>
          <p:cNvPr id="397" name="Rectangle 396">
            <a:extLst>
              <a:ext uri="{FF2B5EF4-FFF2-40B4-BE49-F238E27FC236}">
                <a16:creationId xmlns:a16="http://schemas.microsoft.com/office/drawing/2014/main" id="{39B39843-6918-BA59-24E1-42CCD2AA0727}"/>
              </a:ext>
            </a:extLst>
          </p:cNvPr>
          <p:cNvSpPr/>
          <p:nvPr/>
        </p:nvSpPr>
        <p:spPr>
          <a:xfrm>
            <a:off x="6089392"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C4</a:t>
            </a:r>
          </a:p>
        </p:txBody>
      </p:sp>
      <p:sp>
        <p:nvSpPr>
          <p:cNvPr id="398" name="Rectangle 397">
            <a:extLst>
              <a:ext uri="{FF2B5EF4-FFF2-40B4-BE49-F238E27FC236}">
                <a16:creationId xmlns:a16="http://schemas.microsoft.com/office/drawing/2014/main" id="{A2C450A6-3437-744F-9197-EC73AB9476BF}"/>
              </a:ext>
            </a:extLst>
          </p:cNvPr>
          <p:cNvSpPr/>
          <p:nvPr/>
        </p:nvSpPr>
        <p:spPr>
          <a:xfrm>
            <a:off x="6419365"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C5</a:t>
            </a:r>
          </a:p>
        </p:txBody>
      </p:sp>
      <p:sp>
        <p:nvSpPr>
          <p:cNvPr id="399" name="Rectangle 398">
            <a:extLst>
              <a:ext uri="{FF2B5EF4-FFF2-40B4-BE49-F238E27FC236}">
                <a16:creationId xmlns:a16="http://schemas.microsoft.com/office/drawing/2014/main" id="{7D017476-E817-F17B-7644-1C7A40AFB089}"/>
              </a:ext>
            </a:extLst>
          </p:cNvPr>
          <p:cNvSpPr/>
          <p:nvPr/>
        </p:nvSpPr>
        <p:spPr>
          <a:xfrm>
            <a:off x="6749338"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C6</a:t>
            </a:r>
          </a:p>
        </p:txBody>
      </p:sp>
      <p:sp>
        <p:nvSpPr>
          <p:cNvPr id="400" name="Rectangle 399">
            <a:extLst>
              <a:ext uri="{FF2B5EF4-FFF2-40B4-BE49-F238E27FC236}">
                <a16:creationId xmlns:a16="http://schemas.microsoft.com/office/drawing/2014/main" id="{1FB08933-5A9D-C7A4-89A6-9247A183319A}"/>
              </a:ext>
            </a:extLst>
          </p:cNvPr>
          <p:cNvSpPr/>
          <p:nvPr/>
        </p:nvSpPr>
        <p:spPr>
          <a:xfrm>
            <a:off x="7079311"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C7</a:t>
            </a:r>
          </a:p>
        </p:txBody>
      </p:sp>
      <p:sp>
        <p:nvSpPr>
          <p:cNvPr id="401" name="Rectangle 400">
            <a:extLst>
              <a:ext uri="{FF2B5EF4-FFF2-40B4-BE49-F238E27FC236}">
                <a16:creationId xmlns:a16="http://schemas.microsoft.com/office/drawing/2014/main" id="{E11BA766-1BC4-60F8-4B48-42BF156E125A}"/>
              </a:ext>
            </a:extLst>
          </p:cNvPr>
          <p:cNvSpPr/>
          <p:nvPr/>
        </p:nvSpPr>
        <p:spPr>
          <a:xfrm>
            <a:off x="7409286"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C8</a:t>
            </a:r>
          </a:p>
        </p:txBody>
      </p:sp>
      <p:sp>
        <p:nvSpPr>
          <p:cNvPr id="402" name="Rectangle 401">
            <a:extLst>
              <a:ext uri="{FF2B5EF4-FFF2-40B4-BE49-F238E27FC236}">
                <a16:creationId xmlns:a16="http://schemas.microsoft.com/office/drawing/2014/main" id="{B2478012-D0AE-5937-68BF-23F92FB64B1A}"/>
              </a:ext>
            </a:extLst>
          </p:cNvPr>
          <p:cNvSpPr/>
          <p:nvPr/>
        </p:nvSpPr>
        <p:spPr>
          <a:xfrm>
            <a:off x="5128858"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03" name="Rectangle 402">
            <a:extLst>
              <a:ext uri="{FF2B5EF4-FFF2-40B4-BE49-F238E27FC236}">
                <a16:creationId xmlns:a16="http://schemas.microsoft.com/office/drawing/2014/main" id="{D1AC23DF-7F94-CFF5-AEED-86AD428C744A}"/>
              </a:ext>
            </a:extLst>
          </p:cNvPr>
          <p:cNvSpPr/>
          <p:nvPr/>
        </p:nvSpPr>
        <p:spPr>
          <a:xfrm>
            <a:off x="5458831"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04" name="Rectangle 403">
            <a:extLst>
              <a:ext uri="{FF2B5EF4-FFF2-40B4-BE49-F238E27FC236}">
                <a16:creationId xmlns:a16="http://schemas.microsoft.com/office/drawing/2014/main" id="{2EB117AB-D194-B218-4144-DD8022B8AF02}"/>
              </a:ext>
            </a:extLst>
          </p:cNvPr>
          <p:cNvSpPr/>
          <p:nvPr/>
        </p:nvSpPr>
        <p:spPr>
          <a:xfrm>
            <a:off x="5788804"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05" name="Rectangle 404">
            <a:extLst>
              <a:ext uri="{FF2B5EF4-FFF2-40B4-BE49-F238E27FC236}">
                <a16:creationId xmlns:a16="http://schemas.microsoft.com/office/drawing/2014/main" id="{2B0FF833-66F8-FC58-45D5-BE58EDD6668E}"/>
              </a:ext>
            </a:extLst>
          </p:cNvPr>
          <p:cNvSpPr/>
          <p:nvPr/>
        </p:nvSpPr>
        <p:spPr>
          <a:xfrm>
            <a:off x="6118777"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06" name="Rectangle 405">
            <a:extLst>
              <a:ext uri="{FF2B5EF4-FFF2-40B4-BE49-F238E27FC236}">
                <a16:creationId xmlns:a16="http://schemas.microsoft.com/office/drawing/2014/main" id="{D1D32B3F-8E28-35AA-2331-B9CB58A2F874}"/>
              </a:ext>
            </a:extLst>
          </p:cNvPr>
          <p:cNvSpPr/>
          <p:nvPr/>
        </p:nvSpPr>
        <p:spPr>
          <a:xfrm>
            <a:off x="6448750"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07" name="Rectangle 406">
            <a:extLst>
              <a:ext uri="{FF2B5EF4-FFF2-40B4-BE49-F238E27FC236}">
                <a16:creationId xmlns:a16="http://schemas.microsoft.com/office/drawing/2014/main" id="{3C3CF846-DAB8-909E-AE96-403B42C70E08}"/>
              </a:ext>
            </a:extLst>
          </p:cNvPr>
          <p:cNvSpPr/>
          <p:nvPr/>
        </p:nvSpPr>
        <p:spPr>
          <a:xfrm>
            <a:off x="6778723"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08" name="Rectangle 407">
            <a:extLst>
              <a:ext uri="{FF2B5EF4-FFF2-40B4-BE49-F238E27FC236}">
                <a16:creationId xmlns:a16="http://schemas.microsoft.com/office/drawing/2014/main" id="{CDA97451-7D5F-1B03-FE25-833194C455EC}"/>
              </a:ext>
            </a:extLst>
          </p:cNvPr>
          <p:cNvSpPr/>
          <p:nvPr/>
        </p:nvSpPr>
        <p:spPr>
          <a:xfrm>
            <a:off x="7108696"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09" name="Rectangle 408">
            <a:extLst>
              <a:ext uri="{FF2B5EF4-FFF2-40B4-BE49-F238E27FC236}">
                <a16:creationId xmlns:a16="http://schemas.microsoft.com/office/drawing/2014/main" id="{5548AAE2-6E36-B3ED-451C-C62CD92964E8}"/>
              </a:ext>
            </a:extLst>
          </p:cNvPr>
          <p:cNvSpPr/>
          <p:nvPr/>
        </p:nvSpPr>
        <p:spPr>
          <a:xfrm>
            <a:off x="7438671"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0" name="Rectangle 409">
            <a:extLst>
              <a:ext uri="{FF2B5EF4-FFF2-40B4-BE49-F238E27FC236}">
                <a16:creationId xmlns:a16="http://schemas.microsoft.com/office/drawing/2014/main" id="{C1E0C625-BFB5-6C0B-62C3-E39E82A2D3E5}"/>
              </a:ext>
            </a:extLst>
          </p:cNvPr>
          <p:cNvSpPr/>
          <p:nvPr/>
        </p:nvSpPr>
        <p:spPr>
          <a:xfrm>
            <a:off x="5128858"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1" name="Rectangle 410">
            <a:extLst>
              <a:ext uri="{FF2B5EF4-FFF2-40B4-BE49-F238E27FC236}">
                <a16:creationId xmlns:a16="http://schemas.microsoft.com/office/drawing/2014/main" id="{E2185533-F6BD-74CF-8423-E3F4F331927D}"/>
              </a:ext>
            </a:extLst>
          </p:cNvPr>
          <p:cNvSpPr/>
          <p:nvPr/>
        </p:nvSpPr>
        <p:spPr>
          <a:xfrm>
            <a:off x="5458831"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2" name="Rectangle 411">
            <a:extLst>
              <a:ext uri="{FF2B5EF4-FFF2-40B4-BE49-F238E27FC236}">
                <a16:creationId xmlns:a16="http://schemas.microsoft.com/office/drawing/2014/main" id="{90BBDE5E-F136-B5F7-6EFB-36F1D57CB2BC}"/>
              </a:ext>
            </a:extLst>
          </p:cNvPr>
          <p:cNvSpPr/>
          <p:nvPr/>
        </p:nvSpPr>
        <p:spPr>
          <a:xfrm>
            <a:off x="5788804"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3" name="Rectangle 412">
            <a:extLst>
              <a:ext uri="{FF2B5EF4-FFF2-40B4-BE49-F238E27FC236}">
                <a16:creationId xmlns:a16="http://schemas.microsoft.com/office/drawing/2014/main" id="{C6B2F0D0-4190-42C4-0DF4-0472AC7ACD86}"/>
              </a:ext>
            </a:extLst>
          </p:cNvPr>
          <p:cNvSpPr/>
          <p:nvPr/>
        </p:nvSpPr>
        <p:spPr>
          <a:xfrm>
            <a:off x="6118777"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4" name="Rectangle 413">
            <a:extLst>
              <a:ext uri="{FF2B5EF4-FFF2-40B4-BE49-F238E27FC236}">
                <a16:creationId xmlns:a16="http://schemas.microsoft.com/office/drawing/2014/main" id="{7559B90A-0EEF-FA35-5EA0-43E65E6B533D}"/>
              </a:ext>
            </a:extLst>
          </p:cNvPr>
          <p:cNvSpPr/>
          <p:nvPr/>
        </p:nvSpPr>
        <p:spPr>
          <a:xfrm>
            <a:off x="6448750"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5" name="Rectangle 414">
            <a:extLst>
              <a:ext uri="{FF2B5EF4-FFF2-40B4-BE49-F238E27FC236}">
                <a16:creationId xmlns:a16="http://schemas.microsoft.com/office/drawing/2014/main" id="{3D807793-FFDB-3549-FDC7-2E3794A05061}"/>
              </a:ext>
            </a:extLst>
          </p:cNvPr>
          <p:cNvSpPr/>
          <p:nvPr/>
        </p:nvSpPr>
        <p:spPr>
          <a:xfrm>
            <a:off x="6778723"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6" name="Rectangle 415">
            <a:extLst>
              <a:ext uri="{FF2B5EF4-FFF2-40B4-BE49-F238E27FC236}">
                <a16:creationId xmlns:a16="http://schemas.microsoft.com/office/drawing/2014/main" id="{73D48B36-6091-B542-A6C4-5B5C04E70688}"/>
              </a:ext>
            </a:extLst>
          </p:cNvPr>
          <p:cNvSpPr/>
          <p:nvPr/>
        </p:nvSpPr>
        <p:spPr>
          <a:xfrm>
            <a:off x="7108696"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7" name="Rectangle 416">
            <a:extLst>
              <a:ext uri="{FF2B5EF4-FFF2-40B4-BE49-F238E27FC236}">
                <a16:creationId xmlns:a16="http://schemas.microsoft.com/office/drawing/2014/main" id="{458A599D-6BAA-3CB3-E5B0-166A74997C91}"/>
              </a:ext>
            </a:extLst>
          </p:cNvPr>
          <p:cNvSpPr/>
          <p:nvPr/>
        </p:nvSpPr>
        <p:spPr>
          <a:xfrm>
            <a:off x="7438671"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8" name="Rectangle 417">
            <a:extLst>
              <a:ext uri="{FF2B5EF4-FFF2-40B4-BE49-F238E27FC236}">
                <a16:creationId xmlns:a16="http://schemas.microsoft.com/office/drawing/2014/main" id="{8386BE04-8540-C7F0-FC21-ED63EB2C0930}"/>
              </a:ext>
            </a:extLst>
          </p:cNvPr>
          <p:cNvSpPr/>
          <p:nvPr/>
        </p:nvSpPr>
        <p:spPr>
          <a:xfrm>
            <a:off x="5128858"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9" name="Rectangle 418">
            <a:extLst>
              <a:ext uri="{FF2B5EF4-FFF2-40B4-BE49-F238E27FC236}">
                <a16:creationId xmlns:a16="http://schemas.microsoft.com/office/drawing/2014/main" id="{2C755B07-604F-DB29-6F7A-BBA91735A2A7}"/>
              </a:ext>
            </a:extLst>
          </p:cNvPr>
          <p:cNvSpPr/>
          <p:nvPr/>
        </p:nvSpPr>
        <p:spPr>
          <a:xfrm>
            <a:off x="5458831"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20" name="Rectangle 419">
            <a:extLst>
              <a:ext uri="{FF2B5EF4-FFF2-40B4-BE49-F238E27FC236}">
                <a16:creationId xmlns:a16="http://schemas.microsoft.com/office/drawing/2014/main" id="{0393E1D9-F8DC-96F9-318C-59F0E15237AE}"/>
              </a:ext>
            </a:extLst>
          </p:cNvPr>
          <p:cNvSpPr/>
          <p:nvPr/>
        </p:nvSpPr>
        <p:spPr>
          <a:xfrm>
            <a:off x="5788804"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21" name="Rectangle 420">
            <a:extLst>
              <a:ext uri="{FF2B5EF4-FFF2-40B4-BE49-F238E27FC236}">
                <a16:creationId xmlns:a16="http://schemas.microsoft.com/office/drawing/2014/main" id="{D6974A96-7C4C-08D5-2192-E4CFA904B7CB}"/>
              </a:ext>
            </a:extLst>
          </p:cNvPr>
          <p:cNvSpPr/>
          <p:nvPr/>
        </p:nvSpPr>
        <p:spPr>
          <a:xfrm>
            <a:off x="6118777"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22" name="Rectangle 421">
            <a:extLst>
              <a:ext uri="{FF2B5EF4-FFF2-40B4-BE49-F238E27FC236}">
                <a16:creationId xmlns:a16="http://schemas.microsoft.com/office/drawing/2014/main" id="{9DF97C64-8AD6-E1E9-6CC1-FAAB0501D550}"/>
              </a:ext>
            </a:extLst>
          </p:cNvPr>
          <p:cNvSpPr/>
          <p:nvPr/>
        </p:nvSpPr>
        <p:spPr>
          <a:xfrm>
            <a:off x="6448750"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23" name="Rectangle 422">
            <a:extLst>
              <a:ext uri="{FF2B5EF4-FFF2-40B4-BE49-F238E27FC236}">
                <a16:creationId xmlns:a16="http://schemas.microsoft.com/office/drawing/2014/main" id="{E8714783-DC2B-C533-87E6-7027CDE8DE23}"/>
              </a:ext>
            </a:extLst>
          </p:cNvPr>
          <p:cNvSpPr/>
          <p:nvPr/>
        </p:nvSpPr>
        <p:spPr>
          <a:xfrm>
            <a:off x="6778723"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24" name="Rectangle 423">
            <a:extLst>
              <a:ext uri="{FF2B5EF4-FFF2-40B4-BE49-F238E27FC236}">
                <a16:creationId xmlns:a16="http://schemas.microsoft.com/office/drawing/2014/main" id="{82D35595-CDDC-CE14-25CB-CA46465BFBB5}"/>
              </a:ext>
            </a:extLst>
          </p:cNvPr>
          <p:cNvSpPr/>
          <p:nvPr/>
        </p:nvSpPr>
        <p:spPr>
          <a:xfrm>
            <a:off x="7108696"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25" name="Rectangle 424">
            <a:extLst>
              <a:ext uri="{FF2B5EF4-FFF2-40B4-BE49-F238E27FC236}">
                <a16:creationId xmlns:a16="http://schemas.microsoft.com/office/drawing/2014/main" id="{EB8B6B2A-2749-B070-E49A-54A6D0D1B670}"/>
              </a:ext>
            </a:extLst>
          </p:cNvPr>
          <p:cNvSpPr/>
          <p:nvPr/>
        </p:nvSpPr>
        <p:spPr>
          <a:xfrm>
            <a:off x="7438671"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26" name="Rectangle 425">
            <a:extLst>
              <a:ext uri="{FF2B5EF4-FFF2-40B4-BE49-F238E27FC236}">
                <a16:creationId xmlns:a16="http://schemas.microsoft.com/office/drawing/2014/main" id="{33E503DD-5918-632A-015B-673F56C150FD}"/>
              </a:ext>
            </a:extLst>
          </p:cNvPr>
          <p:cNvSpPr/>
          <p:nvPr/>
        </p:nvSpPr>
        <p:spPr>
          <a:xfrm>
            <a:off x="5128858"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27" name="Rectangle 426">
            <a:extLst>
              <a:ext uri="{FF2B5EF4-FFF2-40B4-BE49-F238E27FC236}">
                <a16:creationId xmlns:a16="http://schemas.microsoft.com/office/drawing/2014/main" id="{0FC0C14F-A9FE-79F6-F6F4-34BB898A81CF}"/>
              </a:ext>
            </a:extLst>
          </p:cNvPr>
          <p:cNvSpPr/>
          <p:nvPr/>
        </p:nvSpPr>
        <p:spPr>
          <a:xfrm>
            <a:off x="5458831"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28" name="Rectangle 427">
            <a:extLst>
              <a:ext uri="{FF2B5EF4-FFF2-40B4-BE49-F238E27FC236}">
                <a16:creationId xmlns:a16="http://schemas.microsoft.com/office/drawing/2014/main" id="{AE20771D-01F3-A016-7437-57CBFC1E2DAF}"/>
              </a:ext>
            </a:extLst>
          </p:cNvPr>
          <p:cNvSpPr/>
          <p:nvPr/>
        </p:nvSpPr>
        <p:spPr>
          <a:xfrm>
            <a:off x="5788804"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29" name="Rectangle 428">
            <a:extLst>
              <a:ext uri="{FF2B5EF4-FFF2-40B4-BE49-F238E27FC236}">
                <a16:creationId xmlns:a16="http://schemas.microsoft.com/office/drawing/2014/main" id="{1633A166-E308-A2B9-848B-FA3C8064F661}"/>
              </a:ext>
            </a:extLst>
          </p:cNvPr>
          <p:cNvSpPr/>
          <p:nvPr/>
        </p:nvSpPr>
        <p:spPr>
          <a:xfrm>
            <a:off x="6118777"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30" name="Rectangle 429">
            <a:extLst>
              <a:ext uri="{FF2B5EF4-FFF2-40B4-BE49-F238E27FC236}">
                <a16:creationId xmlns:a16="http://schemas.microsoft.com/office/drawing/2014/main" id="{038AFE23-A02E-7B95-9749-E18772FC9FCB}"/>
              </a:ext>
            </a:extLst>
          </p:cNvPr>
          <p:cNvSpPr/>
          <p:nvPr/>
        </p:nvSpPr>
        <p:spPr>
          <a:xfrm>
            <a:off x="6448750"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31" name="Rectangle 430">
            <a:extLst>
              <a:ext uri="{FF2B5EF4-FFF2-40B4-BE49-F238E27FC236}">
                <a16:creationId xmlns:a16="http://schemas.microsoft.com/office/drawing/2014/main" id="{6CAFA0FF-B028-699D-F123-F7E7B95837E9}"/>
              </a:ext>
            </a:extLst>
          </p:cNvPr>
          <p:cNvSpPr/>
          <p:nvPr/>
        </p:nvSpPr>
        <p:spPr>
          <a:xfrm>
            <a:off x="6778723"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32" name="Rectangle 431">
            <a:extLst>
              <a:ext uri="{FF2B5EF4-FFF2-40B4-BE49-F238E27FC236}">
                <a16:creationId xmlns:a16="http://schemas.microsoft.com/office/drawing/2014/main" id="{33D2C579-3F82-2BC0-0B9D-3FB85A4B3ED1}"/>
              </a:ext>
            </a:extLst>
          </p:cNvPr>
          <p:cNvSpPr/>
          <p:nvPr/>
        </p:nvSpPr>
        <p:spPr>
          <a:xfrm>
            <a:off x="7108696"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33" name="Rectangle 432">
            <a:extLst>
              <a:ext uri="{FF2B5EF4-FFF2-40B4-BE49-F238E27FC236}">
                <a16:creationId xmlns:a16="http://schemas.microsoft.com/office/drawing/2014/main" id="{4A7DB7D3-13CD-C632-4B7E-EBC3474744FF}"/>
              </a:ext>
            </a:extLst>
          </p:cNvPr>
          <p:cNvSpPr/>
          <p:nvPr/>
        </p:nvSpPr>
        <p:spPr>
          <a:xfrm>
            <a:off x="7438671"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34" name="Rectangle 433">
            <a:extLst>
              <a:ext uri="{FF2B5EF4-FFF2-40B4-BE49-F238E27FC236}">
                <a16:creationId xmlns:a16="http://schemas.microsoft.com/office/drawing/2014/main" id="{8A5B7CCB-4731-75B8-8346-0916EE7947F7}"/>
              </a:ext>
            </a:extLst>
          </p:cNvPr>
          <p:cNvSpPr/>
          <p:nvPr/>
        </p:nvSpPr>
        <p:spPr>
          <a:xfrm>
            <a:off x="5128858"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35" name="Rectangle 434">
            <a:extLst>
              <a:ext uri="{FF2B5EF4-FFF2-40B4-BE49-F238E27FC236}">
                <a16:creationId xmlns:a16="http://schemas.microsoft.com/office/drawing/2014/main" id="{C97B0FF0-9BE4-6B6A-15F1-F07592D20BFA}"/>
              </a:ext>
            </a:extLst>
          </p:cNvPr>
          <p:cNvSpPr/>
          <p:nvPr/>
        </p:nvSpPr>
        <p:spPr>
          <a:xfrm>
            <a:off x="5458831"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36" name="Rectangle 435">
            <a:extLst>
              <a:ext uri="{FF2B5EF4-FFF2-40B4-BE49-F238E27FC236}">
                <a16:creationId xmlns:a16="http://schemas.microsoft.com/office/drawing/2014/main" id="{995D1E76-DC21-002C-1FE6-B81C79F4929A}"/>
              </a:ext>
            </a:extLst>
          </p:cNvPr>
          <p:cNvSpPr/>
          <p:nvPr/>
        </p:nvSpPr>
        <p:spPr>
          <a:xfrm>
            <a:off x="5788804"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37" name="Rectangle 436">
            <a:extLst>
              <a:ext uri="{FF2B5EF4-FFF2-40B4-BE49-F238E27FC236}">
                <a16:creationId xmlns:a16="http://schemas.microsoft.com/office/drawing/2014/main" id="{6D6A6A70-B4B6-26B7-16E4-D28DCF49406C}"/>
              </a:ext>
            </a:extLst>
          </p:cNvPr>
          <p:cNvSpPr/>
          <p:nvPr/>
        </p:nvSpPr>
        <p:spPr>
          <a:xfrm>
            <a:off x="6118777"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38" name="Rectangle 437">
            <a:extLst>
              <a:ext uri="{FF2B5EF4-FFF2-40B4-BE49-F238E27FC236}">
                <a16:creationId xmlns:a16="http://schemas.microsoft.com/office/drawing/2014/main" id="{2E1ACC55-A0D9-A649-04B7-902BDD3644D0}"/>
              </a:ext>
            </a:extLst>
          </p:cNvPr>
          <p:cNvSpPr/>
          <p:nvPr/>
        </p:nvSpPr>
        <p:spPr>
          <a:xfrm>
            <a:off x="6448750"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39" name="Rectangle 438">
            <a:extLst>
              <a:ext uri="{FF2B5EF4-FFF2-40B4-BE49-F238E27FC236}">
                <a16:creationId xmlns:a16="http://schemas.microsoft.com/office/drawing/2014/main" id="{A6A98CD4-B2CF-B58A-E04F-CB2CF6E45C7F}"/>
              </a:ext>
            </a:extLst>
          </p:cNvPr>
          <p:cNvSpPr/>
          <p:nvPr/>
        </p:nvSpPr>
        <p:spPr>
          <a:xfrm>
            <a:off x="6778723"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40" name="Rectangle 439">
            <a:extLst>
              <a:ext uri="{FF2B5EF4-FFF2-40B4-BE49-F238E27FC236}">
                <a16:creationId xmlns:a16="http://schemas.microsoft.com/office/drawing/2014/main" id="{89DB78D2-D72E-8174-C5DA-7B183FB6A2C2}"/>
              </a:ext>
            </a:extLst>
          </p:cNvPr>
          <p:cNvSpPr/>
          <p:nvPr/>
        </p:nvSpPr>
        <p:spPr>
          <a:xfrm>
            <a:off x="7108696"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41" name="Rectangle 440">
            <a:extLst>
              <a:ext uri="{FF2B5EF4-FFF2-40B4-BE49-F238E27FC236}">
                <a16:creationId xmlns:a16="http://schemas.microsoft.com/office/drawing/2014/main" id="{BEDB969E-A92D-8014-2D4D-5DDBE983043D}"/>
              </a:ext>
            </a:extLst>
          </p:cNvPr>
          <p:cNvSpPr/>
          <p:nvPr/>
        </p:nvSpPr>
        <p:spPr>
          <a:xfrm>
            <a:off x="7438671"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42" name="Rectangle 441">
            <a:extLst>
              <a:ext uri="{FF2B5EF4-FFF2-40B4-BE49-F238E27FC236}">
                <a16:creationId xmlns:a16="http://schemas.microsoft.com/office/drawing/2014/main" id="{0A2CA83C-D98A-45FB-193C-5C8898359587}"/>
              </a:ext>
            </a:extLst>
          </p:cNvPr>
          <p:cNvSpPr/>
          <p:nvPr/>
        </p:nvSpPr>
        <p:spPr>
          <a:xfrm>
            <a:off x="5128858"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43" name="Rectangle 442">
            <a:extLst>
              <a:ext uri="{FF2B5EF4-FFF2-40B4-BE49-F238E27FC236}">
                <a16:creationId xmlns:a16="http://schemas.microsoft.com/office/drawing/2014/main" id="{817DC606-3CE6-E0F3-9B4C-7AA59E4337C4}"/>
              </a:ext>
            </a:extLst>
          </p:cNvPr>
          <p:cNvSpPr/>
          <p:nvPr/>
        </p:nvSpPr>
        <p:spPr>
          <a:xfrm>
            <a:off x="5458831"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44" name="Rectangle 443">
            <a:extLst>
              <a:ext uri="{FF2B5EF4-FFF2-40B4-BE49-F238E27FC236}">
                <a16:creationId xmlns:a16="http://schemas.microsoft.com/office/drawing/2014/main" id="{39B12785-508B-6C2B-2080-51BD3ED1B9A4}"/>
              </a:ext>
            </a:extLst>
          </p:cNvPr>
          <p:cNvSpPr/>
          <p:nvPr/>
        </p:nvSpPr>
        <p:spPr>
          <a:xfrm>
            <a:off x="5788804"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45" name="Rectangle 444">
            <a:extLst>
              <a:ext uri="{FF2B5EF4-FFF2-40B4-BE49-F238E27FC236}">
                <a16:creationId xmlns:a16="http://schemas.microsoft.com/office/drawing/2014/main" id="{5D15B15C-2B74-D4F1-3C52-F73A09C720D1}"/>
              </a:ext>
            </a:extLst>
          </p:cNvPr>
          <p:cNvSpPr/>
          <p:nvPr/>
        </p:nvSpPr>
        <p:spPr>
          <a:xfrm>
            <a:off x="6118777"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46" name="Rectangle 445">
            <a:extLst>
              <a:ext uri="{FF2B5EF4-FFF2-40B4-BE49-F238E27FC236}">
                <a16:creationId xmlns:a16="http://schemas.microsoft.com/office/drawing/2014/main" id="{99CF41CC-D975-82D4-DB5B-3CF66B2E5BCB}"/>
              </a:ext>
            </a:extLst>
          </p:cNvPr>
          <p:cNvSpPr/>
          <p:nvPr/>
        </p:nvSpPr>
        <p:spPr>
          <a:xfrm>
            <a:off x="6448750"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47" name="Rectangle 446">
            <a:extLst>
              <a:ext uri="{FF2B5EF4-FFF2-40B4-BE49-F238E27FC236}">
                <a16:creationId xmlns:a16="http://schemas.microsoft.com/office/drawing/2014/main" id="{84BFCBC8-2703-D5EE-5FA3-E87B6FBC59A6}"/>
              </a:ext>
            </a:extLst>
          </p:cNvPr>
          <p:cNvSpPr/>
          <p:nvPr/>
        </p:nvSpPr>
        <p:spPr>
          <a:xfrm>
            <a:off x="6778723"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48" name="Rectangle 447">
            <a:extLst>
              <a:ext uri="{FF2B5EF4-FFF2-40B4-BE49-F238E27FC236}">
                <a16:creationId xmlns:a16="http://schemas.microsoft.com/office/drawing/2014/main" id="{652EDEAE-780D-3714-D568-245C34DE3905}"/>
              </a:ext>
            </a:extLst>
          </p:cNvPr>
          <p:cNvSpPr/>
          <p:nvPr/>
        </p:nvSpPr>
        <p:spPr>
          <a:xfrm>
            <a:off x="7108696"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49" name="Rectangle 448">
            <a:extLst>
              <a:ext uri="{FF2B5EF4-FFF2-40B4-BE49-F238E27FC236}">
                <a16:creationId xmlns:a16="http://schemas.microsoft.com/office/drawing/2014/main" id="{8F61CF71-D0C2-3231-57D5-E13B26D5A359}"/>
              </a:ext>
            </a:extLst>
          </p:cNvPr>
          <p:cNvSpPr/>
          <p:nvPr/>
        </p:nvSpPr>
        <p:spPr>
          <a:xfrm>
            <a:off x="7438671"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50" name="Rectangle 449">
            <a:extLst>
              <a:ext uri="{FF2B5EF4-FFF2-40B4-BE49-F238E27FC236}">
                <a16:creationId xmlns:a16="http://schemas.microsoft.com/office/drawing/2014/main" id="{CED60889-60B4-A942-00BD-C8D321A270C6}"/>
              </a:ext>
            </a:extLst>
          </p:cNvPr>
          <p:cNvSpPr/>
          <p:nvPr/>
        </p:nvSpPr>
        <p:spPr>
          <a:xfrm>
            <a:off x="5128858"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51" name="Rectangle 450">
            <a:extLst>
              <a:ext uri="{FF2B5EF4-FFF2-40B4-BE49-F238E27FC236}">
                <a16:creationId xmlns:a16="http://schemas.microsoft.com/office/drawing/2014/main" id="{ACC014CD-7BAF-4A70-D917-61DAB62486AC}"/>
              </a:ext>
            </a:extLst>
          </p:cNvPr>
          <p:cNvSpPr/>
          <p:nvPr/>
        </p:nvSpPr>
        <p:spPr>
          <a:xfrm>
            <a:off x="5458831"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52" name="Rectangle 451">
            <a:extLst>
              <a:ext uri="{FF2B5EF4-FFF2-40B4-BE49-F238E27FC236}">
                <a16:creationId xmlns:a16="http://schemas.microsoft.com/office/drawing/2014/main" id="{6162E058-695C-6FEA-E232-5EC0C09F1EB1}"/>
              </a:ext>
            </a:extLst>
          </p:cNvPr>
          <p:cNvSpPr/>
          <p:nvPr/>
        </p:nvSpPr>
        <p:spPr>
          <a:xfrm>
            <a:off x="5788804"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53" name="Rectangle 452">
            <a:extLst>
              <a:ext uri="{FF2B5EF4-FFF2-40B4-BE49-F238E27FC236}">
                <a16:creationId xmlns:a16="http://schemas.microsoft.com/office/drawing/2014/main" id="{96167E32-AC74-B29F-62B7-0502AE0A731E}"/>
              </a:ext>
            </a:extLst>
          </p:cNvPr>
          <p:cNvSpPr/>
          <p:nvPr/>
        </p:nvSpPr>
        <p:spPr>
          <a:xfrm>
            <a:off x="6118777"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54" name="Rectangle 453">
            <a:extLst>
              <a:ext uri="{FF2B5EF4-FFF2-40B4-BE49-F238E27FC236}">
                <a16:creationId xmlns:a16="http://schemas.microsoft.com/office/drawing/2014/main" id="{930C7817-4415-172E-11C1-AA8810E09B2C}"/>
              </a:ext>
            </a:extLst>
          </p:cNvPr>
          <p:cNvSpPr/>
          <p:nvPr/>
        </p:nvSpPr>
        <p:spPr>
          <a:xfrm>
            <a:off x="6448750"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55" name="Rectangle 454">
            <a:extLst>
              <a:ext uri="{FF2B5EF4-FFF2-40B4-BE49-F238E27FC236}">
                <a16:creationId xmlns:a16="http://schemas.microsoft.com/office/drawing/2014/main" id="{5451B4CA-D06D-3FA7-3E0B-CC86BFF0DE59}"/>
              </a:ext>
            </a:extLst>
          </p:cNvPr>
          <p:cNvSpPr/>
          <p:nvPr/>
        </p:nvSpPr>
        <p:spPr>
          <a:xfrm>
            <a:off x="6778723"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56" name="Rectangle 455">
            <a:extLst>
              <a:ext uri="{FF2B5EF4-FFF2-40B4-BE49-F238E27FC236}">
                <a16:creationId xmlns:a16="http://schemas.microsoft.com/office/drawing/2014/main" id="{290717B3-2CB1-C41E-D601-B0012C5535AA}"/>
              </a:ext>
            </a:extLst>
          </p:cNvPr>
          <p:cNvSpPr/>
          <p:nvPr/>
        </p:nvSpPr>
        <p:spPr>
          <a:xfrm>
            <a:off x="7108696"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57" name="Rectangle 456">
            <a:extLst>
              <a:ext uri="{FF2B5EF4-FFF2-40B4-BE49-F238E27FC236}">
                <a16:creationId xmlns:a16="http://schemas.microsoft.com/office/drawing/2014/main" id="{E198CC0B-869C-58CF-FA66-CA8C769ABF56}"/>
              </a:ext>
            </a:extLst>
          </p:cNvPr>
          <p:cNvSpPr/>
          <p:nvPr/>
        </p:nvSpPr>
        <p:spPr>
          <a:xfrm>
            <a:off x="7438671"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58" name="Rectangle 457">
            <a:extLst>
              <a:ext uri="{FF2B5EF4-FFF2-40B4-BE49-F238E27FC236}">
                <a16:creationId xmlns:a16="http://schemas.microsoft.com/office/drawing/2014/main" id="{D8FAB10F-127D-DD8A-3792-8A3938C306E4}"/>
              </a:ext>
            </a:extLst>
          </p:cNvPr>
          <p:cNvSpPr/>
          <p:nvPr/>
        </p:nvSpPr>
        <p:spPr>
          <a:xfrm>
            <a:off x="4921251" y="2327275"/>
            <a:ext cx="2895599" cy="294322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Rectangle 460">
            <a:extLst>
              <a:ext uri="{FF2B5EF4-FFF2-40B4-BE49-F238E27FC236}">
                <a16:creationId xmlns:a16="http://schemas.microsoft.com/office/drawing/2014/main" id="{178F3E71-C82A-1FF9-D957-F9601EA7F8D6}"/>
              </a:ext>
            </a:extLst>
          </p:cNvPr>
          <p:cNvSpPr/>
          <p:nvPr/>
        </p:nvSpPr>
        <p:spPr>
          <a:xfrm>
            <a:off x="0" y="0"/>
            <a:ext cx="12192000" cy="561975"/>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Cell Cluster Traits - Table</a:t>
            </a:r>
          </a:p>
        </p:txBody>
      </p:sp>
      <p:sp>
        <p:nvSpPr>
          <p:cNvPr id="462" name="Rectangle 461">
            <a:extLst>
              <a:ext uri="{FF2B5EF4-FFF2-40B4-BE49-F238E27FC236}">
                <a16:creationId xmlns:a16="http://schemas.microsoft.com/office/drawing/2014/main" id="{9218EE9D-1515-FDC2-9C3E-CA2CA4FADE3E}"/>
              </a:ext>
            </a:extLst>
          </p:cNvPr>
          <p:cNvSpPr/>
          <p:nvPr/>
        </p:nvSpPr>
        <p:spPr>
          <a:xfrm>
            <a:off x="0" y="551896"/>
            <a:ext cx="12192000" cy="35298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Below is the one trait used to find a table in this 8x8 cell cluster. Grayed out cells would not be considered a part of this cluster.</a:t>
            </a:r>
          </a:p>
        </p:txBody>
      </p:sp>
      <p:sp>
        <p:nvSpPr>
          <p:cNvPr id="20" name="Rectangle 19">
            <a:extLst>
              <a:ext uri="{FF2B5EF4-FFF2-40B4-BE49-F238E27FC236}">
                <a16:creationId xmlns:a16="http://schemas.microsoft.com/office/drawing/2014/main" id="{2A69FEE0-C2D8-1A32-F509-36B15F5D9585}"/>
              </a:ext>
            </a:extLst>
          </p:cNvPr>
          <p:cNvSpPr/>
          <p:nvPr/>
        </p:nvSpPr>
        <p:spPr>
          <a:xfrm>
            <a:off x="571499" y="1895475"/>
            <a:ext cx="2809875" cy="3486149"/>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All Cells Filled = true</a:t>
            </a:r>
          </a:p>
        </p:txBody>
      </p:sp>
      <p:sp>
        <p:nvSpPr>
          <p:cNvPr id="80" name="Rectangle 79">
            <a:extLst>
              <a:ext uri="{FF2B5EF4-FFF2-40B4-BE49-F238E27FC236}">
                <a16:creationId xmlns:a16="http://schemas.microsoft.com/office/drawing/2014/main" id="{4468C50E-35F3-45B1-1864-FD53B83EE020}"/>
              </a:ext>
            </a:extLst>
          </p:cNvPr>
          <p:cNvSpPr/>
          <p:nvPr/>
        </p:nvSpPr>
        <p:spPr>
          <a:xfrm>
            <a:off x="4644519" y="2505637"/>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R1</a:t>
            </a:r>
          </a:p>
        </p:txBody>
      </p:sp>
      <p:sp>
        <p:nvSpPr>
          <p:cNvPr id="81" name="Rectangle 80">
            <a:extLst>
              <a:ext uri="{FF2B5EF4-FFF2-40B4-BE49-F238E27FC236}">
                <a16:creationId xmlns:a16="http://schemas.microsoft.com/office/drawing/2014/main" id="{CF5C4123-8AF7-16C9-F6F4-ADC447CC6E85}"/>
              </a:ext>
            </a:extLst>
          </p:cNvPr>
          <p:cNvSpPr/>
          <p:nvPr/>
        </p:nvSpPr>
        <p:spPr>
          <a:xfrm>
            <a:off x="4644519" y="2847176"/>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R2</a:t>
            </a:r>
          </a:p>
        </p:txBody>
      </p:sp>
      <p:sp>
        <p:nvSpPr>
          <p:cNvPr id="83" name="Rectangle 82">
            <a:extLst>
              <a:ext uri="{FF2B5EF4-FFF2-40B4-BE49-F238E27FC236}">
                <a16:creationId xmlns:a16="http://schemas.microsoft.com/office/drawing/2014/main" id="{C36790BA-50F6-1B95-C447-6C5655F58B73}"/>
              </a:ext>
            </a:extLst>
          </p:cNvPr>
          <p:cNvSpPr/>
          <p:nvPr/>
        </p:nvSpPr>
        <p:spPr>
          <a:xfrm>
            <a:off x="4644519" y="3188715"/>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R3</a:t>
            </a:r>
          </a:p>
        </p:txBody>
      </p:sp>
      <p:sp>
        <p:nvSpPr>
          <p:cNvPr id="85" name="Rectangle 84">
            <a:extLst>
              <a:ext uri="{FF2B5EF4-FFF2-40B4-BE49-F238E27FC236}">
                <a16:creationId xmlns:a16="http://schemas.microsoft.com/office/drawing/2014/main" id="{71EAE057-7A06-8578-9079-EFF93A1B50CD}"/>
              </a:ext>
            </a:extLst>
          </p:cNvPr>
          <p:cNvSpPr/>
          <p:nvPr/>
        </p:nvSpPr>
        <p:spPr>
          <a:xfrm>
            <a:off x="4644519" y="3530254"/>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R4</a:t>
            </a:r>
          </a:p>
        </p:txBody>
      </p:sp>
      <p:sp>
        <p:nvSpPr>
          <p:cNvPr id="86" name="Rectangle 85">
            <a:extLst>
              <a:ext uri="{FF2B5EF4-FFF2-40B4-BE49-F238E27FC236}">
                <a16:creationId xmlns:a16="http://schemas.microsoft.com/office/drawing/2014/main" id="{AA96C611-09EC-1211-41FF-EDB1D5E828A3}"/>
              </a:ext>
            </a:extLst>
          </p:cNvPr>
          <p:cNvSpPr/>
          <p:nvPr/>
        </p:nvSpPr>
        <p:spPr>
          <a:xfrm>
            <a:off x="4644519" y="3871793"/>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R5</a:t>
            </a:r>
          </a:p>
        </p:txBody>
      </p:sp>
      <p:sp>
        <p:nvSpPr>
          <p:cNvPr id="87" name="Rectangle 86">
            <a:extLst>
              <a:ext uri="{FF2B5EF4-FFF2-40B4-BE49-F238E27FC236}">
                <a16:creationId xmlns:a16="http://schemas.microsoft.com/office/drawing/2014/main" id="{E3931821-B123-FE52-8AC7-5955ED43F0A7}"/>
              </a:ext>
            </a:extLst>
          </p:cNvPr>
          <p:cNvSpPr/>
          <p:nvPr/>
        </p:nvSpPr>
        <p:spPr>
          <a:xfrm>
            <a:off x="4644519" y="4213332"/>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R6</a:t>
            </a:r>
          </a:p>
        </p:txBody>
      </p:sp>
      <p:sp>
        <p:nvSpPr>
          <p:cNvPr id="88" name="Rectangle 87">
            <a:extLst>
              <a:ext uri="{FF2B5EF4-FFF2-40B4-BE49-F238E27FC236}">
                <a16:creationId xmlns:a16="http://schemas.microsoft.com/office/drawing/2014/main" id="{383EB8C9-BDAB-7D5D-C49E-2DB0D59FF447}"/>
              </a:ext>
            </a:extLst>
          </p:cNvPr>
          <p:cNvSpPr/>
          <p:nvPr/>
        </p:nvSpPr>
        <p:spPr>
          <a:xfrm>
            <a:off x="4644519" y="4554871"/>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R7</a:t>
            </a:r>
          </a:p>
        </p:txBody>
      </p:sp>
      <p:sp>
        <p:nvSpPr>
          <p:cNvPr id="91" name="Rectangle 90">
            <a:extLst>
              <a:ext uri="{FF2B5EF4-FFF2-40B4-BE49-F238E27FC236}">
                <a16:creationId xmlns:a16="http://schemas.microsoft.com/office/drawing/2014/main" id="{4F0BD4B6-C957-BBAB-9803-BA98ECC7AC3A}"/>
              </a:ext>
            </a:extLst>
          </p:cNvPr>
          <p:cNvSpPr/>
          <p:nvPr/>
        </p:nvSpPr>
        <p:spPr>
          <a:xfrm>
            <a:off x="4644519" y="4896412"/>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R8</a:t>
            </a:r>
          </a:p>
        </p:txBody>
      </p:sp>
      <p:sp>
        <p:nvSpPr>
          <p:cNvPr id="105" name="Rectangle 104">
            <a:extLst>
              <a:ext uri="{FF2B5EF4-FFF2-40B4-BE49-F238E27FC236}">
                <a16:creationId xmlns:a16="http://schemas.microsoft.com/office/drawing/2014/main" id="{C98AF4D4-B2C8-AECD-B0D1-EA2BC12F5440}"/>
              </a:ext>
            </a:extLst>
          </p:cNvPr>
          <p:cNvSpPr/>
          <p:nvPr/>
        </p:nvSpPr>
        <p:spPr>
          <a:xfrm>
            <a:off x="5128858"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106" name="Rectangle 105">
            <a:extLst>
              <a:ext uri="{FF2B5EF4-FFF2-40B4-BE49-F238E27FC236}">
                <a16:creationId xmlns:a16="http://schemas.microsoft.com/office/drawing/2014/main" id="{4424122F-7948-C0AF-D700-C98250CDA50D}"/>
              </a:ext>
            </a:extLst>
          </p:cNvPr>
          <p:cNvSpPr/>
          <p:nvPr/>
        </p:nvSpPr>
        <p:spPr>
          <a:xfrm>
            <a:off x="5458831"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107" name="Rectangle 106">
            <a:extLst>
              <a:ext uri="{FF2B5EF4-FFF2-40B4-BE49-F238E27FC236}">
                <a16:creationId xmlns:a16="http://schemas.microsoft.com/office/drawing/2014/main" id="{5309E141-B6B2-651D-BA13-E704939656F6}"/>
              </a:ext>
            </a:extLst>
          </p:cNvPr>
          <p:cNvSpPr/>
          <p:nvPr/>
        </p:nvSpPr>
        <p:spPr>
          <a:xfrm>
            <a:off x="5788804"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108" name="Rectangle 107">
            <a:extLst>
              <a:ext uri="{FF2B5EF4-FFF2-40B4-BE49-F238E27FC236}">
                <a16:creationId xmlns:a16="http://schemas.microsoft.com/office/drawing/2014/main" id="{F05CD057-28D6-D15A-A224-95D2278BB6F7}"/>
              </a:ext>
            </a:extLst>
          </p:cNvPr>
          <p:cNvSpPr/>
          <p:nvPr/>
        </p:nvSpPr>
        <p:spPr>
          <a:xfrm>
            <a:off x="6118777"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110" name="Rectangle 109">
            <a:extLst>
              <a:ext uri="{FF2B5EF4-FFF2-40B4-BE49-F238E27FC236}">
                <a16:creationId xmlns:a16="http://schemas.microsoft.com/office/drawing/2014/main" id="{0DF724AB-0999-7716-A474-C5F7662F21D0}"/>
              </a:ext>
            </a:extLst>
          </p:cNvPr>
          <p:cNvSpPr/>
          <p:nvPr/>
        </p:nvSpPr>
        <p:spPr>
          <a:xfrm>
            <a:off x="6448750"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111" name="Rectangle 110">
            <a:extLst>
              <a:ext uri="{FF2B5EF4-FFF2-40B4-BE49-F238E27FC236}">
                <a16:creationId xmlns:a16="http://schemas.microsoft.com/office/drawing/2014/main" id="{3780C7F8-E899-46E7-8A78-EAB26DB7640D}"/>
              </a:ext>
            </a:extLst>
          </p:cNvPr>
          <p:cNvSpPr/>
          <p:nvPr/>
        </p:nvSpPr>
        <p:spPr>
          <a:xfrm>
            <a:off x="6778723"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113" name="Rectangle 112">
            <a:extLst>
              <a:ext uri="{FF2B5EF4-FFF2-40B4-BE49-F238E27FC236}">
                <a16:creationId xmlns:a16="http://schemas.microsoft.com/office/drawing/2014/main" id="{52AE117D-E7BF-874F-62F3-B9421C22805F}"/>
              </a:ext>
            </a:extLst>
          </p:cNvPr>
          <p:cNvSpPr/>
          <p:nvPr/>
        </p:nvSpPr>
        <p:spPr>
          <a:xfrm>
            <a:off x="7108696"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114" name="Rectangle 113">
            <a:extLst>
              <a:ext uri="{FF2B5EF4-FFF2-40B4-BE49-F238E27FC236}">
                <a16:creationId xmlns:a16="http://schemas.microsoft.com/office/drawing/2014/main" id="{11302FB2-DF3F-1DE4-4900-9D2B4BA9BCEC}"/>
              </a:ext>
            </a:extLst>
          </p:cNvPr>
          <p:cNvSpPr/>
          <p:nvPr/>
        </p:nvSpPr>
        <p:spPr>
          <a:xfrm>
            <a:off x="7438671"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Tree>
    <p:extLst>
      <p:ext uri="{BB962C8B-B14F-4D97-AF65-F5344CB8AC3E}">
        <p14:creationId xmlns:p14="http://schemas.microsoft.com/office/powerpoint/2010/main" val="3300427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23A5F3-2B35-13A1-2125-FDC10B0B3CC7}"/>
            </a:ext>
          </a:extLst>
        </p:cNvPr>
        <p:cNvGrpSpPr/>
        <p:nvPr/>
      </p:nvGrpSpPr>
      <p:grpSpPr>
        <a:xfrm>
          <a:off x="0" y="0"/>
          <a:ext cx="0" cy="0"/>
          <a:chOff x="0" y="0"/>
          <a:chExt cx="0" cy="0"/>
        </a:xfrm>
      </p:grpSpPr>
      <p:sp>
        <p:nvSpPr>
          <p:cNvPr id="394" name="Rectangle 393">
            <a:extLst>
              <a:ext uri="{FF2B5EF4-FFF2-40B4-BE49-F238E27FC236}">
                <a16:creationId xmlns:a16="http://schemas.microsoft.com/office/drawing/2014/main" id="{992A6E65-6B1B-1CB9-75FC-F2745A761E28}"/>
              </a:ext>
            </a:extLst>
          </p:cNvPr>
          <p:cNvSpPr/>
          <p:nvPr/>
        </p:nvSpPr>
        <p:spPr>
          <a:xfrm>
            <a:off x="5099473"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C1</a:t>
            </a:r>
          </a:p>
        </p:txBody>
      </p:sp>
      <p:sp>
        <p:nvSpPr>
          <p:cNvPr id="395" name="Rectangle 394">
            <a:extLst>
              <a:ext uri="{FF2B5EF4-FFF2-40B4-BE49-F238E27FC236}">
                <a16:creationId xmlns:a16="http://schemas.microsoft.com/office/drawing/2014/main" id="{3CB83946-384B-3D41-A4D5-A21B343D8A2F}"/>
              </a:ext>
            </a:extLst>
          </p:cNvPr>
          <p:cNvSpPr/>
          <p:nvPr/>
        </p:nvSpPr>
        <p:spPr>
          <a:xfrm>
            <a:off x="5429446"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C2</a:t>
            </a:r>
          </a:p>
        </p:txBody>
      </p:sp>
      <p:sp>
        <p:nvSpPr>
          <p:cNvPr id="396" name="Rectangle 395">
            <a:extLst>
              <a:ext uri="{FF2B5EF4-FFF2-40B4-BE49-F238E27FC236}">
                <a16:creationId xmlns:a16="http://schemas.microsoft.com/office/drawing/2014/main" id="{91AAE05F-DAA5-8DD3-95A6-A58D4338DD9F}"/>
              </a:ext>
            </a:extLst>
          </p:cNvPr>
          <p:cNvSpPr/>
          <p:nvPr/>
        </p:nvSpPr>
        <p:spPr>
          <a:xfrm>
            <a:off x="5759419"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C3</a:t>
            </a:r>
          </a:p>
        </p:txBody>
      </p:sp>
      <p:sp>
        <p:nvSpPr>
          <p:cNvPr id="397" name="Rectangle 396">
            <a:extLst>
              <a:ext uri="{FF2B5EF4-FFF2-40B4-BE49-F238E27FC236}">
                <a16:creationId xmlns:a16="http://schemas.microsoft.com/office/drawing/2014/main" id="{06C6F0FD-A0D7-0A93-FE1D-49CECD46E6C8}"/>
              </a:ext>
            </a:extLst>
          </p:cNvPr>
          <p:cNvSpPr/>
          <p:nvPr/>
        </p:nvSpPr>
        <p:spPr>
          <a:xfrm>
            <a:off x="6089392"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C4</a:t>
            </a:r>
          </a:p>
        </p:txBody>
      </p:sp>
      <p:sp>
        <p:nvSpPr>
          <p:cNvPr id="398" name="Rectangle 397">
            <a:extLst>
              <a:ext uri="{FF2B5EF4-FFF2-40B4-BE49-F238E27FC236}">
                <a16:creationId xmlns:a16="http://schemas.microsoft.com/office/drawing/2014/main" id="{CFA093F4-C1DE-AD8F-10AA-C444094F311F}"/>
              </a:ext>
            </a:extLst>
          </p:cNvPr>
          <p:cNvSpPr/>
          <p:nvPr/>
        </p:nvSpPr>
        <p:spPr>
          <a:xfrm>
            <a:off x="6419365"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C5</a:t>
            </a:r>
          </a:p>
        </p:txBody>
      </p:sp>
      <p:sp>
        <p:nvSpPr>
          <p:cNvPr id="399" name="Rectangle 398">
            <a:extLst>
              <a:ext uri="{FF2B5EF4-FFF2-40B4-BE49-F238E27FC236}">
                <a16:creationId xmlns:a16="http://schemas.microsoft.com/office/drawing/2014/main" id="{9E8F9721-6EEC-4F20-472D-A6AB70D05EE6}"/>
              </a:ext>
            </a:extLst>
          </p:cNvPr>
          <p:cNvSpPr/>
          <p:nvPr/>
        </p:nvSpPr>
        <p:spPr>
          <a:xfrm>
            <a:off x="6749338"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C6</a:t>
            </a:r>
          </a:p>
        </p:txBody>
      </p:sp>
      <p:sp>
        <p:nvSpPr>
          <p:cNvPr id="400" name="Rectangle 399">
            <a:extLst>
              <a:ext uri="{FF2B5EF4-FFF2-40B4-BE49-F238E27FC236}">
                <a16:creationId xmlns:a16="http://schemas.microsoft.com/office/drawing/2014/main" id="{6A80530E-3DC5-5068-38A9-955047D2AF66}"/>
              </a:ext>
            </a:extLst>
          </p:cNvPr>
          <p:cNvSpPr/>
          <p:nvPr/>
        </p:nvSpPr>
        <p:spPr>
          <a:xfrm>
            <a:off x="7079311"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C7</a:t>
            </a:r>
          </a:p>
        </p:txBody>
      </p:sp>
      <p:sp>
        <p:nvSpPr>
          <p:cNvPr id="401" name="Rectangle 400">
            <a:extLst>
              <a:ext uri="{FF2B5EF4-FFF2-40B4-BE49-F238E27FC236}">
                <a16:creationId xmlns:a16="http://schemas.microsoft.com/office/drawing/2014/main" id="{EB78CE5E-B625-2532-CFA7-53C8767BA181}"/>
              </a:ext>
            </a:extLst>
          </p:cNvPr>
          <p:cNvSpPr/>
          <p:nvPr/>
        </p:nvSpPr>
        <p:spPr>
          <a:xfrm>
            <a:off x="7409286"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C8</a:t>
            </a:r>
          </a:p>
        </p:txBody>
      </p:sp>
      <p:sp>
        <p:nvSpPr>
          <p:cNvPr id="402" name="Rectangle 401">
            <a:extLst>
              <a:ext uri="{FF2B5EF4-FFF2-40B4-BE49-F238E27FC236}">
                <a16:creationId xmlns:a16="http://schemas.microsoft.com/office/drawing/2014/main" id="{A109FA9A-68AA-29A3-FF34-6E98335DCD4F}"/>
              </a:ext>
            </a:extLst>
          </p:cNvPr>
          <p:cNvSpPr/>
          <p:nvPr/>
        </p:nvSpPr>
        <p:spPr>
          <a:xfrm>
            <a:off x="5128858"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03" name="Rectangle 402">
            <a:extLst>
              <a:ext uri="{FF2B5EF4-FFF2-40B4-BE49-F238E27FC236}">
                <a16:creationId xmlns:a16="http://schemas.microsoft.com/office/drawing/2014/main" id="{C1B8BE3B-4104-4F6A-7760-348C19EB4CD1}"/>
              </a:ext>
            </a:extLst>
          </p:cNvPr>
          <p:cNvSpPr/>
          <p:nvPr/>
        </p:nvSpPr>
        <p:spPr>
          <a:xfrm>
            <a:off x="5458831"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04" name="Rectangle 403">
            <a:extLst>
              <a:ext uri="{FF2B5EF4-FFF2-40B4-BE49-F238E27FC236}">
                <a16:creationId xmlns:a16="http://schemas.microsoft.com/office/drawing/2014/main" id="{A098BE13-6A59-A12C-D6EA-E73B4816DE58}"/>
              </a:ext>
            </a:extLst>
          </p:cNvPr>
          <p:cNvSpPr/>
          <p:nvPr/>
        </p:nvSpPr>
        <p:spPr>
          <a:xfrm>
            <a:off x="5788804"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05" name="Rectangle 404">
            <a:extLst>
              <a:ext uri="{FF2B5EF4-FFF2-40B4-BE49-F238E27FC236}">
                <a16:creationId xmlns:a16="http://schemas.microsoft.com/office/drawing/2014/main" id="{4E368FD2-87FA-1B42-148B-A40C7E5085C0}"/>
              </a:ext>
            </a:extLst>
          </p:cNvPr>
          <p:cNvSpPr/>
          <p:nvPr/>
        </p:nvSpPr>
        <p:spPr>
          <a:xfrm>
            <a:off x="6118777"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06" name="Rectangle 405">
            <a:extLst>
              <a:ext uri="{FF2B5EF4-FFF2-40B4-BE49-F238E27FC236}">
                <a16:creationId xmlns:a16="http://schemas.microsoft.com/office/drawing/2014/main" id="{62A9379D-BB05-CF06-6FF7-4DA736D4D60C}"/>
              </a:ext>
            </a:extLst>
          </p:cNvPr>
          <p:cNvSpPr/>
          <p:nvPr/>
        </p:nvSpPr>
        <p:spPr>
          <a:xfrm>
            <a:off x="6448750"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07" name="Rectangle 406">
            <a:extLst>
              <a:ext uri="{FF2B5EF4-FFF2-40B4-BE49-F238E27FC236}">
                <a16:creationId xmlns:a16="http://schemas.microsoft.com/office/drawing/2014/main" id="{9469C153-71DE-BA55-BB0E-4B53B6B4FE9A}"/>
              </a:ext>
            </a:extLst>
          </p:cNvPr>
          <p:cNvSpPr/>
          <p:nvPr/>
        </p:nvSpPr>
        <p:spPr>
          <a:xfrm>
            <a:off x="6778723"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08" name="Rectangle 407">
            <a:extLst>
              <a:ext uri="{FF2B5EF4-FFF2-40B4-BE49-F238E27FC236}">
                <a16:creationId xmlns:a16="http://schemas.microsoft.com/office/drawing/2014/main" id="{A761B03C-E095-E470-DC35-C88750736481}"/>
              </a:ext>
            </a:extLst>
          </p:cNvPr>
          <p:cNvSpPr/>
          <p:nvPr/>
        </p:nvSpPr>
        <p:spPr>
          <a:xfrm>
            <a:off x="7108696"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09" name="Rectangle 408">
            <a:extLst>
              <a:ext uri="{FF2B5EF4-FFF2-40B4-BE49-F238E27FC236}">
                <a16:creationId xmlns:a16="http://schemas.microsoft.com/office/drawing/2014/main" id="{8EF18106-0FAD-F5B3-6115-1246F27F49BC}"/>
              </a:ext>
            </a:extLst>
          </p:cNvPr>
          <p:cNvSpPr/>
          <p:nvPr/>
        </p:nvSpPr>
        <p:spPr>
          <a:xfrm>
            <a:off x="7438671"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0" name="Rectangle 409">
            <a:extLst>
              <a:ext uri="{FF2B5EF4-FFF2-40B4-BE49-F238E27FC236}">
                <a16:creationId xmlns:a16="http://schemas.microsoft.com/office/drawing/2014/main" id="{3D8E4FD6-AC39-08B8-A1DB-0D3B92796B7D}"/>
              </a:ext>
            </a:extLst>
          </p:cNvPr>
          <p:cNvSpPr/>
          <p:nvPr/>
        </p:nvSpPr>
        <p:spPr>
          <a:xfrm>
            <a:off x="5128858"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1" name="Rectangle 410">
            <a:extLst>
              <a:ext uri="{FF2B5EF4-FFF2-40B4-BE49-F238E27FC236}">
                <a16:creationId xmlns:a16="http://schemas.microsoft.com/office/drawing/2014/main" id="{FFD5B47F-80BF-F088-9920-4F54F2A440D6}"/>
              </a:ext>
            </a:extLst>
          </p:cNvPr>
          <p:cNvSpPr/>
          <p:nvPr/>
        </p:nvSpPr>
        <p:spPr>
          <a:xfrm>
            <a:off x="5458831"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2" name="Rectangle 411">
            <a:extLst>
              <a:ext uri="{FF2B5EF4-FFF2-40B4-BE49-F238E27FC236}">
                <a16:creationId xmlns:a16="http://schemas.microsoft.com/office/drawing/2014/main" id="{42DDBA9C-5E10-91AF-3699-C43383D211F8}"/>
              </a:ext>
            </a:extLst>
          </p:cNvPr>
          <p:cNvSpPr/>
          <p:nvPr/>
        </p:nvSpPr>
        <p:spPr>
          <a:xfrm>
            <a:off x="5788804"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3" name="Rectangle 412">
            <a:extLst>
              <a:ext uri="{FF2B5EF4-FFF2-40B4-BE49-F238E27FC236}">
                <a16:creationId xmlns:a16="http://schemas.microsoft.com/office/drawing/2014/main" id="{DAFFF512-AA32-B4E2-1D38-B2705B6288F8}"/>
              </a:ext>
            </a:extLst>
          </p:cNvPr>
          <p:cNvSpPr/>
          <p:nvPr/>
        </p:nvSpPr>
        <p:spPr>
          <a:xfrm>
            <a:off x="6118777"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4" name="Rectangle 413">
            <a:extLst>
              <a:ext uri="{FF2B5EF4-FFF2-40B4-BE49-F238E27FC236}">
                <a16:creationId xmlns:a16="http://schemas.microsoft.com/office/drawing/2014/main" id="{E7A191D3-C0D2-8368-A57D-51E309830360}"/>
              </a:ext>
            </a:extLst>
          </p:cNvPr>
          <p:cNvSpPr/>
          <p:nvPr/>
        </p:nvSpPr>
        <p:spPr>
          <a:xfrm>
            <a:off x="6448750"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5" name="Rectangle 414">
            <a:extLst>
              <a:ext uri="{FF2B5EF4-FFF2-40B4-BE49-F238E27FC236}">
                <a16:creationId xmlns:a16="http://schemas.microsoft.com/office/drawing/2014/main" id="{D7924D29-D5B4-3D11-F9E6-ED0D9A032A64}"/>
              </a:ext>
            </a:extLst>
          </p:cNvPr>
          <p:cNvSpPr/>
          <p:nvPr/>
        </p:nvSpPr>
        <p:spPr>
          <a:xfrm>
            <a:off x="6778723"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6" name="Rectangle 415">
            <a:extLst>
              <a:ext uri="{FF2B5EF4-FFF2-40B4-BE49-F238E27FC236}">
                <a16:creationId xmlns:a16="http://schemas.microsoft.com/office/drawing/2014/main" id="{037D4788-AD72-F54D-7157-D6C4F4241A15}"/>
              </a:ext>
            </a:extLst>
          </p:cNvPr>
          <p:cNvSpPr/>
          <p:nvPr/>
        </p:nvSpPr>
        <p:spPr>
          <a:xfrm>
            <a:off x="7108696"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7" name="Rectangle 416">
            <a:extLst>
              <a:ext uri="{FF2B5EF4-FFF2-40B4-BE49-F238E27FC236}">
                <a16:creationId xmlns:a16="http://schemas.microsoft.com/office/drawing/2014/main" id="{BDF46521-8C7B-8A57-24C7-46323691F7F0}"/>
              </a:ext>
            </a:extLst>
          </p:cNvPr>
          <p:cNvSpPr/>
          <p:nvPr/>
        </p:nvSpPr>
        <p:spPr>
          <a:xfrm>
            <a:off x="7438671"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8" name="Rectangle 417">
            <a:extLst>
              <a:ext uri="{FF2B5EF4-FFF2-40B4-BE49-F238E27FC236}">
                <a16:creationId xmlns:a16="http://schemas.microsoft.com/office/drawing/2014/main" id="{84412C56-0642-E583-EFAC-801C69D340F5}"/>
              </a:ext>
            </a:extLst>
          </p:cNvPr>
          <p:cNvSpPr/>
          <p:nvPr/>
        </p:nvSpPr>
        <p:spPr>
          <a:xfrm>
            <a:off x="5128858"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19" name="Rectangle 418">
            <a:extLst>
              <a:ext uri="{FF2B5EF4-FFF2-40B4-BE49-F238E27FC236}">
                <a16:creationId xmlns:a16="http://schemas.microsoft.com/office/drawing/2014/main" id="{504BE1B4-5011-0637-F4FB-A095E691A2D6}"/>
              </a:ext>
            </a:extLst>
          </p:cNvPr>
          <p:cNvSpPr/>
          <p:nvPr/>
        </p:nvSpPr>
        <p:spPr>
          <a:xfrm>
            <a:off x="5458831"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20" name="Rectangle 419">
            <a:extLst>
              <a:ext uri="{FF2B5EF4-FFF2-40B4-BE49-F238E27FC236}">
                <a16:creationId xmlns:a16="http://schemas.microsoft.com/office/drawing/2014/main" id="{254513F8-B7EA-C49C-5D84-DACFE154CC4A}"/>
              </a:ext>
            </a:extLst>
          </p:cNvPr>
          <p:cNvSpPr/>
          <p:nvPr/>
        </p:nvSpPr>
        <p:spPr>
          <a:xfrm>
            <a:off x="5788804"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21" name="Rectangle 420">
            <a:extLst>
              <a:ext uri="{FF2B5EF4-FFF2-40B4-BE49-F238E27FC236}">
                <a16:creationId xmlns:a16="http://schemas.microsoft.com/office/drawing/2014/main" id="{DAEDD710-A090-86A1-2055-1603C182B92F}"/>
              </a:ext>
            </a:extLst>
          </p:cNvPr>
          <p:cNvSpPr/>
          <p:nvPr/>
        </p:nvSpPr>
        <p:spPr>
          <a:xfrm>
            <a:off x="6118777"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22" name="Rectangle 421">
            <a:extLst>
              <a:ext uri="{FF2B5EF4-FFF2-40B4-BE49-F238E27FC236}">
                <a16:creationId xmlns:a16="http://schemas.microsoft.com/office/drawing/2014/main" id="{66A3E904-889F-D3E2-5149-F3B3A119B712}"/>
              </a:ext>
            </a:extLst>
          </p:cNvPr>
          <p:cNvSpPr/>
          <p:nvPr/>
        </p:nvSpPr>
        <p:spPr>
          <a:xfrm>
            <a:off x="6448750"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23" name="Rectangle 422">
            <a:extLst>
              <a:ext uri="{FF2B5EF4-FFF2-40B4-BE49-F238E27FC236}">
                <a16:creationId xmlns:a16="http://schemas.microsoft.com/office/drawing/2014/main" id="{17FAEFFC-100F-8C7C-4325-06A931E5604D}"/>
              </a:ext>
            </a:extLst>
          </p:cNvPr>
          <p:cNvSpPr/>
          <p:nvPr/>
        </p:nvSpPr>
        <p:spPr>
          <a:xfrm>
            <a:off x="6778723"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24" name="Rectangle 423">
            <a:extLst>
              <a:ext uri="{FF2B5EF4-FFF2-40B4-BE49-F238E27FC236}">
                <a16:creationId xmlns:a16="http://schemas.microsoft.com/office/drawing/2014/main" id="{0353AD73-077E-BF4C-C76C-8568E35E9351}"/>
              </a:ext>
            </a:extLst>
          </p:cNvPr>
          <p:cNvSpPr/>
          <p:nvPr/>
        </p:nvSpPr>
        <p:spPr>
          <a:xfrm>
            <a:off x="7108696"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25" name="Rectangle 424">
            <a:extLst>
              <a:ext uri="{FF2B5EF4-FFF2-40B4-BE49-F238E27FC236}">
                <a16:creationId xmlns:a16="http://schemas.microsoft.com/office/drawing/2014/main" id="{664581C6-33EC-8A53-1FC9-055B2606999A}"/>
              </a:ext>
            </a:extLst>
          </p:cNvPr>
          <p:cNvSpPr/>
          <p:nvPr/>
        </p:nvSpPr>
        <p:spPr>
          <a:xfrm>
            <a:off x="7438671"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26" name="Rectangle 425">
            <a:extLst>
              <a:ext uri="{FF2B5EF4-FFF2-40B4-BE49-F238E27FC236}">
                <a16:creationId xmlns:a16="http://schemas.microsoft.com/office/drawing/2014/main" id="{33C9B9E3-EB6C-C2FD-97C5-C76D29FE7EBA}"/>
              </a:ext>
            </a:extLst>
          </p:cNvPr>
          <p:cNvSpPr/>
          <p:nvPr/>
        </p:nvSpPr>
        <p:spPr>
          <a:xfrm>
            <a:off x="5128858"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27" name="Rectangle 426">
            <a:extLst>
              <a:ext uri="{FF2B5EF4-FFF2-40B4-BE49-F238E27FC236}">
                <a16:creationId xmlns:a16="http://schemas.microsoft.com/office/drawing/2014/main" id="{32949005-15D8-ACA2-4B3F-D9BDBBAC9A18}"/>
              </a:ext>
            </a:extLst>
          </p:cNvPr>
          <p:cNvSpPr/>
          <p:nvPr/>
        </p:nvSpPr>
        <p:spPr>
          <a:xfrm>
            <a:off x="5458831"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28" name="Rectangle 427">
            <a:extLst>
              <a:ext uri="{FF2B5EF4-FFF2-40B4-BE49-F238E27FC236}">
                <a16:creationId xmlns:a16="http://schemas.microsoft.com/office/drawing/2014/main" id="{B95F8988-ECCA-7D3D-549A-BCF02D5B4EBC}"/>
              </a:ext>
            </a:extLst>
          </p:cNvPr>
          <p:cNvSpPr/>
          <p:nvPr/>
        </p:nvSpPr>
        <p:spPr>
          <a:xfrm>
            <a:off x="5788804"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29" name="Rectangle 428">
            <a:extLst>
              <a:ext uri="{FF2B5EF4-FFF2-40B4-BE49-F238E27FC236}">
                <a16:creationId xmlns:a16="http://schemas.microsoft.com/office/drawing/2014/main" id="{B5D8563F-44E2-8D28-C191-0B258AA666D4}"/>
              </a:ext>
            </a:extLst>
          </p:cNvPr>
          <p:cNvSpPr/>
          <p:nvPr/>
        </p:nvSpPr>
        <p:spPr>
          <a:xfrm>
            <a:off x="6118777"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30" name="Rectangle 429">
            <a:extLst>
              <a:ext uri="{FF2B5EF4-FFF2-40B4-BE49-F238E27FC236}">
                <a16:creationId xmlns:a16="http://schemas.microsoft.com/office/drawing/2014/main" id="{E807ED6F-72BB-261B-11C2-18683435C366}"/>
              </a:ext>
            </a:extLst>
          </p:cNvPr>
          <p:cNvSpPr/>
          <p:nvPr/>
        </p:nvSpPr>
        <p:spPr>
          <a:xfrm>
            <a:off x="6448750"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31" name="Rectangle 430">
            <a:extLst>
              <a:ext uri="{FF2B5EF4-FFF2-40B4-BE49-F238E27FC236}">
                <a16:creationId xmlns:a16="http://schemas.microsoft.com/office/drawing/2014/main" id="{9C4D6B60-3328-0828-D884-3472C62B0457}"/>
              </a:ext>
            </a:extLst>
          </p:cNvPr>
          <p:cNvSpPr/>
          <p:nvPr/>
        </p:nvSpPr>
        <p:spPr>
          <a:xfrm>
            <a:off x="6778723"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32" name="Rectangle 431">
            <a:extLst>
              <a:ext uri="{FF2B5EF4-FFF2-40B4-BE49-F238E27FC236}">
                <a16:creationId xmlns:a16="http://schemas.microsoft.com/office/drawing/2014/main" id="{6D82F42E-99FB-0266-A6DB-0BCB72B65BD6}"/>
              </a:ext>
            </a:extLst>
          </p:cNvPr>
          <p:cNvSpPr/>
          <p:nvPr/>
        </p:nvSpPr>
        <p:spPr>
          <a:xfrm>
            <a:off x="7108696"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33" name="Rectangle 432">
            <a:extLst>
              <a:ext uri="{FF2B5EF4-FFF2-40B4-BE49-F238E27FC236}">
                <a16:creationId xmlns:a16="http://schemas.microsoft.com/office/drawing/2014/main" id="{406AA331-97CC-577D-0482-3F8B19C770DD}"/>
              </a:ext>
            </a:extLst>
          </p:cNvPr>
          <p:cNvSpPr/>
          <p:nvPr/>
        </p:nvSpPr>
        <p:spPr>
          <a:xfrm>
            <a:off x="7438671"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34" name="Rectangle 433">
            <a:extLst>
              <a:ext uri="{FF2B5EF4-FFF2-40B4-BE49-F238E27FC236}">
                <a16:creationId xmlns:a16="http://schemas.microsoft.com/office/drawing/2014/main" id="{4D1CA20D-087C-912F-1DCA-98B3EA42DA72}"/>
              </a:ext>
            </a:extLst>
          </p:cNvPr>
          <p:cNvSpPr/>
          <p:nvPr/>
        </p:nvSpPr>
        <p:spPr>
          <a:xfrm>
            <a:off x="5128858"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35" name="Rectangle 434">
            <a:extLst>
              <a:ext uri="{FF2B5EF4-FFF2-40B4-BE49-F238E27FC236}">
                <a16:creationId xmlns:a16="http://schemas.microsoft.com/office/drawing/2014/main" id="{1445AC1A-57DD-F75A-E752-A712EBBD40C4}"/>
              </a:ext>
            </a:extLst>
          </p:cNvPr>
          <p:cNvSpPr/>
          <p:nvPr/>
        </p:nvSpPr>
        <p:spPr>
          <a:xfrm>
            <a:off x="5458831"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36" name="Rectangle 435">
            <a:extLst>
              <a:ext uri="{FF2B5EF4-FFF2-40B4-BE49-F238E27FC236}">
                <a16:creationId xmlns:a16="http://schemas.microsoft.com/office/drawing/2014/main" id="{9A719D64-D180-55D4-113A-EBE77CB3468D}"/>
              </a:ext>
            </a:extLst>
          </p:cNvPr>
          <p:cNvSpPr/>
          <p:nvPr/>
        </p:nvSpPr>
        <p:spPr>
          <a:xfrm>
            <a:off x="5788804"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37" name="Rectangle 436">
            <a:extLst>
              <a:ext uri="{FF2B5EF4-FFF2-40B4-BE49-F238E27FC236}">
                <a16:creationId xmlns:a16="http://schemas.microsoft.com/office/drawing/2014/main" id="{6C2471CD-16F0-2CAD-93C0-830CE2758E0F}"/>
              </a:ext>
            </a:extLst>
          </p:cNvPr>
          <p:cNvSpPr/>
          <p:nvPr/>
        </p:nvSpPr>
        <p:spPr>
          <a:xfrm>
            <a:off x="6118777"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38" name="Rectangle 437">
            <a:extLst>
              <a:ext uri="{FF2B5EF4-FFF2-40B4-BE49-F238E27FC236}">
                <a16:creationId xmlns:a16="http://schemas.microsoft.com/office/drawing/2014/main" id="{0CD50010-2AD4-D19C-0782-9612ADF2DD5D}"/>
              </a:ext>
            </a:extLst>
          </p:cNvPr>
          <p:cNvSpPr/>
          <p:nvPr/>
        </p:nvSpPr>
        <p:spPr>
          <a:xfrm>
            <a:off x="6448750"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39" name="Rectangle 438">
            <a:extLst>
              <a:ext uri="{FF2B5EF4-FFF2-40B4-BE49-F238E27FC236}">
                <a16:creationId xmlns:a16="http://schemas.microsoft.com/office/drawing/2014/main" id="{06F0EEEF-CE23-0ADC-3BED-C1237810DB71}"/>
              </a:ext>
            </a:extLst>
          </p:cNvPr>
          <p:cNvSpPr/>
          <p:nvPr/>
        </p:nvSpPr>
        <p:spPr>
          <a:xfrm>
            <a:off x="6778723"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40" name="Rectangle 439">
            <a:extLst>
              <a:ext uri="{FF2B5EF4-FFF2-40B4-BE49-F238E27FC236}">
                <a16:creationId xmlns:a16="http://schemas.microsoft.com/office/drawing/2014/main" id="{F6CEE6A2-78F8-1055-31F3-6EA90DC4F38A}"/>
              </a:ext>
            </a:extLst>
          </p:cNvPr>
          <p:cNvSpPr/>
          <p:nvPr/>
        </p:nvSpPr>
        <p:spPr>
          <a:xfrm>
            <a:off x="7108696"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41" name="Rectangle 440">
            <a:extLst>
              <a:ext uri="{FF2B5EF4-FFF2-40B4-BE49-F238E27FC236}">
                <a16:creationId xmlns:a16="http://schemas.microsoft.com/office/drawing/2014/main" id="{546B1550-E950-C0A6-B42C-667D886FD826}"/>
              </a:ext>
            </a:extLst>
          </p:cNvPr>
          <p:cNvSpPr/>
          <p:nvPr/>
        </p:nvSpPr>
        <p:spPr>
          <a:xfrm>
            <a:off x="7438671" y="421333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42" name="Rectangle 441">
            <a:extLst>
              <a:ext uri="{FF2B5EF4-FFF2-40B4-BE49-F238E27FC236}">
                <a16:creationId xmlns:a16="http://schemas.microsoft.com/office/drawing/2014/main" id="{A1E2D82B-B20A-E58B-CA21-4374D90A1A67}"/>
              </a:ext>
            </a:extLst>
          </p:cNvPr>
          <p:cNvSpPr/>
          <p:nvPr/>
        </p:nvSpPr>
        <p:spPr>
          <a:xfrm>
            <a:off x="5128858"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43" name="Rectangle 442">
            <a:extLst>
              <a:ext uri="{FF2B5EF4-FFF2-40B4-BE49-F238E27FC236}">
                <a16:creationId xmlns:a16="http://schemas.microsoft.com/office/drawing/2014/main" id="{3481D6D6-C70F-593F-E62C-7F081503997C}"/>
              </a:ext>
            </a:extLst>
          </p:cNvPr>
          <p:cNvSpPr/>
          <p:nvPr/>
        </p:nvSpPr>
        <p:spPr>
          <a:xfrm>
            <a:off x="5458831"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44" name="Rectangle 443">
            <a:extLst>
              <a:ext uri="{FF2B5EF4-FFF2-40B4-BE49-F238E27FC236}">
                <a16:creationId xmlns:a16="http://schemas.microsoft.com/office/drawing/2014/main" id="{05171D4B-16C2-5548-D789-9F564D092CB4}"/>
              </a:ext>
            </a:extLst>
          </p:cNvPr>
          <p:cNvSpPr/>
          <p:nvPr/>
        </p:nvSpPr>
        <p:spPr>
          <a:xfrm>
            <a:off x="5788804"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45" name="Rectangle 444">
            <a:extLst>
              <a:ext uri="{FF2B5EF4-FFF2-40B4-BE49-F238E27FC236}">
                <a16:creationId xmlns:a16="http://schemas.microsoft.com/office/drawing/2014/main" id="{7E3B8DD5-E371-428B-9A34-3A0EF044EBD0}"/>
              </a:ext>
            </a:extLst>
          </p:cNvPr>
          <p:cNvSpPr/>
          <p:nvPr/>
        </p:nvSpPr>
        <p:spPr>
          <a:xfrm>
            <a:off x="6118777"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46" name="Rectangle 445">
            <a:extLst>
              <a:ext uri="{FF2B5EF4-FFF2-40B4-BE49-F238E27FC236}">
                <a16:creationId xmlns:a16="http://schemas.microsoft.com/office/drawing/2014/main" id="{305D943E-B386-C3EB-EBE2-66A0BF1B65A3}"/>
              </a:ext>
            </a:extLst>
          </p:cNvPr>
          <p:cNvSpPr/>
          <p:nvPr/>
        </p:nvSpPr>
        <p:spPr>
          <a:xfrm>
            <a:off x="6448750"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47" name="Rectangle 446">
            <a:extLst>
              <a:ext uri="{FF2B5EF4-FFF2-40B4-BE49-F238E27FC236}">
                <a16:creationId xmlns:a16="http://schemas.microsoft.com/office/drawing/2014/main" id="{FD4F81D1-F84F-10BD-F6D7-E2732D1968F5}"/>
              </a:ext>
            </a:extLst>
          </p:cNvPr>
          <p:cNvSpPr/>
          <p:nvPr/>
        </p:nvSpPr>
        <p:spPr>
          <a:xfrm>
            <a:off x="6778723"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48" name="Rectangle 447">
            <a:extLst>
              <a:ext uri="{FF2B5EF4-FFF2-40B4-BE49-F238E27FC236}">
                <a16:creationId xmlns:a16="http://schemas.microsoft.com/office/drawing/2014/main" id="{9C0030A8-393E-910C-F2F1-9CA422E8F45B}"/>
              </a:ext>
            </a:extLst>
          </p:cNvPr>
          <p:cNvSpPr/>
          <p:nvPr/>
        </p:nvSpPr>
        <p:spPr>
          <a:xfrm>
            <a:off x="7108696"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49" name="Rectangle 448">
            <a:extLst>
              <a:ext uri="{FF2B5EF4-FFF2-40B4-BE49-F238E27FC236}">
                <a16:creationId xmlns:a16="http://schemas.microsoft.com/office/drawing/2014/main" id="{9202EDF3-8C53-998E-1F38-2CBA44F61BF7}"/>
              </a:ext>
            </a:extLst>
          </p:cNvPr>
          <p:cNvSpPr/>
          <p:nvPr/>
        </p:nvSpPr>
        <p:spPr>
          <a:xfrm>
            <a:off x="7438671" y="4554871"/>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50" name="Rectangle 449">
            <a:extLst>
              <a:ext uri="{FF2B5EF4-FFF2-40B4-BE49-F238E27FC236}">
                <a16:creationId xmlns:a16="http://schemas.microsoft.com/office/drawing/2014/main" id="{669F6275-B9A2-8B8A-8F4A-4A82865B783A}"/>
              </a:ext>
            </a:extLst>
          </p:cNvPr>
          <p:cNvSpPr/>
          <p:nvPr/>
        </p:nvSpPr>
        <p:spPr>
          <a:xfrm>
            <a:off x="5128858"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51" name="Rectangle 450">
            <a:extLst>
              <a:ext uri="{FF2B5EF4-FFF2-40B4-BE49-F238E27FC236}">
                <a16:creationId xmlns:a16="http://schemas.microsoft.com/office/drawing/2014/main" id="{A25789FC-0014-F2BD-67DB-C1AFECD8D954}"/>
              </a:ext>
            </a:extLst>
          </p:cNvPr>
          <p:cNvSpPr/>
          <p:nvPr/>
        </p:nvSpPr>
        <p:spPr>
          <a:xfrm>
            <a:off x="5458831"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52" name="Rectangle 451">
            <a:extLst>
              <a:ext uri="{FF2B5EF4-FFF2-40B4-BE49-F238E27FC236}">
                <a16:creationId xmlns:a16="http://schemas.microsoft.com/office/drawing/2014/main" id="{2E758255-7D55-95C9-5AD3-1A015547A45D}"/>
              </a:ext>
            </a:extLst>
          </p:cNvPr>
          <p:cNvSpPr/>
          <p:nvPr/>
        </p:nvSpPr>
        <p:spPr>
          <a:xfrm>
            <a:off x="5788804"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53" name="Rectangle 452">
            <a:extLst>
              <a:ext uri="{FF2B5EF4-FFF2-40B4-BE49-F238E27FC236}">
                <a16:creationId xmlns:a16="http://schemas.microsoft.com/office/drawing/2014/main" id="{F960ED21-2797-66B7-0385-A6FFBFDB38B1}"/>
              </a:ext>
            </a:extLst>
          </p:cNvPr>
          <p:cNvSpPr/>
          <p:nvPr/>
        </p:nvSpPr>
        <p:spPr>
          <a:xfrm>
            <a:off x="6118777"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54" name="Rectangle 453">
            <a:extLst>
              <a:ext uri="{FF2B5EF4-FFF2-40B4-BE49-F238E27FC236}">
                <a16:creationId xmlns:a16="http://schemas.microsoft.com/office/drawing/2014/main" id="{5357B43B-E9C5-DFEA-6AF9-A1AEECD0AF69}"/>
              </a:ext>
            </a:extLst>
          </p:cNvPr>
          <p:cNvSpPr/>
          <p:nvPr/>
        </p:nvSpPr>
        <p:spPr>
          <a:xfrm>
            <a:off x="6448750"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55" name="Rectangle 454">
            <a:extLst>
              <a:ext uri="{FF2B5EF4-FFF2-40B4-BE49-F238E27FC236}">
                <a16:creationId xmlns:a16="http://schemas.microsoft.com/office/drawing/2014/main" id="{3FCF1B7C-8F8D-422E-92A6-6D55E1ED46F0}"/>
              </a:ext>
            </a:extLst>
          </p:cNvPr>
          <p:cNvSpPr/>
          <p:nvPr/>
        </p:nvSpPr>
        <p:spPr>
          <a:xfrm>
            <a:off x="6778723"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56" name="Rectangle 455">
            <a:extLst>
              <a:ext uri="{FF2B5EF4-FFF2-40B4-BE49-F238E27FC236}">
                <a16:creationId xmlns:a16="http://schemas.microsoft.com/office/drawing/2014/main" id="{354EB2CC-073D-7A3C-59D9-67F843743DA8}"/>
              </a:ext>
            </a:extLst>
          </p:cNvPr>
          <p:cNvSpPr/>
          <p:nvPr/>
        </p:nvSpPr>
        <p:spPr>
          <a:xfrm>
            <a:off x="7108696"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57" name="Rectangle 456">
            <a:extLst>
              <a:ext uri="{FF2B5EF4-FFF2-40B4-BE49-F238E27FC236}">
                <a16:creationId xmlns:a16="http://schemas.microsoft.com/office/drawing/2014/main" id="{A8331464-8841-65F8-57FC-8CEEAFB6909F}"/>
              </a:ext>
            </a:extLst>
          </p:cNvPr>
          <p:cNvSpPr/>
          <p:nvPr/>
        </p:nvSpPr>
        <p:spPr>
          <a:xfrm>
            <a:off x="7438671" y="4896412"/>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458" name="Rectangle 457">
            <a:extLst>
              <a:ext uri="{FF2B5EF4-FFF2-40B4-BE49-F238E27FC236}">
                <a16:creationId xmlns:a16="http://schemas.microsoft.com/office/drawing/2014/main" id="{227D57F8-6850-B86A-AC03-652CC71E220B}"/>
              </a:ext>
            </a:extLst>
          </p:cNvPr>
          <p:cNvSpPr/>
          <p:nvPr/>
        </p:nvSpPr>
        <p:spPr>
          <a:xfrm>
            <a:off x="4921251" y="2327275"/>
            <a:ext cx="2895599" cy="294322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Rectangle 460">
            <a:extLst>
              <a:ext uri="{FF2B5EF4-FFF2-40B4-BE49-F238E27FC236}">
                <a16:creationId xmlns:a16="http://schemas.microsoft.com/office/drawing/2014/main" id="{2218F2D8-CCDD-4215-BA6F-C8DA0B5D3EBF}"/>
              </a:ext>
            </a:extLst>
          </p:cNvPr>
          <p:cNvSpPr/>
          <p:nvPr/>
        </p:nvSpPr>
        <p:spPr>
          <a:xfrm>
            <a:off x="0" y="0"/>
            <a:ext cx="12192000" cy="561975"/>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Cell Cluster Traits - Matrix</a:t>
            </a:r>
          </a:p>
        </p:txBody>
      </p:sp>
      <p:sp>
        <p:nvSpPr>
          <p:cNvPr id="462" name="Rectangle 461">
            <a:extLst>
              <a:ext uri="{FF2B5EF4-FFF2-40B4-BE49-F238E27FC236}">
                <a16:creationId xmlns:a16="http://schemas.microsoft.com/office/drawing/2014/main" id="{CD71B86E-8A79-3845-0BD8-4B6655A81209}"/>
              </a:ext>
            </a:extLst>
          </p:cNvPr>
          <p:cNvSpPr/>
          <p:nvPr/>
        </p:nvSpPr>
        <p:spPr>
          <a:xfrm>
            <a:off x="0" y="551896"/>
            <a:ext cx="12192000" cy="35298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Below is the one trait used to find a table in this 8x8 cell cluster. Grayed out cells would not be considered a part of this cluster.</a:t>
            </a:r>
          </a:p>
        </p:txBody>
      </p:sp>
      <p:sp>
        <p:nvSpPr>
          <p:cNvPr id="20" name="Rectangle 19">
            <a:extLst>
              <a:ext uri="{FF2B5EF4-FFF2-40B4-BE49-F238E27FC236}">
                <a16:creationId xmlns:a16="http://schemas.microsoft.com/office/drawing/2014/main" id="{9E409FF1-0842-7D4D-A71E-D2FE13C03D32}"/>
              </a:ext>
            </a:extLst>
          </p:cNvPr>
          <p:cNvSpPr/>
          <p:nvPr/>
        </p:nvSpPr>
        <p:spPr>
          <a:xfrm>
            <a:off x="571499" y="1895475"/>
            <a:ext cx="2809875" cy="3486149"/>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Row Count = 8</a:t>
            </a:r>
          </a:p>
          <a:p>
            <a:pPr algn="ctr"/>
            <a:r>
              <a:rPr lang="en-US" sz="1400" b="1" dirty="0">
                <a:solidFill>
                  <a:srgbClr val="0070C0"/>
                </a:solidFill>
              </a:rPr>
              <a:t>Column Count = 8</a:t>
            </a:r>
          </a:p>
          <a:p>
            <a:pPr algn="ctr"/>
            <a:r>
              <a:rPr lang="en-US" sz="1400" b="1" dirty="0">
                <a:solidFill>
                  <a:srgbClr val="0070C0"/>
                </a:solidFill>
              </a:rPr>
              <a:t>Unfilled Cell Count = 1</a:t>
            </a:r>
          </a:p>
          <a:p>
            <a:pPr algn="ctr"/>
            <a:r>
              <a:rPr lang="en-US" sz="1400" b="1" dirty="0">
                <a:solidFill>
                  <a:srgbClr val="0070C0"/>
                </a:solidFill>
              </a:rPr>
              <a:t>Top Left Cell Filled = false</a:t>
            </a:r>
          </a:p>
          <a:p>
            <a:pPr algn="ctr"/>
            <a:endParaRPr lang="en-US" sz="1400" b="1" dirty="0">
              <a:solidFill>
                <a:srgbClr val="0070C0"/>
              </a:solidFill>
            </a:endParaRPr>
          </a:p>
        </p:txBody>
      </p:sp>
      <p:sp>
        <p:nvSpPr>
          <p:cNvPr id="80" name="Rectangle 79">
            <a:extLst>
              <a:ext uri="{FF2B5EF4-FFF2-40B4-BE49-F238E27FC236}">
                <a16:creationId xmlns:a16="http://schemas.microsoft.com/office/drawing/2014/main" id="{446105A6-D13A-B218-35EA-D74708FA73E5}"/>
              </a:ext>
            </a:extLst>
          </p:cNvPr>
          <p:cNvSpPr/>
          <p:nvPr/>
        </p:nvSpPr>
        <p:spPr>
          <a:xfrm>
            <a:off x="4644519" y="2505637"/>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R1</a:t>
            </a:r>
          </a:p>
        </p:txBody>
      </p:sp>
      <p:sp>
        <p:nvSpPr>
          <p:cNvPr id="81" name="Rectangle 80">
            <a:extLst>
              <a:ext uri="{FF2B5EF4-FFF2-40B4-BE49-F238E27FC236}">
                <a16:creationId xmlns:a16="http://schemas.microsoft.com/office/drawing/2014/main" id="{5EAD00D3-88A2-C63C-C8B7-BB975C4F88C3}"/>
              </a:ext>
            </a:extLst>
          </p:cNvPr>
          <p:cNvSpPr/>
          <p:nvPr/>
        </p:nvSpPr>
        <p:spPr>
          <a:xfrm>
            <a:off x="4644519" y="2847176"/>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R2</a:t>
            </a:r>
          </a:p>
        </p:txBody>
      </p:sp>
      <p:sp>
        <p:nvSpPr>
          <p:cNvPr id="83" name="Rectangle 82">
            <a:extLst>
              <a:ext uri="{FF2B5EF4-FFF2-40B4-BE49-F238E27FC236}">
                <a16:creationId xmlns:a16="http://schemas.microsoft.com/office/drawing/2014/main" id="{F19C33C3-89D8-8AC3-71FA-F81D011BE2BF}"/>
              </a:ext>
            </a:extLst>
          </p:cNvPr>
          <p:cNvSpPr/>
          <p:nvPr/>
        </p:nvSpPr>
        <p:spPr>
          <a:xfrm>
            <a:off x="4644519" y="3188715"/>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R3</a:t>
            </a:r>
          </a:p>
        </p:txBody>
      </p:sp>
      <p:sp>
        <p:nvSpPr>
          <p:cNvPr id="85" name="Rectangle 84">
            <a:extLst>
              <a:ext uri="{FF2B5EF4-FFF2-40B4-BE49-F238E27FC236}">
                <a16:creationId xmlns:a16="http://schemas.microsoft.com/office/drawing/2014/main" id="{52D0A03B-B98A-ED2E-4BDC-1CAA1F2CDBEE}"/>
              </a:ext>
            </a:extLst>
          </p:cNvPr>
          <p:cNvSpPr/>
          <p:nvPr/>
        </p:nvSpPr>
        <p:spPr>
          <a:xfrm>
            <a:off x="4644519" y="3530254"/>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R4</a:t>
            </a:r>
          </a:p>
        </p:txBody>
      </p:sp>
      <p:sp>
        <p:nvSpPr>
          <p:cNvPr id="86" name="Rectangle 85">
            <a:extLst>
              <a:ext uri="{FF2B5EF4-FFF2-40B4-BE49-F238E27FC236}">
                <a16:creationId xmlns:a16="http://schemas.microsoft.com/office/drawing/2014/main" id="{13E94765-5901-E0C5-F99B-2FEA6415F39A}"/>
              </a:ext>
            </a:extLst>
          </p:cNvPr>
          <p:cNvSpPr/>
          <p:nvPr/>
        </p:nvSpPr>
        <p:spPr>
          <a:xfrm>
            <a:off x="4644519" y="3871793"/>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R5</a:t>
            </a:r>
          </a:p>
        </p:txBody>
      </p:sp>
      <p:sp>
        <p:nvSpPr>
          <p:cNvPr id="87" name="Rectangle 86">
            <a:extLst>
              <a:ext uri="{FF2B5EF4-FFF2-40B4-BE49-F238E27FC236}">
                <a16:creationId xmlns:a16="http://schemas.microsoft.com/office/drawing/2014/main" id="{0D882720-8B08-AD7E-246A-0FE0D4EA73BD}"/>
              </a:ext>
            </a:extLst>
          </p:cNvPr>
          <p:cNvSpPr/>
          <p:nvPr/>
        </p:nvSpPr>
        <p:spPr>
          <a:xfrm>
            <a:off x="4644519" y="4213332"/>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R6</a:t>
            </a:r>
          </a:p>
        </p:txBody>
      </p:sp>
      <p:sp>
        <p:nvSpPr>
          <p:cNvPr id="88" name="Rectangle 87">
            <a:extLst>
              <a:ext uri="{FF2B5EF4-FFF2-40B4-BE49-F238E27FC236}">
                <a16:creationId xmlns:a16="http://schemas.microsoft.com/office/drawing/2014/main" id="{C7EDDF1A-D309-33A8-ADC7-DEC8BB63B83E}"/>
              </a:ext>
            </a:extLst>
          </p:cNvPr>
          <p:cNvSpPr/>
          <p:nvPr/>
        </p:nvSpPr>
        <p:spPr>
          <a:xfrm>
            <a:off x="4644519" y="4554871"/>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R7</a:t>
            </a:r>
          </a:p>
        </p:txBody>
      </p:sp>
      <p:sp>
        <p:nvSpPr>
          <p:cNvPr id="91" name="Rectangle 90">
            <a:extLst>
              <a:ext uri="{FF2B5EF4-FFF2-40B4-BE49-F238E27FC236}">
                <a16:creationId xmlns:a16="http://schemas.microsoft.com/office/drawing/2014/main" id="{C67566FC-C347-709E-5CE9-C8F09C104FC7}"/>
              </a:ext>
            </a:extLst>
          </p:cNvPr>
          <p:cNvSpPr/>
          <p:nvPr/>
        </p:nvSpPr>
        <p:spPr>
          <a:xfrm>
            <a:off x="4644519" y="4896412"/>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R8</a:t>
            </a:r>
          </a:p>
        </p:txBody>
      </p:sp>
      <p:sp>
        <p:nvSpPr>
          <p:cNvPr id="105" name="Rectangle 104">
            <a:extLst>
              <a:ext uri="{FF2B5EF4-FFF2-40B4-BE49-F238E27FC236}">
                <a16:creationId xmlns:a16="http://schemas.microsoft.com/office/drawing/2014/main" id="{DFD86F71-BA89-9042-1BCB-5A2FE65B7370}"/>
              </a:ext>
            </a:extLst>
          </p:cNvPr>
          <p:cNvSpPr/>
          <p:nvPr/>
        </p:nvSpPr>
        <p:spPr>
          <a:xfrm>
            <a:off x="5128858"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106" name="Rectangle 105">
            <a:extLst>
              <a:ext uri="{FF2B5EF4-FFF2-40B4-BE49-F238E27FC236}">
                <a16:creationId xmlns:a16="http://schemas.microsoft.com/office/drawing/2014/main" id="{1A5FA4E5-6896-FF70-10B5-4D33586FECCD}"/>
              </a:ext>
            </a:extLst>
          </p:cNvPr>
          <p:cNvSpPr/>
          <p:nvPr/>
        </p:nvSpPr>
        <p:spPr>
          <a:xfrm>
            <a:off x="5458831"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107" name="Rectangle 106">
            <a:extLst>
              <a:ext uri="{FF2B5EF4-FFF2-40B4-BE49-F238E27FC236}">
                <a16:creationId xmlns:a16="http://schemas.microsoft.com/office/drawing/2014/main" id="{20E5D589-A71E-2B95-1CD8-A99A1F016661}"/>
              </a:ext>
            </a:extLst>
          </p:cNvPr>
          <p:cNvSpPr/>
          <p:nvPr/>
        </p:nvSpPr>
        <p:spPr>
          <a:xfrm>
            <a:off x="5788804"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108" name="Rectangle 107">
            <a:extLst>
              <a:ext uri="{FF2B5EF4-FFF2-40B4-BE49-F238E27FC236}">
                <a16:creationId xmlns:a16="http://schemas.microsoft.com/office/drawing/2014/main" id="{D8FF661D-27C4-3355-75D9-E627A30D9B20}"/>
              </a:ext>
            </a:extLst>
          </p:cNvPr>
          <p:cNvSpPr/>
          <p:nvPr/>
        </p:nvSpPr>
        <p:spPr>
          <a:xfrm>
            <a:off x="6118777"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110" name="Rectangle 109">
            <a:extLst>
              <a:ext uri="{FF2B5EF4-FFF2-40B4-BE49-F238E27FC236}">
                <a16:creationId xmlns:a16="http://schemas.microsoft.com/office/drawing/2014/main" id="{93D3CB9E-DDB3-FA68-BFFE-9629D3077129}"/>
              </a:ext>
            </a:extLst>
          </p:cNvPr>
          <p:cNvSpPr/>
          <p:nvPr/>
        </p:nvSpPr>
        <p:spPr>
          <a:xfrm>
            <a:off x="6448750"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111" name="Rectangle 110">
            <a:extLst>
              <a:ext uri="{FF2B5EF4-FFF2-40B4-BE49-F238E27FC236}">
                <a16:creationId xmlns:a16="http://schemas.microsoft.com/office/drawing/2014/main" id="{82E29B80-865E-74AC-DAE8-6AF6274C2880}"/>
              </a:ext>
            </a:extLst>
          </p:cNvPr>
          <p:cNvSpPr/>
          <p:nvPr/>
        </p:nvSpPr>
        <p:spPr>
          <a:xfrm>
            <a:off x="6778723"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113" name="Rectangle 112">
            <a:extLst>
              <a:ext uri="{FF2B5EF4-FFF2-40B4-BE49-F238E27FC236}">
                <a16:creationId xmlns:a16="http://schemas.microsoft.com/office/drawing/2014/main" id="{65529B67-0058-A632-6CDB-39E09548C792}"/>
              </a:ext>
            </a:extLst>
          </p:cNvPr>
          <p:cNvSpPr/>
          <p:nvPr/>
        </p:nvSpPr>
        <p:spPr>
          <a:xfrm>
            <a:off x="7108696"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114" name="Rectangle 113">
            <a:extLst>
              <a:ext uri="{FF2B5EF4-FFF2-40B4-BE49-F238E27FC236}">
                <a16:creationId xmlns:a16="http://schemas.microsoft.com/office/drawing/2014/main" id="{F4392C8C-10DD-C0E2-7C44-D2D3B6967A28}"/>
              </a:ext>
            </a:extLst>
          </p:cNvPr>
          <p:cNvSpPr/>
          <p:nvPr/>
        </p:nvSpPr>
        <p:spPr>
          <a:xfrm>
            <a:off x="7438671"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2" name="Rectangle 1">
            <a:extLst>
              <a:ext uri="{FF2B5EF4-FFF2-40B4-BE49-F238E27FC236}">
                <a16:creationId xmlns:a16="http://schemas.microsoft.com/office/drawing/2014/main" id="{D6E88B37-653B-F837-BDEE-FE0757E18CA5}"/>
              </a:ext>
            </a:extLst>
          </p:cNvPr>
          <p:cNvSpPr/>
          <p:nvPr/>
        </p:nvSpPr>
        <p:spPr>
          <a:xfrm>
            <a:off x="8848724" y="1838325"/>
            <a:ext cx="2809875" cy="3486149"/>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rPr>
              <a:t>This is a matrix since the row count is greater than 1, the column count is greater than 1, there is only one unfilled cell, and the top left cell is not filled.</a:t>
            </a:r>
          </a:p>
        </p:txBody>
      </p:sp>
    </p:spTree>
    <p:extLst>
      <p:ext uri="{BB962C8B-B14F-4D97-AF65-F5344CB8AC3E}">
        <p14:creationId xmlns:p14="http://schemas.microsoft.com/office/powerpoint/2010/main" val="272773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AB3CC-DFD6-3136-67B6-DB4B9787B5E8}"/>
            </a:ext>
          </a:extLst>
        </p:cNvPr>
        <p:cNvGrpSpPr/>
        <p:nvPr/>
      </p:nvGrpSpPr>
      <p:grpSpPr>
        <a:xfrm>
          <a:off x="0" y="0"/>
          <a:ext cx="0" cy="0"/>
          <a:chOff x="0" y="0"/>
          <a:chExt cx="0" cy="0"/>
        </a:xfrm>
      </p:grpSpPr>
      <p:sp>
        <p:nvSpPr>
          <p:cNvPr id="394" name="Rectangle 393">
            <a:extLst>
              <a:ext uri="{FF2B5EF4-FFF2-40B4-BE49-F238E27FC236}">
                <a16:creationId xmlns:a16="http://schemas.microsoft.com/office/drawing/2014/main" id="{7E4A7C89-A877-49E1-2833-09DB0CE7C4B7}"/>
              </a:ext>
            </a:extLst>
          </p:cNvPr>
          <p:cNvSpPr/>
          <p:nvPr/>
        </p:nvSpPr>
        <p:spPr>
          <a:xfrm>
            <a:off x="5099473"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C1</a:t>
            </a:r>
          </a:p>
        </p:txBody>
      </p:sp>
      <p:sp>
        <p:nvSpPr>
          <p:cNvPr id="395" name="Rectangle 394">
            <a:extLst>
              <a:ext uri="{FF2B5EF4-FFF2-40B4-BE49-F238E27FC236}">
                <a16:creationId xmlns:a16="http://schemas.microsoft.com/office/drawing/2014/main" id="{84363FC3-DEA4-FF71-A47F-05341F5D0F1C}"/>
              </a:ext>
            </a:extLst>
          </p:cNvPr>
          <p:cNvSpPr/>
          <p:nvPr/>
        </p:nvSpPr>
        <p:spPr>
          <a:xfrm>
            <a:off x="5429446"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C2</a:t>
            </a:r>
          </a:p>
        </p:txBody>
      </p:sp>
      <p:sp>
        <p:nvSpPr>
          <p:cNvPr id="396" name="Rectangle 395">
            <a:extLst>
              <a:ext uri="{FF2B5EF4-FFF2-40B4-BE49-F238E27FC236}">
                <a16:creationId xmlns:a16="http://schemas.microsoft.com/office/drawing/2014/main" id="{7D6A93DE-9F24-03FF-2A45-AD2B36A640D0}"/>
              </a:ext>
            </a:extLst>
          </p:cNvPr>
          <p:cNvSpPr/>
          <p:nvPr/>
        </p:nvSpPr>
        <p:spPr>
          <a:xfrm>
            <a:off x="5759419"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C3</a:t>
            </a:r>
          </a:p>
        </p:txBody>
      </p:sp>
      <p:sp>
        <p:nvSpPr>
          <p:cNvPr id="397" name="Rectangle 396">
            <a:extLst>
              <a:ext uri="{FF2B5EF4-FFF2-40B4-BE49-F238E27FC236}">
                <a16:creationId xmlns:a16="http://schemas.microsoft.com/office/drawing/2014/main" id="{35323E05-82CE-C3FE-72D0-600E6B75BC6A}"/>
              </a:ext>
            </a:extLst>
          </p:cNvPr>
          <p:cNvSpPr/>
          <p:nvPr/>
        </p:nvSpPr>
        <p:spPr>
          <a:xfrm>
            <a:off x="6089392"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C4</a:t>
            </a:r>
          </a:p>
        </p:txBody>
      </p:sp>
      <p:sp>
        <p:nvSpPr>
          <p:cNvPr id="398" name="Rectangle 397">
            <a:extLst>
              <a:ext uri="{FF2B5EF4-FFF2-40B4-BE49-F238E27FC236}">
                <a16:creationId xmlns:a16="http://schemas.microsoft.com/office/drawing/2014/main" id="{8BABCC78-1AF1-FEFD-AD39-4BB2D331C33F}"/>
              </a:ext>
            </a:extLst>
          </p:cNvPr>
          <p:cNvSpPr/>
          <p:nvPr/>
        </p:nvSpPr>
        <p:spPr>
          <a:xfrm>
            <a:off x="6419365"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C5</a:t>
            </a:r>
          </a:p>
        </p:txBody>
      </p:sp>
      <p:sp>
        <p:nvSpPr>
          <p:cNvPr id="399" name="Rectangle 398">
            <a:extLst>
              <a:ext uri="{FF2B5EF4-FFF2-40B4-BE49-F238E27FC236}">
                <a16:creationId xmlns:a16="http://schemas.microsoft.com/office/drawing/2014/main" id="{2A248F6B-9A2F-E4DA-D0BF-53C6EC73281A}"/>
              </a:ext>
            </a:extLst>
          </p:cNvPr>
          <p:cNvSpPr/>
          <p:nvPr/>
        </p:nvSpPr>
        <p:spPr>
          <a:xfrm>
            <a:off x="6749338"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C6</a:t>
            </a:r>
          </a:p>
        </p:txBody>
      </p:sp>
      <p:sp>
        <p:nvSpPr>
          <p:cNvPr id="400" name="Rectangle 399">
            <a:extLst>
              <a:ext uri="{FF2B5EF4-FFF2-40B4-BE49-F238E27FC236}">
                <a16:creationId xmlns:a16="http://schemas.microsoft.com/office/drawing/2014/main" id="{1436FDBC-7C5D-6BDD-C568-BBF17595034E}"/>
              </a:ext>
            </a:extLst>
          </p:cNvPr>
          <p:cNvSpPr/>
          <p:nvPr/>
        </p:nvSpPr>
        <p:spPr>
          <a:xfrm>
            <a:off x="7079311"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C7</a:t>
            </a:r>
          </a:p>
        </p:txBody>
      </p:sp>
      <p:sp>
        <p:nvSpPr>
          <p:cNvPr id="401" name="Rectangle 400">
            <a:extLst>
              <a:ext uri="{FF2B5EF4-FFF2-40B4-BE49-F238E27FC236}">
                <a16:creationId xmlns:a16="http://schemas.microsoft.com/office/drawing/2014/main" id="{168916ED-D0A1-6D19-DE64-5FF0054521E2}"/>
              </a:ext>
            </a:extLst>
          </p:cNvPr>
          <p:cNvSpPr/>
          <p:nvPr/>
        </p:nvSpPr>
        <p:spPr>
          <a:xfrm>
            <a:off x="7409286" y="2124637"/>
            <a:ext cx="236324" cy="177554"/>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C8</a:t>
            </a:r>
          </a:p>
        </p:txBody>
      </p:sp>
      <p:sp>
        <p:nvSpPr>
          <p:cNvPr id="458" name="Rectangle 457">
            <a:extLst>
              <a:ext uri="{FF2B5EF4-FFF2-40B4-BE49-F238E27FC236}">
                <a16:creationId xmlns:a16="http://schemas.microsoft.com/office/drawing/2014/main" id="{F0DDBCDF-C97B-4A62-B677-1D24321B2997}"/>
              </a:ext>
            </a:extLst>
          </p:cNvPr>
          <p:cNvSpPr/>
          <p:nvPr/>
        </p:nvSpPr>
        <p:spPr>
          <a:xfrm>
            <a:off x="4921251" y="2327275"/>
            <a:ext cx="2895599" cy="294322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Rectangle 460">
            <a:extLst>
              <a:ext uri="{FF2B5EF4-FFF2-40B4-BE49-F238E27FC236}">
                <a16:creationId xmlns:a16="http://schemas.microsoft.com/office/drawing/2014/main" id="{1DF4D5E9-6F10-AF2A-EE9E-3293C8988631}"/>
              </a:ext>
            </a:extLst>
          </p:cNvPr>
          <p:cNvSpPr/>
          <p:nvPr/>
        </p:nvSpPr>
        <p:spPr>
          <a:xfrm>
            <a:off x="0" y="0"/>
            <a:ext cx="12192000" cy="561975"/>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Cell Cluster Traits – Key Values (Vertical)</a:t>
            </a:r>
          </a:p>
        </p:txBody>
      </p:sp>
      <p:sp>
        <p:nvSpPr>
          <p:cNvPr id="462" name="Rectangle 461">
            <a:extLst>
              <a:ext uri="{FF2B5EF4-FFF2-40B4-BE49-F238E27FC236}">
                <a16:creationId xmlns:a16="http://schemas.microsoft.com/office/drawing/2014/main" id="{82883969-27F4-565D-0A70-5E177B30DF39}"/>
              </a:ext>
            </a:extLst>
          </p:cNvPr>
          <p:cNvSpPr/>
          <p:nvPr/>
        </p:nvSpPr>
        <p:spPr>
          <a:xfrm>
            <a:off x="0" y="551896"/>
            <a:ext cx="12192000" cy="35298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Below is the one trait used to find a table in this 8x8 cell cluster. Grayed out cells would not be considered a part of this cluster.</a:t>
            </a:r>
          </a:p>
        </p:txBody>
      </p:sp>
      <p:sp>
        <p:nvSpPr>
          <p:cNvPr id="20" name="Rectangle 19">
            <a:extLst>
              <a:ext uri="{FF2B5EF4-FFF2-40B4-BE49-F238E27FC236}">
                <a16:creationId xmlns:a16="http://schemas.microsoft.com/office/drawing/2014/main" id="{78462404-9A4D-45DD-D529-9A61DFA44BD3}"/>
              </a:ext>
            </a:extLst>
          </p:cNvPr>
          <p:cNvSpPr/>
          <p:nvPr/>
        </p:nvSpPr>
        <p:spPr>
          <a:xfrm>
            <a:off x="571499" y="1895475"/>
            <a:ext cx="2809875" cy="3486149"/>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R1C1 Filled = true</a:t>
            </a:r>
          </a:p>
          <a:p>
            <a:pPr algn="ctr"/>
            <a:r>
              <a:rPr lang="en-US" sz="1400" b="1" dirty="0">
                <a:solidFill>
                  <a:srgbClr val="0070C0"/>
                </a:solidFill>
              </a:rPr>
              <a:t>R1C2 Filled = false</a:t>
            </a:r>
          </a:p>
          <a:p>
            <a:pPr algn="ctr"/>
            <a:r>
              <a:rPr lang="en-US" sz="1400" b="1" dirty="0">
                <a:solidFill>
                  <a:srgbClr val="0070C0"/>
                </a:solidFill>
              </a:rPr>
              <a:t>R2C1 Filled = false</a:t>
            </a:r>
          </a:p>
          <a:p>
            <a:pPr algn="ctr"/>
            <a:r>
              <a:rPr lang="en-US" sz="1400" b="1" dirty="0">
                <a:solidFill>
                  <a:srgbClr val="0070C0"/>
                </a:solidFill>
              </a:rPr>
              <a:t>R2C2 Filled = true</a:t>
            </a:r>
          </a:p>
        </p:txBody>
      </p:sp>
      <p:sp>
        <p:nvSpPr>
          <p:cNvPr id="80" name="Rectangle 79">
            <a:extLst>
              <a:ext uri="{FF2B5EF4-FFF2-40B4-BE49-F238E27FC236}">
                <a16:creationId xmlns:a16="http://schemas.microsoft.com/office/drawing/2014/main" id="{92C6B7ED-91C4-6A74-D7A7-241B12DB9AEC}"/>
              </a:ext>
            </a:extLst>
          </p:cNvPr>
          <p:cNvSpPr/>
          <p:nvPr/>
        </p:nvSpPr>
        <p:spPr>
          <a:xfrm>
            <a:off x="4644519" y="2505637"/>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R1</a:t>
            </a:r>
          </a:p>
        </p:txBody>
      </p:sp>
      <p:sp>
        <p:nvSpPr>
          <p:cNvPr id="81" name="Rectangle 80">
            <a:extLst>
              <a:ext uri="{FF2B5EF4-FFF2-40B4-BE49-F238E27FC236}">
                <a16:creationId xmlns:a16="http://schemas.microsoft.com/office/drawing/2014/main" id="{CDCCC2A0-B41D-9D26-E539-0708894178B7}"/>
              </a:ext>
            </a:extLst>
          </p:cNvPr>
          <p:cNvSpPr/>
          <p:nvPr/>
        </p:nvSpPr>
        <p:spPr>
          <a:xfrm>
            <a:off x="4644519" y="2847176"/>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R2</a:t>
            </a:r>
          </a:p>
        </p:txBody>
      </p:sp>
      <p:sp>
        <p:nvSpPr>
          <p:cNvPr id="83" name="Rectangle 82">
            <a:extLst>
              <a:ext uri="{FF2B5EF4-FFF2-40B4-BE49-F238E27FC236}">
                <a16:creationId xmlns:a16="http://schemas.microsoft.com/office/drawing/2014/main" id="{4E94414F-BC9D-F631-68DE-E9796F7D8358}"/>
              </a:ext>
            </a:extLst>
          </p:cNvPr>
          <p:cNvSpPr/>
          <p:nvPr/>
        </p:nvSpPr>
        <p:spPr>
          <a:xfrm>
            <a:off x="4644519" y="3188715"/>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R3</a:t>
            </a:r>
          </a:p>
        </p:txBody>
      </p:sp>
      <p:sp>
        <p:nvSpPr>
          <p:cNvPr id="85" name="Rectangle 84">
            <a:extLst>
              <a:ext uri="{FF2B5EF4-FFF2-40B4-BE49-F238E27FC236}">
                <a16:creationId xmlns:a16="http://schemas.microsoft.com/office/drawing/2014/main" id="{FF5404E7-DE66-73CD-4556-F6CACF313896}"/>
              </a:ext>
            </a:extLst>
          </p:cNvPr>
          <p:cNvSpPr/>
          <p:nvPr/>
        </p:nvSpPr>
        <p:spPr>
          <a:xfrm>
            <a:off x="4644519" y="3530254"/>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R4</a:t>
            </a:r>
          </a:p>
        </p:txBody>
      </p:sp>
      <p:sp>
        <p:nvSpPr>
          <p:cNvPr id="86" name="Rectangle 85">
            <a:extLst>
              <a:ext uri="{FF2B5EF4-FFF2-40B4-BE49-F238E27FC236}">
                <a16:creationId xmlns:a16="http://schemas.microsoft.com/office/drawing/2014/main" id="{78C550AB-158A-EEE4-B07D-2E5906BEE4F2}"/>
              </a:ext>
            </a:extLst>
          </p:cNvPr>
          <p:cNvSpPr/>
          <p:nvPr/>
        </p:nvSpPr>
        <p:spPr>
          <a:xfrm>
            <a:off x="4644519" y="3871793"/>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R5</a:t>
            </a:r>
          </a:p>
        </p:txBody>
      </p:sp>
      <p:sp>
        <p:nvSpPr>
          <p:cNvPr id="87" name="Rectangle 86">
            <a:extLst>
              <a:ext uri="{FF2B5EF4-FFF2-40B4-BE49-F238E27FC236}">
                <a16:creationId xmlns:a16="http://schemas.microsoft.com/office/drawing/2014/main" id="{B75A59A4-E2A9-A0C6-C861-FEF276B00A5D}"/>
              </a:ext>
            </a:extLst>
          </p:cNvPr>
          <p:cNvSpPr/>
          <p:nvPr/>
        </p:nvSpPr>
        <p:spPr>
          <a:xfrm>
            <a:off x="4644519" y="4213332"/>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R6</a:t>
            </a:r>
          </a:p>
        </p:txBody>
      </p:sp>
      <p:sp>
        <p:nvSpPr>
          <p:cNvPr id="88" name="Rectangle 87">
            <a:extLst>
              <a:ext uri="{FF2B5EF4-FFF2-40B4-BE49-F238E27FC236}">
                <a16:creationId xmlns:a16="http://schemas.microsoft.com/office/drawing/2014/main" id="{EB5C0D85-BAFE-7873-5CA1-8A4D77EFDA24}"/>
              </a:ext>
            </a:extLst>
          </p:cNvPr>
          <p:cNvSpPr/>
          <p:nvPr/>
        </p:nvSpPr>
        <p:spPr>
          <a:xfrm>
            <a:off x="4644519" y="4554871"/>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R7</a:t>
            </a:r>
          </a:p>
        </p:txBody>
      </p:sp>
      <p:sp>
        <p:nvSpPr>
          <p:cNvPr id="91" name="Rectangle 90">
            <a:extLst>
              <a:ext uri="{FF2B5EF4-FFF2-40B4-BE49-F238E27FC236}">
                <a16:creationId xmlns:a16="http://schemas.microsoft.com/office/drawing/2014/main" id="{DCEBB774-84A8-457A-FFBC-F20785356F95}"/>
              </a:ext>
            </a:extLst>
          </p:cNvPr>
          <p:cNvSpPr/>
          <p:nvPr/>
        </p:nvSpPr>
        <p:spPr>
          <a:xfrm>
            <a:off x="4644519" y="4896412"/>
            <a:ext cx="265524" cy="170888"/>
          </a:xfrm>
          <a:prstGeom prst="rect">
            <a:avLst/>
          </a:prstGeom>
          <a:solidFill>
            <a:schemeClr val="accent1">
              <a:lumMod val="75000"/>
            </a:schemeClr>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r>
              <a:rPr lang="en-US" sz="1200" b="1" dirty="0">
                <a:solidFill>
                  <a:schemeClr val="bg1"/>
                </a:solidFill>
              </a:rPr>
              <a:t>R8</a:t>
            </a:r>
          </a:p>
        </p:txBody>
      </p:sp>
      <p:sp>
        <p:nvSpPr>
          <p:cNvPr id="2" name="Rectangle 1">
            <a:extLst>
              <a:ext uri="{FF2B5EF4-FFF2-40B4-BE49-F238E27FC236}">
                <a16:creationId xmlns:a16="http://schemas.microsoft.com/office/drawing/2014/main" id="{74699071-F061-3E10-FC16-204BB93F4A65}"/>
              </a:ext>
            </a:extLst>
          </p:cNvPr>
          <p:cNvSpPr/>
          <p:nvPr/>
        </p:nvSpPr>
        <p:spPr>
          <a:xfrm>
            <a:off x="8848724" y="1838325"/>
            <a:ext cx="2809875" cy="3724275"/>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C00000"/>
                </a:solidFill>
              </a:rPr>
              <a:t>Since neither R1C2 nor R2C1 is filled, we know this is not a tree. </a:t>
            </a:r>
          </a:p>
          <a:p>
            <a:pPr algn="ctr"/>
            <a:endParaRPr lang="en-US" sz="1400" b="1" dirty="0">
              <a:solidFill>
                <a:srgbClr val="C00000"/>
              </a:solidFill>
            </a:endParaRPr>
          </a:p>
          <a:p>
            <a:pPr algn="ctr"/>
            <a:r>
              <a:rPr lang="en-US" sz="1400" b="1" dirty="0">
                <a:solidFill>
                  <a:srgbClr val="C00000"/>
                </a:solidFill>
              </a:rPr>
              <a:t>The R1C1 cell acts as a header for the entire set of key values. </a:t>
            </a:r>
          </a:p>
          <a:p>
            <a:pPr algn="ctr"/>
            <a:endParaRPr lang="en-US" sz="1400" b="1" dirty="0">
              <a:solidFill>
                <a:srgbClr val="C00000"/>
              </a:solidFill>
            </a:endParaRPr>
          </a:p>
          <a:p>
            <a:pPr algn="ctr"/>
            <a:r>
              <a:rPr lang="en-US" sz="1400" b="1" dirty="0">
                <a:solidFill>
                  <a:srgbClr val="C00000"/>
                </a:solidFill>
              </a:rPr>
              <a:t>R5C1 acts a marker to establish orientation (vertical in this case which is considered the standard direction)</a:t>
            </a:r>
          </a:p>
          <a:p>
            <a:pPr algn="ctr"/>
            <a:endParaRPr lang="en-US" sz="1400" b="1" dirty="0">
              <a:solidFill>
                <a:srgbClr val="C00000"/>
              </a:solidFill>
            </a:endParaRPr>
          </a:p>
          <a:p>
            <a:pPr algn="ctr"/>
            <a:r>
              <a:rPr lang="en-US" sz="1400" b="1" dirty="0">
                <a:solidFill>
                  <a:srgbClr val="C00000"/>
                </a:solidFill>
              </a:rPr>
              <a:t>If there was no marker present, this would still be considered vertical key values since the other direction would not be considered key/values due to the gap in R2C4.</a:t>
            </a:r>
          </a:p>
        </p:txBody>
      </p:sp>
      <p:sp>
        <p:nvSpPr>
          <p:cNvPr id="3" name="Rectangle 2">
            <a:extLst>
              <a:ext uri="{FF2B5EF4-FFF2-40B4-BE49-F238E27FC236}">
                <a16:creationId xmlns:a16="http://schemas.microsoft.com/office/drawing/2014/main" id="{BBBF842E-B01F-68A9-0C87-C40094BB664E}"/>
              </a:ext>
            </a:extLst>
          </p:cNvPr>
          <p:cNvSpPr/>
          <p:nvPr/>
        </p:nvSpPr>
        <p:spPr>
          <a:xfrm>
            <a:off x="5128858"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 name="Rectangle 3">
            <a:extLst>
              <a:ext uri="{FF2B5EF4-FFF2-40B4-BE49-F238E27FC236}">
                <a16:creationId xmlns:a16="http://schemas.microsoft.com/office/drawing/2014/main" id="{4014ADD7-CB2E-8FE3-6B45-61798B54E7AC}"/>
              </a:ext>
            </a:extLst>
          </p:cNvPr>
          <p:cNvSpPr/>
          <p:nvPr/>
        </p:nvSpPr>
        <p:spPr>
          <a:xfrm>
            <a:off x="5458831"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rPr>
              <a:t>x</a:t>
            </a:r>
          </a:p>
        </p:txBody>
      </p:sp>
      <p:sp>
        <p:nvSpPr>
          <p:cNvPr id="5" name="Rectangle 4">
            <a:extLst>
              <a:ext uri="{FF2B5EF4-FFF2-40B4-BE49-F238E27FC236}">
                <a16:creationId xmlns:a16="http://schemas.microsoft.com/office/drawing/2014/main" id="{BBFB8E63-2D84-2E9E-630B-71661191B10C}"/>
              </a:ext>
            </a:extLst>
          </p:cNvPr>
          <p:cNvSpPr/>
          <p:nvPr/>
        </p:nvSpPr>
        <p:spPr>
          <a:xfrm>
            <a:off x="5788804"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C000"/>
                </a:solidFill>
              </a:rPr>
              <a:t>x</a:t>
            </a:r>
          </a:p>
        </p:txBody>
      </p:sp>
      <p:sp>
        <p:nvSpPr>
          <p:cNvPr id="6" name="Rectangle 5">
            <a:extLst>
              <a:ext uri="{FF2B5EF4-FFF2-40B4-BE49-F238E27FC236}">
                <a16:creationId xmlns:a16="http://schemas.microsoft.com/office/drawing/2014/main" id="{5D4389BA-0477-99D1-443A-29B04D929932}"/>
              </a:ext>
            </a:extLst>
          </p:cNvPr>
          <p:cNvSpPr/>
          <p:nvPr/>
        </p:nvSpPr>
        <p:spPr>
          <a:xfrm>
            <a:off x="6118777" y="2847176"/>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 name="Rectangle 6">
            <a:extLst>
              <a:ext uri="{FF2B5EF4-FFF2-40B4-BE49-F238E27FC236}">
                <a16:creationId xmlns:a16="http://schemas.microsoft.com/office/drawing/2014/main" id="{44D9403A-E7A9-652E-E64C-BABD9EB9732F}"/>
              </a:ext>
            </a:extLst>
          </p:cNvPr>
          <p:cNvSpPr/>
          <p:nvPr/>
        </p:nvSpPr>
        <p:spPr>
          <a:xfrm>
            <a:off x="6448750" y="2847176"/>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 name="Rectangle 7">
            <a:extLst>
              <a:ext uri="{FF2B5EF4-FFF2-40B4-BE49-F238E27FC236}">
                <a16:creationId xmlns:a16="http://schemas.microsoft.com/office/drawing/2014/main" id="{FF271662-23B5-D612-67D8-6B09B4CDB29C}"/>
              </a:ext>
            </a:extLst>
          </p:cNvPr>
          <p:cNvSpPr/>
          <p:nvPr/>
        </p:nvSpPr>
        <p:spPr>
          <a:xfrm>
            <a:off x="6778723" y="2847176"/>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9" name="Rectangle 8">
            <a:extLst>
              <a:ext uri="{FF2B5EF4-FFF2-40B4-BE49-F238E27FC236}">
                <a16:creationId xmlns:a16="http://schemas.microsoft.com/office/drawing/2014/main" id="{C32D300F-FDFA-0223-6F46-CF65C9446979}"/>
              </a:ext>
            </a:extLst>
          </p:cNvPr>
          <p:cNvSpPr/>
          <p:nvPr/>
        </p:nvSpPr>
        <p:spPr>
          <a:xfrm>
            <a:off x="7108696" y="2847176"/>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0" name="Rectangle 9">
            <a:extLst>
              <a:ext uri="{FF2B5EF4-FFF2-40B4-BE49-F238E27FC236}">
                <a16:creationId xmlns:a16="http://schemas.microsoft.com/office/drawing/2014/main" id="{9138E3AC-AB36-877C-DA4A-8B843CC2BC99}"/>
              </a:ext>
            </a:extLst>
          </p:cNvPr>
          <p:cNvSpPr/>
          <p:nvPr/>
        </p:nvSpPr>
        <p:spPr>
          <a:xfrm>
            <a:off x="7438671" y="2847176"/>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11" name="Rectangle 10">
            <a:extLst>
              <a:ext uri="{FF2B5EF4-FFF2-40B4-BE49-F238E27FC236}">
                <a16:creationId xmlns:a16="http://schemas.microsoft.com/office/drawing/2014/main" id="{44E64CD0-2FDF-7990-13DE-75318D5984AE}"/>
              </a:ext>
            </a:extLst>
          </p:cNvPr>
          <p:cNvSpPr/>
          <p:nvPr/>
        </p:nvSpPr>
        <p:spPr>
          <a:xfrm>
            <a:off x="5128858"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2" name="Rectangle 11">
            <a:extLst>
              <a:ext uri="{FF2B5EF4-FFF2-40B4-BE49-F238E27FC236}">
                <a16:creationId xmlns:a16="http://schemas.microsoft.com/office/drawing/2014/main" id="{657A03A3-CA16-2C48-BD1A-95D6DF1867F5}"/>
              </a:ext>
            </a:extLst>
          </p:cNvPr>
          <p:cNvSpPr/>
          <p:nvPr/>
        </p:nvSpPr>
        <p:spPr>
          <a:xfrm>
            <a:off x="5458831"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rPr>
              <a:t>x</a:t>
            </a:r>
          </a:p>
        </p:txBody>
      </p:sp>
      <p:sp>
        <p:nvSpPr>
          <p:cNvPr id="13" name="Rectangle 12">
            <a:extLst>
              <a:ext uri="{FF2B5EF4-FFF2-40B4-BE49-F238E27FC236}">
                <a16:creationId xmlns:a16="http://schemas.microsoft.com/office/drawing/2014/main" id="{E039BCB8-C363-C278-C37F-13DB1DA11F1B}"/>
              </a:ext>
            </a:extLst>
          </p:cNvPr>
          <p:cNvSpPr/>
          <p:nvPr/>
        </p:nvSpPr>
        <p:spPr>
          <a:xfrm>
            <a:off x="5788804"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C000"/>
                </a:solidFill>
              </a:rPr>
              <a:t>x</a:t>
            </a:r>
          </a:p>
        </p:txBody>
      </p:sp>
      <p:sp>
        <p:nvSpPr>
          <p:cNvPr id="14" name="Rectangle 13">
            <a:extLst>
              <a:ext uri="{FF2B5EF4-FFF2-40B4-BE49-F238E27FC236}">
                <a16:creationId xmlns:a16="http://schemas.microsoft.com/office/drawing/2014/main" id="{DF8E9C55-BFBA-721D-E8A1-76941BC6A4E7}"/>
              </a:ext>
            </a:extLst>
          </p:cNvPr>
          <p:cNvSpPr/>
          <p:nvPr/>
        </p:nvSpPr>
        <p:spPr>
          <a:xfrm>
            <a:off x="6118777" y="3188715"/>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C000"/>
                </a:solidFill>
              </a:rPr>
              <a:t>x</a:t>
            </a:r>
          </a:p>
        </p:txBody>
      </p:sp>
      <p:sp>
        <p:nvSpPr>
          <p:cNvPr id="15" name="Rectangle 14">
            <a:extLst>
              <a:ext uri="{FF2B5EF4-FFF2-40B4-BE49-F238E27FC236}">
                <a16:creationId xmlns:a16="http://schemas.microsoft.com/office/drawing/2014/main" id="{A2D0ACC3-7FF4-DCAB-5219-0CD7FC34CCC5}"/>
              </a:ext>
            </a:extLst>
          </p:cNvPr>
          <p:cNvSpPr/>
          <p:nvPr/>
        </p:nvSpPr>
        <p:spPr>
          <a:xfrm>
            <a:off x="6448750" y="3188715"/>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6" name="Rectangle 15">
            <a:extLst>
              <a:ext uri="{FF2B5EF4-FFF2-40B4-BE49-F238E27FC236}">
                <a16:creationId xmlns:a16="http://schemas.microsoft.com/office/drawing/2014/main" id="{D810F4E2-4846-5636-090A-415631E64590}"/>
              </a:ext>
            </a:extLst>
          </p:cNvPr>
          <p:cNvSpPr/>
          <p:nvPr/>
        </p:nvSpPr>
        <p:spPr>
          <a:xfrm>
            <a:off x="6778723" y="3188715"/>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7" name="Rectangle 16">
            <a:extLst>
              <a:ext uri="{FF2B5EF4-FFF2-40B4-BE49-F238E27FC236}">
                <a16:creationId xmlns:a16="http://schemas.microsoft.com/office/drawing/2014/main" id="{90433D9F-1381-DCEB-913A-3DE0E1FF17E0}"/>
              </a:ext>
            </a:extLst>
          </p:cNvPr>
          <p:cNvSpPr/>
          <p:nvPr/>
        </p:nvSpPr>
        <p:spPr>
          <a:xfrm>
            <a:off x="7108696" y="3188715"/>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18" name="Rectangle 17">
            <a:extLst>
              <a:ext uri="{FF2B5EF4-FFF2-40B4-BE49-F238E27FC236}">
                <a16:creationId xmlns:a16="http://schemas.microsoft.com/office/drawing/2014/main" id="{9D575A85-B9F5-B96A-6241-E059B861FE0E}"/>
              </a:ext>
            </a:extLst>
          </p:cNvPr>
          <p:cNvSpPr/>
          <p:nvPr/>
        </p:nvSpPr>
        <p:spPr>
          <a:xfrm>
            <a:off x="7438671" y="3188715"/>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19" name="Rectangle 18">
            <a:extLst>
              <a:ext uri="{FF2B5EF4-FFF2-40B4-BE49-F238E27FC236}">
                <a16:creationId xmlns:a16="http://schemas.microsoft.com/office/drawing/2014/main" id="{7C059E28-053D-118C-C457-809730AB1B6D}"/>
              </a:ext>
            </a:extLst>
          </p:cNvPr>
          <p:cNvSpPr/>
          <p:nvPr/>
        </p:nvSpPr>
        <p:spPr>
          <a:xfrm>
            <a:off x="5128858"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1" name="Rectangle 20">
            <a:extLst>
              <a:ext uri="{FF2B5EF4-FFF2-40B4-BE49-F238E27FC236}">
                <a16:creationId xmlns:a16="http://schemas.microsoft.com/office/drawing/2014/main" id="{9AE1E53E-E898-07F1-22F3-C400FC093E09}"/>
              </a:ext>
            </a:extLst>
          </p:cNvPr>
          <p:cNvSpPr/>
          <p:nvPr/>
        </p:nvSpPr>
        <p:spPr>
          <a:xfrm>
            <a:off x="5458831"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50"/>
                </a:solidFill>
              </a:rPr>
              <a:t>x</a:t>
            </a:r>
          </a:p>
        </p:txBody>
      </p:sp>
      <p:sp>
        <p:nvSpPr>
          <p:cNvPr id="22" name="Rectangle 21">
            <a:extLst>
              <a:ext uri="{FF2B5EF4-FFF2-40B4-BE49-F238E27FC236}">
                <a16:creationId xmlns:a16="http://schemas.microsoft.com/office/drawing/2014/main" id="{E58C933B-5954-6A32-02E3-4B5C3D7F7A50}"/>
              </a:ext>
            </a:extLst>
          </p:cNvPr>
          <p:cNvSpPr/>
          <p:nvPr/>
        </p:nvSpPr>
        <p:spPr>
          <a:xfrm>
            <a:off x="5788804"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C000"/>
                </a:solidFill>
              </a:rPr>
              <a:t>x</a:t>
            </a:r>
          </a:p>
        </p:txBody>
      </p:sp>
      <p:sp>
        <p:nvSpPr>
          <p:cNvPr id="23" name="Rectangle 22">
            <a:extLst>
              <a:ext uri="{FF2B5EF4-FFF2-40B4-BE49-F238E27FC236}">
                <a16:creationId xmlns:a16="http://schemas.microsoft.com/office/drawing/2014/main" id="{8FE0D45C-C3B9-0BBD-EC01-117FAE1F250C}"/>
              </a:ext>
            </a:extLst>
          </p:cNvPr>
          <p:cNvSpPr/>
          <p:nvPr/>
        </p:nvSpPr>
        <p:spPr>
          <a:xfrm>
            <a:off x="6118777" y="3530254"/>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4" name="Rectangle 23">
            <a:extLst>
              <a:ext uri="{FF2B5EF4-FFF2-40B4-BE49-F238E27FC236}">
                <a16:creationId xmlns:a16="http://schemas.microsoft.com/office/drawing/2014/main" id="{DB303C78-A88A-9A3A-E936-DCD264F33DD9}"/>
              </a:ext>
            </a:extLst>
          </p:cNvPr>
          <p:cNvSpPr/>
          <p:nvPr/>
        </p:nvSpPr>
        <p:spPr>
          <a:xfrm>
            <a:off x="6448750"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5" name="Rectangle 24">
            <a:extLst>
              <a:ext uri="{FF2B5EF4-FFF2-40B4-BE49-F238E27FC236}">
                <a16:creationId xmlns:a16="http://schemas.microsoft.com/office/drawing/2014/main" id="{F88A2544-1122-EA47-99D7-7CC8B2E39A84}"/>
              </a:ext>
            </a:extLst>
          </p:cNvPr>
          <p:cNvSpPr/>
          <p:nvPr/>
        </p:nvSpPr>
        <p:spPr>
          <a:xfrm>
            <a:off x="6778723"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6" name="Rectangle 25">
            <a:extLst>
              <a:ext uri="{FF2B5EF4-FFF2-40B4-BE49-F238E27FC236}">
                <a16:creationId xmlns:a16="http://schemas.microsoft.com/office/drawing/2014/main" id="{5C1E6DA4-547C-33C9-8B55-95B49B39C4BC}"/>
              </a:ext>
            </a:extLst>
          </p:cNvPr>
          <p:cNvSpPr/>
          <p:nvPr/>
        </p:nvSpPr>
        <p:spPr>
          <a:xfrm>
            <a:off x="7108696"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7" name="Rectangle 26">
            <a:extLst>
              <a:ext uri="{FF2B5EF4-FFF2-40B4-BE49-F238E27FC236}">
                <a16:creationId xmlns:a16="http://schemas.microsoft.com/office/drawing/2014/main" id="{5EE57BCF-9988-232E-4D45-4CAED8D7CCC9}"/>
              </a:ext>
            </a:extLst>
          </p:cNvPr>
          <p:cNvSpPr/>
          <p:nvPr/>
        </p:nvSpPr>
        <p:spPr>
          <a:xfrm>
            <a:off x="7438671" y="3530254"/>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28" name="Rectangle 27">
            <a:extLst>
              <a:ext uri="{FF2B5EF4-FFF2-40B4-BE49-F238E27FC236}">
                <a16:creationId xmlns:a16="http://schemas.microsoft.com/office/drawing/2014/main" id="{ACE5D1D5-BBA3-8A10-5E28-61302F4BFEEF}"/>
              </a:ext>
            </a:extLst>
          </p:cNvPr>
          <p:cNvSpPr/>
          <p:nvPr/>
        </p:nvSpPr>
        <p:spPr>
          <a:xfrm>
            <a:off x="5128858"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29" name="Rectangle 28">
            <a:extLst>
              <a:ext uri="{FF2B5EF4-FFF2-40B4-BE49-F238E27FC236}">
                <a16:creationId xmlns:a16="http://schemas.microsoft.com/office/drawing/2014/main" id="{E1C6D4D8-FCE7-249C-B092-57F7A31FC683}"/>
              </a:ext>
            </a:extLst>
          </p:cNvPr>
          <p:cNvSpPr/>
          <p:nvPr/>
        </p:nvSpPr>
        <p:spPr>
          <a:xfrm>
            <a:off x="5458831"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30" name="Rectangle 29">
            <a:extLst>
              <a:ext uri="{FF2B5EF4-FFF2-40B4-BE49-F238E27FC236}">
                <a16:creationId xmlns:a16="http://schemas.microsoft.com/office/drawing/2014/main" id="{905F24F8-3AF3-E258-1376-F86A792923E6}"/>
              </a:ext>
            </a:extLst>
          </p:cNvPr>
          <p:cNvSpPr/>
          <p:nvPr/>
        </p:nvSpPr>
        <p:spPr>
          <a:xfrm>
            <a:off x="5788804"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1" name="Rectangle 30">
            <a:extLst>
              <a:ext uri="{FF2B5EF4-FFF2-40B4-BE49-F238E27FC236}">
                <a16:creationId xmlns:a16="http://schemas.microsoft.com/office/drawing/2014/main" id="{EC80AC6A-C3C6-E586-EDCF-E5A6601F26DF}"/>
              </a:ext>
            </a:extLst>
          </p:cNvPr>
          <p:cNvSpPr/>
          <p:nvPr/>
        </p:nvSpPr>
        <p:spPr>
          <a:xfrm>
            <a:off x="6118777" y="3871793"/>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2" name="Rectangle 31">
            <a:extLst>
              <a:ext uri="{FF2B5EF4-FFF2-40B4-BE49-F238E27FC236}">
                <a16:creationId xmlns:a16="http://schemas.microsoft.com/office/drawing/2014/main" id="{3AE280B4-7293-CF20-AB3A-BD06887711B7}"/>
              </a:ext>
            </a:extLst>
          </p:cNvPr>
          <p:cNvSpPr/>
          <p:nvPr/>
        </p:nvSpPr>
        <p:spPr>
          <a:xfrm>
            <a:off x="6448750"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3" name="Rectangle 32">
            <a:extLst>
              <a:ext uri="{FF2B5EF4-FFF2-40B4-BE49-F238E27FC236}">
                <a16:creationId xmlns:a16="http://schemas.microsoft.com/office/drawing/2014/main" id="{D918553F-1271-1728-1BC3-7F6B04919F41}"/>
              </a:ext>
            </a:extLst>
          </p:cNvPr>
          <p:cNvSpPr/>
          <p:nvPr/>
        </p:nvSpPr>
        <p:spPr>
          <a:xfrm>
            <a:off x="6778723"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4" name="Rectangle 33">
            <a:extLst>
              <a:ext uri="{FF2B5EF4-FFF2-40B4-BE49-F238E27FC236}">
                <a16:creationId xmlns:a16="http://schemas.microsoft.com/office/drawing/2014/main" id="{CD0ED9BE-04B3-1135-AFCD-86B14F43A2D4}"/>
              </a:ext>
            </a:extLst>
          </p:cNvPr>
          <p:cNvSpPr/>
          <p:nvPr/>
        </p:nvSpPr>
        <p:spPr>
          <a:xfrm>
            <a:off x="7108696"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5" name="Rectangle 34">
            <a:extLst>
              <a:ext uri="{FF2B5EF4-FFF2-40B4-BE49-F238E27FC236}">
                <a16:creationId xmlns:a16="http://schemas.microsoft.com/office/drawing/2014/main" id="{5E8CBF8C-5B22-22D0-0632-55CA09770476}"/>
              </a:ext>
            </a:extLst>
          </p:cNvPr>
          <p:cNvSpPr/>
          <p:nvPr/>
        </p:nvSpPr>
        <p:spPr>
          <a:xfrm>
            <a:off x="7438671" y="3871793"/>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36" name="Rectangle 35">
            <a:extLst>
              <a:ext uri="{FF2B5EF4-FFF2-40B4-BE49-F238E27FC236}">
                <a16:creationId xmlns:a16="http://schemas.microsoft.com/office/drawing/2014/main" id="{324E90F4-4882-00AE-7EE7-529864ABD0CA}"/>
              </a:ext>
            </a:extLst>
          </p:cNvPr>
          <p:cNvSpPr/>
          <p:nvPr/>
        </p:nvSpPr>
        <p:spPr>
          <a:xfrm>
            <a:off x="5128858"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37" name="Rectangle 36">
            <a:extLst>
              <a:ext uri="{FF2B5EF4-FFF2-40B4-BE49-F238E27FC236}">
                <a16:creationId xmlns:a16="http://schemas.microsoft.com/office/drawing/2014/main" id="{7A226DD5-09E0-900D-F360-EA897AAB2A26}"/>
              </a:ext>
            </a:extLst>
          </p:cNvPr>
          <p:cNvSpPr/>
          <p:nvPr/>
        </p:nvSpPr>
        <p:spPr>
          <a:xfrm>
            <a:off x="5458831"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8" name="Rectangle 37">
            <a:extLst>
              <a:ext uri="{FF2B5EF4-FFF2-40B4-BE49-F238E27FC236}">
                <a16:creationId xmlns:a16="http://schemas.microsoft.com/office/drawing/2014/main" id="{6E842BE2-0A68-4A51-1FB8-DABCCE7D588B}"/>
              </a:ext>
            </a:extLst>
          </p:cNvPr>
          <p:cNvSpPr/>
          <p:nvPr/>
        </p:nvSpPr>
        <p:spPr>
          <a:xfrm>
            <a:off x="5788804"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Rectangle 38">
            <a:extLst>
              <a:ext uri="{FF2B5EF4-FFF2-40B4-BE49-F238E27FC236}">
                <a16:creationId xmlns:a16="http://schemas.microsoft.com/office/drawing/2014/main" id="{C5D6ED94-6ED7-CB61-B8E2-02355B6CECBE}"/>
              </a:ext>
            </a:extLst>
          </p:cNvPr>
          <p:cNvSpPr/>
          <p:nvPr/>
        </p:nvSpPr>
        <p:spPr>
          <a:xfrm>
            <a:off x="6118777"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 name="Rectangle 39">
            <a:extLst>
              <a:ext uri="{FF2B5EF4-FFF2-40B4-BE49-F238E27FC236}">
                <a16:creationId xmlns:a16="http://schemas.microsoft.com/office/drawing/2014/main" id="{3CD75A53-5D23-2E1D-893C-78E9A97D653A}"/>
              </a:ext>
            </a:extLst>
          </p:cNvPr>
          <p:cNvSpPr/>
          <p:nvPr/>
        </p:nvSpPr>
        <p:spPr>
          <a:xfrm>
            <a:off x="6448750"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 name="Rectangle 40">
            <a:extLst>
              <a:ext uri="{FF2B5EF4-FFF2-40B4-BE49-F238E27FC236}">
                <a16:creationId xmlns:a16="http://schemas.microsoft.com/office/drawing/2014/main" id="{90243DF1-FA6B-142E-43CA-5B030B6DB3DA}"/>
              </a:ext>
            </a:extLst>
          </p:cNvPr>
          <p:cNvSpPr/>
          <p:nvPr/>
        </p:nvSpPr>
        <p:spPr>
          <a:xfrm>
            <a:off x="6778723"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 name="Rectangle 41">
            <a:extLst>
              <a:ext uri="{FF2B5EF4-FFF2-40B4-BE49-F238E27FC236}">
                <a16:creationId xmlns:a16="http://schemas.microsoft.com/office/drawing/2014/main" id="{7CB8CDD9-8EE5-1C90-BF8C-1988291CCA19}"/>
              </a:ext>
            </a:extLst>
          </p:cNvPr>
          <p:cNvSpPr/>
          <p:nvPr/>
        </p:nvSpPr>
        <p:spPr>
          <a:xfrm>
            <a:off x="7108696"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3" name="Rectangle 42">
            <a:extLst>
              <a:ext uri="{FF2B5EF4-FFF2-40B4-BE49-F238E27FC236}">
                <a16:creationId xmlns:a16="http://schemas.microsoft.com/office/drawing/2014/main" id="{1868E23A-5554-98CB-A308-D30285D23CEE}"/>
              </a:ext>
            </a:extLst>
          </p:cNvPr>
          <p:cNvSpPr/>
          <p:nvPr/>
        </p:nvSpPr>
        <p:spPr>
          <a:xfrm>
            <a:off x="7438671" y="421333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4" name="Rectangle 43">
            <a:extLst>
              <a:ext uri="{FF2B5EF4-FFF2-40B4-BE49-F238E27FC236}">
                <a16:creationId xmlns:a16="http://schemas.microsoft.com/office/drawing/2014/main" id="{046E472B-BA01-116A-D431-75A6AE9E71CD}"/>
              </a:ext>
            </a:extLst>
          </p:cNvPr>
          <p:cNvSpPr/>
          <p:nvPr/>
        </p:nvSpPr>
        <p:spPr>
          <a:xfrm>
            <a:off x="5128858"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 name="Rectangle 44">
            <a:extLst>
              <a:ext uri="{FF2B5EF4-FFF2-40B4-BE49-F238E27FC236}">
                <a16:creationId xmlns:a16="http://schemas.microsoft.com/office/drawing/2014/main" id="{8AF023F4-D297-25C5-F9C3-F094A26086C2}"/>
              </a:ext>
            </a:extLst>
          </p:cNvPr>
          <p:cNvSpPr/>
          <p:nvPr/>
        </p:nvSpPr>
        <p:spPr>
          <a:xfrm>
            <a:off x="5458831"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6" name="Rectangle 45">
            <a:extLst>
              <a:ext uri="{FF2B5EF4-FFF2-40B4-BE49-F238E27FC236}">
                <a16:creationId xmlns:a16="http://schemas.microsoft.com/office/drawing/2014/main" id="{940BEA0C-B0A5-3869-DF52-8AD43ADBB6A7}"/>
              </a:ext>
            </a:extLst>
          </p:cNvPr>
          <p:cNvSpPr/>
          <p:nvPr/>
        </p:nvSpPr>
        <p:spPr>
          <a:xfrm>
            <a:off x="5788804"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7" name="Rectangle 46">
            <a:extLst>
              <a:ext uri="{FF2B5EF4-FFF2-40B4-BE49-F238E27FC236}">
                <a16:creationId xmlns:a16="http://schemas.microsoft.com/office/drawing/2014/main" id="{2D835DD2-3352-EB1E-B621-14057D9FA470}"/>
              </a:ext>
            </a:extLst>
          </p:cNvPr>
          <p:cNvSpPr/>
          <p:nvPr/>
        </p:nvSpPr>
        <p:spPr>
          <a:xfrm>
            <a:off x="6118777"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8" name="Rectangle 47">
            <a:extLst>
              <a:ext uri="{FF2B5EF4-FFF2-40B4-BE49-F238E27FC236}">
                <a16:creationId xmlns:a16="http://schemas.microsoft.com/office/drawing/2014/main" id="{3716C447-FE69-CE75-C1B5-A45B720DA4AD}"/>
              </a:ext>
            </a:extLst>
          </p:cNvPr>
          <p:cNvSpPr/>
          <p:nvPr/>
        </p:nvSpPr>
        <p:spPr>
          <a:xfrm>
            <a:off x="6448750"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9" name="Rectangle 48">
            <a:extLst>
              <a:ext uri="{FF2B5EF4-FFF2-40B4-BE49-F238E27FC236}">
                <a16:creationId xmlns:a16="http://schemas.microsoft.com/office/drawing/2014/main" id="{25A9E747-920F-5CD9-3236-5AA13815C6E9}"/>
              </a:ext>
            </a:extLst>
          </p:cNvPr>
          <p:cNvSpPr/>
          <p:nvPr/>
        </p:nvSpPr>
        <p:spPr>
          <a:xfrm>
            <a:off x="6778723"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0" name="Rectangle 49">
            <a:extLst>
              <a:ext uri="{FF2B5EF4-FFF2-40B4-BE49-F238E27FC236}">
                <a16:creationId xmlns:a16="http://schemas.microsoft.com/office/drawing/2014/main" id="{65AB03B2-366A-9841-2237-FADF1260B8F3}"/>
              </a:ext>
            </a:extLst>
          </p:cNvPr>
          <p:cNvSpPr/>
          <p:nvPr/>
        </p:nvSpPr>
        <p:spPr>
          <a:xfrm>
            <a:off x="7108696"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1" name="Rectangle 50">
            <a:extLst>
              <a:ext uri="{FF2B5EF4-FFF2-40B4-BE49-F238E27FC236}">
                <a16:creationId xmlns:a16="http://schemas.microsoft.com/office/drawing/2014/main" id="{A4DE1012-EC5B-6134-0157-4FD5280F1687}"/>
              </a:ext>
            </a:extLst>
          </p:cNvPr>
          <p:cNvSpPr/>
          <p:nvPr/>
        </p:nvSpPr>
        <p:spPr>
          <a:xfrm>
            <a:off x="7438671" y="4554871"/>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2" name="Rectangle 51">
            <a:extLst>
              <a:ext uri="{FF2B5EF4-FFF2-40B4-BE49-F238E27FC236}">
                <a16:creationId xmlns:a16="http://schemas.microsoft.com/office/drawing/2014/main" id="{F95AFE0C-9332-9816-A5F7-BC72683338E9}"/>
              </a:ext>
            </a:extLst>
          </p:cNvPr>
          <p:cNvSpPr/>
          <p:nvPr/>
        </p:nvSpPr>
        <p:spPr>
          <a:xfrm>
            <a:off x="5128858"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3" name="Rectangle 52">
            <a:extLst>
              <a:ext uri="{FF2B5EF4-FFF2-40B4-BE49-F238E27FC236}">
                <a16:creationId xmlns:a16="http://schemas.microsoft.com/office/drawing/2014/main" id="{38E11130-F0FB-A73B-9D00-0EA7998F5D51}"/>
              </a:ext>
            </a:extLst>
          </p:cNvPr>
          <p:cNvSpPr/>
          <p:nvPr/>
        </p:nvSpPr>
        <p:spPr>
          <a:xfrm>
            <a:off x="5458831"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4" name="Rectangle 53">
            <a:extLst>
              <a:ext uri="{FF2B5EF4-FFF2-40B4-BE49-F238E27FC236}">
                <a16:creationId xmlns:a16="http://schemas.microsoft.com/office/drawing/2014/main" id="{91946A2B-A4A2-4463-836B-97CC77C773CD}"/>
              </a:ext>
            </a:extLst>
          </p:cNvPr>
          <p:cNvSpPr/>
          <p:nvPr/>
        </p:nvSpPr>
        <p:spPr>
          <a:xfrm>
            <a:off x="5788804"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55" name="Rectangle 54">
            <a:extLst>
              <a:ext uri="{FF2B5EF4-FFF2-40B4-BE49-F238E27FC236}">
                <a16:creationId xmlns:a16="http://schemas.microsoft.com/office/drawing/2014/main" id="{0B0C306C-B6B1-26DC-E730-38F924AFBD11}"/>
              </a:ext>
            </a:extLst>
          </p:cNvPr>
          <p:cNvSpPr/>
          <p:nvPr/>
        </p:nvSpPr>
        <p:spPr>
          <a:xfrm>
            <a:off x="6118777"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6" name="Rectangle 55">
            <a:extLst>
              <a:ext uri="{FF2B5EF4-FFF2-40B4-BE49-F238E27FC236}">
                <a16:creationId xmlns:a16="http://schemas.microsoft.com/office/drawing/2014/main" id="{6E41B0B2-F12B-4FBD-F5B6-50345FCDD17C}"/>
              </a:ext>
            </a:extLst>
          </p:cNvPr>
          <p:cNvSpPr/>
          <p:nvPr/>
        </p:nvSpPr>
        <p:spPr>
          <a:xfrm>
            <a:off x="6448750"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7" name="Rectangle 56">
            <a:extLst>
              <a:ext uri="{FF2B5EF4-FFF2-40B4-BE49-F238E27FC236}">
                <a16:creationId xmlns:a16="http://schemas.microsoft.com/office/drawing/2014/main" id="{32C9C63B-24F5-055C-3127-F7A0D5B1E463}"/>
              </a:ext>
            </a:extLst>
          </p:cNvPr>
          <p:cNvSpPr/>
          <p:nvPr/>
        </p:nvSpPr>
        <p:spPr>
          <a:xfrm>
            <a:off x="6778723"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8" name="Rectangle 57">
            <a:extLst>
              <a:ext uri="{FF2B5EF4-FFF2-40B4-BE49-F238E27FC236}">
                <a16:creationId xmlns:a16="http://schemas.microsoft.com/office/drawing/2014/main" id="{198BD6B2-8BA6-9C59-7371-7A95BB3003C9}"/>
              </a:ext>
            </a:extLst>
          </p:cNvPr>
          <p:cNvSpPr/>
          <p:nvPr/>
        </p:nvSpPr>
        <p:spPr>
          <a:xfrm>
            <a:off x="7108696"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9" name="Rectangle 58">
            <a:extLst>
              <a:ext uri="{FF2B5EF4-FFF2-40B4-BE49-F238E27FC236}">
                <a16:creationId xmlns:a16="http://schemas.microsoft.com/office/drawing/2014/main" id="{CE6229E0-6BC0-1445-59EE-E4B08EF76866}"/>
              </a:ext>
            </a:extLst>
          </p:cNvPr>
          <p:cNvSpPr/>
          <p:nvPr/>
        </p:nvSpPr>
        <p:spPr>
          <a:xfrm>
            <a:off x="7438671" y="4896412"/>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60" name="Rectangle 59">
            <a:extLst>
              <a:ext uri="{FF2B5EF4-FFF2-40B4-BE49-F238E27FC236}">
                <a16:creationId xmlns:a16="http://schemas.microsoft.com/office/drawing/2014/main" id="{C25CE093-0B81-8F89-C789-AC2B29411070}"/>
              </a:ext>
            </a:extLst>
          </p:cNvPr>
          <p:cNvSpPr/>
          <p:nvPr/>
        </p:nvSpPr>
        <p:spPr>
          <a:xfrm>
            <a:off x="5128858"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61" name="Rectangle 60">
            <a:extLst>
              <a:ext uri="{FF2B5EF4-FFF2-40B4-BE49-F238E27FC236}">
                <a16:creationId xmlns:a16="http://schemas.microsoft.com/office/drawing/2014/main" id="{1174E72B-999C-916B-9B2A-1DC80997B7D5}"/>
              </a:ext>
            </a:extLst>
          </p:cNvPr>
          <p:cNvSpPr/>
          <p:nvPr/>
        </p:nvSpPr>
        <p:spPr>
          <a:xfrm>
            <a:off x="5458831"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2" name="Rectangle 61">
            <a:extLst>
              <a:ext uri="{FF2B5EF4-FFF2-40B4-BE49-F238E27FC236}">
                <a16:creationId xmlns:a16="http://schemas.microsoft.com/office/drawing/2014/main" id="{B640F155-12D5-8C33-B91F-9BA4351EAB29}"/>
              </a:ext>
            </a:extLst>
          </p:cNvPr>
          <p:cNvSpPr/>
          <p:nvPr/>
        </p:nvSpPr>
        <p:spPr>
          <a:xfrm>
            <a:off x="5788804"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3" name="Rectangle 62">
            <a:extLst>
              <a:ext uri="{FF2B5EF4-FFF2-40B4-BE49-F238E27FC236}">
                <a16:creationId xmlns:a16="http://schemas.microsoft.com/office/drawing/2014/main" id="{6EBF3D0F-DE4E-0E3A-736D-391991BADF00}"/>
              </a:ext>
            </a:extLst>
          </p:cNvPr>
          <p:cNvSpPr/>
          <p:nvPr/>
        </p:nvSpPr>
        <p:spPr>
          <a:xfrm>
            <a:off x="6118777" y="2505637"/>
            <a:ext cx="177554" cy="177554"/>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59" name="Rectangle 458">
            <a:extLst>
              <a:ext uri="{FF2B5EF4-FFF2-40B4-BE49-F238E27FC236}">
                <a16:creationId xmlns:a16="http://schemas.microsoft.com/office/drawing/2014/main" id="{BE118F5A-5D6A-FE79-5F64-07F39CEC0646}"/>
              </a:ext>
            </a:extLst>
          </p:cNvPr>
          <p:cNvSpPr/>
          <p:nvPr/>
        </p:nvSpPr>
        <p:spPr>
          <a:xfrm>
            <a:off x="6448750" y="2505637"/>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60" name="Rectangle 459">
            <a:extLst>
              <a:ext uri="{FF2B5EF4-FFF2-40B4-BE49-F238E27FC236}">
                <a16:creationId xmlns:a16="http://schemas.microsoft.com/office/drawing/2014/main" id="{2FF4948C-5F89-03C9-DD6F-D1E1B22157B5}"/>
              </a:ext>
            </a:extLst>
          </p:cNvPr>
          <p:cNvSpPr/>
          <p:nvPr/>
        </p:nvSpPr>
        <p:spPr>
          <a:xfrm>
            <a:off x="6778723" y="2505637"/>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63" name="Rectangle 462">
            <a:extLst>
              <a:ext uri="{FF2B5EF4-FFF2-40B4-BE49-F238E27FC236}">
                <a16:creationId xmlns:a16="http://schemas.microsoft.com/office/drawing/2014/main" id="{A37EA185-188C-927C-0320-8F5877ACFC60}"/>
              </a:ext>
            </a:extLst>
          </p:cNvPr>
          <p:cNvSpPr/>
          <p:nvPr/>
        </p:nvSpPr>
        <p:spPr>
          <a:xfrm>
            <a:off x="7108696" y="2505637"/>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64" name="Rectangle 463">
            <a:extLst>
              <a:ext uri="{FF2B5EF4-FFF2-40B4-BE49-F238E27FC236}">
                <a16:creationId xmlns:a16="http://schemas.microsoft.com/office/drawing/2014/main" id="{4181F2A9-63CB-8C9F-8C80-1E1FAEC8AFF1}"/>
              </a:ext>
            </a:extLst>
          </p:cNvPr>
          <p:cNvSpPr/>
          <p:nvPr/>
        </p:nvSpPr>
        <p:spPr>
          <a:xfrm>
            <a:off x="7438671" y="2505637"/>
            <a:ext cx="177554" cy="177554"/>
          </a:xfrm>
          <a:prstGeom prst="rect">
            <a:avLst/>
          </a:prstGeom>
          <a:solidFill>
            <a:schemeClr val="bg1">
              <a:lumMod val="8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466" name="Rectangle 465">
            <a:extLst>
              <a:ext uri="{FF2B5EF4-FFF2-40B4-BE49-F238E27FC236}">
                <a16:creationId xmlns:a16="http://schemas.microsoft.com/office/drawing/2014/main" id="{D4C0257F-3CA4-2B38-9B2E-ABA0898CA149}"/>
              </a:ext>
            </a:extLst>
          </p:cNvPr>
          <p:cNvSpPr/>
          <p:nvPr/>
        </p:nvSpPr>
        <p:spPr>
          <a:xfrm>
            <a:off x="4924425" y="5372100"/>
            <a:ext cx="2895600" cy="914400"/>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rgbClr val="0070C0"/>
                </a:solidFill>
              </a:rPr>
              <a:t>Keys are in Green,</a:t>
            </a:r>
          </a:p>
          <a:p>
            <a:pPr algn="ctr"/>
            <a:r>
              <a:rPr lang="en-US" sz="1400" b="1" dirty="0">
                <a:solidFill>
                  <a:srgbClr val="0070C0"/>
                </a:solidFill>
              </a:rPr>
              <a:t>Values are in Orange.</a:t>
            </a:r>
          </a:p>
          <a:p>
            <a:pPr algn="ctr"/>
            <a:r>
              <a:rPr lang="en-US" sz="1400" b="1" dirty="0">
                <a:solidFill>
                  <a:srgbClr val="0070C0"/>
                </a:solidFill>
              </a:rPr>
              <a:t>Keys can have multiple values.</a:t>
            </a:r>
          </a:p>
        </p:txBody>
      </p:sp>
    </p:spTree>
    <p:extLst>
      <p:ext uri="{BB962C8B-B14F-4D97-AF65-F5344CB8AC3E}">
        <p14:creationId xmlns:p14="http://schemas.microsoft.com/office/powerpoint/2010/main" val="2664836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TotalTime>
  <Words>2398</Words>
  <Application>Microsoft Office PowerPoint</Application>
  <PresentationFormat>Widescreen</PresentationFormat>
  <Paragraphs>909</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Barrett Cunningham</dc:creator>
  <cp:lastModifiedBy>Barrett Cunningham</cp:lastModifiedBy>
  <cp:revision>105</cp:revision>
  <dcterms:created xsi:type="dcterms:W3CDTF">2025-07-14T21:41:40Z</dcterms:created>
  <dcterms:modified xsi:type="dcterms:W3CDTF">2025-07-15T18:26:46Z</dcterms:modified>
</cp:coreProperties>
</file>