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CB7A-3A01-42D9-9E53-B464F0FDB4A8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EDF7B-72FD-4487-B76C-4FFC025F5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7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EDF7B-72FD-4487-B76C-4FFC025F5D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3251-DA02-E8F7-A990-D2C22B54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B6B7-7DC1-77FD-6B0A-F7281FAF0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6018-7FDC-437E-9A94-7D76719B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D4DAE-A1D6-8E60-54FB-FB6B99F3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52FB-0284-C516-AF46-4FCF26CD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8757-0427-E781-A985-9229EDDA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5D3AE-5B3F-B22C-47F0-1ABE3966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9465-1522-5084-B8E9-3C92F4C0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7BB6-23D9-A2DA-0127-FF0F847D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936C0-08F8-0314-6DFB-7945BCC0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D3F27-10AA-B14A-118A-1D0F3A3C6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89005-BD20-7956-2C91-84805CEB2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B7F73-EB21-F8E9-58B5-07814CD2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75D8-021B-141B-E54F-86DAE3CB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39D5F-7022-DC52-C14D-369A2F00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60B0-97C8-A62C-EABB-2E0FCDD1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C789-5A06-7121-5BD4-BBFFF387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BF52-090A-878F-7270-17B817E3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AC368-713E-1A3E-9BDC-13576DA9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DCBF-B041-856F-B0EB-06443E65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6D21-9774-02CA-BD31-FF7CC3D7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3B14-8448-EBED-69FF-ED15A9B1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888-658B-FB26-627F-595DC12C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7878-5172-0557-F736-38242D0C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5C0D-AC85-13C0-58AD-63A7B5F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73C3-643B-4376-732D-B1CF0722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4FCA-8EB6-EFF1-1CE6-1D69B7233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26ED4-561B-E7D2-C8B0-84BBE9FA8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C7512-CA3D-B618-C495-EA65A3BA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1C840-B48F-8BA7-82CA-929CFF46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69F01-6F7E-69A3-E44F-CD9072CB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4394-FBFF-E921-7E35-B4C47F20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C9FB0-E5A6-4D43-9D15-26AAFE346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F1D7-2697-2380-9187-F05CF4CC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74884-5BA2-1FDF-A83D-334F1607B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05C51-CB2C-A738-2E9D-0BFA4B54F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109E6-4DC8-5AF7-2139-3B3420AC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06992-0039-2F77-2E4E-E5842067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58D4D-F96A-0DE7-EA54-59D9A20C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54E0-B283-A288-D07D-73B7C53D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E86D2-3170-EF4C-8747-C2F156B3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40F1F-1DCF-BE84-850D-E20DCE34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9D964-360A-B3A5-7BAB-7BBD2995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62874-E434-75ED-9C0F-80CBE066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1816C-3CE7-89D9-A1DB-6E4F12BB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7844-0181-B9C9-7E52-8CD07F03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3550-3ABB-FFEB-A7A4-AEC09881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6A9D-C4B4-E4E5-1BEE-24562454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3264A-8F24-98D6-F63A-B65007378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E715E-57F8-7083-1306-A64427E9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0A98E-AE32-DB95-4F6D-61C7C4FC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EBF9-8053-E37A-4A67-B6671390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B2DA-5657-7312-A01D-92503E84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12DB2-02F1-AAD4-184C-F74D7231B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1CA83-360B-8831-5346-838E6EDC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0529-E2AC-10B7-5F5C-0CE79D08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33AA8-7AE6-220E-A595-971A6462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69D2E-A2BD-93CC-E5C4-0583D305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AE823-A003-4D95-F3CC-C9EAEFB6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7C8C-DD18-0202-6EDE-AFC81FD4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7D8D0-94B8-A2AA-F0CD-32EAAE8AA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43823-0FAA-4174-88C6-1C0103B9E4A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2501-E3AA-5E40-29F9-FC18C3407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A3F1-5F6D-6BC1-0F2F-8B043A8F8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4197E-6957-4225-92A7-ABCAE9BCF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53F80-3984-A335-5F0C-76037A9BB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D87D38D3-339A-59D0-B5D5-02C7AC7DF163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6E9B996-7641-0A48-E961-1C657FECB83B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DB72CF8-DDB3-2F3D-C4A3-D5EA40A4F652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34C0AB4F-A4DC-07A8-EFED-8ECC6457DACE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6A28650C-3DD3-2ED1-3F8D-A711E39A6756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87AD2456-2FB5-3DAF-F0DF-592FFF0D17A4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A999B55-91D9-49A1-A8CA-B996553A4D27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17931AC0-A77E-1A39-A7FE-023E413BFB88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EAC111B-0ADC-A758-4E5D-E59099C003F2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5ABDB167-C524-F464-223C-25732D57F5CD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F5BE3A71-00E4-B073-31F9-29C9AB913577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F46CB32E-35EB-5CB7-2969-C917D0C4484F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A06E1FC-81E3-7009-61F4-BEBB01073C9E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C21E0B29-7329-AC42-AD37-B29ABD6A1147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0A24288B-A108-E213-7873-731C5245464B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8D8CE20-127A-D62E-0520-DAFFBAC561EC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ABC1CBE-9C8B-FCD1-E54F-4C7730F4B4DD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4F48C57-3411-66D9-D40E-1B1D13C3D03B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57C49DA1-C823-645C-807C-668E3F3E8022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43BDC51B-9901-745F-AFB0-C188DD1D3BBF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24282622-C904-8C52-CDCF-9804F5F68F1E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8BA2268-CB4F-6783-B1BD-7EB4C4363DE2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CC276FEE-8C38-609C-13A9-0D8827984065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6DC54C4F-095F-8C48-0468-2F41EBF210CB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B93D5997-1BC4-4713-5061-22F8233184B3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6D1E41AC-8AD0-0E51-E1F8-F571725FD6F4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0AB392A1-BA59-4116-D0F6-26CECB2B0310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41D37ACC-708A-A3D5-4ADD-43F5F0D49B84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766CE1E5-150B-49C5-0C20-18FC7FEB44D2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1A1273B-B01F-B04D-E18F-A6975D382D30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D7A194E-8799-AF45-7790-1E46FDEE0CCF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D5461EF2-921D-830A-4DBB-9A3F941BF204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138A4493-F0F8-02DD-3C0F-2E36578D8B14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03067EE-555F-8581-7E7A-B6C4AC3A626F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56E68EBF-462C-A858-9B9A-A61E3B995DC5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6749FB4E-172E-1F45-D6A9-60328C9AEC66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6A145AEB-FF5F-B52A-612B-273C95D4CF43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E53FC51F-834D-05D4-1493-125486F4732A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86DBE71-799A-C547-4A36-618C7443F4FA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F370B571-B167-4BAC-DBCE-877404E6462D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F42FBD29-7081-3DD9-C64B-61DCF2B2EC5B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C071BD5A-2966-9A6E-99B8-1A9728DBE6DD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7E00DC9-4FAB-2FCD-0800-5B5FAF1B4509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4FA2BD2F-C8AE-AA66-B260-74B7A1438FD6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1F0C2513-C758-F16F-5E29-B6C9B5F17EB4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6B539559-BA88-552C-5F88-DDD66D90C359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B8C6A417-CEC4-04FC-ED8E-2CAE8F7BC296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27CB5B4-37AB-8242-E0FB-90A885F4BCF9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A00D792-944B-6B22-05EF-1411A1A969B3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EF9DC134-A458-5E1C-C2D6-21B71F8BE9CD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92FF2B4-4EE1-FEFF-B7FE-00A4552CCE18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88FA8910-FE8B-0A6B-1133-551D8A7957F0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BCAD65C-B644-7619-C0BD-684BBF4DE496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D937E8EF-E8C1-347C-BDEF-D5804089E4D5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D5A803C-CB56-1F38-23E2-6A51570C57C2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B7E4E6D2-D9F1-E0B6-CA66-CB9B8BB698D6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41402A96-7011-AB95-EFA5-33D0A7379F64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C3425B1-7B36-3B0A-7703-F498BFF8F6C6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24199B91-F281-3F8D-0A4B-A4E82F50D330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BD9B81E-2796-3333-6773-4DBE1A79BDBD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22B99EED-B618-47C7-498E-470C67BE1DA7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A26AE67-DDD1-2F63-280B-D2E943AEF226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228C9D8-02C1-F539-DAA0-7D2EDFBF527A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AFAB211-B22C-1E03-AAFB-7FDC7DAE8E47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B7CC69C4-9D03-CDAE-6217-181F1E6641C5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71C27DDF-AD62-BDEC-208E-3A9B4F43BE85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- Basic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DF6D3B7-D8AF-A6AD-B473-D9FA3983925E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are the basic traits used to find a tree in this 8x8 cell cluster. Grayed out cells would not be considered a part of this cluster.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6BA0A-02D4-EB4B-DA0D-BDB34D7A7918}"/>
              </a:ext>
            </a:extLst>
          </p:cNvPr>
          <p:cNvSpPr/>
          <p:nvPr/>
        </p:nvSpPr>
        <p:spPr>
          <a:xfrm>
            <a:off x="571499" y="2159114"/>
            <a:ext cx="2809875" cy="33463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All Cells Filled = false</a:t>
            </a:r>
          </a:p>
          <a:p>
            <a:pPr algn="ctr"/>
            <a:endParaRPr lang="en-US" sz="1400" b="1" dirty="0">
              <a:solidFill>
                <a:srgbClr val="0070C0"/>
              </a:solidFill>
            </a:endParaRP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R1C1 Filled = true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R1C2 Filled = false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R2C1 Filled = true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R2C2 Filled = false</a:t>
            </a:r>
          </a:p>
          <a:p>
            <a:pPr algn="ctr"/>
            <a:endParaRPr lang="en-US" sz="1400" b="1" dirty="0">
              <a:solidFill>
                <a:srgbClr val="0070C0"/>
              </a:solidFill>
            </a:endParaRPr>
          </a:p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590E21-AB90-3DC4-FAA5-EFA134A5ED49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04C44CD-6840-06B0-EE33-6FCAEE05ADC9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9621DC-09D4-3323-538A-C308F72217A0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163643-55FF-5510-EF4B-A992258B332B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410EA96-02D8-8EDE-2138-688488A7109F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9373155-D219-FB03-4FF7-B87E289C9546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A7EC0D-EF8D-72A5-DEE9-1AF8E584FA1A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519F27-D73E-FCDC-1250-6BF86ED67267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D51524-089C-CC77-0C32-A86215F11D11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DBFCA1A-4DB4-8AB3-4CB6-32E08A3BCC3B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4AF1FF8-6498-FBD9-7BF3-AFFCA8B1B369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051FB2-E8DB-4FC1-03FF-8728899EC966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3E8E4D9-2525-E96C-46FE-4B4A2F958BF9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6B39F85-F3DC-AA92-4491-724BF9F2474C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5BB53-D5B1-D79D-46F6-9A9B5102C352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671BE7-1DD3-8512-1165-C659CFEB1C62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F450F76-EE86-E414-8DC0-F2FFC4CD15AC}"/>
              </a:ext>
            </a:extLst>
          </p:cNvPr>
          <p:cNvSpPr/>
          <p:nvPr/>
        </p:nvSpPr>
        <p:spPr>
          <a:xfrm>
            <a:off x="5119333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9BBEB2-7E39-8868-F218-510C8FB691F8}"/>
              </a:ext>
            </a:extLst>
          </p:cNvPr>
          <p:cNvSpPr/>
          <p:nvPr/>
        </p:nvSpPr>
        <p:spPr>
          <a:xfrm>
            <a:off x="544930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611551A-86EF-86F7-7E1E-6F0A91513ABC}"/>
              </a:ext>
            </a:extLst>
          </p:cNvPr>
          <p:cNvSpPr/>
          <p:nvPr/>
        </p:nvSpPr>
        <p:spPr>
          <a:xfrm>
            <a:off x="5779279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3A7D5B9-577B-0464-3063-3A365B67C56A}"/>
              </a:ext>
            </a:extLst>
          </p:cNvPr>
          <p:cNvSpPr/>
          <p:nvPr/>
        </p:nvSpPr>
        <p:spPr>
          <a:xfrm>
            <a:off x="6109252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A999117-6E1D-7513-E045-324EE79F701B}"/>
              </a:ext>
            </a:extLst>
          </p:cNvPr>
          <p:cNvSpPr/>
          <p:nvPr/>
        </p:nvSpPr>
        <p:spPr>
          <a:xfrm>
            <a:off x="6439225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E2B1B35-9200-5255-F974-FA997AD62390}"/>
              </a:ext>
            </a:extLst>
          </p:cNvPr>
          <p:cNvSpPr/>
          <p:nvPr/>
        </p:nvSpPr>
        <p:spPr>
          <a:xfrm>
            <a:off x="6769198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A0A118-28EE-A4FD-64A8-E22AB5C6F2AB}"/>
              </a:ext>
            </a:extLst>
          </p:cNvPr>
          <p:cNvSpPr/>
          <p:nvPr/>
        </p:nvSpPr>
        <p:spPr>
          <a:xfrm>
            <a:off x="7099171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38F1773-43F4-7313-C8E6-156D88DE2B4B}"/>
              </a:ext>
            </a:extLst>
          </p:cNvPr>
          <p:cNvSpPr/>
          <p:nvPr/>
        </p:nvSpPr>
        <p:spPr>
          <a:xfrm>
            <a:off x="742914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1F4B0BF-1665-406F-2DF7-93E33E56D0DE}"/>
              </a:ext>
            </a:extLst>
          </p:cNvPr>
          <p:cNvSpPr/>
          <p:nvPr/>
        </p:nvSpPr>
        <p:spPr>
          <a:xfrm>
            <a:off x="4991099" y="1609726"/>
            <a:ext cx="2705101" cy="342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D662550-BB91-30AB-82F7-E9089F51E436}"/>
              </a:ext>
            </a:extLst>
          </p:cNvPr>
          <p:cNvSpPr/>
          <p:nvPr/>
        </p:nvSpPr>
        <p:spPr>
          <a:xfrm>
            <a:off x="418588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F2CFC7A-45FF-E23F-315C-752F04157EE8}"/>
              </a:ext>
            </a:extLst>
          </p:cNvPr>
          <p:cNvSpPr/>
          <p:nvPr/>
        </p:nvSpPr>
        <p:spPr>
          <a:xfrm>
            <a:off x="418588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444B2E81-5304-E4B8-D607-5DF4EC7AD705}"/>
              </a:ext>
            </a:extLst>
          </p:cNvPr>
          <p:cNvSpPr/>
          <p:nvPr/>
        </p:nvSpPr>
        <p:spPr>
          <a:xfrm>
            <a:off x="418588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72B7259E-B803-DF9D-7875-147CD0136A45}"/>
              </a:ext>
            </a:extLst>
          </p:cNvPr>
          <p:cNvSpPr/>
          <p:nvPr/>
        </p:nvSpPr>
        <p:spPr>
          <a:xfrm>
            <a:off x="418588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F6C3278-934A-6124-8B20-73D9EB07D196}"/>
              </a:ext>
            </a:extLst>
          </p:cNvPr>
          <p:cNvSpPr/>
          <p:nvPr/>
        </p:nvSpPr>
        <p:spPr>
          <a:xfrm>
            <a:off x="418588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FE856251-A2EA-6E0F-26A4-381C5F661B65}"/>
              </a:ext>
            </a:extLst>
          </p:cNvPr>
          <p:cNvSpPr/>
          <p:nvPr/>
        </p:nvSpPr>
        <p:spPr>
          <a:xfrm>
            <a:off x="418588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4ACBD10-C09F-9AD0-017B-4AB2207C1053}"/>
              </a:ext>
            </a:extLst>
          </p:cNvPr>
          <p:cNvSpPr/>
          <p:nvPr/>
        </p:nvSpPr>
        <p:spPr>
          <a:xfrm>
            <a:off x="418588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FD81DDB0-5F32-CEDC-21E4-B43F2422E04B}"/>
              </a:ext>
            </a:extLst>
          </p:cNvPr>
          <p:cNvSpPr/>
          <p:nvPr/>
        </p:nvSpPr>
        <p:spPr>
          <a:xfrm>
            <a:off x="418588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5709405-2D98-F9A8-653D-E8384B039906}"/>
              </a:ext>
            </a:extLst>
          </p:cNvPr>
          <p:cNvSpPr/>
          <p:nvPr/>
        </p:nvSpPr>
        <p:spPr>
          <a:xfrm>
            <a:off x="4076699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30CAB53-F055-C05F-E8FB-BD11E3E02A90}"/>
              </a:ext>
            </a:extLst>
          </p:cNvPr>
          <p:cNvSpPr/>
          <p:nvPr/>
        </p:nvSpPr>
        <p:spPr>
          <a:xfrm>
            <a:off x="3781425" y="5483339"/>
            <a:ext cx="990600" cy="4983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Filled Cells per Row</a:t>
            </a:r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EE90CED-98E8-015B-8CD3-36CC42A29667}"/>
              </a:ext>
            </a:extLst>
          </p:cNvPr>
          <p:cNvCxnSpPr>
            <a:cxnSpLocks/>
            <a:stCxn id="392" idx="0"/>
            <a:endCxn id="391" idx="2"/>
          </p:cNvCxnSpPr>
          <p:nvPr/>
        </p:nvCxnSpPr>
        <p:spPr>
          <a:xfrm flipV="1">
            <a:off x="4276725" y="5181600"/>
            <a:ext cx="0" cy="30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>
            <a:extLst>
              <a:ext uri="{FF2B5EF4-FFF2-40B4-BE49-F238E27FC236}">
                <a16:creationId xmlns:a16="http://schemas.microsoft.com/office/drawing/2014/main" id="{4D965AD8-DEBB-5090-ED49-323EE7EBB41A}"/>
              </a:ext>
            </a:extLst>
          </p:cNvPr>
          <p:cNvSpPr/>
          <p:nvPr/>
        </p:nvSpPr>
        <p:spPr>
          <a:xfrm>
            <a:off x="8353425" y="1530464"/>
            <a:ext cx="1314450" cy="4983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Filled Cells per Column</a:t>
            </a:r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116813A8-194C-B198-3807-418E32A8AC86}"/>
              </a:ext>
            </a:extLst>
          </p:cNvPr>
          <p:cNvCxnSpPr>
            <a:cxnSpLocks/>
            <a:stCxn id="519" idx="1"/>
            <a:endCxn id="126" idx="3"/>
          </p:cNvCxnSpPr>
          <p:nvPr/>
        </p:nvCxnSpPr>
        <p:spPr>
          <a:xfrm flipH="1">
            <a:off x="7696200" y="1779645"/>
            <a:ext cx="657225" cy="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>
            <a:extLst>
              <a:ext uri="{FF2B5EF4-FFF2-40B4-BE49-F238E27FC236}">
                <a16:creationId xmlns:a16="http://schemas.microsoft.com/office/drawing/2014/main" id="{3ABFD3DD-846D-4B2F-A54A-990D60F4F718}"/>
              </a:ext>
            </a:extLst>
          </p:cNvPr>
          <p:cNvSpPr/>
          <p:nvPr/>
        </p:nvSpPr>
        <p:spPr>
          <a:xfrm>
            <a:off x="4176358" y="65756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941D5399-ED7D-76AF-6C5A-8CF34A3DE034}"/>
              </a:ext>
            </a:extLst>
          </p:cNvPr>
          <p:cNvCxnSpPr>
            <a:cxnSpLocks/>
            <a:stCxn id="392" idx="2"/>
            <a:endCxn id="523" idx="0"/>
          </p:cNvCxnSpPr>
          <p:nvPr/>
        </p:nvCxnSpPr>
        <p:spPr>
          <a:xfrm flipH="1">
            <a:off x="4265135" y="5981700"/>
            <a:ext cx="11590" cy="59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>
            <a:extLst>
              <a:ext uri="{FF2B5EF4-FFF2-40B4-BE49-F238E27FC236}">
                <a16:creationId xmlns:a16="http://schemas.microsoft.com/office/drawing/2014/main" id="{EAD91917-F972-BB2D-D03F-9AC8678735C1}"/>
              </a:ext>
            </a:extLst>
          </p:cNvPr>
          <p:cNvSpPr/>
          <p:nvPr/>
        </p:nvSpPr>
        <p:spPr>
          <a:xfrm>
            <a:off x="3952875" y="610552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13DF202B-2131-4F5C-014B-BD378A2176A7}"/>
              </a:ext>
            </a:extLst>
          </p:cNvPr>
          <p:cNvCxnSpPr>
            <a:cxnSpLocks/>
            <a:stCxn id="519" idx="3"/>
            <a:endCxn id="529" idx="1"/>
          </p:cNvCxnSpPr>
          <p:nvPr/>
        </p:nvCxnSpPr>
        <p:spPr>
          <a:xfrm flipV="1">
            <a:off x="9667875" y="1765177"/>
            <a:ext cx="1000125" cy="1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>
            <a:extLst>
              <a:ext uri="{FF2B5EF4-FFF2-40B4-BE49-F238E27FC236}">
                <a16:creationId xmlns:a16="http://schemas.microsoft.com/office/drawing/2014/main" id="{7AF975DF-7C55-4A5D-C847-2D047BAE7DD6}"/>
              </a:ext>
            </a:extLst>
          </p:cNvPr>
          <p:cNvSpPr/>
          <p:nvPr/>
        </p:nvSpPr>
        <p:spPr>
          <a:xfrm>
            <a:off x="9867900" y="1657350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747C398-D481-7596-DBE2-8C76E3E3FEA0}"/>
              </a:ext>
            </a:extLst>
          </p:cNvPr>
          <p:cNvSpPr/>
          <p:nvPr/>
        </p:nvSpPr>
        <p:spPr>
          <a:xfrm>
            <a:off x="10668000" y="167640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79A7C686-8208-697B-D7C4-48D9DB5ED2E3}"/>
              </a:ext>
            </a:extLst>
          </p:cNvPr>
          <p:cNvSpPr/>
          <p:nvPr/>
        </p:nvSpPr>
        <p:spPr>
          <a:xfrm>
            <a:off x="5114925" y="6393558"/>
            <a:ext cx="2085975" cy="464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Filled Cells For Any Row</a:t>
            </a:r>
          </a:p>
        </p:txBody>
      </p: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EF5EABFE-13CD-0B4E-F53E-255492CCC6FD}"/>
              </a:ext>
            </a:extLst>
          </p:cNvPr>
          <p:cNvCxnSpPr>
            <a:cxnSpLocks/>
            <a:stCxn id="532" idx="1"/>
            <a:endCxn id="523" idx="3"/>
          </p:cNvCxnSpPr>
          <p:nvPr/>
        </p:nvCxnSpPr>
        <p:spPr>
          <a:xfrm flipH="1">
            <a:off x="4353912" y="6625779"/>
            <a:ext cx="761013" cy="3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tangle 535">
            <a:extLst>
              <a:ext uri="{FF2B5EF4-FFF2-40B4-BE49-F238E27FC236}">
                <a16:creationId xmlns:a16="http://schemas.microsoft.com/office/drawing/2014/main" id="{44265D5D-2E49-8C94-29B1-14A01F387A3E}"/>
              </a:ext>
            </a:extLst>
          </p:cNvPr>
          <p:cNvSpPr/>
          <p:nvPr/>
        </p:nvSpPr>
        <p:spPr>
          <a:xfrm>
            <a:off x="9713789" y="2307333"/>
            <a:ext cx="2085975" cy="464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Filled Cells For Any Column</a:t>
            </a:r>
          </a:p>
        </p:txBody>
      </p: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778211EF-E751-213A-2D28-B20C195DAEA0}"/>
              </a:ext>
            </a:extLst>
          </p:cNvPr>
          <p:cNvCxnSpPr>
            <a:cxnSpLocks/>
            <a:stCxn id="536" idx="0"/>
            <a:endCxn id="529" idx="2"/>
          </p:cNvCxnSpPr>
          <p:nvPr/>
        </p:nvCxnSpPr>
        <p:spPr>
          <a:xfrm flipV="1">
            <a:off x="10756777" y="1853954"/>
            <a:ext cx="0" cy="45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FA761F8-9564-F466-9866-076CC0DFC2C1}"/>
              </a:ext>
            </a:extLst>
          </p:cNvPr>
          <p:cNvSpPr/>
          <p:nvPr/>
        </p:nvSpPr>
        <p:spPr>
          <a:xfrm>
            <a:off x="301842" y="958788"/>
            <a:ext cx="4429958" cy="11363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The main header (R1C1) must be present for a cell cluster to be considered a tree and the R1C1 can never be a normal tree node, it is always the main header. There MUST be a filled cell below it and not to its right (regular tree) or to its right and not below it (transposed tree) for it to be considered a tree and each of those would be considered the first true tree node.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DB86E8-5DEA-37C5-CE74-081FB0C1C3E5}"/>
              </a:ext>
            </a:extLst>
          </p:cNvPr>
          <p:cNvCxnSpPr>
            <a:cxnSpLocks/>
          </p:cNvCxnSpPr>
          <p:nvPr/>
        </p:nvCxnSpPr>
        <p:spPr>
          <a:xfrm>
            <a:off x="4722920" y="2095130"/>
            <a:ext cx="381740" cy="3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95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C73F8-559B-5D66-A5D0-51CFB75FB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1AB29553-98EF-F7E7-02DE-322A5512D6D3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64F8A185-3A06-478D-71CD-5DFDC838CD1F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5310CCA-73F9-EFF1-1902-05C5259CB4FC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E9DFE30-6EA7-C9E9-64A3-3B6856E54B13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5387046-0798-1BB5-5037-5C75813DFAD2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48D0D674-4C63-AD4A-87D4-6003E73EDB9C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A846B804-58CA-02CB-A1A3-A247076202AB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5C8D681-B6F5-9568-30B5-537CBF988216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4941AF16-D56F-3E02-54B7-9E34EB7141B1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6E24EF62-B53F-2A65-AB1F-7F8911C1D445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– Key Values (Horizontal aka Transposed)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7A8CC7A7-9E7A-51EF-C0D0-12C7993F6A20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is the one trait used to find a table in this 8x8 cell cluster. Grayed out cells would not be considered a part of this cluster.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E07A5-F102-55C5-22F1-ACD48400EAFB}"/>
              </a:ext>
            </a:extLst>
          </p:cNvPr>
          <p:cNvSpPr/>
          <p:nvPr/>
        </p:nvSpPr>
        <p:spPr>
          <a:xfrm>
            <a:off x="571499" y="1895475"/>
            <a:ext cx="2809875" cy="3486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R1C1 Filled = true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R1C2 Filled = false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R2C1 Filled = false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R2C2 Filled = true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89F048-4B74-0A24-D4A2-C934A334DCEE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75A9D0-5AC4-58A8-4E70-7E90E3385321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2F5611-FA76-E3FD-09C5-B7AAC4212EE6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1015815-137B-42D8-47D5-73899CDA5B28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CB0C27-24EE-EA14-B8A7-2680ABA1FCEE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E216040-371A-0B1B-D625-647EDE06F9DE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62735-8CCB-BC80-CE35-0ADF3B9D79F5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F42C027-20B6-ED88-5DD5-F242EDCD9BE3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86ABE8-E930-CA2A-3C20-2D4C1608E345}"/>
              </a:ext>
            </a:extLst>
          </p:cNvPr>
          <p:cNvSpPr/>
          <p:nvPr/>
        </p:nvSpPr>
        <p:spPr>
          <a:xfrm>
            <a:off x="8848724" y="1838325"/>
            <a:ext cx="2809875" cy="3695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Since neither R1C2 nor R2C1 is filled, we know this is not a tree. </a:t>
            </a:r>
          </a:p>
          <a:p>
            <a:pPr algn="ctr"/>
            <a:endParaRPr lang="en-US" sz="1400" b="1" dirty="0">
              <a:solidFill>
                <a:srgbClr val="C00000"/>
              </a:solidFill>
            </a:endParaRP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The R1C1 cell acts as a header for the entire set of key values. </a:t>
            </a:r>
          </a:p>
          <a:p>
            <a:pPr algn="ctr"/>
            <a:endParaRPr lang="en-US" sz="1400" b="1" dirty="0">
              <a:solidFill>
                <a:srgbClr val="C00000"/>
              </a:solidFill>
            </a:endParaRP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R1C5 acts a marker to establish orientation (horizontal in this case which is considered transposed). </a:t>
            </a:r>
          </a:p>
          <a:p>
            <a:pPr algn="ctr"/>
            <a:endParaRPr lang="en-US" sz="1400" b="1" dirty="0">
              <a:solidFill>
                <a:srgbClr val="C00000"/>
              </a:solidFill>
            </a:endParaRP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If there was no marker present, this would still be considered transposed key values since the other direction would not be considered key/values due to the gap in R4C2.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BCFEB3-A360-3282-646D-BD956F91F9D1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B162C-7F5B-7F33-7423-32BF4F5A0B6D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C1546-1D18-757C-F82E-5702A0931050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E0CEAD-28E7-3049-643F-45C62097625E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6E15D-2888-A58B-8DD3-9CA55E5811D5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5BEAE-8CD6-4AE6-4BD3-E0AF45021217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A18AB4-7E6D-3966-B9C4-38EEC29383B4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4C0B95-13B4-C9D5-25D5-513C82C0607B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2BE555-0D66-8E49-C340-FC11DF677FA4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2D3DD-D54B-26C0-A5C5-796FE505A6B1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E3AE98-462B-9950-719A-EDCF2A73540D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1C6B5-A892-7FA7-B302-E9E91204348B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E88B8-7754-F83F-7F38-73B149831D0A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E13E7-4153-B0C9-59FF-DBB68EB4F3C0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F405E2-47DF-8627-4B4B-EB9045D0C8E6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1A66F2-9E17-5983-F868-416B6842DCC2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ABA74-31AF-1660-1F46-D7EED9C5316C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1B61AE-8FF2-16B5-7FFD-42CC4DA49709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803B28-A9B8-8A8E-18BA-DDB9A6CF2B78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5CCCD2-3728-0C6A-BC8E-C412771237A3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14B78-47C8-B091-FE02-A518E894BA5A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D2133A-FE63-B2E1-E866-0D4F0F6F3B3A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AA7B99-AE0A-340C-B185-C5E864953027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C3A4B-CE54-4F7D-D297-B3E3E25FBE57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7165DF-1EDA-C44B-617E-09CC8F8CE271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4C36DF-C07B-E8EB-6951-0C0D6275AE29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6B4F6-9EE2-1479-E2D9-66B895C13F1D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66EF5D-0193-928C-E1D3-389542D070CC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345172-1064-2469-D38C-BA5371C65E0F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2E2451-6F9F-77FC-22B4-6437BB48AE28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D845F5-6E27-4AC6-10E8-F2B8A3535149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CD59B7-4760-C0FE-B76C-09ADCF0C6EF1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DA3294-DB9E-CBF6-060E-1AA360952DF5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31250F-6BEF-6D1B-8428-C1F80B269ECB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476907-DDA7-C299-4628-7C30EE467207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AE9C65-530C-2CB3-6844-73FD35BC624C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D02928-6265-4D9C-8615-38E83F773041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71990D-A5DB-84CF-429C-1C8020CE51B8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F888B8-CAA5-5D87-2470-D47D0FA4502B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FE151D-AE47-5A01-D6E4-000165B04DF1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35BC78-4191-2EE3-33D4-F89325484438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DCB1F8-FC96-D22B-9F73-FFEE39AE126D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CF3826-748B-5D87-FACB-D72CD11F4A3B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749D52-2A01-1DB1-7C7A-D37A75E15C31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72024E-3F59-F24A-2916-E099A65F1DEE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6E6943-2A36-9B6F-8229-0E926D0715ED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36E3499-2D89-BB9C-C447-4E06F721391D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35BED9-BE5E-D821-9E19-A27807CC59FB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0C1AE1-C250-B7B1-80AA-ED228E981106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86F89B-3B6F-F566-A271-5F7855D8A068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233730-D0DD-BE33-DFF9-B62BC04684AB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6F9780-783C-80CC-C427-C65B3FDA4D8F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A3E35E-9CEF-106F-8178-5B6060B7B6B3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A6EF44C-3A6F-46FF-AB34-D2C63C3AFD8B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174A91-E2FF-89E2-6282-4D8FABDC9F9B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984352-74AC-CB2A-5A60-CA030FEA4CAF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518D87-3F52-4C1C-E038-C9282763FAE2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1066C56-E1F1-8429-4D29-A1355A6A93CB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A23374-A064-1CD8-A38F-F4867FA8FE25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D6E745-F177-AA80-1799-AE551FC58EE1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871FC2C8-CB91-A920-09A2-4B5390414C49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2D303F70-383C-5E13-6BC7-7A527600199D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F2E2C3F9-A4D2-113E-5EA6-DEFFFCFFE75A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F7CDFFB3-975F-912A-ED7C-FAA891BA803C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8CBAAC3C-4AC3-311F-3D17-7862321B2B99}"/>
              </a:ext>
            </a:extLst>
          </p:cNvPr>
          <p:cNvSpPr/>
          <p:nvPr/>
        </p:nvSpPr>
        <p:spPr>
          <a:xfrm>
            <a:off x="4924425" y="5372100"/>
            <a:ext cx="2895600" cy="91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Keys are in Green,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Values are in Orange.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Keys can have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146757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D8AB-416C-40CD-DF10-B2EE6E6C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ectangle 458">
            <a:extLst>
              <a:ext uri="{FF2B5EF4-FFF2-40B4-BE49-F238E27FC236}">
                <a16:creationId xmlns:a16="http://schemas.microsoft.com/office/drawing/2014/main" id="{84B33153-F7DE-F83B-B0CB-F6801BF38B58}"/>
              </a:ext>
            </a:extLst>
          </p:cNvPr>
          <p:cNvSpPr/>
          <p:nvPr/>
        </p:nvSpPr>
        <p:spPr>
          <a:xfrm>
            <a:off x="4921250" y="2032000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parents and children –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headers, no tables, no matrices, no key value pairs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7CE78A3-2D4A-EC9A-8209-7C58A16CDC31}"/>
              </a:ext>
            </a:extLst>
          </p:cNvPr>
          <p:cNvSpPr/>
          <p:nvPr/>
        </p:nvSpPr>
        <p:spPr>
          <a:xfrm>
            <a:off x="4921250" y="1470025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Tree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B0C06290-ADDD-A310-9B0A-25C7C4E0B6A9}"/>
              </a:ext>
            </a:extLst>
          </p:cNvPr>
          <p:cNvSpPr/>
          <p:nvPr/>
        </p:nvSpPr>
        <p:spPr>
          <a:xfrm>
            <a:off x="5128858" y="30485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D7B0D66-C286-4596-296F-AD7B3ED9DFCA}"/>
              </a:ext>
            </a:extLst>
          </p:cNvPr>
          <p:cNvSpPr/>
          <p:nvPr/>
        </p:nvSpPr>
        <p:spPr>
          <a:xfrm>
            <a:off x="5458831" y="30485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FA4F8E6A-7EE1-F4D0-FEB2-0A85AF1ABE20}"/>
              </a:ext>
            </a:extLst>
          </p:cNvPr>
          <p:cNvSpPr/>
          <p:nvPr/>
        </p:nvSpPr>
        <p:spPr>
          <a:xfrm>
            <a:off x="5788804" y="30485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A8B3CCC5-548C-DB82-FC86-ADC11377A479}"/>
              </a:ext>
            </a:extLst>
          </p:cNvPr>
          <p:cNvSpPr/>
          <p:nvPr/>
        </p:nvSpPr>
        <p:spPr>
          <a:xfrm>
            <a:off x="6118777" y="304856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ABB5CB4D-3AA2-7C9B-505C-2D32F3A3F6ED}"/>
              </a:ext>
            </a:extLst>
          </p:cNvPr>
          <p:cNvSpPr/>
          <p:nvPr/>
        </p:nvSpPr>
        <p:spPr>
          <a:xfrm>
            <a:off x="6448750" y="304856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73CB3DA4-0651-95D3-5A3A-46EEF891F340}"/>
              </a:ext>
            </a:extLst>
          </p:cNvPr>
          <p:cNvSpPr/>
          <p:nvPr/>
        </p:nvSpPr>
        <p:spPr>
          <a:xfrm>
            <a:off x="6778723" y="304856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FB50592-F28F-F587-D0F0-74B7E60B6AC1}"/>
              </a:ext>
            </a:extLst>
          </p:cNvPr>
          <p:cNvSpPr/>
          <p:nvPr/>
        </p:nvSpPr>
        <p:spPr>
          <a:xfrm>
            <a:off x="7108696" y="304856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BC7E46F9-6CBD-239D-77A0-4983E3804EA1}"/>
              </a:ext>
            </a:extLst>
          </p:cNvPr>
          <p:cNvSpPr/>
          <p:nvPr/>
        </p:nvSpPr>
        <p:spPr>
          <a:xfrm>
            <a:off x="7438671" y="304856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98A122E-CF55-87C0-AD6A-44ED6A8E3C30}"/>
              </a:ext>
            </a:extLst>
          </p:cNvPr>
          <p:cNvSpPr/>
          <p:nvPr/>
        </p:nvSpPr>
        <p:spPr>
          <a:xfrm>
            <a:off x="5128858" y="339010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DC991B26-C619-E86E-54D2-DCD05CA240A0}"/>
              </a:ext>
            </a:extLst>
          </p:cNvPr>
          <p:cNvSpPr/>
          <p:nvPr/>
        </p:nvSpPr>
        <p:spPr>
          <a:xfrm>
            <a:off x="5458831" y="339010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8A3FF17-3772-D421-5C55-A50B8E1E2DCD}"/>
              </a:ext>
            </a:extLst>
          </p:cNvPr>
          <p:cNvSpPr/>
          <p:nvPr/>
        </p:nvSpPr>
        <p:spPr>
          <a:xfrm>
            <a:off x="5788804" y="339010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1C0225F3-018B-587E-EA7C-894584537518}"/>
              </a:ext>
            </a:extLst>
          </p:cNvPr>
          <p:cNvSpPr/>
          <p:nvPr/>
        </p:nvSpPr>
        <p:spPr>
          <a:xfrm>
            <a:off x="6118777" y="339010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2248F44-78EF-9FAD-EE3A-CB99A59EF352}"/>
              </a:ext>
            </a:extLst>
          </p:cNvPr>
          <p:cNvSpPr/>
          <p:nvPr/>
        </p:nvSpPr>
        <p:spPr>
          <a:xfrm>
            <a:off x="6448750" y="339010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BC8062E-804D-4180-9CA6-E971C4DCD7EB}"/>
              </a:ext>
            </a:extLst>
          </p:cNvPr>
          <p:cNvSpPr/>
          <p:nvPr/>
        </p:nvSpPr>
        <p:spPr>
          <a:xfrm>
            <a:off x="6778723" y="339010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063635B-9B50-7CBE-A0E9-E368ED19DB04}"/>
              </a:ext>
            </a:extLst>
          </p:cNvPr>
          <p:cNvSpPr/>
          <p:nvPr/>
        </p:nvSpPr>
        <p:spPr>
          <a:xfrm>
            <a:off x="7108696" y="339010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31301B1-0892-C9A2-CC60-0AD7D70C62FB}"/>
              </a:ext>
            </a:extLst>
          </p:cNvPr>
          <p:cNvSpPr/>
          <p:nvPr/>
        </p:nvSpPr>
        <p:spPr>
          <a:xfrm>
            <a:off x="7438671" y="339010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F484B57-D547-D43D-34A6-F710C2A7CCB4}"/>
              </a:ext>
            </a:extLst>
          </p:cNvPr>
          <p:cNvSpPr/>
          <p:nvPr/>
        </p:nvSpPr>
        <p:spPr>
          <a:xfrm>
            <a:off x="5128858" y="373164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C260050D-DDC2-04D3-37A6-D14D8F590E9D}"/>
              </a:ext>
            </a:extLst>
          </p:cNvPr>
          <p:cNvSpPr/>
          <p:nvPr/>
        </p:nvSpPr>
        <p:spPr>
          <a:xfrm>
            <a:off x="5458831" y="373164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283C2164-A3E8-C326-F566-49D4C50CDC29}"/>
              </a:ext>
            </a:extLst>
          </p:cNvPr>
          <p:cNvSpPr/>
          <p:nvPr/>
        </p:nvSpPr>
        <p:spPr>
          <a:xfrm>
            <a:off x="5788804" y="373164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EFA0192-669F-05AE-9F2A-5D418E0FC3B8}"/>
              </a:ext>
            </a:extLst>
          </p:cNvPr>
          <p:cNvSpPr/>
          <p:nvPr/>
        </p:nvSpPr>
        <p:spPr>
          <a:xfrm>
            <a:off x="6118777" y="373164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B405FD6B-98E7-27E1-EB15-6464E40BF2F9}"/>
              </a:ext>
            </a:extLst>
          </p:cNvPr>
          <p:cNvSpPr/>
          <p:nvPr/>
        </p:nvSpPr>
        <p:spPr>
          <a:xfrm>
            <a:off x="6448750" y="373164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C2578E-CB82-CBB9-7245-C553917D7507}"/>
              </a:ext>
            </a:extLst>
          </p:cNvPr>
          <p:cNvSpPr/>
          <p:nvPr/>
        </p:nvSpPr>
        <p:spPr>
          <a:xfrm>
            <a:off x="6778723" y="373164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8416E23-D11B-96C0-0ADE-5E058D7D1285}"/>
              </a:ext>
            </a:extLst>
          </p:cNvPr>
          <p:cNvSpPr/>
          <p:nvPr/>
        </p:nvSpPr>
        <p:spPr>
          <a:xfrm>
            <a:off x="7108696" y="373164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FAE586DF-00BA-B72A-5380-0BB520FC77DC}"/>
              </a:ext>
            </a:extLst>
          </p:cNvPr>
          <p:cNvSpPr/>
          <p:nvPr/>
        </p:nvSpPr>
        <p:spPr>
          <a:xfrm>
            <a:off x="7438671" y="373164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85697EEC-265B-6DA0-756A-C246A81E4651}"/>
              </a:ext>
            </a:extLst>
          </p:cNvPr>
          <p:cNvSpPr/>
          <p:nvPr/>
        </p:nvSpPr>
        <p:spPr>
          <a:xfrm>
            <a:off x="5128858" y="407317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963648FB-513C-C2F9-CE09-0D31011AF0FF}"/>
              </a:ext>
            </a:extLst>
          </p:cNvPr>
          <p:cNvSpPr/>
          <p:nvPr/>
        </p:nvSpPr>
        <p:spPr>
          <a:xfrm>
            <a:off x="5458831" y="407317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1373410C-F7CA-167C-AA5E-E3F15BBB042C}"/>
              </a:ext>
            </a:extLst>
          </p:cNvPr>
          <p:cNvSpPr/>
          <p:nvPr/>
        </p:nvSpPr>
        <p:spPr>
          <a:xfrm>
            <a:off x="5788804" y="407317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9231963B-5B66-191F-24C0-5609A0573C8A}"/>
              </a:ext>
            </a:extLst>
          </p:cNvPr>
          <p:cNvSpPr/>
          <p:nvPr/>
        </p:nvSpPr>
        <p:spPr>
          <a:xfrm>
            <a:off x="6118777" y="407317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032F784-2DDF-3768-D69C-C4A99691B008}"/>
              </a:ext>
            </a:extLst>
          </p:cNvPr>
          <p:cNvSpPr/>
          <p:nvPr/>
        </p:nvSpPr>
        <p:spPr>
          <a:xfrm>
            <a:off x="6448750" y="407317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DABC408-5177-EC4F-2B14-A736A22FB417}"/>
              </a:ext>
            </a:extLst>
          </p:cNvPr>
          <p:cNvSpPr/>
          <p:nvPr/>
        </p:nvSpPr>
        <p:spPr>
          <a:xfrm>
            <a:off x="6778723" y="407317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5AF31632-8669-3216-8322-BE32FDC012DE}"/>
              </a:ext>
            </a:extLst>
          </p:cNvPr>
          <p:cNvSpPr/>
          <p:nvPr/>
        </p:nvSpPr>
        <p:spPr>
          <a:xfrm>
            <a:off x="7108696" y="407317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5AC11195-BEAC-F95C-5241-54C8D6F54C1A}"/>
              </a:ext>
            </a:extLst>
          </p:cNvPr>
          <p:cNvSpPr/>
          <p:nvPr/>
        </p:nvSpPr>
        <p:spPr>
          <a:xfrm>
            <a:off x="7438671" y="407317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DB97BDF-F240-AAF8-AD39-DEB707AEE4D7}"/>
              </a:ext>
            </a:extLst>
          </p:cNvPr>
          <p:cNvSpPr/>
          <p:nvPr/>
        </p:nvSpPr>
        <p:spPr>
          <a:xfrm>
            <a:off x="5128858" y="441471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20A98379-DCC8-5901-1176-6D665049753F}"/>
              </a:ext>
            </a:extLst>
          </p:cNvPr>
          <p:cNvSpPr/>
          <p:nvPr/>
        </p:nvSpPr>
        <p:spPr>
          <a:xfrm>
            <a:off x="5458831" y="441471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55ED47BA-60F3-7748-1BCA-8FFA191CF38F}"/>
              </a:ext>
            </a:extLst>
          </p:cNvPr>
          <p:cNvSpPr/>
          <p:nvPr/>
        </p:nvSpPr>
        <p:spPr>
          <a:xfrm>
            <a:off x="5788804" y="441471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A6AF890B-F71A-90C1-8078-2E1B68337B16}"/>
              </a:ext>
            </a:extLst>
          </p:cNvPr>
          <p:cNvSpPr/>
          <p:nvPr/>
        </p:nvSpPr>
        <p:spPr>
          <a:xfrm>
            <a:off x="6118777" y="441471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87D6EBB6-A3CA-8CEF-96CF-641F039EB9D9}"/>
              </a:ext>
            </a:extLst>
          </p:cNvPr>
          <p:cNvSpPr/>
          <p:nvPr/>
        </p:nvSpPr>
        <p:spPr>
          <a:xfrm>
            <a:off x="6448750" y="441471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930C9DBA-C2A2-0FA6-6BE7-927F63EB133C}"/>
              </a:ext>
            </a:extLst>
          </p:cNvPr>
          <p:cNvSpPr/>
          <p:nvPr/>
        </p:nvSpPr>
        <p:spPr>
          <a:xfrm>
            <a:off x="6778723" y="441471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79AE6108-F4B9-3C07-BD9B-4C291B6EE523}"/>
              </a:ext>
            </a:extLst>
          </p:cNvPr>
          <p:cNvSpPr/>
          <p:nvPr/>
        </p:nvSpPr>
        <p:spPr>
          <a:xfrm>
            <a:off x="7108696" y="441471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0C8FA4B-9C0F-EB84-79FE-0EBC46F3D0C8}"/>
              </a:ext>
            </a:extLst>
          </p:cNvPr>
          <p:cNvSpPr/>
          <p:nvPr/>
        </p:nvSpPr>
        <p:spPr>
          <a:xfrm>
            <a:off x="7438671" y="441471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E797F6F0-9BF3-9E87-C21B-099C719B6903}"/>
              </a:ext>
            </a:extLst>
          </p:cNvPr>
          <p:cNvSpPr/>
          <p:nvPr/>
        </p:nvSpPr>
        <p:spPr>
          <a:xfrm>
            <a:off x="5128858" y="475625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ACA14EC-9F84-0439-CD0E-0F40A1DB9557}"/>
              </a:ext>
            </a:extLst>
          </p:cNvPr>
          <p:cNvSpPr/>
          <p:nvPr/>
        </p:nvSpPr>
        <p:spPr>
          <a:xfrm>
            <a:off x="5458831" y="475625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D02FCB2B-D087-079D-744E-C67B31BBDA11}"/>
              </a:ext>
            </a:extLst>
          </p:cNvPr>
          <p:cNvSpPr/>
          <p:nvPr/>
        </p:nvSpPr>
        <p:spPr>
          <a:xfrm>
            <a:off x="5788804" y="475625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1BA78711-031B-7004-3FFA-67EAEA447A18}"/>
              </a:ext>
            </a:extLst>
          </p:cNvPr>
          <p:cNvSpPr/>
          <p:nvPr/>
        </p:nvSpPr>
        <p:spPr>
          <a:xfrm>
            <a:off x="6118777" y="475625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361566C4-26DC-6B2F-004A-0C1CE4B234A0}"/>
              </a:ext>
            </a:extLst>
          </p:cNvPr>
          <p:cNvSpPr/>
          <p:nvPr/>
        </p:nvSpPr>
        <p:spPr>
          <a:xfrm>
            <a:off x="6448750" y="475625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93530E0E-4860-F530-52D7-A23F0E8D3139}"/>
              </a:ext>
            </a:extLst>
          </p:cNvPr>
          <p:cNvSpPr/>
          <p:nvPr/>
        </p:nvSpPr>
        <p:spPr>
          <a:xfrm>
            <a:off x="6778723" y="475625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F9DFEACF-43C9-16CF-3CF8-DEBEDC9E99F4}"/>
              </a:ext>
            </a:extLst>
          </p:cNvPr>
          <p:cNvSpPr/>
          <p:nvPr/>
        </p:nvSpPr>
        <p:spPr>
          <a:xfrm>
            <a:off x="7108696" y="475625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C0E1491-98DE-35CD-01A6-DD9FB86048A3}"/>
              </a:ext>
            </a:extLst>
          </p:cNvPr>
          <p:cNvSpPr/>
          <p:nvPr/>
        </p:nvSpPr>
        <p:spPr>
          <a:xfrm>
            <a:off x="7438671" y="475625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79F84CED-FDB0-C490-E759-0A2FB191C7CB}"/>
              </a:ext>
            </a:extLst>
          </p:cNvPr>
          <p:cNvSpPr/>
          <p:nvPr/>
        </p:nvSpPr>
        <p:spPr>
          <a:xfrm>
            <a:off x="5128858" y="509779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6F3292E7-0200-103D-073E-A16FF7B1B86C}"/>
              </a:ext>
            </a:extLst>
          </p:cNvPr>
          <p:cNvSpPr/>
          <p:nvPr/>
        </p:nvSpPr>
        <p:spPr>
          <a:xfrm>
            <a:off x="5458831" y="509779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B1D9D5AC-C6CB-CA1E-C154-F49A0F924C4C}"/>
              </a:ext>
            </a:extLst>
          </p:cNvPr>
          <p:cNvSpPr/>
          <p:nvPr/>
        </p:nvSpPr>
        <p:spPr>
          <a:xfrm>
            <a:off x="5788804" y="509779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94F7956-6A72-0C86-DF0D-7BD24F922162}"/>
              </a:ext>
            </a:extLst>
          </p:cNvPr>
          <p:cNvSpPr/>
          <p:nvPr/>
        </p:nvSpPr>
        <p:spPr>
          <a:xfrm>
            <a:off x="6118777" y="509779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D6F792B-1E61-3D3C-5BB8-85975B9F425B}"/>
              </a:ext>
            </a:extLst>
          </p:cNvPr>
          <p:cNvSpPr/>
          <p:nvPr/>
        </p:nvSpPr>
        <p:spPr>
          <a:xfrm>
            <a:off x="6448750" y="509779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8751CEEB-C2BB-F819-2C8E-5A4AEA5D5CB6}"/>
              </a:ext>
            </a:extLst>
          </p:cNvPr>
          <p:cNvSpPr/>
          <p:nvPr/>
        </p:nvSpPr>
        <p:spPr>
          <a:xfrm>
            <a:off x="6778723" y="509779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11A118F-E1C3-8393-AEE0-BD19643E3251}"/>
              </a:ext>
            </a:extLst>
          </p:cNvPr>
          <p:cNvSpPr/>
          <p:nvPr/>
        </p:nvSpPr>
        <p:spPr>
          <a:xfrm>
            <a:off x="7108696" y="509779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B1187FFB-F84F-2B6F-E003-27605F14F2AC}"/>
              </a:ext>
            </a:extLst>
          </p:cNvPr>
          <p:cNvSpPr/>
          <p:nvPr/>
        </p:nvSpPr>
        <p:spPr>
          <a:xfrm>
            <a:off x="7438671" y="509779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7EB3B8EB-FC76-415D-A29F-67EC9F8B798A}"/>
              </a:ext>
            </a:extLst>
          </p:cNvPr>
          <p:cNvSpPr/>
          <p:nvPr/>
        </p:nvSpPr>
        <p:spPr>
          <a:xfrm>
            <a:off x="5128858" y="54393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E8A5720D-8545-A341-1018-F1FDC2BA1E4F}"/>
              </a:ext>
            </a:extLst>
          </p:cNvPr>
          <p:cNvSpPr/>
          <p:nvPr/>
        </p:nvSpPr>
        <p:spPr>
          <a:xfrm>
            <a:off x="5458831" y="54393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8995258-74F3-4CC6-29FB-8DCF2215CD5E}"/>
              </a:ext>
            </a:extLst>
          </p:cNvPr>
          <p:cNvSpPr/>
          <p:nvPr/>
        </p:nvSpPr>
        <p:spPr>
          <a:xfrm>
            <a:off x="5788804" y="54393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BFA5738-72D9-DF71-3C0D-4264B4628C91}"/>
              </a:ext>
            </a:extLst>
          </p:cNvPr>
          <p:cNvSpPr/>
          <p:nvPr/>
        </p:nvSpPr>
        <p:spPr>
          <a:xfrm>
            <a:off x="6118777" y="54393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A3542753-3DD7-C935-D209-CFFFD4FB14F2}"/>
              </a:ext>
            </a:extLst>
          </p:cNvPr>
          <p:cNvSpPr/>
          <p:nvPr/>
        </p:nvSpPr>
        <p:spPr>
          <a:xfrm>
            <a:off x="6448750" y="54393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9C08D7A7-836D-E6A6-07AA-52F1B0AA83DF}"/>
              </a:ext>
            </a:extLst>
          </p:cNvPr>
          <p:cNvSpPr/>
          <p:nvPr/>
        </p:nvSpPr>
        <p:spPr>
          <a:xfrm>
            <a:off x="6778723" y="54393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F2632B6-D9F9-616E-688F-2D49510C6FAC}"/>
              </a:ext>
            </a:extLst>
          </p:cNvPr>
          <p:cNvSpPr/>
          <p:nvPr/>
        </p:nvSpPr>
        <p:spPr>
          <a:xfrm>
            <a:off x="7108696" y="54393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D4CD5D19-7B94-163F-6AE9-D71662F28DC5}"/>
              </a:ext>
            </a:extLst>
          </p:cNvPr>
          <p:cNvSpPr/>
          <p:nvPr/>
        </p:nvSpPr>
        <p:spPr>
          <a:xfrm>
            <a:off x="7438671" y="54393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2FCF8A8B-989C-AC9D-A73A-10DD5CD40C58}"/>
              </a:ext>
            </a:extLst>
          </p:cNvPr>
          <p:cNvSpPr/>
          <p:nvPr/>
        </p:nvSpPr>
        <p:spPr>
          <a:xfrm>
            <a:off x="4921251" y="2870200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7F181E-EABE-4F09-B164-F57344863C94}"/>
              </a:ext>
            </a:extLst>
          </p:cNvPr>
          <p:cNvSpPr/>
          <p:nvPr/>
        </p:nvSpPr>
        <p:spPr>
          <a:xfrm>
            <a:off x="2238569" y="2940164"/>
            <a:ext cx="2286000" cy="2892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Anchor, Header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4A5684-8D1A-05BF-5058-BF7CBC08547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524569" y="3084788"/>
            <a:ext cx="604678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CF30325-87C5-6DF3-D21D-D823CC326E1A}"/>
              </a:ext>
            </a:extLst>
          </p:cNvPr>
          <p:cNvSpPr/>
          <p:nvPr/>
        </p:nvSpPr>
        <p:spPr>
          <a:xfrm>
            <a:off x="2238569" y="3290783"/>
            <a:ext cx="2286000" cy="292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Parent, Peer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7900C-222B-73CD-77CB-58221832260A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524569" y="3436962"/>
            <a:ext cx="604678" cy="5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E7C2BF76-E174-25B7-251F-667CFAB48E52}"/>
              </a:ext>
            </a:extLst>
          </p:cNvPr>
          <p:cNvSpPr/>
          <p:nvPr/>
        </p:nvSpPr>
        <p:spPr>
          <a:xfrm>
            <a:off x="2238569" y="3644513"/>
            <a:ext cx="2286000" cy="292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Child, Parent, Peer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4374F4-C901-A2C3-93E4-AFCF2C8B5B4B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4524569" y="3790692"/>
            <a:ext cx="934651" cy="4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5611B8-7517-C741-685D-2F49D3BE8538}"/>
              </a:ext>
            </a:extLst>
          </p:cNvPr>
          <p:cNvSpPr/>
          <p:nvPr/>
        </p:nvSpPr>
        <p:spPr>
          <a:xfrm>
            <a:off x="2238569" y="3998243"/>
            <a:ext cx="2286000" cy="292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Child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5684C6-A6E2-7645-1AB3-EBE7AD9A1B00}"/>
              </a:ext>
            </a:extLst>
          </p:cNvPr>
          <p:cNvSpPr/>
          <p:nvPr/>
        </p:nvSpPr>
        <p:spPr>
          <a:xfrm>
            <a:off x="2238569" y="4351973"/>
            <a:ext cx="2286000" cy="292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Peer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859FC2-B3D3-7D22-B87E-C701E7C53C3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524569" y="4144422"/>
            <a:ext cx="1264624" cy="3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61A596-BC80-6CB4-718E-693F6ABA01F1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524569" y="4498152"/>
            <a:ext cx="934651" cy="1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F7119CE-CCA5-F462-EF44-30DFB90998AE}"/>
              </a:ext>
            </a:extLst>
          </p:cNvPr>
          <p:cNvSpPr/>
          <p:nvPr/>
        </p:nvSpPr>
        <p:spPr>
          <a:xfrm>
            <a:off x="2238569" y="4705703"/>
            <a:ext cx="2286000" cy="292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Peer, Parent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41528AD-9595-EB59-717C-498756F02024}"/>
              </a:ext>
            </a:extLst>
          </p:cNvPr>
          <p:cNvSpPr/>
          <p:nvPr/>
        </p:nvSpPr>
        <p:spPr>
          <a:xfrm>
            <a:off x="2238569" y="5059433"/>
            <a:ext cx="2286000" cy="292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Child, Parent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A43C436-A067-208F-B2F5-85181782BD46}"/>
              </a:ext>
            </a:extLst>
          </p:cNvPr>
          <p:cNvSpPr/>
          <p:nvPr/>
        </p:nvSpPr>
        <p:spPr>
          <a:xfrm>
            <a:off x="2238569" y="5413164"/>
            <a:ext cx="2286000" cy="292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Child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7D4DD6D-6291-2278-4E99-0326446F9761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4524569" y="4851882"/>
            <a:ext cx="604678" cy="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90D8DCA-DEA0-82FA-1A01-3CE7AB3117F7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4524569" y="5199337"/>
            <a:ext cx="934651" cy="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FE404BD-4734-4D85-4580-0948A13D5DA8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4524569" y="5542941"/>
            <a:ext cx="1263266" cy="1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B27CEB9-FE39-CB8F-CF8B-054A6BBE4BDC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Tree Elements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E4D973A4-D427-3436-9903-5D46D395CEBE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This shows the element types of each node in this tree. Grayed out cells would not be considered a part of this cluster. 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E9D1479-FE8E-1600-8D06-8E69F6EE7EA6}"/>
              </a:ext>
            </a:extLst>
          </p:cNvPr>
          <p:cNvSpPr/>
          <p:nvPr/>
        </p:nvSpPr>
        <p:spPr>
          <a:xfrm>
            <a:off x="8944169" y="4003464"/>
            <a:ext cx="2286000" cy="2923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These three have no peers</a:t>
            </a:r>
          </a:p>
        </p:txBody>
      </p: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E77A27A2-4312-DF58-EE36-E218387E9CEF}"/>
              </a:ext>
            </a:extLst>
          </p:cNvPr>
          <p:cNvCxnSpPr>
            <a:cxnSpLocks/>
            <a:stCxn id="463" idx="1"/>
            <a:endCxn id="420" idx="3"/>
          </p:cNvCxnSpPr>
          <p:nvPr/>
        </p:nvCxnSpPr>
        <p:spPr>
          <a:xfrm flipH="1">
            <a:off x="5966358" y="4149643"/>
            <a:ext cx="2977811" cy="1231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46BC423D-222B-9884-03EF-F2776B2EEE8A}"/>
              </a:ext>
            </a:extLst>
          </p:cNvPr>
          <p:cNvCxnSpPr>
            <a:cxnSpLocks/>
            <a:stCxn id="463" idx="1"/>
            <a:endCxn id="443" idx="3"/>
          </p:cNvCxnSpPr>
          <p:nvPr/>
        </p:nvCxnSpPr>
        <p:spPr>
          <a:xfrm flipH="1">
            <a:off x="5636385" y="4149643"/>
            <a:ext cx="3307784" cy="10369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FAA452D2-4714-DA4E-F7B7-E6FE3276BE90}"/>
              </a:ext>
            </a:extLst>
          </p:cNvPr>
          <p:cNvCxnSpPr>
            <a:cxnSpLocks/>
            <a:stCxn id="463" idx="1"/>
            <a:endCxn id="452" idx="3"/>
          </p:cNvCxnSpPr>
          <p:nvPr/>
        </p:nvCxnSpPr>
        <p:spPr>
          <a:xfrm flipH="1">
            <a:off x="5966358" y="4149643"/>
            <a:ext cx="2977811" cy="13784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 472">
            <a:extLst>
              <a:ext uri="{FF2B5EF4-FFF2-40B4-BE49-F238E27FC236}">
                <a16:creationId xmlns:a16="http://schemas.microsoft.com/office/drawing/2014/main" id="{C5486629-086A-73C2-3BD4-82868D10BEC0}"/>
              </a:ext>
            </a:extLst>
          </p:cNvPr>
          <p:cNvSpPr/>
          <p:nvPr/>
        </p:nvSpPr>
        <p:spPr>
          <a:xfrm>
            <a:off x="5099473" y="27723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698EA1B9-24F6-A17E-23D5-C1BE237E48A0}"/>
              </a:ext>
            </a:extLst>
          </p:cNvPr>
          <p:cNvSpPr/>
          <p:nvPr/>
        </p:nvSpPr>
        <p:spPr>
          <a:xfrm>
            <a:off x="5429446" y="27723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EAA1527-6BFA-A44D-4D79-3CB6C73F94B8}"/>
              </a:ext>
            </a:extLst>
          </p:cNvPr>
          <p:cNvSpPr/>
          <p:nvPr/>
        </p:nvSpPr>
        <p:spPr>
          <a:xfrm>
            <a:off x="5759419" y="27723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9AF5F561-5994-0043-E0C0-D5491980E2C8}"/>
              </a:ext>
            </a:extLst>
          </p:cNvPr>
          <p:cNvSpPr/>
          <p:nvPr/>
        </p:nvSpPr>
        <p:spPr>
          <a:xfrm>
            <a:off x="6089392" y="27723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4231C5B3-106D-3633-4A4F-757A0680BAAC}"/>
              </a:ext>
            </a:extLst>
          </p:cNvPr>
          <p:cNvSpPr/>
          <p:nvPr/>
        </p:nvSpPr>
        <p:spPr>
          <a:xfrm>
            <a:off x="6419365" y="27723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A945FDE9-DB37-C7E6-D6D7-0E8164118FB1}"/>
              </a:ext>
            </a:extLst>
          </p:cNvPr>
          <p:cNvSpPr/>
          <p:nvPr/>
        </p:nvSpPr>
        <p:spPr>
          <a:xfrm>
            <a:off x="6749338" y="27723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88C76006-A339-1DBF-5C5C-EF0EF58A8243}"/>
              </a:ext>
            </a:extLst>
          </p:cNvPr>
          <p:cNvSpPr/>
          <p:nvPr/>
        </p:nvSpPr>
        <p:spPr>
          <a:xfrm>
            <a:off x="7079311" y="27723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7BFD45BF-2B29-2828-6C52-21C56CA1A7DD}"/>
              </a:ext>
            </a:extLst>
          </p:cNvPr>
          <p:cNvSpPr/>
          <p:nvPr/>
        </p:nvSpPr>
        <p:spPr>
          <a:xfrm>
            <a:off x="7409286" y="27723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D0A8E53A-5C5F-75C8-D99D-F8F1764F51EA}"/>
              </a:ext>
            </a:extLst>
          </p:cNvPr>
          <p:cNvSpPr/>
          <p:nvPr/>
        </p:nvSpPr>
        <p:spPr>
          <a:xfrm>
            <a:off x="4749294" y="30676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A4844295-42A5-7FF0-F141-636D200DE20D}"/>
              </a:ext>
            </a:extLst>
          </p:cNvPr>
          <p:cNvSpPr/>
          <p:nvPr/>
        </p:nvSpPr>
        <p:spPr>
          <a:xfrm>
            <a:off x="4749294" y="340915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5B73B4E6-7EEF-0761-9818-B9B47F3436EB}"/>
              </a:ext>
            </a:extLst>
          </p:cNvPr>
          <p:cNvSpPr/>
          <p:nvPr/>
        </p:nvSpPr>
        <p:spPr>
          <a:xfrm>
            <a:off x="4749294" y="3750690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558D7C0A-703B-EB62-5904-0E42370DDF85}"/>
              </a:ext>
            </a:extLst>
          </p:cNvPr>
          <p:cNvSpPr/>
          <p:nvPr/>
        </p:nvSpPr>
        <p:spPr>
          <a:xfrm>
            <a:off x="4749294" y="4092229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155546F-04C2-0A88-9B55-44AABD586FE4}"/>
              </a:ext>
            </a:extLst>
          </p:cNvPr>
          <p:cNvSpPr/>
          <p:nvPr/>
        </p:nvSpPr>
        <p:spPr>
          <a:xfrm>
            <a:off x="4749294" y="4433768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D0ABBB4-89D7-0016-B1A7-C63FDE113573}"/>
              </a:ext>
            </a:extLst>
          </p:cNvPr>
          <p:cNvSpPr/>
          <p:nvPr/>
        </p:nvSpPr>
        <p:spPr>
          <a:xfrm>
            <a:off x="4749294" y="477530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7A86EA4-6CD9-7E83-0A3C-0FA1B40F34AD}"/>
              </a:ext>
            </a:extLst>
          </p:cNvPr>
          <p:cNvSpPr/>
          <p:nvPr/>
        </p:nvSpPr>
        <p:spPr>
          <a:xfrm>
            <a:off x="4749294" y="511684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85F5C229-4F42-D489-6543-C34FFC9CF244}"/>
              </a:ext>
            </a:extLst>
          </p:cNvPr>
          <p:cNvSpPr/>
          <p:nvPr/>
        </p:nvSpPr>
        <p:spPr>
          <a:xfrm>
            <a:off x="4749294" y="545838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</p:spTree>
    <p:extLst>
      <p:ext uri="{BB962C8B-B14F-4D97-AF65-F5344CB8AC3E}">
        <p14:creationId xmlns:p14="http://schemas.microsoft.com/office/powerpoint/2010/main" val="123743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40C8-1D06-A537-689C-0F8F5707A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431">
            <a:extLst>
              <a:ext uri="{FF2B5EF4-FFF2-40B4-BE49-F238E27FC236}">
                <a16:creationId xmlns:a16="http://schemas.microsoft.com/office/drawing/2014/main" id="{675F7488-577B-133A-BDF4-E4CBBCD65A4A}"/>
              </a:ext>
            </a:extLst>
          </p:cNvPr>
          <p:cNvSpPr/>
          <p:nvPr/>
        </p:nvSpPr>
        <p:spPr>
          <a:xfrm>
            <a:off x="284240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E4622DA1-B64D-2AC4-9D9F-9C674DB6775A}"/>
              </a:ext>
            </a:extLst>
          </p:cNvPr>
          <p:cNvSpPr/>
          <p:nvPr/>
        </p:nvSpPr>
        <p:spPr>
          <a:xfrm>
            <a:off x="614213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74BB6C5D-060F-9CB5-C7C7-AE626F5CBED5}"/>
              </a:ext>
            </a:extLst>
          </p:cNvPr>
          <p:cNvSpPr/>
          <p:nvPr/>
        </p:nvSpPr>
        <p:spPr>
          <a:xfrm>
            <a:off x="944186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F5A95E4F-B2A3-C931-0795-7A3DF98A5C7D}"/>
              </a:ext>
            </a:extLst>
          </p:cNvPr>
          <p:cNvSpPr/>
          <p:nvPr/>
        </p:nvSpPr>
        <p:spPr>
          <a:xfrm>
            <a:off x="1274159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CED0258-99D2-149C-115D-2F2D2EF3EB55}"/>
              </a:ext>
            </a:extLst>
          </p:cNvPr>
          <p:cNvSpPr/>
          <p:nvPr/>
        </p:nvSpPr>
        <p:spPr>
          <a:xfrm>
            <a:off x="1604132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56D66F7D-2F4D-2D6D-C759-C72EFB4027FF}"/>
              </a:ext>
            </a:extLst>
          </p:cNvPr>
          <p:cNvSpPr/>
          <p:nvPr/>
        </p:nvSpPr>
        <p:spPr>
          <a:xfrm>
            <a:off x="1934105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07847C6-9BB1-446F-7588-3D067960BCDF}"/>
              </a:ext>
            </a:extLst>
          </p:cNvPr>
          <p:cNvSpPr/>
          <p:nvPr/>
        </p:nvSpPr>
        <p:spPr>
          <a:xfrm>
            <a:off x="2264078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5EFD8CF-9650-1EC4-AAA8-7F78770B0B23}"/>
              </a:ext>
            </a:extLst>
          </p:cNvPr>
          <p:cNvSpPr/>
          <p:nvPr/>
        </p:nvSpPr>
        <p:spPr>
          <a:xfrm>
            <a:off x="2594053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5CDA946-A2E8-17CF-B90B-31CA29557BDF}"/>
              </a:ext>
            </a:extLst>
          </p:cNvPr>
          <p:cNvSpPr/>
          <p:nvPr/>
        </p:nvSpPr>
        <p:spPr>
          <a:xfrm>
            <a:off x="284240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2BB26C3C-10B2-EB7E-3D37-E3340B5DA133}"/>
              </a:ext>
            </a:extLst>
          </p:cNvPr>
          <p:cNvSpPr/>
          <p:nvPr/>
        </p:nvSpPr>
        <p:spPr>
          <a:xfrm>
            <a:off x="614213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2AEB63DD-20AF-567A-6484-040294D3BD04}"/>
              </a:ext>
            </a:extLst>
          </p:cNvPr>
          <p:cNvSpPr/>
          <p:nvPr/>
        </p:nvSpPr>
        <p:spPr>
          <a:xfrm>
            <a:off x="944186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CA4F2A9-6413-333D-553D-1C32F22BE02B}"/>
              </a:ext>
            </a:extLst>
          </p:cNvPr>
          <p:cNvSpPr/>
          <p:nvPr/>
        </p:nvSpPr>
        <p:spPr>
          <a:xfrm>
            <a:off x="1274159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68846287-D045-2C32-A4F7-8EF75CB70FF5}"/>
              </a:ext>
            </a:extLst>
          </p:cNvPr>
          <p:cNvSpPr/>
          <p:nvPr/>
        </p:nvSpPr>
        <p:spPr>
          <a:xfrm>
            <a:off x="1604132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3855038A-6683-69FF-71FD-D64615B7AE38}"/>
              </a:ext>
            </a:extLst>
          </p:cNvPr>
          <p:cNvSpPr/>
          <p:nvPr/>
        </p:nvSpPr>
        <p:spPr>
          <a:xfrm>
            <a:off x="1934105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BA71F225-7276-A064-2483-7329925C88B4}"/>
              </a:ext>
            </a:extLst>
          </p:cNvPr>
          <p:cNvSpPr/>
          <p:nvPr/>
        </p:nvSpPr>
        <p:spPr>
          <a:xfrm>
            <a:off x="2264078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8AB02A8-B49F-36C2-9AF3-A17F3E2901DD}"/>
              </a:ext>
            </a:extLst>
          </p:cNvPr>
          <p:cNvSpPr/>
          <p:nvPr/>
        </p:nvSpPr>
        <p:spPr>
          <a:xfrm>
            <a:off x="2594053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88A7FA01-574F-6625-4089-BFE4D07F332E}"/>
              </a:ext>
            </a:extLst>
          </p:cNvPr>
          <p:cNvSpPr/>
          <p:nvPr/>
        </p:nvSpPr>
        <p:spPr>
          <a:xfrm>
            <a:off x="284240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B4C06AD3-06A5-F697-E730-B4606932505B}"/>
              </a:ext>
            </a:extLst>
          </p:cNvPr>
          <p:cNvSpPr/>
          <p:nvPr/>
        </p:nvSpPr>
        <p:spPr>
          <a:xfrm>
            <a:off x="614213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0D8DBC87-AACE-A188-64A3-30D57EE8BDD5}"/>
              </a:ext>
            </a:extLst>
          </p:cNvPr>
          <p:cNvSpPr/>
          <p:nvPr/>
        </p:nvSpPr>
        <p:spPr>
          <a:xfrm>
            <a:off x="944186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72D7577A-242F-3E53-70C6-33873A02DF54}"/>
              </a:ext>
            </a:extLst>
          </p:cNvPr>
          <p:cNvSpPr/>
          <p:nvPr/>
        </p:nvSpPr>
        <p:spPr>
          <a:xfrm>
            <a:off x="1274159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A5B2A950-B22A-4C97-1489-966AEE36D0AA}"/>
              </a:ext>
            </a:extLst>
          </p:cNvPr>
          <p:cNvSpPr/>
          <p:nvPr/>
        </p:nvSpPr>
        <p:spPr>
          <a:xfrm>
            <a:off x="1604132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11E15DAC-9472-6768-94C7-D02DA31BD577}"/>
              </a:ext>
            </a:extLst>
          </p:cNvPr>
          <p:cNvSpPr/>
          <p:nvPr/>
        </p:nvSpPr>
        <p:spPr>
          <a:xfrm>
            <a:off x="1934105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1BB51A0-7625-4B24-B62C-B6E57B4ECB4C}"/>
              </a:ext>
            </a:extLst>
          </p:cNvPr>
          <p:cNvSpPr/>
          <p:nvPr/>
        </p:nvSpPr>
        <p:spPr>
          <a:xfrm>
            <a:off x="2264078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9208A2E5-5FB7-C3B8-52EB-88C44DA4D9A3}"/>
              </a:ext>
            </a:extLst>
          </p:cNvPr>
          <p:cNvSpPr/>
          <p:nvPr/>
        </p:nvSpPr>
        <p:spPr>
          <a:xfrm>
            <a:off x="2594053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C8B975B-98D5-6B39-4E4C-20A2CA3D2219}"/>
              </a:ext>
            </a:extLst>
          </p:cNvPr>
          <p:cNvSpPr/>
          <p:nvPr/>
        </p:nvSpPr>
        <p:spPr>
          <a:xfrm>
            <a:off x="284240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41F503E2-9826-0BB7-BD7C-571C071A2583}"/>
              </a:ext>
            </a:extLst>
          </p:cNvPr>
          <p:cNvSpPr/>
          <p:nvPr/>
        </p:nvSpPr>
        <p:spPr>
          <a:xfrm>
            <a:off x="614213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320E802-75AF-7DEB-B6F2-8C10C7C2D333}"/>
              </a:ext>
            </a:extLst>
          </p:cNvPr>
          <p:cNvSpPr/>
          <p:nvPr/>
        </p:nvSpPr>
        <p:spPr>
          <a:xfrm>
            <a:off x="944186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66B908F6-E70C-9B02-87C7-0BDE200E67F6}"/>
              </a:ext>
            </a:extLst>
          </p:cNvPr>
          <p:cNvSpPr/>
          <p:nvPr/>
        </p:nvSpPr>
        <p:spPr>
          <a:xfrm>
            <a:off x="1274159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DCB8B299-4BD6-72AD-3B8C-7097A6CF7C26}"/>
              </a:ext>
            </a:extLst>
          </p:cNvPr>
          <p:cNvSpPr/>
          <p:nvPr/>
        </p:nvSpPr>
        <p:spPr>
          <a:xfrm>
            <a:off x="1604132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67F866FC-2337-2491-6B1E-B9C5EF407214}"/>
              </a:ext>
            </a:extLst>
          </p:cNvPr>
          <p:cNvSpPr/>
          <p:nvPr/>
        </p:nvSpPr>
        <p:spPr>
          <a:xfrm>
            <a:off x="1934105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BE62C229-D322-DF96-BB64-3D72116FEAFD}"/>
              </a:ext>
            </a:extLst>
          </p:cNvPr>
          <p:cNvSpPr/>
          <p:nvPr/>
        </p:nvSpPr>
        <p:spPr>
          <a:xfrm>
            <a:off x="2264078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428A44AB-1D4F-6F80-0195-F45F4C95B75F}"/>
              </a:ext>
            </a:extLst>
          </p:cNvPr>
          <p:cNvSpPr/>
          <p:nvPr/>
        </p:nvSpPr>
        <p:spPr>
          <a:xfrm>
            <a:off x="2594053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448C012-6626-BAEE-4AFE-04FBDFE9401B}"/>
              </a:ext>
            </a:extLst>
          </p:cNvPr>
          <p:cNvSpPr/>
          <p:nvPr/>
        </p:nvSpPr>
        <p:spPr>
          <a:xfrm>
            <a:off x="284240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AFB35EE6-CBD2-303A-0DED-285BA1AA1532}"/>
              </a:ext>
            </a:extLst>
          </p:cNvPr>
          <p:cNvSpPr/>
          <p:nvPr/>
        </p:nvSpPr>
        <p:spPr>
          <a:xfrm>
            <a:off x="614213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53ADC90D-2487-E89F-4C6A-45AA54B485CD}"/>
              </a:ext>
            </a:extLst>
          </p:cNvPr>
          <p:cNvSpPr/>
          <p:nvPr/>
        </p:nvSpPr>
        <p:spPr>
          <a:xfrm>
            <a:off x="944186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52F4F47A-AB03-24CC-7612-60C30D5C3FD5}"/>
              </a:ext>
            </a:extLst>
          </p:cNvPr>
          <p:cNvSpPr/>
          <p:nvPr/>
        </p:nvSpPr>
        <p:spPr>
          <a:xfrm>
            <a:off x="1274159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2EE20DA-39D3-D88E-3D54-D16D6E467726}"/>
              </a:ext>
            </a:extLst>
          </p:cNvPr>
          <p:cNvSpPr/>
          <p:nvPr/>
        </p:nvSpPr>
        <p:spPr>
          <a:xfrm>
            <a:off x="1604132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D585F0F3-198E-8BCA-6F72-933A9D352023}"/>
              </a:ext>
            </a:extLst>
          </p:cNvPr>
          <p:cNvSpPr/>
          <p:nvPr/>
        </p:nvSpPr>
        <p:spPr>
          <a:xfrm>
            <a:off x="1934105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D512017D-B7DA-2D22-6E17-7467BEADEDB7}"/>
              </a:ext>
            </a:extLst>
          </p:cNvPr>
          <p:cNvSpPr/>
          <p:nvPr/>
        </p:nvSpPr>
        <p:spPr>
          <a:xfrm>
            <a:off x="2264078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5A7F1E0F-1999-4781-F2C0-5EAC3F1158E3}"/>
              </a:ext>
            </a:extLst>
          </p:cNvPr>
          <p:cNvSpPr/>
          <p:nvPr/>
        </p:nvSpPr>
        <p:spPr>
          <a:xfrm>
            <a:off x="2594053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797F3369-308E-7A65-9356-23B9EC65C4C1}"/>
              </a:ext>
            </a:extLst>
          </p:cNvPr>
          <p:cNvSpPr/>
          <p:nvPr/>
        </p:nvSpPr>
        <p:spPr>
          <a:xfrm>
            <a:off x="284240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7926CE8-6E04-F56D-0883-9D7396CA4913}"/>
              </a:ext>
            </a:extLst>
          </p:cNvPr>
          <p:cNvSpPr/>
          <p:nvPr/>
        </p:nvSpPr>
        <p:spPr>
          <a:xfrm>
            <a:off x="614213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D796C9C6-63A7-AF19-16DD-0F9C2337FA79}"/>
              </a:ext>
            </a:extLst>
          </p:cNvPr>
          <p:cNvSpPr/>
          <p:nvPr/>
        </p:nvSpPr>
        <p:spPr>
          <a:xfrm>
            <a:off x="944186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3BA87D24-B1E7-9131-16AF-77DB14DCDE3A}"/>
              </a:ext>
            </a:extLst>
          </p:cNvPr>
          <p:cNvSpPr/>
          <p:nvPr/>
        </p:nvSpPr>
        <p:spPr>
          <a:xfrm>
            <a:off x="1274159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209CF918-7810-F747-B9D7-0839C09DA524}"/>
              </a:ext>
            </a:extLst>
          </p:cNvPr>
          <p:cNvSpPr/>
          <p:nvPr/>
        </p:nvSpPr>
        <p:spPr>
          <a:xfrm>
            <a:off x="1604132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825D5E61-E627-0FD8-9F02-8DC7454634C9}"/>
              </a:ext>
            </a:extLst>
          </p:cNvPr>
          <p:cNvSpPr/>
          <p:nvPr/>
        </p:nvSpPr>
        <p:spPr>
          <a:xfrm>
            <a:off x="1934105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F0B48455-6A5A-C748-AF25-57D962F815E3}"/>
              </a:ext>
            </a:extLst>
          </p:cNvPr>
          <p:cNvSpPr/>
          <p:nvPr/>
        </p:nvSpPr>
        <p:spPr>
          <a:xfrm>
            <a:off x="2264078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E8C1D6DF-96EB-50B7-5FE9-9FA78998E166}"/>
              </a:ext>
            </a:extLst>
          </p:cNvPr>
          <p:cNvSpPr/>
          <p:nvPr/>
        </p:nvSpPr>
        <p:spPr>
          <a:xfrm>
            <a:off x="2594053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8030A14-30F7-7B37-4C97-EDF6C7541329}"/>
              </a:ext>
            </a:extLst>
          </p:cNvPr>
          <p:cNvSpPr/>
          <p:nvPr/>
        </p:nvSpPr>
        <p:spPr>
          <a:xfrm>
            <a:off x="284240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998F8A6-6D76-17CA-0A41-3D0DB1D9C096}"/>
              </a:ext>
            </a:extLst>
          </p:cNvPr>
          <p:cNvSpPr/>
          <p:nvPr/>
        </p:nvSpPr>
        <p:spPr>
          <a:xfrm>
            <a:off x="614213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D92D07EF-9951-53D3-ACB8-5CAE04C4FC4E}"/>
              </a:ext>
            </a:extLst>
          </p:cNvPr>
          <p:cNvSpPr/>
          <p:nvPr/>
        </p:nvSpPr>
        <p:spPr>
          <a:xfrm>
            <a:off x="944186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F120BE84-E3ED-6581-0A42-20C6E449912A}"/>
              </a:ext>
            </a:extLst>
          </p:cNvPr>
          <p:cNvSpPr/>
          <p:nvPr/>
        </p:nvSpPr>
        <p:spPr>
          <a:xfrm>
            <a:off x="1274159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427FB2D1-7E95-5AEE-A898-EAE5A071E3EC}"/>
              </a:ext>
            </a:extLst>
          </p:cNvPr>
          <p:cNvSpPr/>
          <p:nvPr/>
        </p:nvSpPr>
        <p:spPr>
          <a:xfrm>
            <a:off x="1604132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B2F43D92-9FB7-298F-E5BF-11F3DED2C6DE}"/>
              </a:ext>
            </a:extLst>
          </p:cNvPr>
          <p:cNvSpPr/>
          <p:nvPr/>
        </p:nvSpPr>
        <p:spPr>
          <a:xfrm>
            <a:off x="1934105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E3CFDBD8-47C8-5F5A-7A87-E721455E88E0}"/>
              </a:ext>
            </a:extLst>
          </p:cNvPr>
          <p:cNvSpPr/>
          <p:nvPr/>
        </p:nvSpPr>
        <p:spPr>
          <a:xfrm>
            <a:off x="2264078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23C6E57C-3046-C28C-4C6F-A9C673681594}"/>
              </a:ext>
            </a:extLst>
          </p:cNvPr>
          <p:cNvSpPr/>
          <p:nvPr/>
        </p:nvSpPr>
        <p:spPr>
          <a:xfrm>
            <a:off x="2594053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9A593A0-129D-FDAB-9FA3-40109C638F58}"/>
              </a:ext>
            </a:extLst>
          </p:cNvPr>
          <p:cNvSpPr/>
          <p:nvPr/>
        </p:nvSpPr>
        <p:spPr>
          <a:xfrm>
            <a:off x="284240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DB0F00A5-0EA4-9263-1DDC-EF5D97F902FC}"/>
              </a:ext>
            </a:extLst>
          </p:cNvPr>
          <p:cNvSpPr/>
          <p:nvPr/>
        </p:nvSpPr>
        <p:spPr>
          <a:xfrm>
            <a:off x="614213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C2663FA3-39DB-FCF6-6FDB-632B764738E4}"/>
              </a:ext>
            </a:extLst>
          </p:cNvPr>
          <p:cNvSpPr/>
          <p:nvPr/>
        </p:nvSpPr>
        <p:spPr>
          <a:xfrm>
            <a:off x="944186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45A987E5-EB7D-F304-63C9-9352EC258B49}"/>
              </a:ext>
            </a:extLst>
          </p:cNvPr>
          <p:cNvSpPr/>
          <p:nvPr/>
        </p:nvSpPr>
        <p:spPr>
          <a:xfrm>
            <a:off x="1274159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A01510F-BDBC-99A7-E68F-BADE3A05C43F}"/>
              </a:ext>
            </a:extLst>
          </p:cNvPr>
          <p:cNvSpPr/>
          <p:nvPr/>
        </p:nvSpPr>
        <p:spPr>
          <a:xfrm>
            <a:off x="1604132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82E67DC-F6E0-CF2E-E237-6DDE7DC36C1F}"/>
              </a:ext>
            </a:extLst>
          </p:cNvPr>
          <p:cNvSpPr/>
          <p:nvPr/>
        </p:nvSpPr>
        <p:spPr>
          <a:xfrm>
            <a:off x="1934105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9F2A6CCD-CDBA-F542-3369-735527F414D0}"/>
              </a:ext>
            </a:extLst>
          </p:cNvPr>
          <p:cNvSpPr/>
          <p:nvPr/>
        </p:nvSpPr>
        <p:spPr>
          <a:xfrm>
            <a:off x="2264078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1DAE990-E449-78C1-69F7-40749785B4E3}"/>
              </a:ext>
            </a:extLst>
          </p:cNvPr>
          <p:cNvSpPr/>
          <p:nvPr/>
        </p:nvSpPr>
        <p:spPr>
          <a:xfrm>
            <a:off x="2594053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E0A3A36F-361B-ABB8-2E6C-D7ABA3D36E65}"/>
              </a:ext>
            </a:extLst>
          </p:cNvPr>
          <p:cNvSpPr/>
          <p:nvPr/>
        </p:nvSpPr>
        <p:spPr>
          <a:xfrm>
            <a:off x="76633" y="2942332"/>
            <a:ext cx="2895599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29B34261-21B6-4BCE-B682-2BBF9F77B4B1}"/>
              </a:ext>
            </a:extLst>
          </p:cNvPr>
          <p:cNvSpPr/>
          <p:nvPr/>
        </p:nvSpPr>
        <p:spPr>
          <a:xfrm>
            <a:off x="76632" y="2104132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region in red is the domain of the tree node in blue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004D3C8F-DB9E-F1FF-7C65-48FD9B93DA24}"/>
              </a:ext>
            </a:extLst>
          </p:cNvPr>
          <p:cNvSpPr/>
          <p:nvPr/>
        </p:nvSpPr>
        <p:spPr>
          <a:xfrm>
            <a:off x="76632" y="1542157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Tree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C73838D-FEBD-6EFF-9E7B-691E9A9229DD}"/>
              </a:ext>
            </a:extLst>
          </p:cNvPr>
          <p:cNvSpPr/>
          <p:nvPr/>
        </p:nvSpPr>
        <p:spPr>
          <a:xfrm>
            <a:off x="533566" y="3374995"/>
            <a:ext cx="662473" cy="13937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A3C22EE-E12C-F6DE-FDED-54127E79FA1A}"/>
              </a:ext>
            </a:extLst>
          </p:cNvPr>
          <p:cNvSpPr/>
          <p:nvPr/>
        </p:nvSpPr>
        <p:spPr>
          <a:xfrm>
            <a:off x="3318431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C9E9B190-D751-8046-4F19-0FAC6B288DE2}"/>
              </a:ext>
            </a:extLst>
          </p:cNvPr>
          <p:cNvSpPr/>
          <p:nvPr/>
        </p:nvSpPr>
        <p:spPr>
          <a:xfrm>
            <a:off x="3648404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554B9942-7BC3-442C-791C-ED0F8FF00382}"/>
              </a:ext>
            </a:extLst>
          </p:cNvPr>
          <p:cNvSpPr/>
          <p:nvPr/>
        </p:nvSpPr>
        <p:spPr>
          <a:xfrm>
            <a:off x="3978377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17133F86-065C-75C0-287F-6D7F5267B739}"/>
              </a:ext>
            </a:extLst>
          </p:cNvPr>
          <p:cNvSpPr/>
          <p:nvPr/>
        </p:nvSpPr>
        <p:spPr>
          <a:xfrm>
            <a:off x="4308350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85C3138F-FCEA-C31A-FE4E-A6198B50B34D}"/>
              </a:ext>
            </a:extLst>
          </p:cNvPr>
          <p:cNvSpPr/>
          <p:nvPr/>
        </p:nvSpPr>
        <p:spPr>
          <a:xfrm>
            <a:off x="4638323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72057075-3B33-590B-48DE-B763ED4E88BD}"/>
              </a:ext>
            </a:extLst>
          </p:cNvPr>
          <p:cNvSpPr/>
          <p:nvPr/>
        </p:nvSpPr>
        <p:spPr>
          <a:xfrm>
            <a:off x="4968296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6436A0AC-77E7-9DA5-E8D9-FBDC8718F5B5}"/>
              </a:ext>
            </a:extLst>
          </p:cNvPr>
          <p:cNvSpPr/>
          <p:nvPr/>
        </p:nvSpPr>
        <p:spPr>
          <a:xfrm>
            <a:off x="5298269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D9D9D86-8C71-9EBA-85BC-B5710201E6A8}"/>
              </a:ext>
            </a:extLst>
          </p:cNvPr>
          <p:cNvSpPr/>
          <p:nvPr/>
        </p:nvSpPr>
        <p:spPr>
          <a:xfrm>
            <a:off x="5628244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9623973A-DA78-40D9-099A-5CA2AC1000CD}"/>
              </a:ext>
            </a:extLst>
          </p:cNvPr>
          <p:cNvSpPr/>
          <p:nvPr/>
        </p:nvSpPr>
        <p:spPr>
          <a:xfrm>
            <a:off x="3318431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7A379395-8D6F-26C5-B9C3-92229BF79549}"/>
              </a:ext>
            </a:extLst>
          </p:cNvPr>
          <p:cNvSpPr/>
          <p:nvPr/>
        </p:nvSpPr>
        <p:spPr>
          <a:xfrm>
            <a:off x="3648404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81FC77C8-98D9-7C9B-8C7F-37730E029A8B}"/>
              </a:ext>
            </a:extLst>
          </p:cNvPr>
          <p:cNvSpPr/>
          <p:nvPr/>
        </p:nvSpPr>
        <p:spPr>
          <a:xfrm>
            <a:off x="3978377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A2EF68D4-D9A9-78E4-5E0F-2133632A1898}"/>
              </a:ext>
            </a:extLst>
          </p:cNvPr>
          <p:cNvSpPr/>
          <p:nvPr/>
        </p:nvSpPr>
        <p:spPr>
          <a:xfrm>
            <a:off x="4308350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DCC5A6B8-846B-BB60-58E9-4001F7E0CDE8}"/>
              </a:ext>
            </a:extLst>
          </p:cNvPr>
          <p:cNvSpPr/>
          <p:nvPr/>
        </p:nvSpPr>
        <p:spPr>
          <a:xfrm>
            <a:off x="4638323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5D9EA28A-F7BA-BC56-EA06-791803715267}"/>
              </a:ext>
            </a:extLst>
          </p:cNvPr>
          <p:cNvSpPr/>
          <p:nvPr/>
        </p:nvSpPr>
        <p:spPr>
          <a:xfrm>
            <a:off x="4968296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9BE7E850-DC23-8027-5991-36E7132E70DE}"/>
              </a:ext>
            </a:extLst>
          </p:cNvPr>
          <p:cNvSpPr/>
          <p:nvPr/>
        </p:nvSpPr>
        <p:spPr>
          <a:xfrm>
            <a:off x="5298269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4BAE4A33-2280-2FC2-F8E9-288BDB2DE350}"/>
              </a:ext>
            </a:extLst>
          </p:cNvPr>
          <p:cNvSpPr/>
          <p:nvPr/>
        </p:nvSpPr>
        <p:spPr>
          <a:xfrm>
            <a:off x="5628244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90694549-ED18-F412-B47D-CF4ABA914AE4}"/>
              </a:ext>
            </a:extLst>
          </p:cNvPr>
          <p:cNvSpPr/>
          <p:nvPr/>
        </p:nvSpPr>
        <p:spPr>
          <a:xfrm>
            <a:off x="3318431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E92984A3-4ABB-D029-3B72-6447C12D4D06}"/>
              </a:ext>
            </a:extLst>
          </p:cNvPr>
          <p:cNvSpPr/>
          <p:nvPr/>
        </p:nvSpPr>
        <p:spPr>
          <a:xfrm>
            <a:off x="3648404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66A0312-8871-9219-8F97-58D13A3C5F74}"/>
              </a:ext>
            </a:extLst>
          </p:cNvPr>
          <p:cNvSpPr/>
          <p:nvPr/>
        </p:nvSpPr>
        <p:spPr>
          <a:xfrm>
            <a:off x="3978377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71F29DF2-F5F4-7176-E39C-11F049725416}"/>
              </a:ext>
            </a:extLst>
          </p:cNvPr>
          <p:cNvSpPr/>
          <p:nvPr/>
        </p:nvSpPr>
        <p:spPr>
          <a:xfrm>
            <a:off x="4308350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36CDC8CF-3CC0-CE4B-52E5-D168AA12336A}"/>
              </a:ext>
            </a:extLst>
          </p:cNvPr>
          <p:cNvSpPr/>
          <p:nvPr/>
        </p:nvSpPr>
        <p:spPr>
          <a:xfrm>
            <a:off x="4638323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25C5930A-BC75-D943-6B9A-A47206044F0F}"/>
              </a:ext>
            </a:extLst>
          </p:cNvPr>
          <p:cNvSpPr/>
          <p:nvPr/>
        </p:nvSpPr>
        <p:spPr>
          <a:xfrm>
            <a:off x="4968296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F1B76AB2-1B9C-298D-C16E-70DB5132C13E}"/>
              </a:ext>
            </a:extLst>
          </p:cNvPr>
          <p:cNvSpPr/>
          <p:nvPr/>
        </p:nvSpPr>
        <p:spPr>
          <a:xfrm>
            <a:off x="5298269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E94CE09E-4A9B-54BD-5043-DC4ADC351734}"/>
              </a:ext>
            </a:extLst>
          </p:cNvPr>
          <p:cNvSpPr/>
          <p:nvPr/>
        </p:nvSpPr>
        <p:spPr>
          <a:xfrm>
            <a:off x="5628244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90899626-45AD-098E-292A-ED2ECF258B69}"/>
              </a:ext>
            </a:extLst>
          </p:cNvPr>
          <p:cNvSpPr/>
          <p:nvPr/>
        </p:nvSpPr>
        <p:spPr>
          <a:xfrm>
            <a:off x="3318431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37D55F2B-1D9B-DC59-229E-CF78FE7B8080}"/>
              </a:ext>
            </a:extLst>
          </p:cNvPr>
          <p:cNvSpPr/>
          <p:nvPr/>
        </p:nvSpPr>
        <p:spPr>
          <a:xfrm>
            <a:off x="3648404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152ECBB8-1E4B-6FD1-D091-C7E1EB8EEE10}"/>
              </a:ext>
            </a:extLst>
          </p:cNvPr>
          <p:cNvSpPr/>
          <p:nvPr/>
        </p:nvSpPr>
        <p:spPr>
          <a:xfrm>
            <a:off x="3978377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14496FDF-EC02-F0D6-017A-D7734C50DE28}"/>
              </a:ext>
            </a:extLst>
          </p:cNvPr>
          <p:cNvSpPr/>
          <p:nvPr/>
        </p:nvSpPr>
        <p:spPr>
          <a:xfrm>
            <a:off x="4308350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95327EF-4479-64B8-7063-08D22C0B9060}"/>
              </a:ext>
            </a:extLst>
          </p:cNvPr>
          <p:cNvSpPr/>
          <p:nvPr/>
        </p:nvSpPr>
        <p:spPr>
          <a:xfrm>
            <a:off x="4638323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EBD24C28-1E96-18AA-A83D-414705BC21D1}"/>
              </a:ext>
            </a:extLst>
          </p:cNvPr>
          <p:cNvSpPr/>
          <p:nvPr/>
        </p:nvSpPr>
        <p:spPr>
          <a:xfrm>
            <a:off x="4968296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749266F2-F9B8-25FE-20E4-4E78AACB6A67}"/>
              </a:ext>
            </a:extLst>
          </p:cNvPr>
          <p:cNvSpPr/>
          <p:nvPr/>
        </p:nvSpPr>
        <p:spPr>
          <a:xfrm>
            <a:off x="5298269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96FD4A78-CC54-E1CC-029D-DC90CA67F0C0}"/>
              </a:ext>
            </a:extLst>
          </p:cNvPr>
          <p:cNvSpPr/>
          <p:nvPr/>
        </p:nvSpPr>
        <p:spPr>
          <a:xfrm>
            <a:off x="5628244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DBE16119-0627-06BD-B68D-DD5F2F390E18}"/>
              </a:ext>
            </a:extLst>
          </p:cNvPr>
          <p:cNvSpPr/>
          <p:nvPr/>
        </p:nvSpPr>
        <p:spPr>
          <a:xfrm>
            <a:off x="3318431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9BA00E8D-3603-8638-7AED-D172751AF330}"/>
              </a:ext>
            </a:extLst>
          </p:cNvPr>
          <p:cNvSpPr/>
          <p:nvPr/>
        </p:nvSpPr>
        <p:spPr>
          <a:xfrm>
            <a:off x="3648404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CE1DE576-2A7F-1A3E-0AE5-459BBE8EE872}"/>
              </a:ext>
            </a:extLst>
          </p:cNvPr>
          <p:cNvSpPr/>
          <p:nvPr/>
        </p:nvSpPr>
        <p:spPr>
          <a:xfrm>
            <a:off x="3978377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60D8AC28-6CD6-B2AC-E060-DC67CFA972AB}"/>
              </a:ext>
            </a:extLst>
          </p:cNvPr>
          <p:cNvSpPr/>
          <p:nvPr/>
        </p:nvSpPr>
        <p:spPr>
          <a:xfrm>
            <a:off x="4308350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31160FD1-36AD-3F33-98D6-3C0AADFAC5EE}"/>
              </a:ext>
            </a:extLst>
          </p:cNvPr>
          <p:cNvSpPr/>
          <p:nvPr/>
        </p:nvSpPr>
        <p:spPr>
          <a:xfrm>
            <a:off x="4638323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BEC68748-BB18-1DB6-A467-68869C331B44}"/>
              </a:ext>
            </a:extLst>
          </p:cNvPr>
          <p:cNvSpPr/>
          <p:nvPr/>
        </p:nvSpPr>
        <p:spPr>
          <a:xfrm>
            <a:off x="4968296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7915B8BA-4B75-F364-0F65-1B1F7A51ECF6}"/>
              </a:ext>
            </a:extLst>
          </p:cNvPr>
          <p:cNvSpPr/>
          <p:nvPr/>
        </p:nvSpPr>
        <p:spPr>
          <a:xfrm>
            <a:off x="5298269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A8DC35B4-68D5-D470-BAB5-9EC0759FBEF8}"/>
              </a:ext>
            </a:extLst>
          </p:cNvPr>
          <p:cNvSpPr/>
          <p:nvPr/>
        </p:nvSpPr>
        <p:spPr>
          <a:xfrm>
            <a:off x="5628244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DFF58E41-34C3-9D97-923D-1F3E2F577749}"/>
              </a:ext>
            </a:extLst>
          </p:cNvPr>
          <p:cNvSpPr/>
          <p:nvPr/>
        </p:nvSpPr>
        <p:spPr>
          <a:xfrm>
            <a:off x="3318431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B2D0952E-590E-F521-E202-E09C274285B9}"/>
              </a:ext>
            </a:extLst>
          </p:cNvPr>
          <p:cNvSpPr/>
          <p:nvPr/>
        </p:nvSpPr>
        <p:spPr>
          <a:xfrm>
            <a:off x="3648404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1810ED71-48E6-FA6E-EC41-8571774662FD}"/>
              </a:ext>
            </a:extLst>
          </p:cNvPr>
          <p:cNvSpPr/>
          <p:nvPr/>
        </p:nvSpPr>
        <p:spPr>
          <a:xfrm>
            <a:off x="3978377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C575607B-21BD-B99D-7A3F-3E0E71615FD1}"/>
              </a:ext>
            </a:extLst>
          </p:cNvPr>
          <p:cNvSpPr/>
          <p:nvPr/>
        </p:nvSpPr>
        <p:spPr>
          <a:xfrm>
            <a:off x="4308350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F6B5E4BC-1AC2-9D0D-F37F-0EE9B9F72D38}"/>
              </a:ext>
            </a:extLst>
          </p:cNvPr>
          <p:cNvSpPr/>
          <p:nvPr/>
        </p:nvSpPr>
        <p:spPr>
          <a:xfrm>
            <a:off x="4638323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1D6ED82C-AE5C-4A62-6372-1D10EB7D6DAB}"/>
              </a:ext>
            </a:extLst>
          </p:cNvPr>
          <p:cNvSpPr/>
          <p:nvPr/>
        </p:nvSpPr>
        <p:spPr>
          <a:xfrm>
            <a:off x="4968296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3C764ED2-C4B0-9812-1923-265178CC24DB}"/>
              </a:ext>
            </a:extLst>
          </p:cNvPr>
          <p:cNvSpPr/>
          <p:nvPr/>
        </p:nvSpPr>
        <p:spPr>
          <a:xfrm>
            <a:off x="5298269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116F635-B7E5-FB79-7CDB-E58504F09170}"/>
              </a:ext>
            </a:extLst>
          </p:cNvPr>
          <p:cNvSpPr/>
          <p:nvPr/>
        </p:nvSpPr>
        <p:spPr>
          <a:xfrm>
            <a:off x="5628244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866419C-EBA7-4396-EDD4-CAD4C1DC686C}"/>
              </a:ext>
            </a:extLst>
          </p:cNvPr>
          <p:cNvSpPr/>
          <p:nvPr/>
        </p:nvSpPr>
        <p:spPr>
          <a:xfrm>
            <a:off x="3318431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0FE1F8E4-1A9C-F107-7C13-1064B16BB202}"/>
              </a:ext>
            </a:extLst>
          </p:cNvPr>
          <p:cNvSpPr/>
          <p:nvPr/>
        </p:nvSpPr>
        <p:spPr>
          <a:xfrm>
            <a:off x="3648404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500036D-7F47-9CA2-90B6-EC12E7C570D3}"/>
              </a:ext>
            </a:extLst>
          </p:cNvPr>
          <p:cNvSpPr/>
          <p:nvPr/>
        </p:nvSpPr>
        <p:spPr>
          <a:xfrm>
            <a:off x="3978377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DCE432B8-CFCC-EBDC-770F-33292EDA63DB}"/>
              </a:ext>
            </a:extLst>
          </p:cNvPr>
          <p:cNvSpPr/>
          <p:nvPr/>
        </p:nvSpPr>
        <p:spPr>
          <a:xfrm>
            <a:off x="4308350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33233D11-81C3-EC85-45B1-C014477B8BE3}"/>
              </a:ext>
            </a:extLst>
          </p:cNvPr>
          <p:cNvSpPr/>
          <p:nvPr/>
        </p:nvSpPr>
        <p:spPr>
          <a:xfrm>
            <a:off x="4638323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60D245D9-1D2E-170B-F685-8FBC2F643F4C}"/>
              </a:ext>
            </a:extLst>
          </p:cNvPr>
          <p:cNvSpPr/>
          <p:nvPr/>
        </p:nvSpPr>
        <p:spPr>
          <a:xfrm>
            <a:off x="4968296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A652A37-766A-8C0D-EB34-D31617B35B5B}"/>
              </a:ext>
            </a:extLst>
          </p:cNvPr>
          <p:cNvSpPr/>
          <p:nvPr/>
        </p:nvSpPr>
        <p:spPr>
          <a:xfrm>
            <a:off x="5298269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4ABDB8E2-E849-8D10-77F7-236DCBDAC046}"/>
              </a:ext>
            </a:extLst>
          </p:cNvPr>
          <p:cNvSpPr/>
          <p:nvPr/>
        </p:nvSpPr>
        <p:spPr>
          <a:xfrm>
            <a:off x="5628244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5A22F354-D3CE-1D4A-9477-2E98F8684C63}"/>
              </a:ext>
            </a:extLst>
          </p:cNvPr>
          <p:cNvSpPr/>
          <p:nvPr/>
        </p:nvSpPr>
        <p:spPr>
          <a:xfrm>
            <a:off x="3318431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3B11D6BC-2A52-9483-C416-17D3F91CECE3}"/>
              </a:ext>
            </a:extLst>
          </p:cNvPr>
          <p:cNvSpPr/>
          <p:nvPr/>
        </p:nvSpPr>
        <p:spPr>
          <a:xfrm>
            <a:off x="3648404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6F716E86-D1F8-4AE0-5E8C-0A0E75D9783C}"/>
              </a:ext>
            </a:extLst>
          </p:cNvPr>
          <p:cNvSpPr/>
          <p:nvPr/>
        </p:nvSpPr>
        <p:spPr>
          <a:xfrm>
            <a:off x="3978377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15F0B7F2-C108-7CBA-C83C-536F67CD0D9B}"/>
              </a:ext>
            </a:extLst>
          </p:cNvPr>
          <p:cNvSpPr/>
          <p:nvPr/>
        </p:nvSpPr>
        <p:spPr>
          <a:xfrm>
            <a:off x="4308350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5BA39E4-BD45-5DD6-C54B-9144B0FFB187}"/>
              </a:ext>
            </a:extLst>
          </p:cNvPr>
          <p:cNvSpPr/>
          <p:nvPr/>
        </p:nvSpPr>
        <p:spPr>
          <a:xfrm>
            <a:off x="4638323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225F632C-08B5-071C-10D1-97CA15CFF053}"/>
              </a:ext>
            </a:extLst>
          </p:cNvPr>
          <p:cNvSpPr/>
          <p:nvPr/>
        </p:nvSpPr>
        <p:spPr>
          <a:xfrm>
            <a:off x="4968296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98606C58-6896-7A6B-B9F6-B5D951E39959}"/>
              </a:ext>
            </a:extLst>
          </p:cNvPr>
          <p:cNvSpPr/>
          <p:nvPr/>
        </p:nvSpPr>
        <p:spPr>
          <a:xfrm>
            <a:off x="5298269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347DD389-E930-2A50-4540-B346605F0C67}"/>
              </a:ext>
            </a:extLst>
          </p:cNvPr>
          <p:cNvSpPr/>
          <p:nvPr/>
        </p:nvSpPr>
        <p:spPr>
          <a:xfrm>
            <a:off x="5628244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EC218753-C9DB-B993-C082-993FCBEE9289}"/>
              </a:ext>
            </a:extLst>
          </p:cNvPr>
          <p:cNvSpPr/>
          <p:nvPr/>
        </p:nvSpPr>
        <p:spPr>
          <a:xfrm>
            <a:off x="3110824" y="2942332"/>
            <a:ext cx="2895599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40D7A906-DC87-BB63-D758-5B791818459C}"/>
              </a:ext>
            </a:extLst>
          </p:cNvPr>
          <p:cNvSpPr/>
          <p:nvPr/>
        </p:nvSpPr>
        <p:spPr>
          <a:xfrm>
            <a:off x="3110823" y="2104132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region in red is the domain of the tree node in blue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B24C99DE-CC28-486D-1D68-4E1F04606076}"/>
              </a:ext>
            </a:extLst>
          </p:cNvPr>
          <p:cNvSpPr/>
          <p:nvPr/>
        </p:nvSpPr>
        <p:spPr>
          <a:xfrm>
            <a:off x="3110823" y="1542157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Tree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7027811B-25C8-2103-E5FF-00A93AB5F6BF}"/>
              </a:ext>
            </a:extLst>
          </p:cNvPr>
          <p:cNvSpPr/>
          <p:nvPr/>
        </p:nvSpPr>
        <p:spPr>
          <a:xfrm>
            <a:off x="3922864" y="3733635"/>
            <a:ext cx="308333" cy="6696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F661198F-92C2-CBE0-1F62-676460762895}"/>
              </a:ext>
            </a:extLst>
          </p:cNvPr>
          <p:cNvSpPr/>
          <p:nvPr/>
        </p:nvSpPr>
        <p:spPr>
          <a:xfrm>
            <a:off x="6352622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7B27EA0B-6A98-3B2F-E308-8F4932C56322}"/>
              </a:ext>
            </a:extLst>
          </p:cNvPr>
          <p:cNvSpPr/>
          <p:nvPr/>
        </p:nvSpPr>
        <p:spPr>
          <a:xfrm>
            <a:off x="6682595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C98D7D89-BBB6-06BB-826B-485E7AC87312}"/>
              </a:ext>
            </a:extLst>
          </p:cNvPr>
          <p:cNvSpPr/>
          <p:nvPr/>
        </p:nvSpPr>
        <p:spPr>
          <a:xfrm>
            <a:off x="7012568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2FECFF2C-E492-41D5-0A8B-3F591317B24E}"/>
              </a:ext>
            </a:extLst>
          </p:cNvPr>
          <p:cNvSpPr/>
          <p:nvPr/>
        </p:nvSpPr>
        <p:spPr>
          <a:xfrm>
            <a:off x="7342541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2BA0E9DB-62B4-46D5-D62F-C42CB37040DE}"/>
              </a:ext>
            </a:extLst>
          </p:cNvPr>
          <p:cNvSpPr/>
          <p:nvPr/>
        </p:nvSpPr>
        <p:spPr>
          <a:xfrm>
            <a:off x="7672514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55D56AE-2F8F-1988-DDB6-C4080163B387}"/>
              </a:ext>
            </a:extLst>
          </p:cNvPr>
          <p:cNvSpPr/>
          <p:nvPr/>
        </p:nvSpPr>
        <p:spPr>
          <a:xfrm>
            <a:off x="8002487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63A05865-2017-2582-8242-C5FB003CFD50}"/>
              </a:ext>
            </a:extLst>
          </p:cNvPr>
          <p:cNvSpPr/>
          <p:nvPr/>
        </p:nvSpPr>
        <p:spPr>
          <a:xfrm>
            <a:off x="8332460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91F13157-C9DA-6E1B-6A3E-633C0CCEC827}"/>
              </a:ext>
            </a:extLst>
          </p:cNvPr>
          <p:cNvSpPr/>
          <p:nvPr/>
        </p:nvSpPr>
        <p:spPr>
          <a:xfrm>
            <a:off x="8662435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46697D93-9B07-1DA4-A4D0-B112AAA30ABE}"/>
              </a:ext>
            </a:extLst>
          </p:cNvPr>
          <p:cNvSpPr/>
          <p:nvPr/>
        </p:nvSpPr>
        <p:spPr>
          <a:xfrm>
            <a:off x="6352622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C54A0C2-9A23-25B4-53E3-EAEBB7626B26}"/>
              </a:ext>
            </a:extLst>
          </p:cNvPr>
          <p:cNvSpPr/>
          <p:nvPr/>
        </p:nvSpPr>
        <p:spPr>
          <a:xfrm>
            <a:off x="6682595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6C9795AC-E07D-E96B-7C37-DBF5A2124C6C}"/>
              </a:ext>
            </a:extLst>
          </p:cNvPr>
          <p:cNvSpPr/>
          <p:nvPr/>
        </p:nvSpPr>
        <p:spPr>
          <a:xfrm>
            <a:off x="7012568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ACD36DAC-ECAF-49B7-D48F-95517B9CE57B}"/>
              </a:ext>
            </a:extLst>
          </p:cNvPr>
          <p:cNvSpPr/>
          <p:nvPr/>
        </p:nvSpPr>
        <p:spPr>
          <a:xfrm>
            <a:off x="7342541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A1F8C9E-2B03-54FC-B6A8-DA447645F822}"/>
              </a:ext>
            </a:extLst>
          </p:cNvPr>
          <p:cNvSpPr/>
          <p:nvPr/>
        </p:nvSpPr>
        <p:spPr>
          <a:xfrm>
            <a:off x="7672514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6112D62-1467-0A21-A31F-5F68D2AECF7B}"/>
              </a:ext>
            </a:extLst>
          </p:cNvPr>
          <p:cNvSpPr/>
          <p:nvPr/>
        </p:nvSpPr>
        <p:spPr>
          <a:xfrm>
            <a:off x="8002487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364F7E7-8DC1-8DFF-81BC-466DB691E54F}"/>
              </a:ext>
            </a:extLst>
          </p:cNvPr>
          <p:cNvSpPr/>
          <p:nvPr/>
        </p:nvSpPr>
        <p:spPr>
          <a:xfrm>
            <a:off x="8332460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D1ADE6B7-5206-ECE9-D795-2E6C048C1E21}"/>
              </a:ext>
            </a:extLst>
          </p:cNvPr>
          <p:cNvSpPr/>
          <p:nvPr/>
        </p:nvSpPr>
        <p:spPr>
          <a:xfrm>
            <a:off x="8662435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95F4A917-25E3-E7DF-B6FF-05A0FE384687}"/>
              </a:ext>
            </a:extLst>
          </p:cNvPr>
          <p:cNvSpPr/>
          <p:nvPr/>
        </p:nvSpPr>
        <p:spPr>
          <a:xfrm>
            <a:off x="6352622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3315D10-5315-AB94-2099-6B877BF077BE}"/>
              </a:ext>
            </a:extLst>
          </p:cNvPr>
          <p:cNvSpPr/>
          <p:nvPr/>
        </p:nvSpPr>
        <p:spPr>
          <a:xfrm>
            <a:off x="6682595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CA827C3D-2703-1FD3-5C8B-6D21EA262777}"/>
              </a:ext>
            </a:extLst>
          </p:cNvPr>
          <p:cNvSpPr/>
          <p:nvPr/>
        </p:nvSpPr>
        <p:spPr>
          <a:xfrm>
            <a:off x="7012568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6A959285-197B-4AB7-49A1-171BF4E43539}"/>
              </a:ext>
            </a:extLst>
          </p:cNvPr>
          <p:cNvSpPr/>
          <p:nvPr/>
        </p:nvSpPr>
        <p:spPr>
          <a:xfrm>
            <a:off x="7342541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E84F8992-6E4A-19C7-A545-80F34839DF0F}"/>
              </a:ext>
            </a:extLst>
          </p:cNvPr>
          <p:cNvSpPr/>
          <p:nvPr/>
        </p:nvSpPr>
        <p:spPr>
          <a:xfrm>
            <a:off x="7672514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ED4097FC-E2B5-B480-9D54-CE0A99847D27}"/>
              </a:ext>
            </a:extLst>
          </p:cNvPr>
          <p:cNvSpPr/>
          <p:nvPr/>
        </p:nvSpPr>
        <p:spPr>
          <a:xfrm>
            <a:off x="8002487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5790E938-9D13-5D46-765F-09B4AE0FC55E}"/>
              </a:ext>
            </a:extLst>
          </p:cNvPr>
          <p:cNvSpPr/>
          <p:nvPr/>
        </p:nvSpPr>
        <p:spPr>
          <a:xfrm>
            <a:off x="8332460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442C8D5B-FCAA-364B-3143-6F0022A8E3BC}"/>
              </a:ext>
            </a:extLst>
          </p:cNvPr>
          <p:cNvSpPr/>
          <p:nvPr/>
        </p:nvSpPr>
        <p:spPr>
          <a:xfrm>
            <a:off x="8662435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FBCF5345-427F-EFAD-809F-56CD9F71A0C9}"/>
              </a:ext>
            </a:extLst>
          </p:cNvPr>
          <p:cNvSpPr/>
          <p:nvPr/>
        </p:nvSpPr>
        <p:spPr>
          <a:xfrm>
            <a:off x="6352622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22363EF5-5A61-8150-96AF-0730BDA4BBCD}"/>
              </a:ext>
            </a:extLst>
          </p:cNvPr>
          <p:cNvSpPr/>
          <p:nvPr/>
        </p:nvSpPr>
        <p:spPr>
          <a:xfrm>
            <a:off x="6682595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8D7B4A22-9E47-5A17-FF54-6C57B8F7C523}"/>
              </a:ext>
            </a:extLst>
          </p:cNvPr>
          <p:cNvSpPr/>
          <p:nvPr/>
        </p:nvSpPr>
        <p:spPr>
          <a:xfrm>
            <a:off x="7012568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F9A738E7-03AF-CF44-EA62-76893733DDF0}"/>
              </a:ext>
            </a:extLst>
          </p:cNvPr>
          <p:cNvSpPr/>
          <p:nvPr/>
        </p:nvSpPr>
        <p:spPr>
          <a:xfrm>
            <a:off x="7342541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CA10297F-A187-1346-7D37-EBF2E69D9403}"/>
              </a:ext>
            </a:extLst>
          </p:cNvPr>
          <p:cNvSpPr/>
          <p:nvPr/>
        </p:nvSpPr>
        <p:spPr>
          <a:xfrm>
            <a:off x="7672514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D7ECDE40-5EBF-FA48-A3D2-34EBAA5696E0}"/>
              </a:ext>
            </a:extLst>
          </p:cNvPr>
          <p:cNvSpPr/>
          <p:nvPr/>
        </p:nvSpPr>
        <p:spPr>
          <a:xfrm>
            <a:off x="8002487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BE16B10C-9A3B-A716-D057-BC6244015F7B}"/>
              </a:ext>
            </a:extLst>
          </p:cNvPr>
          <p:cNvSpPr/>
          <p:nvPr/>
        </p:nvSpPr>
        <p:spPr>
          <a:xfrm>
            <a:off x="8332460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8DBF03F-9EAD-181B-CC19-818726D4E303}"/>
              </a:ext>
            </a:extLst>
          </p:cNvPr>
          <p:cNvSpPr/>
          <p:nvPr/>
        </p:nvSpPr>
        <p:spPr>
          <a:xfrm>
            <a:off x="8662435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465F14FD-01E4-0029-E5A0-CAA70A2CF68C}"/>
              </a:ext>
            </a:extLst>
          </p:cNvPr>
          <p:cNvSpPr/>
          <p:nvPr/>
        </p:nvSpPr>
        <p:spPr>
          <a:xfrm>
            <a:off x="6352622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17FFDC28-28A9-AC94-B2F7-4909E0BFF032}"/>
              </a:ext>
            </a:extLst>
          </p:cNvPr>
          <p:cNvSpPr/>
          <p:nvPr/>
        </p:nvSpPr>
        <p:spPr>
          <a:xfrm>
            <a:off x="6682595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7B0704C3-7341-B839-2E64-27DDD087965D}"/>
              </a:ext>
            </a:extLst>
          </p:cNvPr>
          <p:cNvSpPr/>
          <p:nvPr/>
        </p:nvSpPr>
        <p:spPr>
          <a:xfrm>
            <a:off x="7012568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34B5ED4C-399E-AD95-D5F6-6B1AC3EA360F}"/>
              </a:ext>
            </a:extLst>
          </p:cNvPr>
          <p:cNvSpPr/>
          <p:nvPr/>
        </p:nvSpPr>
        <p:spPr>
          <a:xfrm>
            <a:off x="7342541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1BFB1F3E-08F2-CF01-2672-788BCCE31DB2}"/>
              </a:ext>
            </a:extLst>
          </p:cNvPr>
          <p:cNvSpPr/>
          <p:nvPr/>
        </p:nvSpPr>
        <p:spPr>
          <a:xfrm>
            <a:off x="7672514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7AC38442-194D-48FC-B0CC-7CCE3CEFFA41}"/>
              </a:ext>
            </a:extLst>
          </p:cNvPr>
          <p:cNvSpPr/>
          <p:nvPr/>
        </p:nvSpPr>
        <p:spPr>
          <a:xfrm>
            <a:off x="8002487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54087098-F6C2-B1D8-1756-61E207771180}"/>
              </a:ext>
            </a:extLst>
          </p:cNvPr>
          <p:cNvSpPr/>
          <p:nvPr/>
        </p:nvSpPr>
        <p:spPr>
          <a:xfrm>
            <a:off x="8332460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2C4744D-5700-6F51-05D8-5E8029EE7FE9}"/>
              </a:ext>
            </a:extLst>
          </p:cNvPr>
          <p:cNvSpPr/>
          <p:nvPr/>
        </p:nvSpPr>
        <p:spPr>
          <a:xfrm>
            <a:off x="8662435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24A4040B-2A48-1AD7-9A6A-EEA39CFFA9B1}"/>
              </a:ext>
            </a:extLst>
          </p:cNvPr>
          <p:cNvSpPr/>
          <p:nvPr/>
        </p:nvSpPr>
        <p:spPr>
          <a:xfrm>
            <a:off x="6352622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28443AD2-61AA-0C4C-D10C-535BBC1D135A}"/>
              </a:ext>
            </a:extLst>
          </p:cNvPr>
          <p:cNvSpPr/>
          <p:nvPr/>
        </p:nvSpPr>
        <p:spPr>
          <a:xfrm>
            <a:off x="6682595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AA7720D-AB19-9305-43FD-C6A4709A0580}"/>
              </a:ext>
            </a:extLst>
          </p:cNvPr>
          <p:cNvSpPr/>
          <p:nvPr/>
        </p:nvSpPr>
        <p:spPr>
          <a:xfrm>
            <a:off x="7012568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D10C341A-6329-70EB-1DE1-8E3E20B57ABB}"/>
              </a:ext>
            </a:extLst>
          </p:cNvPr>
          <p:cNvSpPr/>
          <p:nvPr/>
        </p:nvSpPr>
        <p:spPr>
          <a:xfrm>
            <a:off x="7342541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E871B24C-6714-6692-CC9A-AA29A7BE16FE}"/>
              </a:ext>
            </a:extLst>
          </p:cNvPr>
          <p:cNvSpPr/>
          <p:nvPr/>
        </p:nvSpPr>
        <p:spPr>
          <a:xfrm>
            <a:off x="7672514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E7FAA82C-2C60-AA69-F504-AC2BEBF9CA61}"/>
              </a:ext>
            </a:extLst>
          </p:cNvPr>
          <p:cNvSpPr/>
          <p:nvPr/>
        </p:nvSpPr>
        <p:spPr>
          <a:xfrm>
            <a:off x="8002487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B2165612-3412-D887-ACB5-1C8BA709D4FB}"/>
              </a:ext>
            </a:extLst>
          </p:cNvPr>
          <p:cNvSpPr/>
          <p:nvPr/>
        </p:nvSpPr>
        <p:spPr>
          <a:xfrm>
            <a:off x="8332460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38F13E2D-45BC-3A6B-DBC5-2A007A0C800F}"/>
              </a:ext>
            </a:extLst>
          </p:cNvPr>
          <p:cNvSpPr/>
          <p:nvPr/>
        </p:nvSpPr>
        <p:spPr>
          <a:xfrm>
            <a:off x="8662435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B984BE44-8CF6-524C-52BA-1FC82F3A62A1}"/>
              </a:ext>
            </a:extLst>
          </p:cNvPr>
          <p:cNvSpPr/>
          <p:nvPr/>
        </p:nvSpPr>
        <p:spPr>
          <a:xfrm>
            <a:off x="6352622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E4538586-EF74-E320-B726-55EF6EDFA04F}"/>
              </a:ext>
            </a:extLst>
          </p:cNvPr>
          <p:cNvSpPr/>
          <p:nvPr/>
        </p:nvSpPr>
        <p:spPr>
          <a:xfrm>
            <a:off x="6682595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CDF289A6-68BC-2291-17AE-C06D8FEFB4FE}"/>
              </a:ext>
            </a:extLst>
          </p:cNvPr>
          <p:cNvSpPr/>
          <p:nvPr/>
        </p:nvSpPr>
        <p:spPr>
          <a:xfrm>
            <a:off x="7012568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DF517154-DD5E-883C-2038-8C243A223F7E}"/>
              </a:ext>
            </a:extLst>
          </p:cNvPr>
          <p:cNvSpPr/>
          <p:nvPr/>
        </p:nvSpPr>
        <p:spPr>
          <a:xfrm>
            <a:off x="7342541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8A2E5546-5C16-DA1F-A50A-DF2D2FDF93D6}"/>
              </a:ext>
            </a:extLst>
          </p:cNvPr>
          <p:cNvSpPr/>
          <p:nvPr/>
        </p:nvSpPr>
        <p:spPr>
          <a:xfrm>
            <a:off x="7672514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4C2BD829-87E8-A5EF-D32A-7A57C1AD7898}"/>
              </a:ext>
            </a:extLst>
          </p:cNvPr>
          <p:cNvSpPr/>
          <p:nvPr/>
        </p:nvSpPr>
        <p:spPr>
          <a:xfrm>
            <a:off x="8002487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2B365C10-0C40-469D-4305-75C9E9A61C13}"/>
              </a:ext>
            </a:extLst>
          </p:cNvPr>
          <p:cNvSpPr/>
          <p:nvPr/>
        </p:nvSpPr>
        <p:spPr>
          <a:xfrm>
            <a:off x="8332460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3D814972-560D-2015-0013-4A2BD10837D8}"/>
              </a:ext>
            </a:extLst>
          </p:cNvPr>
          <p:cNvSpPr/>
          <p:nvPr/>
        </p:nvSpPr>
        <p:spPr>
          <a:xfrm>
            <a:off x="8662435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66896113-F746-3727-9673-9741C3569930}"/>
              </a:ext>
            </a:extLst>
          </p:cNvPr>
          <p:cNvSpPr/>
          <p:nvPr/>
        </p:nvSpPr>
        <p:spPr>
          <a:xfrm>
            <a:off x="6352622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4EB489C4-227B-5AA4-E3C5-9D90F3C59D44}"/>
              </a:ext>
            </a:extLst>
          </p:cNvPr>
          <p:cNvSpPr/>
          <p:nvPr/>
        </p:nvSpPr>
        <p:spPr>
          <a:xfrm>
            <a:off x="6682595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56EB0957-59D0-0D4F-A083-87930E6C0041}"/>
              </a:ext>
            </a:extLst>
          </p:cNvPr>
          <p:cNvSpPr/>
          <p:nvPr/>
        </p:nvSpPr>
        <p:spPr>
          <a:xfrm>
            <a:off x="7012568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69DA0BA6-1575-65EF-0DB4-C78AF130A581}"/>
              </a:ext>
            </a:extLst>
          </p:cNvPr>
          <p:cNvSpPr/>
          <p:nvPr/>
        </p:nvSpPr>
        <p:spPr>
          <a:xfrm>
            <a:off x="7342541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582A378D-03CC-D7B7-9692-AB1875B7CE1B}"/>
              </a:ext>
            </a:extLst>
          </p:cNvPr>
          <p:cNvSpPr/>
          <p:nvPr/>
        </p:nvSpPr>
        <p:spPr>
          <a:xfrm>
            <a:off x="7672514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2795D9E-BE36-66B8-79CA-ABE7B19773AF}"/>
              </a:ext>
            </a:extLst>
          </p:cNvPr>
          <p:cNvSpPr/>
          <p:nvPr/>
        </p:nvSpPr>
        <p:spPr>
          <a:xfrm>
            <a:off x="8002487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B7BB84B0-2544-A0ED-7529-526F57012AEA}"/>
              </a:ext>
            </a:extLst>
          </p:cNvPr>
          <p:cNvSpPr/>
          <p:nvPr/>
        </p:nvSpPr>
        <p:spPr>
          <a:xfrm>
            <a:off x="8332460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16E1354C-BB08-C7B4-FD62-0379B02C3F9B}"/>
              </a:ext>
            </a:extLst>
          </p:cNvPr>
          <p:cNvSpPr/>
          <p:nvPr/>
        </p:nvSpPr>
        <p:spPr>
          <a:xfrm>
            <a:off x="8662435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EDF50AF9-C9DC-F5F3-3F08-039446757D6B}"/>
              </a:ext>
            </a:extLst>
          </p:cNvPr>
          <p:cNvSpPr/>
          <p:nvPr/>
        </p:nvSpPr>
        <p:spPr>
          <a:xfrm>
            <a:off x="6145015" y="2942332"/>
            <a:ext cx="2895599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92C871C3-B2F5-D396-FC76-5175C52A4CE4}"/>
              </a:ext>
            </a:extLst>
          </p:cNvPr>
          <p:cNvSpPr/>
          <p:nvPr/>
        </p:nvSpPr>
        <p:spPr>
          <a:xfrm>
            <a:off x="6145014" y="2104132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region in red is the domain of the tree node in blue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AF5933D5-2B60-F735-FD9A-28C99AD32313}"/>
              </a:ext>
            </a:extLst>
          </p:cNvPr>
          <p:cNvSpPr/>
          <p:nvPr/>
        </p:nvSpPr>
        <p:spPr>
          <a:xfrm>
            <a:off x="6145014" y="1542157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Tree</a:t>
            </a: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0273A23C-8ED5-6A03-7573-7FB00116B442}"/>
              </a:ext>
            </a:extLst>
          </p:cNvPr>
          <p:cNvSpPr/>
          <p:nvPr/>
        </p:nvSpPr>
        <p:spPr>
          <a:xfrm>
            <a:off x="6610825" y="4756951"/>
            <a:ext cx="662473" cy="101501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499B3E91-E85C-B4FF-E378-EC0E168CF675}"/>
              </a:ext>
            </a:extLst>
          </p:cNvPr>
          <p:cNvSpPr/>
          <p:nvPr/>
        </p:nvSpPr>
        <p:spPr>
          <a:xfrm>
            <a:off x="9386812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9CFA3B26-767F-703A-9AAD-36CCD004CCE9}"/>
              </a:ext>
            </a:extLst>
          </p:cNvPr>
          <p:cNvSpPr/>
          <p:nvPr/>
        </p:nvSpPr>
        <p:spPr>
          <a:xfrm>
            <a:off x="9716785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E7A5BB50-4685-EC42-880D-4430A33001F1}"/>
              </a:ext>
            </a:extLst>
          </p:cNvPr>
          <p:cNvSpPr/>
          <p:nvPr/>
        </p:nvSpPr>
        <p:spPr>
          <a:xfrm>
            <a:off x="10046758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D7180183-E49D-DEC2-FCD7-8D508C775470}"/>
              </a:ext>
            </a:extLst>
          </p:cNvPr>
          <p:cNvSpPr/>
          <p:nvPr/>
        </p:nvSpPr>
        <p:spPr>
          <a:xfrm>
            <a:off x="10376731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389E46EB-D3EC-5D8A-C75E-6BDAD953BF8E}"/>
              </a:ext>
            </a:extLst>
          </p:cNvPr>
          <p:cNvSpPr/>
          <p:nvPr/>
        </p:nvSpPr>
        <p:spPr>
          <a:xfrm>
            <a:off x="10706704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A1F034CD-6265-8B95-CA86-F99996BA815B}"/>
              </a:ext>
            </a:extLst>
          </p:cNvPr>
          <p:cNvSpPr/>
          <p:nvPr/>
        </p:nvSpPr>
        <p:spPr>
          <a:xfrm>
            <a:off x="11036677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A3DBCF35-D900-41F6-16F7-EF96C6D46A50}"/>
              </a:ext>
            </a:extLst>
          </p:cNvPr>
          <p:cNvSpPr/>
          <p:nvPr/>
        </p:nvSpPr>
        <p:spPr>
          <a:xfrm>
            <a:off x="11366650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BD4935BD-7562-E1E7-3F8E-B3293BFEE289}"/>
              </a:ext>
            </a:extLst>
          </p:cNvPr>
          <p:cNvSpPr/>
          <p:nvPr/>
        </p:nvSpPr>
        <p:spPr>
          <a:xfrm>
            <a:off x="11696625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4206EE07-C548-FABC-F711-BA781AFF2C02}"/>
              </a:ext>
            </a:extLst>
          </p:cNvPr>
          <p:cNvSpPr/>
          <p:nvPr/>
        </p:nvSpPr>
        <p:spPr>
          <a:xfrm>
            <a:off x="9386812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55DFC2CB-F24E-8F05-BD1D-51CE3C554AE2}"/>
              </a:ext>
            </a:extLst>
          </p:cNvPr>
          <p:cNvSpPr/>
          <p:nvPr/>
        </p:nvSpPr>
        <p:spPr>
          <a:xfrm>
            <a:off x="9716785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BA592AAA-B72D-4EE5-A83E-366BE6E79E80}"/>
              </a:ext>
            </a:extLst>
          </p:cNvPr>
          <p:cNvSpPr/>
          <p:nvPr/>
        </p:nvSpPr>
        <p:spPr>
          <a:xfrm>
            <a:off x="10046758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961ED966-0BB4-8AB6-3F2D-ADB60810370B}"/>
              </a:ext>
            </a:extLst>
          </p:cNvPr>
          <p:cNvSpPr/>
          <p:nvPr/>
        </p:nvSpPr>
        <p:spPr>
          <a:xfrm>
            <a:off x="10376731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094CEDE9-3E8E-D764-0B92-FA27D27C055A}"/>
              </a:ext>
            </a:extLst>
          </p:cNvPr>
          <p:cNvSpPr/>
          <p:nvPr/>
        </p:nvSpPr>
        <p:spPr>
          <a:xfrm>
            <a:off x="10706704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F63B71D4-F442-8B61-4B1D-722AC5EE3989}"/>
              </a:ext>
            </a:extLst>
          </p:cNvPr>
          <p:cNvSpPr/>
          <p:nvPr/>
        </p:nvSpPr>
        <p:spPr>
          <a:xfrm>
            <a:off x="11036677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72D319E9-5845-B63D-F976-27E12569FD70}"/>
              </a:ext>
            </a:extLst>
          </p:cNvPr>
          <p:cNvSpPr/>
          <p:nvPr/>
        </p:nvSpPr>
        <p:spPr>
          <a:xfrm>
            <a:off x="11366650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C2A9E284-A684-AB35-9135-B1FF52207540}"/>
              </a:ext>
            </a:extLst>
          </p:cNvPr>
          <p:cNvSpPr/>
          <p:nvPr/>
        </p:nvSpPr>
        <p:spPr>
          <a:xfrm>
            <a:off x="11696625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C37F4843-ECA8-4A03-26E3-A93105086BA7}"/>
              </a:ext>
            </a:extLst>
          </p:cNvPr>
          <p:cNvSpPr/>
          <p:nvPr/>
        </p:nvSpPr>
        <p:spPr>
          <a:xfrm>
            <a:off x="9386812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2EFB4DD1-03AB-DE8A-446A-3647D65B9670}"/>
              </a:ext>
            </a:extLst>
          </p:cNvPr>
          <p:cNvSpPr/>
          <p:nvPr/>
        </p:nvSpPr>
        <p:spPr>
          <a:xfrm>
            <a:off x="9716785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88A392A7-5A66-B956-2EF1-8A7C8C948DE6}"/>
              </a:ext>
            </a:extLst>
          </p:cNvPr>
          <p:cNvSpPr/>
          <p:nvPr/>
        </p:nvSpPr>
        <p:spPr>
          <a:xfrm>
            <a:off x="10046758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42A54F66-7A8B-3FDC-7FD7-7D470D61098C}"/>
              </a:ext>
            </a:extLst>
          </p:cNvPr>
          <p:cNvSpPr/>
          <p:nvPr/>
        </p:nvSpPr>
        <p:spPr>
          <a:xfrm>
            <a:off x="10376731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FD11D964-C2B0-83AC-3546-6A801CADAF41}"/>
              </a:ext>
            </a:extLst>
          </p:cNvPr>
          <p:cNvSpPr/>
          <p:nvPr/>
        </p:nvSpPr>
        <p:spPr>
          <a:xfrm>
            <a:off x="10706704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01A479D6-046E-FEB3-1DEF-E54DD02AD5E5}"/>
              </a:ext>
            </a:extLst>
          </p:cNvPr>
          <p:cNvSpPr/>
          <p:nvPr/>
        </p:nvSpPr>
        <p:spPr>
          <a:xfrm>
            <a:off x="11036677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CC0614AC-7318-351C-731C-98FE7D400A8B}"/>
              </a:ext>
            </a:extLst>
          </p:cNvPr>
          <p:cNvSpPr/>
          <p:nvPr/>
        </p:nvSpPr>
        <p:spPr>
          <a:xfrm>
            <a:off x="11366650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A24843A5-A11F-C0FE-8C57-19C08FBACEA9}"/>
              </a:ext>
            </a:extLst>
          </p:cNvPr>
          <p:cNvSpPr/>
          <p:nvPr/>
        </p:nvSpPr>
        <p:spPr>
          <a:xfrm>
            <a:off x="11696625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36AE8813-F214-A7D9-37CA-7D8648359A80}"/>
              </a:ext>
            </a:extLst>
          </p:cNvPr>
          <p:cNvSpPr/>
          <p:nvPr/>
        </p:nvSpPr>
        <p:spPr>
          <a:xfrm>
            <a:off x="9386812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A5657905-8A21-248F-BC19-D4CFEA0FE907}"/>
              </a:ext>
            </a:extLst>
          </p:cNvPr>
          <p:cNvSpPr/>
          <p:nvPr/>
        </p:nvSpPr>
        <p:spPr>
          <a:xfrm>
            <a:off x="9716785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72756B6D-0BE2-14C3-175F-C1E6D9321A89}"/>
              </a:ext>
            </a:extLst>
          </p:cNvPr>
          <p:cNvSpPr/>
          <p:nvPr/>
        </p:nvSpPr>
        <p:spPr>
          <a:xfrm>
            <a:off x="10046758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C126B482-AA4E-460A-7221-0325FAFBD714}"/>
              </a:ext>
            </a:extLst>
          </p:cNvPr>
          <p:cNvSpPr/>
          <p:nvPr/>
        </p:nvSpPr>
        <p:spPr>
          <a:xfrm>
            <a:off x="10376731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7733E2B6-54F1-6516-DF9F-66FF51CB74E1}"/>
              </a:ext>
            </a:extLst>
          </p:cNvPr>
          <p:cNvSpPr/>
          <p:nvPr/>
        </p:nvSpPr>
        <p:spPr>
          <a:xfrm>
            <a:off x="10706704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76A4D781-E8D8-EBCB-D372-4BAF6FAF1C2C}"/>
              </a:ext>
            </a:extLst>
          </p:cNvPr>
          <p:cNvSpPr/>
          <p:nvPr/>
        </p:nvSpPr>
        <p:spPr>
          <a:xfrm>
            <a:off x="11036677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B9EDCEDC-211E-23F2-85B0-47A62ABBA060}"/>
              </a:ext>
            </a:extLst>
          </p:cNvPr>
          <p:cNvSpPr/>
          <p:nvPr/>
        </p:nvSpPr>
        <p:spPr>
          <a:xfrm>
            <a:off x="11366650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711416A6-1BEA-09A7-6460-1577BDBF41CB}"/>
              </a:ext>
            </a:extLst>
          </p:cNvPr>
          <p:cNvSpPr/>
          <p:nvPr/>
        </p:nvSpPr>
        <p:spPr>
          <a:xfrm>
            <a:off x="11696625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38DBAFB7-547D-D5B5-099D-1E3A44D7220E}"/>
              </a:ext>
            </a:extLst>
          </p:cNvPr>
          <p:cNvSpPr/>
          <p:nvPr/>
        </p:nvSpPr>
        <p:spPr>
          <a:xfrm>
            <a:off x="9386812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CDD2D7F1-32A7-E333-E880-CE0C0A9BBEE7}"/>
              </a:ext>
            </a:extLst>
          </p:cNvPr>
          <p:cNvSpPr/>
          <p:nvPr/>
        </p:nvSpPr>
        <p:spPr>
          <a:xfrm>
            <a:off x="9716785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49AA8AF3-87AC-FDF5-2336-AC2FBEF33F12}"/>
              </a:ext>
            </a:extLst>
          </p:cNvPr>
          <p:cNvSpPr/>
          <p:nvPr/>
        </p:nvSpPr>
        <p:spPr>
          <a:xfrm>
            <a:off x="10046758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0C4BA10C-FD70-F37B-345E-D31F6D2215EE}"/>
              </a:ext>
            </a:extLst>
          </p:cNvPr>
          <p:cNvSpPr/>
          <p:nvPr/>
        </p:nvSpPr>
        <p:spPr>
          <a:xfrm>
            <a:off x="10376731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14F62251-3D0E-B294-2327-0EB1431F4F15}"/>
              </a:ext>
            </a:extLst>
          </p:cNvPr>
          <p:cNvSpPr/>
          <p:nvPr/>
        </p:nvSpPr>
        <p:spPr>
          <a:xfrm>
            <a:off x="10706704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3BE82115-D7D7-D75B-924D-62B976E53A42}"/>
              </a:ext>
            </a:extLst>
          </p:cNvPr>
          <p:cNvSpPr/>
          <p:nvPr/>
        </p:nvSpPr>
        <p:spPr>
          <a:xfrm>
            <a:off x="11036677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58969F89-2F80-EE4B-395D-0C76AD336CF9}"/>
              </a:ext>
            </a:extLst>
          </p:cNvPr>
          <p:cNvSpPr/>
          <p:nvPr/>
        </p:nvSpPr>
        <p:spPr>
          <a:xfrm>
            <a:off x="11366650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EA34E321-24FC-453C-869D-3E650E75D7CA}"/>
              </a:ext>
            </a:extLst>
          </p:cNvPr>
          <p:cNvSpPr/>
          <p:nvPr/>
        </p:nvSpPr>
        <p:spPr>
          <a:xfrm>
            <a:off x="11696625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9F56327B-0C60-9F4F-8B59-A2C63E006293}"/>
              </a:ext>
            </a:extLst>
          </p:cNvPr>
          <p:cNvSpPr/>
          <p:nvPr/>
        </p:nvSpPr>
        <p:spPr>
          <a:xfrm>
            <a:off x="9386812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5D825A3B-E2EE-6A9A-6B9B-2F285FAEABE1}"/>
              </a:ext>
            </a:extLst>
          </p:cNvPr>
          <p:cNvSpPr/>
          <p:nvPr/>
        </p:nvSpPr>
        <p:spPr>
          <a:xfrm>
            <a:off x="9716785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85C513EE-1C26-846C-4F54-3F128B5DF489}"/>
              </a:ext>
            </a:extLst>
          </p:cNvPr>
          <p:cNvSpPr/>
          <p:nvPr/>
        </p:nvSpPr>
        <p:spPr>
          <a:xfrm>
            <a:off x="10046758" y="482838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2827FDFB-1D9F-F67B-9E3F-6893E66842AB}"/>
              </a:ext>
            </a:extLst>
          </p:cNvPr>
          <p:cNvSpPr/>
          <p:nvPr/>
        </p:nvSpPr>
        <p:spPr>
          <a:xfrm>
            <a:off x="10376731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C9E31638-04BF-EC1E-80D6-B6DFE0CA3F2E}"/>
              </a:ext>
            </a:extLst>
          </p:cNvPr>
          <p:cNvSpPr/>
          <p:nvPr/>
        </p:nvSpPr>
        <p:spPr>
          <a:xfrm>
            <a:off x="10706704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F29C112E-8CBF-28CC-C761-1D81B0482FAE}"/>
              </a:ext>
            </a:extLst>
          </p:cNvPr>
          <p:cNvSpPr/>
          <p:nvPr/>
        </p:nvSpPr>
        <p:spPr>
          <a:xfrm>
            <a:off x="11036677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89317236-6F04-A064-A27C-5A77C02BE65D}"/>
              </a:ext>
            </a:extLst>
          </p:cNvPr>
          <p:cNvSpPr/>
          <p:nvPr/>
        </p:nvSpPr>
        <p:spPr>
          <a:xfrm>
            <a:off x="11366650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C7D4BD6-39E0-2305-46C6-162853E6F831}"/>
              </a:ext>
            </a:extLst>
          </p:cNvPr>
          <p:cNvSpPr/>
          <p:nvPr/>
        </p:nvSpPr>
        <p:spPr>
          <a:xfrm>
            <a:off x="11696625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6F75582F-6EDE-1A4B-A0D8-CE541AE7E2C7}"/>
              </a:ext>
            </a:extLst>
          </p:cNvPr>
          <p:cNvSpPr/>
          <p:nvPr/>
        </p:nvSpPr>
        <p:spPr>
          <a:xfrm>
            <a:off x="9386812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E36874C1-B9E0-8747-9088-EB3DE9DA71B4}"/>
              </a:ext>
            </a:extLst>
          </p:cNvPr>
          <p:cNvSpPr/>
          <p:nvPr/>
        </p:nvSpPr>
        <p:spPr>
          <a:xfrm>
            <a:off x="9716785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D7567340-5A69-E697-913D-84F1C04456C2}"/>
              </a:ext>
            </a:extLst>
          </p:cNvPr>
          <p:cNvSpPr/>
          <p:nvPr/>
        </p:nvSpPr>
        <p:spPr>
          <a:xfrm>
            <a:off x="10046758" y="5169928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0C446C87-7EB9-C55D-8071-C1073A675796}"/>
              </a:ext>
            </a:extLst>
          </p:cNvPr>
          <p:cNvSpPr/>
          <p:nvPr/>
        </p:nvSpPr>
        <p:spPr>
          <a:xfrm>
            <a:off x="10376731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31B58C10-161B-83DF-E8A1-4376A914ED9C}"/>
              </a:ext>
            </a:extLst>
          </p:cNvPr>
          <p:cNvSpPr/>
          <p:nvPr/>
        </p:nvSpPr>
        <p:spPr>
          <a:xfrm>
            <a:off x="10706704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965F49FA-612B-28B6-E498-44026E8A7AB6}"/>
              </a:ext>
            </a:extLst>
          </p:cNvPr>
          <p:cNvSpPr/>
          <p:nvPr/>
        </p:nvSpPr>
        <p:spPr>
          <a:xfrm>
            <a:off x="11036677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86C1849F-A14D-1E9B-AB54-A54EC35E8ED4}"/>
              </a:ext>
            </a:extLst>
          </p:cNvPr>
          <p:cNvSpPr/>
          <p:nvPr/>
        </p:nvSpPr>
        <p:spPr>
          <a:xfrm>
            <a:off x="11366650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0727F777-12CE-7EBF-7EC4-3CC35AEA6D18}"/>
              </a:ext>
            </a:extLst>
          </p:cNvPr>
          <p:cNvSpPr/>
          <p:nvPr/>
        </p:nvSpPr>
        <p:spPr>
          <a:xfrm>
            <a:off x="11696625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5E4E03A0-3F14-394C-5AF7-DF5AB47B82CB}"/>
              </a:ext>
            </a:extLst>
          </p:cNvPr>
          <p:cNvSpPr/>
          <p:nvPr/>
        </p:nvSpPr>
        <p:spPr>
          <a:xfrm>
            <a:off x="9386812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FD0F7021-D982-5E49-B711-5A76C2D24C19}"/>
              </a:ext>
            </a:extLst>
          </p:cNvPr>
          <p:cNvSpPr/>
          <p:nvPr/>
        </p:nvSpPr>
        <p:spPr>
          <a:xfrm>
            <a:off x="9716785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17846265-153F-750D-F5D9-174421D9D50E}"/>
              </a:ext>
            </a:extLst>
          </p:cNvPr>
          <p:cNvSpPr/>
          <p:nvPr/>
        </p:nvSpPr>
        <p:spPr>
          <a:xfrm>
            <a:off x="10046758" y="5511469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4750392C-9E57-4AFD-5D00-86B0AF2E446C}"/>
              </a:ext>
            </a:extLst>
          </p:cNvPr>
          <p:cNvSpPr/>
          <p:nvPr/>
        </p:nvSpPr>
        <p:spPr>
          <a:xfrm>
            <a:off x="10376731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9EF4BCE8-036A-96EA-8D3A-00F7B166D0C0}"/>
              </a:ext>
            </a:extLst>
          </p:cNvPr>
          <p:cNvSpPr/>
          <p:nvPr/>
        </p:nvSpPr>
        <p:spPr>
          <a:xfrm>
            <a:off x="10706704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B41FE50E-FD58-CD39-5735-CAA7A04533CA}"/>
              </a:ext>
            </a:extLst>
          </p:cNvPr>
          <p:cNvSpPr/>
          <p:nvPr/>
        </p:nvSpPr>
        <p:spPr>
          <a:xfrm>
            <a:off x="11036677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1EA77126-E6B3-98F4-F7CB-BBCF0D308563}"/>
              </a:ext>
            </a:extLst>
          </p:cNvPr>
          <p:cNvSpPr/>
          <p:nvPr/>
        </p:nvSpPr>
        <p:spPr>
          <a:xfrm>
            <a:off x="11366650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AAE15CC0-6ABD-8720-DEE0-C70F4FBDCF7D}"/>
              </a:ext>
            </a:extLst>
          </p:cNvPr>
          <p:cNvSpPr/>
          <p:nvPr/>
        </p:nvSpPr>
        <p:spPr>
          <a:xfrm>
            <a:off x="11696625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391C297D-9491-2506-5F1C-BD2D9A94E76F}"/>
              </a:ext>
            </a:extLst>
          </p:cNvPr>
          <p:cNvSpPr/>
          <p:nvPr/>
        </p:nvSpPr>
        <p:spPr>
          <a:xfrm>
            <a:off x="9179205" y="2942332"/>
            <a:ext cx="2895599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BB56505F-FC3F-D88F-54E8-87137D296971}"/>
              </a:ext>
            </a:extLst>
          </p:cNvPr>
          <p:cNvSpPr/>
          <p:nvPr/>
        </p:nvSpPr>
        <p:spPr>
          <a:xfrm>
            <a:off x="9179204" y="2104132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region in red is the domain of the tree node in blue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4EFF1828-EAF0-7059-CF76-A1079FC9F81D}"/>
              </a:ext>
            </a:extLst>
          </p:cNvPr>
          <p:cNvSpPr/>
          <p:nvPr/>
        </p:nvSpPr>
        <p:spPr>
          <a:xfrm>
            <a:off x="9179204" y="1542157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Tree</a:t>
            </a: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FA046988-C7EA-82ED-AE41-5BC052DEB2C1}"/>
              </a:ext>
            </a:extLst>
          </p:cNvPr>
          <p:cNvSpPr/>
          <p:nvPr/>
        </p:nvSpPr>
        <p:spPr>
          <a:xfrm>
            <a:off x="9973489" y="5112058"/>
            <a:ext cx="360119" cy="677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BC9022DF-F0CB-4D8E-5F36-917C1008D6A4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Domains</a:t>
            </a: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68DDB0CB-37EB-32DE-19B0-22ABAF284925}"/>
              </a:ext>
            </a:extLst>
          </p:cNvPr>
          <p:cNvSpPr/>
          <p:nvPr/>
        </p:nvSpPr>
        <p:spPr>
          <a:xfrm>
            <a:off x="0" y="551895"/>
            <a:ext cx="12192000" cy="4577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Each 8x8 grid shows the same tree construct but each copy shows the domain of a different tree node.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Grayed out cells would not be considered a part of this cluster.</a:t>
            </a:r>
          </a:p>
        </p:txBody>
      </p:sp>
    </p:spTree>
    <p:extLst>
      <p:ext uri="{BB962C8B-B14F-4D97-AF65-F5344CB8AC3E}">
        <p14:creationId xmlns:p14="http://schemas.microsoft.com/office/powerpoint/2010/main" val="298258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08579-E388-8481-3EE7-54CFC2E33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 431">
            <a:extLst>
              <a:ext uri="{FF2B5EF4-FFF2-40B4-BE49-F238E27FC236}">
                <a16:creationId xmlns:a16="http://schemas.microsoft.com/office/drawing/2014/main" id="{B0A5E03F-2128-2B7B-A65C-5A27165D8B92}"/>
              </a:ext>
            </a:extLst>
          </p:cNvPr>
          <p:cNvSpPr/>
          <p:nvPr/>
        </p:nvSpPr>
        <p:spPr>
          <a:xfrm>
            <a:off x="284240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1C94190-D6BE-F407-1812-7F053136D1BB}"/>
              </a:ext>
            </a:extLst>
          </p:cNvPr>
          <p:cNvSpPr/>
          <p:nvPr/>
        </p:nvSpPr>
        <p:spPr>
          <a:xfrm>
            <a:off x="614213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55451C6-312A-E148-0C0B-79DBBE6BBE30}"/>
              </a:ext>
            </a:extLst>
          </p:cNvPr>
          <p:cNvSpPr/>
          <p:nvPr/>
        </p:nvSpPr>
        <p:spPr>
          <a:xfrm>
            <a:off x="944186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9CF016BA-A6A2-D2CC-1571-C8D9FB98A07D}"/>
              </a:ext>
            </a:extLst>
          </p:cNvPr>
          <p:cNvSpPr/>
          <p:nvPr/>
        </p:nvSpPr>
        <p:spPr>
          <a:xfrm>
            <a:off x="1274159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AA0CB513-FA14-1BD4-FECC-2E29B5D971A7}"/>
              </a:ext>
            </a:extLst>
          </p:cNvPr>
          <p:cNvSpPr/>
          <p:nvPr/>
        </p:nvSpPr>
        <p:spPr>
          <a:xfrm>
            <a:off x="1604132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D41FFA9-439A-20A5-39AD-87FBA690E6B8}"/>
              </a:ext>
            </a:extLst>
          </p:cNvPr>
          <p:cNvSpPr/>
          <p:nvPr/>
        </p:nvSpPr>
        <p:spPr>
          <a:xfrm>
            <a:off x="1934105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085498A7-8F5E-6B3D-2DAA-3DF112A3716A}"/>
              </a:ext>
            </a:extLst>
          </p:cNvPr>
          <p:cNvSpPr/>
          <p:nvPr/>
        </p:nvSpPr>
        <p:spPr>
          <a:xfrm>
            <a:off x="2264078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86BB8E46-3342-8C56-9B43-6B5414DD4917}"/>
              </a:ext>
            </a:extLst>
          </p:cNvPr>
          <p:cNvSpPr/>
          <p:nvPr/>
        </p:nvSpPr>
        <p:spPr>
          <a:xfrm>
            <a:off x="2594053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B417E61-A3A3-445E-2240-93263BA36E50}"/>
              </a:ext>
            </a:extLst>
          </p:cNvPr>
          <p:cNvSpPr/>
          <p:nvPr/>
        </p:nvSpPr>
        <p:spPr>
          <a:xfrm>
            <a:off x="284240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9A1DF43-C4F2-94DA-21B4-1B6A7879A72D}"/>
              </a:ext>
            </a:extLst>
          </p:cNvPr>
          <p:cNvSpPr/>
          <p:nvPr/>
        </p:nvSpPr>
        <p:spPr>
          <a:xfrm>
            <a:off x="614213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12512F3-B8EF-82E1-28D6-C29D42B8E42A}"/>
              </a:ext>
            </a:extLst>
          </p:cNvPr>
          <p:cNvSpPr/>
          <p:nvPr/>
        </p:nvSpPr>
        <p:spPr>
          <a:xfrm>
            <a:off x="944186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747430E-17AC-BB2F-F5CC-A3C7B2AE335D}"/>
              </a:ext>
            </a:extLst>
          </p:cNvPr>
          <p:cNvSpPr/>
          <p:nvPr/>
        </p:nvSpPr>
        <p:spPr>
          <a:xfrm>
            <a:off x="1274159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2A11368-CF07-31AF-F947-199E6E550763}"/>
              </a:ext>
            </a:extLst>
          </p:cNvPr>
          <p:cNvSpPr/>
          <p:nvPr/>
        </p:nvSpPr>
        <p:spPr>
          <a:xfrm>
            <a:off x="1604132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6DD9E515-5A89-1222-5E83-6B12C40245E5}"/>
              </a:ext>
            </a:extLst>
          </p:cNvPr>
          <p:cNvSpPr/>
          <p:nvPr/>
        </p:nvSpPr>
        <p:spPr>
          <a:xfrm>
            <a:off x="1934105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60A81DB7-04A9-8A8A-E3A3-2FBF041ABE41}"/>
              </a:ext>
            </a:extLst>
          </p:cNvPr>
          <p:cNvSpPr/>
          <p:nvPr/>
        </p:nvSpPr>
        <p:spPr>
          <a:xfrm>
            <a:off x="2264078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61F89F02-0A5D-F4C2-3C3F-3C4110BFAC44}"/>
              </a:ext>
            </a:extLst>
          </p:cNvPr>
          <p:cNvSpPr/>
          <p:nvPr/>
        </p:nvSpPr>
        <p:spPr>
          <a:xfrm>
            <a:off x="2594053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4B6DD6B8-A1F1-AC4E-DB03-6AF8A9687F23}"/>
              </a:ext>
            </a:extLst>
          </p:cNvPr>
          <p:cNvSpPr/>
          <p:nvPr/>
        </p:nvSpPr>
        <p:spPr>
          <a:xfrm>
            <a:off x="284240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62583D1C-A361-ADDD-6879-907C52F17F81}"/>
              </a:ext>
            </a:extLst>
          </p:cNvPr>
          <p:cNvSpPr/>
          <p:nvPr/>
        </p:nvSpPr>
        <p:spPr>
          <a:xfrm>
            <a:off x="614213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4D2FAADB-1571-9FE2-BD00-AA586E54915A}"/>
              </a:ext>
            </a:extLst>
          </p:cNvPr>
          <p:cNvSpPr/>
          <p:nvPr/>
        </p:nvSpPr>
        <p:spPr>
          <a:xfrm>
            <a:off x="944186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92CCC2A-1CFB-2BD7-D6AC-907BD047A84F}"/>
              </a:ext>
            </a:extLst>
          </p:cNvPr>
          <p:cNvSpPr/>
          <p:nvPr/>
        </p:nvSpPr>
        <p:spPr>
          <a:xfrm>
            <a:off x="1274159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0A91905-24E9-E994-571C-C02135727419}"/>
              </a:ext>
            </a:extLst>
          </p:cNvPr>
          <p:cNvSpPr/>
          <p:nvPr/>
        </p:nvSpPr>
        <p:spPr>
          <a:xfrm>
            <a:off x="1604132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00153B4C-437A-0B7D-4318-745583472BDE}"/>
              </a:ext>
            </a:extLst>
          </p:cNvPr>
          <p:cNvSpPr/>
          <p:nvPr/>
        </p:nvSpPr>
        <p:spPr>
          <a:xfrm>
            <a:off x="1934105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C4F7B3DB-F9B6-B0EB-3D78-EBC2458D5C91}"/>
              </a:ext>
            </a:extLst>
          </p:cNvPr>
          <p:cNvSpPr/>
          <p:nvPr/>
        </p:nvSpPr>
        <p:spPr>
          <a:xfrm>
            <a:off x="2264078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E3B31F5-24AC-9386-E5DE-4BEB8F94368C}"/>
              </a:ext>
            </a:extLst>
          </p:cNvPr>
          <p:cNvSpPr/>
          <p:nvPr/>
        </p:nvSpPr>
        <p:spPr>
          <a:xfrm>
            <a:off x="2594053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63CBCAD-2F76-769F-A3FE-E6FB9D26760C}"/>
              </a:ext>
            </a:extLst>
          </p:cNvPr>
          <p:cNvSpPr/>
          <p:nvPr/>
        </p:nvSpPr>
        <p:spPr>
          <a:xfrm>
            <a:off x="284240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3D15A4D-1788-1DDD-1537-9769F1263D29}"/>
              </a:ext>
            </a:extLst>
          </p:cNvPr>
          <p:cNvSpPr/>
          <p:nvPr/>
        </p:nvSpPr>
        <p:spPr>
          <a:xfrm>
            <a:off x="614213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9906D376-AA3D-EE17-11CA-54F290906D40}"/>
              </a:ext>
            </a:extLst>
          </p:cNvPr>
          <p:cNvSpPr/>
          <p:nvPr/>
        </p:nvSpPr>
        <p:spPr>
          <a:xfrm>
            <a:off x="944186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45968B19-1272-C2C2-3A1A-C2731FC5B524}"/>
              </a:ext>
            </a:extLst>
          </p:cNvPr>
          <p:cNvSpPr/>
          <p:nvPr/>
        </p:nvSpPr>
        <p:spPr>
          <a:xfrm>
            <a:off x="1274159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A270E9F-7D99-DFCE-AB91-52B2621E119F}"/>
              </a:ext>
            </a:extLst>
          </p:cNvPr>
          <p:cNvSpPr/>
          <p:nvPr/>
        </p:nvSpPr>
        <p:spPr>
          <a:xfrm>
            <a:off x="1604132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01C4112-901F-BB82-A8F1-8CF491CBA5D7}"/>
              </a:ext>
            </a:extLst>
          </p:cNvPr>
          <p:cNvSpPr/>
          <p:nvPr/>
        </p:nvSpPr>
        <p:spPr>
          <a:xfrm>
            <a:off x="1934105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9E436FD6-7FA4-12FD-71BF-B8F77F48241B}"/>
              </a:ext>
            </a:extLst>
          </p:cNvPr>
          <p:cNvSpPr/>
          <p:nvPr/>
        </p:nvSpPr>
        <p:spPr>
          <a:xfrm>
            <a:off x="2264078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3D4E6F2-1879-FB1D-BAE8-12DB46C4397D}"/>
              </a:ext>
            </a:extLst>
          </p:cNvPr>
          <p:cNvSpPr/>
          <p:nvPr/>
        </p:nvSpPr>
        <p:spPr>
          <a:xfrm>
            <a:off x="2594053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2CD4F4AE-40D9-8B03-4916-DEDCADDB0B94}"/>
              </a:ext>
            </a:extLst>
          </p:cNvPr>
          <p:cNvSpPr/>
          <p:nvPr/>
        </p:nvSpPr>
        <p:spPr>
          <a:xfrm>
            <a:off x="284240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6E6B7A5D-344D-C8C4-19FF-B842FCD14600}"/>
              </a:ext>
            </a:extLst>
          </p:cNvPr>
          <p:cNvSpPr/>
          <p:nvPr/>
        </p:nvSpPr>
        <p:spPr>
          <a:xfrm>
            <a:off x="614213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F000D34-5824-FDA5-5EC6-606D83DAF2A6}"/>
              </a:ext>
            </a:extLst>
          </p:cNvPr>
          <p:cNvSpPr/>
          <p:nvPr/>
        </p:nvSpPr>
        <p:spPr>
          <a:xfrm>
            <a:off x="944186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7C41EAAE-9558-112C-121F-F6C4FC60950F}"/>
              </a:ext>
            </a:extLst>
          </p:cNvPr>
          <p:cNvSpPr/>
          <p:nvPr/>
        </p:nvSpPr>
        <p:spPr>
          <a:xfrm>
            <a:off x="1274159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9BFEAC77-F280-21E8-AA90-33632B64B4FE}"/>
              </a:ext>
            </a:extLst>
          </p:cNvPr>
          <p:cNvSpPr/>
          <p:nvPr/>
        </p:nvSpPr>
        <p:spPr>
          <a:xfrm>
            <a:off x="1604132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F16E8327-B09C-5B33-06E2-47B4A999EB16}"/>
              </a:ext>
            </a:extLst>
          </p:cNvPr>
          <p:cNvSpPr/>
          <p:nvPr/>
        </p:nvSpPr>
        <p:spPr>
          <a:xfrm>
            <a:off x="1934105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589FBD48-15B6-053E-C911-7219C39F2436}"/>
              </a:ext>
            </a:extLst>
          </p:cNvPr>
          <p:cNvSpPr/>
          <p:nvPr/>
        </p:nvSpPr>
        <p:spPr>
          <a:xfrm>
            <a:off x="2264078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92351137-2F79-35DB-9424-19590A5750CB}"/>
              </a:ext>
            </a:extLst>
          </p:cNvPr>
          <p:cNvSpPr/>
          <p:nvPr/>
        </p:nvSpPr>
        <p:spPr>
          <a:xfrm>
            <a:off x="2594053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028FE4D6-D5A6-955C-3DF5-719A4DAE785D}"/>
              </a:ext>
            </a:extLst>
          </p:cNvPr>
          <p:cNvSpPr/>
          <p:nvPr/>
        </p:nvSpPr>
        <p:spPr>
          <a:xfrm>
            <a:off x="284240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07823C27-5FC4-EB32-3C81-E5045D330A42}"/>
              </a:ext>
            </a:extLst>
          </p:cNvPr>
          <p:cNvSpPr/>
          <p:nvPr/>
        </p:nvSpPr>
        <p:spPr>
          <a:xfrm>
            <a:off x="614213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499A2682-763B-553D-CCFD-2E336E29FD53}"/>
              </a:ext>
            </a:extLst>
          </p:cNvPr>
          <p:cNvSpPr/>
          <p:nvPr/>
        </p:nvSpPr>
        <p:spPr>
          <a:xfrm>
            <a:off x="944186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FA07778-CD52-1193-BD84-78A54D7AB581}"/>
              </a:ext>
            </a:extLst>
          </p:cNvPr>
          <p:cNvSpPr/>
          <p:nvPr/>
        </p:nvSpPr>
        <p:spPr>
          <a:xfrm>
            <a:off x="1274159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831E9052-7E44-FAEE-8A18-E153E63945DB}"/>
              </a:ext>
            </a:extLst>
          </p:cNvPr>
          <p:cNvSpPr/>
          <p:nvPr/>
        </p:nvSpPr>
        <p:spPr>
          <a:xfrm>
            <a:off x="1604132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4263C588-D6D3-C3E0-011D-23404E209BF2}"/>
              </a:ext>
            </a:extLst>
          </p:cNvPr>
          <p:cNvSpPr/>
          <p:nvPr/>
        </p:nvSpPr>
        <p:spPr>
          <a:xfrm>
            <a:off x="1934105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87CC8BA-1CCD-20A0-FAA9-323154F70087}"/>
              </a:ext>
            </a:extLst>
          </p:cNvPr>
          <p:cNvSpPr/>
          <p:nvPr/>
        </p:nvSpPr>
        <p:spPr>
          <a:xfrm>
            <a:off x="2264078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2F54F639-6FE3-367B-3F3F-362B55420C68}"/>
              </a:ext>
            </a:extLst>
          </p:cNvPr>
          <p:cNvSpPr/>
          <p:nvPr/>
        </p:nvSpPr>
        <p:spPr>
          <a:xfrm>
            <a:off x="2594053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8303255-C417-B8B5-E09A-12B585B3B7E2}"/>
              </a:ext>
            </a:extLst>
          </p:cNvPr>
          <p:cNvSpPr/>
          <p:nvPr/>
        </p:nvSpPr>
        <p:spPr>
          <a:xfrm>
            <a:off x="284240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3ADEE6B1-B77B-C459-6142-99A3A6879C80}"/>
              </a:ext>
            </a:extLst>
          </p:cNvPr>
          <p:cNvSpPr/>
          <p:nvPr/>
        </p:nvSpPr>
        <p:spPr>
          <a:xfrm>
            <a:off x="614213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2426FED-23EA-FA98-F293-4558593FCEC5}"/>
              </a:ext>
            </a:extLst>
          </p:cNvPr>
          <p:cNvSpPr/>
          <p:nvPr/>
        </p:nvSpPr>
        <p:spPr>
          <a:xfrm>
            <a:off x="944186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3591BB11-935B-157E-18C5-5E66D0D82A27}"/>
              </a:ext>
            </a:extLst>
          </p:cNvPr>
          <p:cNvSpPr/>
          <p:nvPr/>
        </p:nvSpPr>
        <p:spPr>
          <a:xfrm>
            <a:off x="1274159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933E517D-8CDF-6563-473C-01B25B9A85C1}"/>
              </a:ext>
            </a:extLst>
          </p:cNvPr>
          <p:cNvSpPr/>
          <p:nvPr/>
        </p:nvSpPr>
        <p:spPr>
          <a:xfrm>
            <a:off x="1604132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50933EC-D8B8-1C5E-5C2C-24C331052D78}"/>
              </a:ext>
            </a:extLst>
          </p:cNvPr>
          <p:cNvSpPr/>
          <p:nvPr/>
        </p:nvSpPr>
        <p:spPr>
          <a:xfrm>
            <a:off x="1934105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F3287ED8-1318-3569-A987-4FB0AD8EA0AB}"/>
              </a:ext>
            </a:extLst>
          </p:cNvPr>
          <p:cNvSpPr/>
          <p:nvPr/>
        </p:nvSpPr>
        <p:spPr>
          <a:xfrm>
            <a:off x="2264078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73E89B6-39DC-8CA1-A3B5-9E458B1B6703}"/>
              </a:ext>
            </a:extLst>
          </p:cNvPr>
          <p:cNvSpPr/>
          <p:nvPr/>
        </p:nvSpPr>
        <p:spPr>
          <a:xfrm>
            <a:off x="2594053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1C3FFB95-FF55-D781-9EBC-C1F7A8196125}"/>
              </a:ext>
            </a:extLst>
          </p:cNvPr>
          <p:cNvSpPr/>
          <p:nvPr/>
        </p:nvSpPr>
        <p:spPr>
          <a:xfrm>
            <a:off x="284240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DBF4504B-03D5-19FB-EEB9-4D95C3A4D199}"/>
              </a:ext>
            </a:extLst>
          </p:cNvPr>
          <p:cNvSpPr/>
          <p:nvPr/>
        </p:nvSpPr>
        <p:spPr>
          <a:xfrm>
            <a:off x="614213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B567FC1D-F783-A2E5-5A29-A93DE811101E}"/>
              </a:ext>
            </a:extLst>
          </p:cNvPr>
          <p:cNvSpPr/>
          <p:nvPr/>
        </p:nvSpPr>
        <p:spPr>
          <a:xfrm>
            <a:off x="944186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0245DCE-D2CC-1438-36A1-6B4D711B47EB}"/>
              </a:ext>
            </a:extLst>
          </p:cNvPr>
          <p:cNvSpPr/>
          <p:nvPr/>
        </p:nvSpPr>
        <p:spPr>
          <a:xfrm>
            <a:off x="1274159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F1F150D5-8628-354A-3EC3-63CF888377F8}"/>
              </a:ext>
            </a:extLst>
          </p:cNvPr>
          <p:cNvSpPr/>
          <p:nvPr/>
        </p:nvSpPr>
        <p:spPr>
          <a:xfrm>
            <a:off x="1604132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7A78D78B-B42E-0085-6709-BCEB4F110804}"/>
              </a:ext>
            </a:extLst>
          </p:cNvPr>
          <p:cNvSpPr/>
          <p:nvPr/>
        </p:nvSpPr>
        <p:spPr>
          <a:xfrm>
            <a:off x="1934105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E7F577D-0A5D-7442-EC97-5E39978B8A0A}"/>
              </a:ext>
            </a:extLst>
          </p:cNvPr>
          <p:cNvSpPr/>
          <p:nvPr/>
        </p:nvSpPr>
        <p:spPr>
          <a:xfrm>
            <a:off x="2264078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C6B5C20A-A077-2BBF-39B0-BD66F5D7FB14}"/>
              </a:ext>
            </a:extLst>
          </p:cNvPr>
          <p:cNvSpPr/>
          <p:nvPr/>
        </p:nvSpPr>
        <p:spPr>
          <a:xfrm>
            <a:off x="2594053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DCBADD0C-3754-2FC3-1717-77F0E5C72502}"/>
              </a:ext>
            </a:extLst>
          </p:cNvPr>
          <p:cNvSpPr/>
          <p:nvPr/>
        </p:nvSpPr>
        <p:spPr>
          <a:xfrm>
            <a:off x="76633" y="2942332"/>
            <a:ext cx="2895599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AFF53B03-A122-FF54-8EF9-657CAE4E9F12}"/>
              </a:ext>
            </a:extLst>
          </p:cNvPr>
          <p:cNvSpPr/>
          <p:nvPr/>
        </p:nvSpPr>
        <p:spPr>
          <a:xfrm>
            <a:off x="76632" y="1761232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region in red is the domain of the tree node in blue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5874E67E-91A1-65C0-1D20-90DB29F8195B}"/>
              </a:ext>
            </a:extLst>
          </p:cNvPr>
          <p:cNvSpPr/>
          <p:nvPr/>
        </p:nvSpPr>
        <p:spPr>
          <a:xfrm>
            <a:off x="76632" y="1199257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with Child Header and Child</a:t>
            </a: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68A81CED-87D2-E08E-9C7C-DCF7AFFD14BF}"/>
              </a:ext>
            </a:extLst>
          </p:cNvPr>
          <p:cNvSpPr/>
          <p:nvPr/>
        </p:nvSpPr>
        <p:spPr>
          <a:xfrm>
            <a:off x="533566" y="3374995"/>
            <a:ext cx="333209" cy="7017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F09C4C2-0B3D-B0FF-5FE9-B5FAD41E090A}"/>
              </a:ext>
            </a:extLst>
          </p:cNvPr>
          <p:cNvSpPr/>
          <p:nvPr/>
        </p:nvSpPr>
        <p:spPr>
          <a:xfrm>
            <a:off x="3347006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8288302C-9F30-2CE7-3264-C939B5E1E39A}"/>
              </a:ext>
            </a:extLst>
          </p:cNvPr>
          <p:cNvSpPr/>
          <p:nvPr/>
        </p:nvSpPr>
        <p:spPr>
          <a:xfrm>
            <a:off x="3676979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B231B80D-7FC9-9011-F5CD-44A35BC2ADC8}"/>
              </a:ext>
            </a:extLst>
          </p:cNvPr>
          <p:cNvSpPr/>
          <p:nvPr/>
        </p:nvSpPr>
        <p:spPr>
          <a:xfrm>
            <a:off x="4006952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5EE8B1D-2061-0F16-812E-9C5F588500EB}"/>
              </a:ext>
            </a:extLst>
          </p:cNvPr>
          <p:cNvSpPr/>
          <p:nvPr/>
        </p:nvSpPr>
        <p:spPr>
          <a:xfrm>
            <a:off x="4336925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CE6EE017-84A5-F0ED-5F27-DDE8A37A9231}"/>
              </a:ext>
            </a:extLst>
          </p:cNvPr>
          <p:cNvSpPr/>
          <p:nvPr/>
        </p:nvSpPr>
        <p:spPr>
          <a:xfrm>
            <a:off x="4666898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8C13620B-B258-B47F-8976-7B99DFA1E7BE}"/>
              </a:ext>
            </a:extLst>
          </p:cNvPr>
          <p:cNvSpPr/>
          <p:nvPr/>
        </p:nvSpPr>
        <p:spPr>
          <a:xfrm>
            <a:off x="4996871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649983BB-319A-03D9-988E-C05CC58D8A38}"/>
              </a:ext>
            </a:extLst>
          </p:cNvPr>
          <p:cNvSpPr/>
          <p:nvPr/>
        </p:nvSpPr>
        <p:spPr>
          <a:xfrm>
            <a:off x="5326844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41BEF62-5A49-729E-6F55-3E6D3062AA7E}"/>
              </a:ext>
            </a:extLst>
          </p:cNvPr>
          <p:cNvSpPr/>
          <p:nvPr/>
        </p:nvSpPr>
        <p:spPr>
          <a:xfrm>
            <a:off x="5656819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AE73ACAA-8668-12FA-C5E1-CCE63C88E8C6}"/>
              </a:ext>
            </a:extLst>
          </p:cNvPr>
          <p:cNvSpPr/>
          <p:nvPr/>
        </p:nvSpPr>
        <p:spPr>
          <a:xfrm>
            <a:off x="3347006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77610F55-530B-DB55-DC97-AA4C45F9BB5A}"/>
              </a:ext>
            </a:extLst>
          </p:cNvPr>
          <p:cNvSpPr/>
          <p:nvPr/>
        </p:nvSpPr>
        <p:spPr>
          <a:xfrm>
            <a:off x="3676979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1EA08E3D-9AB3-6ADB-CBF9-667104F89323}"/>
              </a:ext>
            </a:extLst>
          </p:cNvPr>
          <p:cNvSpPr/>
          <p:nvPr/>
        </p:nvSpPr>
        <p:spPr>
          <a:xfrm>
            <a:off x="4006952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318FEAA4-5BBB-C3EB-B125-B50BC160908D}"/>
              </a:ext>
            </a:extLst>
          </p:cNvPr>
          <p:cNvSpPr/>
          <p:nvPr/>
        </p:nvSpPr>
        <p:spPr>
          <a:xfrm>
            <a:off x="4336925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F0D10A3-4D5D-2F9F-CCBD-18B2328155D4}"/>
              </a:ext>
            </a:extLst>
          </p:cNvPr>
          <p:cNvSpPr/>
          <p:nvPr/>
        </p:nvSpPr>
        <p:spPr>
          <a:xfrm>
            <a:off x="4666898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669C87E-FCE6-2780-79C3-96BD2CA9A2FF}"/>
              </a:ext>
            </a:extLst>
          </p:cNvPr>
          <p:cNvSpPr/>
          <p:nvPr/>
        </p:nvSpPr>
        <p:spPr>
          <a:xfrm>
            <a:off x="4996871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4A8E9094-4D30-86EF-0773-DEE977DBDB45}"/>
              </a:ext>
            </a:extLst>
          </p:cNvPr>
          <p:cNvSpPr/>
          <p:nvPr/>
        </p:nvSpPr>
        <p:spPr>
          <a:xfrm>
            <a:off x="5326844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3AE9684F-43C3-5A4F-9557-4C007BC22F3D}"/>
              </a:ext>
            </a:extLst>
          </p:cNvPr>
          <p:cNvSpPr/>
          <p:nvPr/>
        </p:nvSpPr>
        <p:spPr>
          <a:xfrm>
            <a:off x="5656819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8F705713-B25C-C228-E89A-D34C6E9C5918}"/>
              </a:ext>
            </a:extLst>
          </p:cNvPr>
          <p:cNvSpPr/>
          <p:nvPr/>
        </p:nvSpPr>
        <p:spPr>
          <a:xfrm>
            <a:off x="3347006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FCE2C7D-059A-8D32-7D74-9E4CE5E9CA1B}"/>
              </a:ext>
            </a:extLst>
          </p:cNvPr>
          <p:cNvSpPr/>
          <p:nvPr/>
        </p:nvSpPr>
        <p:spPr>
          <a:xfrm>
            <a:off x="3676979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30C25E5-5821-2B1F-2B3B-916F68D9A49B}"/>
              </a:ext>
            </a:extLst>
          </p:cNvPr>
          <p:cNvSpPr/>
          <p:nvPr/>
        </p:nvSpPr>
        <p:spPr>
          <a:xfrm>
            <a:off x="4006952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2744F33F-A395-2350-B49D-601A6B436A10}"/>
              </a:ext>
            </a:extLst>
          </p:cNvPr>
          <p:cNvSpPr/>
          <p:nvPr/>
        </p:nvSpPr>
        <p:spPr>
          <a:xfrm>
            <a:off x="4336925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FF48D274-0194-245E-B3D4-D4B4E35FE3EC}"/>
              </a:ext>
            </a:extLst>
          </p:cNvPr>
          <p:cNvSpPr/>
          <p:nvPr/>
        </p:nvSpPr>
        <p:spPr>
          <a:xfrm>
            <a:off x="4666898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462D97E3-9113-BA92-A918-237924B5F0C9}"/>
              </a:ext>
            </a:extLst>
          </p:cNvPr>
          <p:cNvSpPr/>
          <p:nvPr/>
        </p:nvSpPr>
        <p:spPr>
          <a:xfrm>
            <a:off x="4996871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D05D6C6B-4071-4E78-1828-D31AED916182}"/>
              </a:ext>
            </a:extLst>
          </p:cNvPr>
          <p:cNvSpPr/>
          <p:nvPr/>
        </p:nvSpPr>
        <p:spPr>
          <a:xfrm>
            <a:off x="5326844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8A330F83-A3BE-C5DB-78BB-E37F4A391C31}"/>
              </a:ext>
            </a:extLst>
          </p:cNvPr>
          <p:cNvSpPr/>
          <p:nvPr/>
        </p:nvSpPr>
        <p:spPr>
          <a:xfrm>
            <a:off x="5656819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4A4BEA86-5039-B37A-D04A-E57A576016DD}"/>
              </a:ext>
            </a:extLst>
          </p:cNvPr>
          <p:cNvSpPr/>
          <p:nvPr/>
        </p:nvSpPr>
        <p:spPr>
          <a:xfrm>
            <a:off x="3347006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5AC801F5-46F0-DB16-79E3-1FE23C1D0EC7}"/>
              </a:ext>
            </a:extLst>
          </p:cNvPr>
          <p:cNvSpPr/>
          <p:nvPr/>
        </p:nvSpPr>
        <p:spPr>
          <a:xfrm>
            <a:off x="3676979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FB403FD2-06C6-FDAE-8EB3-6EE35859DE0A}"/>
              </a:ext>
            </a:extLst>
          </p:cNvPr>
          <p:cNvSpPr/>
          <p:nvPr/>
        </p:nvSpPr>
        <p:spPr>
          <a:xfrm>
            <a:off x="4006952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F4FB0754-2A94-0C4B-AC3F-BF341D6873E3}"/>
              </a:ext>
            </a:extLst>
          </p:cNvPr>
          <p:cNvSpPr/>
          <p:nvPr/>
        </p:nvSpPr>
        <p:spPr>
          <a:xfrm>
            <a:off x="4336925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DF6A2755-D953-C323-4A19-FD9BE1964BAA}"/>
              </a:ext>
            </a:extLst>
          </p:cNvPr>
          <p:cNvSpPr/>
          <p:nvPr/>
        </p:nvSpPr>
        <p:spPr>
          <a:xfrm>
            <a:off x="4666898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76524980-54D1-38A5-8388-D4A1D501D27C}"/>
              </a:ext>
            </a:extLst>
          </p:cNvPr>
          <p:cNvSpPr/>
          <p:nvPr/>
        </p:nvSpPr>
        <p:spPr>
          <a:xfrm>
            <a:off x="4996871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81E8E000-92B9-62D5-3E29-9D8F5EE1D644}"/>
              </a:ext>
            </a:extLst>
          </p:cNvPr>
          <p:cNvSpPr/>
          <p:nvPr/>
        </p:nvSpPr>
        <p:spPr>
          <a:xfrm>
            <a:off x="5326844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72AC458C-BD44-6BA0-B87D-BC54CE59F81F}"/>
              </a:ext>
            </a:extLst>
          </p:cNvPr>
          <p:cNvSpPr/>
          <p:nvPr/>
        </p:nvSpPr>
        <p:spPr>
          <a:xfrm>
            <a:off x="5656819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5756C53C-9935-53C1-D7E1-EB8A56A89F75}"/>
              </a:ext>
            </a:extLst>
          </p:cNvPr>
          <p:cNvSpPr/>
          <p:nvPr/>
        </p:nvSpPr>
        <p:spPr>
          <a:xfrm>
            <a:off x="3347006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0A836887-4D72-4004-2B2A-D82BDFA5D350}"/>
              </a:ext>
            </a:extLst>
          </p:cNvPr>
          <p:cNvSpPr/>
          <p:nvPr/>
        </p:nvSpPr>
        <p:spPr>
          <a:xfrm>
            <a:off x="3676979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F25D8EB3-555B-F91F-1276-A2364CBEC82F}"/>
              </a:ext>
            </a:extLst>
          </p:cNvPr>
          <p:cNvSpPr/>
          <p:nvPr/>
        </p:nvSpPr>
        <p:spPr>
          <a:xfrm>
            <a:off x="4006952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A2F68842-A683-F47F-2631-C0492CB64B24}"/>
              </a:ext>
            </a:extLst>
          </p:cNvPr>
          <p:cNvSpPr/>
          <p:nvPr/>
        </p:nvSpPr>
        <p:spPr>
          <a:xfrm>
            <a:off x="4336925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5DBAC572-0935-5975-D7FA-6352D13ABF4C}"/>
              </a:ext>
            </a:extLst>
          </p:cNvPr>
          <p:cNvSpPr/>
          <p:nvPr/>
        </p:nvSpPr>
        <p:spPr>
          <a:xfrm>
            <a:off x="4666898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A98AA882-213B-2D56-9073-CF1DB3485F48}"/>
              </a:ext>
            </a:extLst>
          </p:cNvPr>
          <p:cNvSpPr/>
          <p:nvPr/>
        </p:nvSpPr>
        <p:spPr>
          <a:xfrm>
            <a:off x="4996871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E60A611E-082D-4163-D3C4-66CC146CFDEB}"/>
              </a:ext>
            </a:extLst>
          </p:cNvPr>
          <p:cNvSpPr/>
          <p:nvPr/>
        </p:nvSpPr>
        <p:spPr>
          <a:xfrm>
            <a:off x="5326844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178B7491-4C05-9D70-567E-2FC2E42E784D}"/>
              </a:ext>
            </a:extLst>
          </p:cNvPr>
          <p:cNvSpPr/>
          <p:nvPr/>
        </p:nvSpPr>
        <p:spPr>
          <a:xfrm>
            <a:off x="5656819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5DDD3B90-AB87-BFAE-09F2-B03DEE85060E}"/>
              </a:ext>
            </a:extLst>
          </p:cNvPr>
          <p:cNvSpPr/>
          <p:nvPr/>
        </p:nvSpPr>
        <p:spPr>
          <a:xfrm>
            <a:off x="3347006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48968D36-88AA-8A39-247A-8149ADFEDEBA}"/>
              </a:ext>
            </a:extLst>
          </p:cNvPr>
          <p:cNvSpPr/>
          <p:nvPr/>
        </p:nvSpPr>
        <p:spPr>
          <a:xfrm>
            <a:off x="3676979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3CF206A-92D4-BD28-59AC-D6A3CD9E11F7}"/>
              </a:ext>
            </a:extLst>
          </p:cNvPr>
          <p:cNvSpPr/>
          <p:nvPr/>
        </p:nvSpPr>
        <p:spPr>
          <a:xfrm>
            <a:off x="4006952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68A40EB-39E3-622C-7114-4187BD061D21}"/>
              </a:ext>
            </a:extLst>
          </p:cNvPr>
          <p:cNvSpPr/>
          <p:nvPr/>
        </p:nvSpPr>
        <p:spPr>
          <a:xfrm>
            <a:off x="4336925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C34BC2CA-9908-8A56-C06F-50714971A7C3}"/>
              </a:ext>
            </a:extLst>
          </p:cNvPr>
          <p:cNvSpPr/>
          <p:nvPr/>
        </p:nvSpPr>
        <p:spPr>
          <a:xfrm>
            <a:off x="4666898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044318FC-E2A0-3D47-4BAD-9F150F862CFE}"/>
              </a:ext>
            </a:extLst>
          </p:cNvPr>
          <p:cNvSpPr/>
          <p:nvPr/>
        </p:nvSpPr>
        <p:spPr>
          <a:xfrm>
            <a:off x="4996871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DE1C22F1-27D0-6B93-1130-DF411C03995C}"/>
              </a:ext>
            </a:extLst>
          </p:cNvPr>
          <p:cNvSpPr/>
          <p:nvPr/>
        </p:nvSpPr>
        <p:spPr>
          <a:xfrm>
            <a:off x="5326844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4897328B-5B17-A843-2F6B-051B92200B34}"/>
              </a:ext>
            </a:extLst>
          </p:cNvPr>
          <p:cNvSpPr/>
          <p:nvPr/>
        </p:nvSpPr>
        <p:spPr>
          <a:xfrm>
            <a:off x="5656819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4FFC2561-D761-34DA-6034-5DE625A7B8AC}"/>
              </a:ext>
            </a:extLst>
          </p:cNvPr>
          <p:cNvSpPr/>
          <p:nvPr/>
        </p:nvSpPr>
        <p:spPr>
          <a:xfrm>
            <a:off x="3347006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6121242A-CE6F-4BC1-2839-4C8C9E8C5633}"/>
              </a:ext>
            </a:extLst>
          </p:cNvPr>
          <p:cNvSpPr/>
          <p:nvPr/>
        </p:nvSpPr>
        <p:spPr>
          <a:xfrm>
            <a:off x="3676979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D62F506A-3C1C-D650-3EDD-F8403E1D78E1}"/>
              </a:ext>
            </a:extLst>
          </p:cNvPr>
          <p:cNvSpPr/>
          <p:nvPr/>
        </p:nvSpPr>
        <p:spPr>
          <a:xfrm>
            <a:off x="4006952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C7CF641B-586B-7E60-8D80-ACFAE21B4F2B}"/>
              </a:ext>
            </a:extLst>
          </p:cNvPr>
          <p:cNvSpPr/>
          <p:nvPr/>
        </p:nvSpPr>
        <p:spPr>
          <a:xfrm>
            <a:off x="4336925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DEE0CDD8-3443-D653-F1C5-2CFF95AD9191}"/>
              </a:ext>
            </a:extLst>
          </p:cNvPr>
          <p:cNvSpPr/>
          <p:nvPr/>
        </p:nvSpPr>
        <p:spPr>
          <a:xfrm>
            <a:off x="4666898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1EA9677C-969D-AC86-8CFB-BD8D572A96C8}"/>
              </a:ext>
            </a:extLst>
          </p:cNvPr>
          <p:cNvSpPr/>
          <p:nvPr/>
        </p:nvSpPr>
        <p:spPr>
          <a:xfrm>
            <a:off x="4996871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92ADCE81-1F6C-F58E-DC92-9D3D308809E5}"/>
              </a:ext>
            </a:extLst>
          </p:cNvPr>
          <p:cNvSpPr/>
          <p:nvPr/>
        </p:nvSpPr>
        <p:spPr>
          <a:xfrm>
            <a:off x="5326844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9A9C1AAA-44A5-22D5-9F0A-45B9DF9C7392}"/>
              </a:ext>
            </a:extLst>
          </p:cNvPr>
          <p:cNvSpPr/>
          <p:nvPr/>
        </p:nvSpPr>
        <p:spPr>
          <a:xfrm>
            <a:off x="5656819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B4651EE9-36D5-B501-2668-C66202510DBA}"/>
              </a:ext>
            </a:extLst>
          </p:cNvPr>
          <p:cNvSpPr/>
          <p:nvPr/>
        </p:nvSpPr>
        <p:spPr>
          <a:xfrm>
            <a:off x="3347006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CB9DBA83-39A1-8D5A-8B74-9603F487AE42}"/>
              </a:ext>
            </a:extLst>
          </p:cNvPr>
          <p:cNvSpPr/>
          <p:nvPr/>
        </p:nvSpPr>
        <p:spPr>
          <a:xfrm>
            <a:off x="3676979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C710D420-6272-E460-6DA4-F7B72EA4BFF8}"/>
              </a:ext>
            </a:extLst>
          </p:cNvPr>
          <p:cNvSpPr/>
          <p:nvPr/>
        </p:nvSpPr>
        <p:spPr>
          <a:xfrm>
            <a:off x="4006952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7B5166FD-7772-6D6B-5C06-41547365A78A}"/>
              </a:ext>
            </a:extLst>
          </p:cNvPr>
          <p:cNvSpPr/>
          <p:nvPr/>
        </p:nvSpPr>
        <p:spPr>
          <a:xfrm>
            <a:off x="4336925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7578216-04B4-7DA7-B337-E77D7B50AE43}"/>
              </a:ext>
            </a:extLst>
          </p:cNvPr>
          <p:cNvSpPr/>
          <p:nvPr/>
        </p:nvSpPr>
        <p:spPr>
          <a:xfrm>
            <a:off x="4666898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18AC8550-7861-8314-E6D1-64D04CA10832}"/>
              </a:ext>
            </a:extLst>
          </p:cNvPr>
          <p:cNvSpPr/>
          <p:nvPr/>
        </p:nvSpPr>
        <p:spPr>
          <a:xfrm>
            <a:off x="4996871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84CFEFB-EAA5-26EC-C19C-9835116D09C1}"/>
              </a:ext>
            </a:extLst>
          </p:cNvPr>
          <p:cNvSpPr/>
          <p:nvPr/>
        </p:nvSpPr>
        <p:spPr>
          <a:xfrm>
            <a:off x="5326844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55AC6465-F208-F18A-1863-A5294CCFF0E0}"/>
              </a:ext>
            </a:extLst>
          </p:cNvPr>
          <p:cNvSpPr/>
          <p:nvPr/>
        </p:nvSpPr>
        <p:spPr>
          <a:xfrm>
            <a:off x="5656819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BB4CBE5F-6F95-B230-9735-837856B7E4F9}"/>
              </a:ext>
            </a:extLst>
          </p:cNvPr>
          <p:cNvSpPr/>
          <p:nvPr/>
        </p:nvSpPr>
        <p:spPr>
          <a:xfrm>
            <a:off x="3139399" y="2942332"/>
            <a:ext cx="2895599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E6717397-53B9-2206-9912-CE90FEBB7335}"/>
              </a:ext>
            </a:extLst>
          </p:cNvPr>
          <p:cNvSpPr/>
          <p:nvPr/>
        </p:nvSpPr>
        <p:spPr>
          <a:xfrm>
            <a:off x="3148923" y="1761232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region in red is the domain of the tree node in blue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288BD199-D6DA-2785-953E-734925A89DD1}"/>
              </a:ext>
            </a:extLst>
          </p:cNvPr>
          <p:cNvSpPr/>
          <p:nvPr/>
        </p:nvSpPr>
        <p:spPr>
          <a:xfrm>
            <a:off x="3148923" y="1199257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with Table Child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68A96C26-CB64-72AD-2D0C-7BE86FE6B5BA}"/>
              </a:ext>
            </a:extLst>
          </p:cNvPr>
          <p:cNvSpPr/>
          <p:nvPr/>
        </p:nvSpPr>
        <p:spPr>
          <a:xfrm>
            <a:off x="3619500" y="3381376"/>
            <a:ext cx="981075" cy="13620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7956E520-5BA7-8A9A-6F01-1C1D69C4ED1A}"/>
              </a:ext>
            </a:extLst>
          </p:cNvPr>
          <p:cNvSpPr/>
          <p:nvPr/>
        </p:nvSpPr>
        <p:spPr>
          <a:xfrm>
            <a:off x="6400247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B82CF1A-A4B7-2F34-21CC-C50D0220DA4D}"/>
              </a:ext>
            </a:extLst>
          </p:cNvPr>
          <p:cNvSpPr/>
          <p:nvPr/>
        </p:nvSpPr>
        <p:spPr>
          <a:xfrm>
            <a:off x="6730220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5CBCF2C-2388-0C99-1165-7936FA40A7BA}"/>
              </a:ext>
            </a:extLst>
          </p:cNvPr>
          <p:cNvSpPr/>
          <p:nvPr/>
        </p:nvSpPr>
        <p:spPr>
          <a:xfrm>
            <a:off x="7060193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58DEF5DD-EE2F-F0D0-2861-9CCA3492C0DC}"/>
              </a:ext>
            </a:extLst>
          </p:cNvPr>
          <p:cNvSpPr/>
          <p:nvPr/>
        </p:nvSpPr>
        <p:spPr>
          <a:xfrm>
            <a:off x="7390166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C9DD20F3-C6E8-BA34-7945-DFED3B846ED2}"/>
              </a:ext>
            </a:extLst>
          </p:cNvPr>
          <p:cNvSpPr/>
          <p:nvPr/>
        </p:nvSpPr>
        <p:spPr>
          <a:xfrm>
            <a:off x="7720139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808C780C-E9CA-4BC9-F23E-6EA6CCFADB91}"/>
              </a:ext>
            </a:extLst>
          </p:cNvPr>
          <p:cNvSpPr/>
          <p:nvPr/>
        </p:nvSpPr>
        <p:spPr>
          <a:xfrm>
            <a:off x="8050112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8C4C097-5D6A-4487-70B3-13BE4F09D2C8}"/>
              </a:ext>
            </a:extLst>
          </p:cNvPr>
          <p:cNvSpPr/>
          <p:nvPr/>
        </p:nvSpPr>
        <p:spPr>
          <a:xfrm>
            <a:off x="8380085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8C56AB02-B987-AD73-FBC2-AC245A72F886}"/>
              </a:ext>
            </a:extLst>
          </p:cNvPr>
          <p:cNvSpPr/>
          <p:nvPr/>
        </p:nvSpPr>
        <p:spPr>
          <a:xfrm>
            <a:off x="8710060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12A58590-830C-B5A5-AA73-BFD76FAB3393}"/>
              </a:ext>
            </a:extLst>
          </p:cNvPr>
          <p:cNvSpPr/>
          <p:nvPr/>
        </p:nvSpPr>
        <p:spPr>
          <a:xfrm>
            <a:off x="6400247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2B2E9639-582C-F0C5-1546-1C591DE9EEF5}"/>
              </a:ext>
            </a:extLst>
          </p:cNvPr>
          <p:cNvSpPr/>
          <p:nvPr/>
        </p:nvSpPr>
        <p:spPr>
          <a:xfrm>
            <a:off x="6730220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FF34A59-6B74-BD3B-A20F-BBD7D3F1D797}"/>
              </a:ext>
            </a:extLst>
          </p:cNvPr>
          <p:cNvSpPr/>
          <p:nvPr/>
        </p:nvSpPr>
        <p:spPr>
          <a:xfrm>
            <a:off x="7060193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1F3B871A-397A-5CB4-4FD7-343CE08D2BC1}"/>
              </a:ext>
            </a:extLst>
          </p:cNvPr>
          <p:cNvSpPr/>
          <p:nvPr/>
        </p:nvSpPr>
        <p:spPr>
          <a:xfrm>
            <a:off x="7390166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24C2381-914B-D4D4-4151-11A5991AD49D}"/>
              </a:ext>
            </a:extLst>
          </p:cNvPr>
          <p:cNvSpPr/>
          <p:nvPr/>
        </p:nvSpPr>
        <p:spPr>
          <a:xfrm>
            <a:off x="7720139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D30A644F-D3D5-B154-09AE-DA47EC2595FC}"/>
              </a:ext>
            </a:extLst>
          </p:cNvPr>
          <p:cNvSpPr/>
          <p:nvPr/>
        </p:nvSpPr>
        <p:spPr>
          <a:xfrm>
            <a:off x="8050112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4B915AA-C767-860F-708F-AE55EB7F07C1}"/>
              </a:ext>
            </a:extLst>
          </p:cNvPr>
          <p:cNvSpPr/>
          <p:nvPr/>
        </p:nvSpPr>
        <p:spPr>
          <a:xfrm>
            <a:off x="8380085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53FCC496-7EA1-DEE3-7BFD-B60F9F098F31}"/>
              </a:ext>
            </a:extLst>
          </p:cNvPr>
          <p:cNvSpPr/>
          <p:nvPr/>
        </p:nvSpPr>
        <p:spPr>
          <a:xfrm>
            <a:off x="8710060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205558D9-99BB-9201-0021-041C656D037D}"/>
              </a:ext>
            </a:extLst>
          </p:cNvPr>
          <p:cNvSpPr/>
          <p:nvPr/>
        </p:nvSpPr>
        <p:spPr>
          <a:xfrm>
            <a:off x="6400247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D1227058-7D44-6C86-5AE9-C4CA32AEC8AC}"/>
              </a:ext>
            </a:extLst>
          </p:cNvPr>
          <p:cNvSpPr/>
          <p:nvPr/>
        </p:nvSpPr>
        <p:spPr>
          <a:xfrm>
            <a:off x="6730220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E92CEDB9-B542-9D84-C4E8-8A4A2C74988F}"/>
              </a:ext>
            </a:extLst>
          </p:cNvPr>
          <p:cNvSpPr/>
          <p:nvPr/>
        </p:nvSpPr>
        <p:spPr>
          <a:xfrm>
            <a:off x="7060193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B3C7FF30-272C-AC85-DDA7-6195FAF6048E}"/>
              </a:ext>
            </a:extLst>
          </p:cNvPr>
          <p:cNvSpPr/>
          <p:nvPr/>
        </p:nvSpPr>
        <p:spPr>
          <a:xfrm>
            <a:off x="7390166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82A502CA-B73E-ECB4-4609-B69F7C4A7D44}"/>
              </a:ext>
            </a:extLst>
          </p:cNvPr>
          <p:cNvSpPr/>
          <p:nvPr/>
        </p:nvSpPr>
        <p:spPr>
          <a:xfrm>
            <a:off x="7720139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46692156-8C37-A12D-7974-7DD40AC0DDD3}"/>
              </a:ext>
            </a:extLst>
          </p:cNvPr>
          <p:cNvSpPr/>
          <p:nvPr/>
        </p:nvSpPr>
        <p:spPr>
          <a:xfrm>
            <a:off x="8050112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06244737-03D5-B498-B704-AC9E014AD2E8}"/>
              </a:ext>
            </a:extLst>
          </p:cNvPr>
          <p:cNvSpPr/>
          <p:nvPr/>
        </p:nvSpPr>
        <p:spPr>
          <a:xfrm>
            <a:off x="8380085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4724510B-0B64-CB8F-1666-6B320EE077B5}"/>
              </a:ext>
            </a:extLst>
          </p:cNvPr>
          <p:cNvSpPr/>
          <p:nvPr/>
        </p:nvSpPr>
        <p:spPr>
          <a:xfrm>
            <a:off x="8710060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75E2CF18-DC7C-7346-35F7-F0F6C2C7A1D2}"/>
              </a:ext>
            </a:extLst>
          </p:cNvPr>
          <p:cNvSpPr/>
          <p:nvPr/>
        </p:nvSpPr>
        <p:spPr>
          <a:xfrm>
            <a:off x="6400247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5C17ECF4-1085-4DCE-EC7D-C85C24E3EC64}"/>
              </a:ext>
            </a:extLst>
          </p:cNvPr>
          <p:cNvSpPr/>
          <p:nvPr/>
        </p:nvSpPr>
        <p:spPr>
          <a:xfrm>
            <a:off x="6730220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02F013FD-88A8-499B-BBF2-9646C3EBCB5E}"/>
              </a:ext>
            </a:extLst>
          </p:cNvPr>
          <p:cNvSpPr/>
          <p:nvPr/>
        </p:nvSpPr>
        <p:spPr>
          <a:xfrm>
            <a:off x="7060193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82AE77CA-2987-161D-ACCA-67782AC67461}"/>
              </a:ext>
            </a:extLst>
          </p:cNvPr>
          <p:cNvSpPr/>
          <p:nvPr/>
        </p:nvSpPr>
        <p:spPr>
          <a:xfrm>
            <a:off x="7390166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842932DE-3A8C-8578-EB3F-F89F31B8DEC5}"/>
              </a:ext>
            </a:extLst>
          </p:cNvPr>
          <p:cNvSpPr/>
          <p:nvPr/>
        </p:nvSpPr>
        <p:spPr>
          <a:xfrm>
            <a:off x="7720139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D7CE99A8-D7A4-BE57-E512-0D34F5FBFF25}"/>
              </a:ext>
            </a:extLst>
          </p:cNvPr>
          <p:cNvSpPr/>
          <p:nvPr/>
        </p:nvSpPr>
        <p:spPr>
          <a:xfrm>
            <a:off x="8050112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23EA337B-8462-6EE1-D4B5-34620888806A}"/>
              </a:ext>
            </a:extLst>
          </p:cNvPr>
          <p:cNvSpPr/>
          <p:nvPr/>
        </p:nvSpPr>
        <p:spPr>
          <a:xfrm>
            <a:off x="8380085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C06DB796-685E-79D3-582B-22F34B10C19C}"/>
              </a:ext>
            </a:extLst>
          </p:cNvPr>
          <p:cNvSpPr/>
          <p:nvPr/>
        </p:nvSpPr>
        <p:spPr>
          <a:xfrm>
            <a:off x="8710060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144A3EB2-1BFC-4469-47A1-9F604BCDE2C7}"/>
              </a:ext>
            </a:extLst>
          </p:cNvPr>
          <p:cNvSpPr/>
          <p:nvPr/>
        </p:nvSpPr>
        <p:spPr>
          <a:xfrm>
            <a:off x="6400247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459B00B9-9FCF-2451-0B16-BB8DD52E2633}"/>
              </a:ext>
            </a:extLst>
          </p:cNvPr>
          <p:cNvSpPr/>
          <p:nvPr/>
        </p:nvSpPr>
        <p:spPr>
          <a:xfrm>
            <a:off x="6730220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17ED91BF-37D2-2274-1767-DD62372D3BD2}"/>
              </a:ext>
            </a:extLst>
          </p:cNvPr>
          <p:cNvSpPr/>
          <p:nvPr/>
        </p:nvSpPr>
        <p:spPr>
          <a:xfrm>
            <a:off x="7060193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4C4F7E1C-859E-82BB-92B1-3B595397EC87}"/>
              </a:ext>
            </a:extLst>
          </p:cNvPr>
          <p:cNvSpPr/>
          <p:nvPr/>
        </p:nvSpPr>
        <p:spPr>
          <a:xfrm>
            <a:off x="7390166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256168DF-8569-CD7F-D92E-613AA441EA92}"/>
              </a:ext>
            </a:extLst>
          </p:cNvPr>
          <p:cNvSpPr/>
          <p:nvPr/>
        </p:nvSpPr>
        <p:spPr>
          <a:xfrm>
            <a:off x="7720139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3C4B944F-7360-9671-9AE9-EF887773DFCA}"/>
              </a:ext>
            </a:extLst>
          </p:cNvPr>
          <p:cNvSpPr/>
          <p:nvPr/>
        </p:nvSpPr>
        <p:spPr>
          <a:xfrm>
            <a:off x="8050112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621A83A3-36A4-0C05-CA51-DB8A18198427}"/>
              </a:ext>
            </a:extLst>
          </p:cNvPr>
          <p:cNvSpPr/>
          <p:nvPr/>
        </p:nvSpPr>
        <p:spPr>
          <a:xfrm>
            <a:off x="8380085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095FE8C-3854-C538-C3EE-14551BC1EBB2}"/>
              </a:ext>
            </a:extLst>
          </p:cNvPr>
          <p:cNvSpPr/>
          <p:nvPr/>
        </p:nvSpPr>
        <p:spPr>
          <a:xfrm>
            <a:off x="8710060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1B1E2335-D469-F07B-8BB7-701A5BB55793}"/>
              </a:ext>
            </a:extLst>
          </p:cNvPr>
          <p:cNvSpPr/>
          <p:nvPr/>
        </p:nvSpPr>
        <p:spPr>
          <a:xfrm>
            <a:off x="6400247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7EC78250-A5FF-444B-F82C-D604CB613CF9}"/>
              </a:ext>
            </a:extLst>
          </p:cNvPr>
          <p:cNvSpPr/>
          <p:nvPr/>
        </p:nvSpPr>
        <p:spPr>
          <a:xfrm>
            <a:off x="6730220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5CE43C1B-8C19-2414-69B3-86D707A96789}"/>
              </a:ext>
            </a:extLst>
          </p:cNvPr>
          <p:cNvSpPr/>
          <p:nvPr/>
        </p:nvSpPr>
        <p:spPr>
          <a:xfrm>
            <a:off x="7060193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CD3EE30A-F2E1-1BBB-745E-DC5E4D5C93B7}"/>
              </a:ext>
            </a:extLst>
          </p:cNvPr>
          <p:cNvSpPr/>
          <p:nvPr/>
        </p:nvSpPr>
        <p:spPr>
          <a:xfrm>
            <a:off x="7390166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9D628C99-70F7-8518-29EF-AD15F661FD54}"/>
              </a:ext>
            </a:extLst>
          </p:cNvPr>
          <p:cNvSpPr/>
          <p:nvPr/>
        </p:nvSpPr>
        <p:spPr>
          <a:xfrm>
            <a:off x="7720139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974794D6-1DB7-5A5B-7E3C-7F281AA1B300}"/>
              </a:ext>
            </a:extLst>
          </p:cNvPr>
          <p:cNvSpPr/>
          <p:nvPr/>
        </p:nvSpPr>
        <p:spPr>
          <a:xfrm>
            <a:off x="8050112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39E92C30-B5DF-63D9-4CFB-336CBA879445}"/>
              </a:ext>
            </a:extLst>
          </p:cNvPr>
          <p:cNvSpPr/>
          <p:nvPr/>
        </p:nvSpPr>
        <p:spPr>
          <a:xfrm>
            <a:off x="8380085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ACED0290-560C-84EE-FC32-15912307D9B8}"/>
              </a:ext>
            </a:extLst>
          </p:cNvPr>
          <p:cNvSpPr/>
          <p:nvPr/>
        </p:nvSpPr>
        <p:spPr>
          <a:xfrm>
            <a:off x="8710060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D792D73-8B72-1192-7F5B-26EBDC92B94D}"/>
              </a:ext>
            </a:extLst>
          </p:cNvPr>
          <p:cNvSpPr/>
          <p:nvPr/>
        </p:nvSpPr>
        <p:spPr>
          <a:xfrm>
            <a:off x="6400247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A0FD57E-ECD9-A171-8663-0EE71A6275A0}"/>
              </a:ext>
            </a:extLst>
          </p:cNvPr>
          <p:cNvSpPr/>
          <p:nvPr/>
        </p:nvSpPr>
        <p:spPr>
          <a:xfrm>
            <a:off x="6730220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3901C872-C86C-6079-27F8-B0F0DC59980D}"/>
              </a:ext>
            </a:extLst>
          </p:cNvPr>
          <p:cNvSpPr/>
          <p:nvPr/>
        </p:nvSpPr>
        <p:spPr>
          <a:xfrm>
            <a:off x="7060193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D6D1E733-85E8-B30A-3DC5-37ED349644FE}"/>
              </a:ext>
            </a:extLst>
          </p:cNvPr>
          <p:cNvSpPr/>
          <p:nvPr/>
        </p:nvSpPr>
        <p:spPr>
          <a:xfrm>
            <a:off x="7390166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B8E5FF2D-217E-19F0-26F0-66C4C630F570}"/>
              </a:ext>
            </a:extLst>
          </p:cNvPr>
          <p:cNvSpPr/>
          <p:nvPr/>
        </p:nvSpPr>
        <p:spPr>
          <a:xfrm>
            <a:off x="7720139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EBC3C021-813C-951E-CD90-C671DA2E03A8}"/>
              </a:ext>
            </a:extLst>
          </p:cNvPr>
          <p:cNvSpPr/>
          <p:nvPr/>
        </p:nvSpPr>
        <p:spPr>
          <a:xfrm>
            <a:off x="8050112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6DAB3A02-696F-9E43-EEED-B242DD429443}"/>
              </a:ext>
            </a:extLst>
          </p:cNvPr>
          <p:cNvSpPr/>
          <p:nvPr/>
        </p:nvSpPr>
        <p:spPr>
          <a:xfrm>
            <a:off x="8380085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6AC08084-3619-79B9-717F-E8E6C7C94C68}"/>
              </a:ext>
            </a:extLst>
          </p:cNvPr>
          <p:cNvSpPr/>
          <p:nvPr/>
        </p:nvSpPr>
        <p:spPr>
          <a:xfrm>
            <a:off x="8710060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8B4C03C2-5D8A-B81C-10F7-1172BF3CDAE2}"/>
              </a:ext>
            </a:extLst>
          </p:cNvPr>
          <p:cNvSpPr/>
          <p:nvPr/>
        </p:nvSpPr>
        <p:spPr>
          <a:xfrm>
            <a:off x="6400247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C0B8900B-096C-A0D0-766A-0E6437431922}"/>
              </a:ext>
            </a:extLst>
          </p:cNvPr>
          <p:cNvSpPr/>
          <p:nvPr/>
        </p:nvSpPr>
        <p:spPr>
          <a:xfrm>
            <a:off x="6730220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8CA0FD91-891B-B737-4745-7E280650B3C6}"/>
              </a:ext>
            </a:extLst>
          </p:cNvPr>
          <p:cNvSpPr/>
          <p:nvPr/>
        </p:nvSpPr>
        <p:spPr>
          <a:xfrm>
            <a:off x="7060193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9F62070-E863-C6BC-9BC9-F12F86B7D9BD}"/>
              </a:ext>
            </a:extLst>
          </p:cNvPr>
          <p:cNvSpPr/>
          <p:nvPr/>
        </p:nvSpPr>
        <p:spPr>
          <a:xfrm>
            <a:off x="7390166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7D9CE6C2-DA20-689A-B7C8-758DD8EC07C2}"/>
              </a:ext>
            </a:extLst>
          </p:cNvPr>
          <p:cNvSpPr/>
          <p:nvPr/>
        </p:nvSpPr>
        <p:spPr>
          <a:xfrm>
            <a:off x="7720139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58DD174A-C859-8903-2218-ABF75D69C0AF}"/>
              </a:ext>
            </a:extLst>
          </p:cNvPr>
          <p:cNvSpPr/>
          <p:nvPr/>
        </p:nvSpPr>
        <p:spPr>
          <a:xfrm>
            <a:off x="8050112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A44E37B7-6E47-6AD4-001A-CE4561C9400F}"/>
              </a:ext>
            </a:extLst>
          </p:cNvPr>
          <p:cNvSpPr/>
          <p:nvPr/>
        </p:nvSpPr>
        <p:spPr>
          <a:xfrm>
            <a:off x="8380085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3BCAC808-7E45-7C19-FE48-0308C974B2D1}"/>
              </a:ext>
            </a:extLst>
          </p:cNvPr>
          <p:cNvSpPr/>
          <p:nvPr/>
        </p:nvSpPr>
        <p:spPr>
          <a:xfrm>
            <a:off x="8710060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CE3E1E3A-2B46-5C6B-5F3A-1C1D79A4587D}"/>
              </a:ext>
            </a:extLst>
          </p:cNvPr>
          <p:cNvSpPr/>
          <p:nvPr/>
        </p:nvSpPr>
        <p:spPr>
          <a:xfrm>
            <a:off x="6192640" y="2942332"/>
            <a:ext cx="2895599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5751F1C-F10D-E0C5-CE3A-5C2D06F6DC0B}"/>
              </a:ext>
            </a:extLst>
          </p:cNvPr>
          <p:cNvSpPr/>
          <p:nvPr/>
        </p:nvSpPr>
        <p:spPr>
          <a:xfrm>
            <a:off x="6192639" y="1761232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region in red is the domain of the tree node in blue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321DA758-0101-0AA9-6E35-363A1BBF6F1D}"/>
              </a:ext>
            </a:extLst>
          </p:cNvPr>
          <p:cNvSpPr/>
          <p:nvPr/>
        </p:nvSpPr>
        <p:spPr>
          <a:xfrm>
            <a:off x="6192639" y="1199257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with Matrix Child</a:t>
            </a: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13FDCE36-9A44-C267-43C1-7DC1E244A7E6}"/>
              </a:ext>
            </a:extLst>
          </p:cNvPr>
          <p:cNvSpPr/>
          <p:nvPr/>
        </p:nvSpPr>
        <p:spPr>
          <a:xfrm>
            <a:off x="6667975" y="3394876"/>
            <a:ext cx="1647350" cy="13676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1D012B48-B665-1E03-F285-32FB84AA13BF}"/>
              </a:ext>
            </a:extLst>
          </p:cNvPr>
          <p:cNvSpPr/>
          <p:nvPr/>
        </p:nvSpPr>
        <p:spPr>
          <a:xfrm>
            <a:off x="9472537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FC3622EE-8E5D-C98D-F6A0-48B952B0F9A4}"/>
              </a:ext>
            </a:extLst>
          </p:cNvPr>
          <p:cNvSpPr/>
          <p:nvPr/>
        </p:nvSpPr>
        <p:spPr>
          <a:xfrm>
            <a:off x="9802510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6B2117E8-DE68-E8D9-73D9-BFEE58867073}"/>
              </a:ext>
            </a:extLst>
          </p:cNvPr>
          <p:cNvSpPr/>
          <p:nvPr/>
        </p:nvSpPr>
        <p:spPr>
          <a:xfrm>
            <a:off x="10132483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1262E208-B8F4-DE33-ACA2-DF00245DBF96}"/>
              </a:ext>
            </a:extLst>
          </p:cNvPr>
          <p:cNvSpPr/>
          <p:nvPr/>
        </p:nvSpPr>
        <p:spPr>
          <a:xfrm>
            <a:off x="10462456" y="312069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465FC861-F933-A3E3-0C28-DF308F0352AA}"/>
              </a:ext>
            </a:extLst>
          </p:cNvPr>
          <p:cNvSpPr/>
          <p:nvPr/>
        </p:nvSpPr>
        <p:spPr>
          <a:xfrm>
            <a:off x="10792429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39E019BE-5990-EA05-AE03-2FD5D0E98202}"/>
              </a:ext>
            </a:extLst>
          </p:cNvPr>
          <p:cNvSpPr/>
          <p:nvPr/>
        </p:nvSpPr>
        <p:spPr>
          <a:xfrm>
            <a:off x="11122402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B5CFB131-F2F3-63BB-BB34-BE5BDE4B8D4D}"/>
              </a:ext>
            </a:extLst>
          </p:cNvPr>
          <p:cNvSpPr/>
          <p:nvPr/>
        </p:nvSpPr>
        <p:spPr>
          <a:xfrm>
            <a:off x="11452375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A23DD744-C539-2C77-81DE-A6048D0F1718}"/>
              </a:ext>
            </a:extLst>
          </p:cNvPr>
          <p:cNvSpPr/>
          <p:nvPr/>
        </p:nvSpPr>
        <p:spPr>
          <a:xfrm>
            <a:off x="11782350" y="312069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63AC7BBF-4E64-CC3A-07E7-0F4CA7C0DC74}"/>
              </a:ext>
            </a:extLst>
          </p:cNvPr>
          <p:cNvSpPr/>
          <p:nvPr/>
        </p:nvSpPr>
        <p:spPr>
          <a:xfrm>
            <a:off x="9472537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FF"/>
                </a:solidFill>
              </a:rPr>
              <a:t>x</a:t>
            </a: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9968B567-5FD9-3D3F-67AD-DBD1E6ACC5D6}"/>
              </a:ext>
            </a:extLst>
          </p:cNvPr>
          <p:cNvSpPr/>
          <p:nvPr/>
        </p:nvSpPr>
        <p:spPr>
          <a:xfrm>
            <a:off x="9802510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69CC48CE-28FA-43AF-9C47-C1195AD32E58}"/>
              </a:ext>
            </a:extLst>
          </p:cNvPr>
          <p:cNvSpPr/>
          <p:nvPr/>
        </p:nvSpPr>
        <p:spPr>
          <a:xfrm>
            <a:off x="10132483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20F5C376-8A43-AB2B-527E-314841CAB15A}"/>
              </a:ext>
            </a:extLst>
          </p:cNvPr>
          <p:cNvSpPr/>
          <p:nvPr/>
        </p:nvSpPr>
        <p:spPr>
          <a:xfrm>
            <a:off x="10462456" y="346223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D42CD865-7241-6E53-03D8-F39B70405163}"/>
              </a:ext>
            </a:extLst>
          </p:cNvPr>
          <p:cNvSpPr/>
          <p:nvPr/>
        </p:nvSpPr>
        <p:spPr>
          <a:xfrm>
            <a:off x="10792429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A2A5AF0F-0DB3-F9E6-6A5A-887FDC53A581}"/>
              </a:ext>
            </a:extLst>
          </p:cNvPr>
          <p:cNvSpPr/>
          <p:nvPr/>
        </p:nvSpPr>
        <p:spPr>
          <a:xfrm>
            <a:off x="11122402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0DDB1EBE-3D72-D98A-D13F-AEA6111110FD}"/>
              </a:ext>
            </a:extLst>
          </p:cNvPr>
          <p:cNvSpPr/>
          <p:nvPr/>
        </p:nvSpPr>
        <p:spPr>
          <a:xfrm>
            <a:off x="11452375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D1B3CD2B-608D-7D77-EC42-4549D2E672AE}"/>
              </a:ext>
            </a:extLst>
          </p:cNvPr>
          <p:cNvSpPr/>
          <p:nvPr/>
        </p:nvSpPr>
        <p:spPr>
          <a:xfrm>
            <a:off x="11782350" y="346223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53DACF8F-E145-CBBE-AB3C-B4E487E539E6}"/>
              </a:ext>
            </a:extLst>
          </p:cNvPr>
          <p:cNvSpPr/>
          <p:nvPr/>
        </p:nvSpPr>
        <p:spPr>
          <a:xfrm>
            <a:off x="9472537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894BAFCC-F2F8-E8FF-4031-672FE81EBDD9}"/>
              </a:ext>
            </a:extLst>
          </p:cNvPr>
          <p:cNvSpPr/>
          <p:nvPr/>
        </p:nvSpPr>
        <p:spPr>
          <a:xfrm>
            <a:off x="9802510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C908BDCE-FEED-EE14-715A-BB691705A6A5}"/>
              </a:ext>
            </a:extLst>
          </p:cNvPr>
          <p:cNvSpPr/>
          <p:nvPr/>
        </p:nvSpPr>
        <p:spPr>
          <a:xfrm>
            <a:off x="10132483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5318CE13-70FE-2CFB-5705-CACCB07C054C}"/>
              </a:ext>
            </a:extLst>
          </p:cNvPr>
          <p:cNvSpPr/>
          <p:nvPr/>
        </p:nvSpPr>
        <p:spPr>
          <a:xfrm>
            <a:off x="10462456" y="380377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12729950-6554-B4A4-6FCD-5E392E1A7CD5}"/>
              </a:ext>
            </a:extLst>
          </p:cNvPr>
          <p:cNvSpPr/>
          <p:nvPr/>
        </p:nvSpPr>
        <p:spPr>
          <a:xfrm>
            <a:off x="10792429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49A20818-78D4-96BA-3F0F-4620B54F6174}"/>
              </a:ext>
            </a:extLst>
          </p:cNvPr>
          <p:cNvSpPr/>
          <p:nvPr/>
        </p:nvSpPr>
        <p:spPr>
          <a:xfrm>
            <a:off x="11122402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9AB5B97D-B2AA-9E10-B584-20661FD84D2D}"/>
              </a:ext>
            </a:extLst>
          </p:cNvPr>
          <p:cNvSpPr/>
          <p:nvPr/>
        </p:nvSpPr>
        <p:spPr>
          <a:xfrm>
            <a:off x="11452375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4C886B7C-3CBD-6211-98A8-54778C7AA350}"/>
              </a:ext>
            </a:extLst>
          </p:cNvPr>
          <p:cNvSpPr/>
          <p:nvPr/>
        </p:nvSpPr>
        <p:spPr>
          <a:xfrm>
            <a:off x="11782350" y="380377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A26C735A-66F0-A0BF-E56E-903DAB6D29B1}"/>
              </a:ext>
            </a:extLst>
          </p:cNvPr>
          <p:cNvSpPr/>
          <p:nvPr/>
        </p:nvSpPr>
        <p:spPr>
          <a:xfrm>
            <a:off x="9472537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930C8D19-B0D9-EA1F-0075-8982E1DB0C42}"/>
              </a:ext>
            </a:extLst>
          </p:cNvPr>
          <p:cNvSpPr/>
          <p:nvPr/>
        </p:nvSpPr>
        <p:spPr>
          <a:xfrm>
            <a:off x="9802510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63EB590A-762F-FE71-BF94-FFC2F05CDF73}"/>
              </a:ext>
            </a:extLst>
          </p:cNvPr>
          <p:cNvSpPr/>
          <p:nvPr/>
        </p:nvSpPr>
        <p:spPr>
          <a:xfrm>
            <a:off x="10132483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9989EC88-81A6-39DA-8559-9B5BF0271313}"/>
              </a:ext>
            </a:extLst>
          </p:cNvPr>
          <p:cNvSpPr/>
          <p:nvPr/>
        </p:nvSpPr>
        <p:spPr>
          <a:xfrm>
            <a:off x="10462456" y="414531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AC91FCE5-563A-E522-C88E-EEDB1145B609}"/>
              </a:ext>
            </a:extLst>
          </p:cNvPr>
          <p:cNvSpPr/>
          <p:nvPr/>
        </p:nvSpPr>
        <p:spPr>
          <a:xfrm>
            <a:off x="10792429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2CF37FD6-2B47-B0C5-4F65-832BCDD5FDB6}"/>
              </a:ext>
            </a:extLst>
          </p:cNvPr>
          <p:cNvSpPr/>
          <p:nvPr/>
        </p:nvSpPr>
        <p:spPr>
          <a:xfrm>
            <a:off x="11122402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73A7D339-FB21-3DE0-0F57-6B61F759A03E}"/>
              </a:ext>
            </a:extLst>
          </p:cNvPr>
          <p:cNvSpPr/>
          <p:nvPr/>
        </p:nvSpPr>
        <p:spPr>
          <a:xfrm>
            <a:off x="11452375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6539530F-0742-B43D-C7A1-B45F20CB0C55}"/>
              </a:ext>
            </a:extLst>
          </p:cNvPr>
          <p:cNvSpPr/>
          <p:nvPr/>
        </p:nvSpPr>
        <p:spPr>
          <a:xfrm>
            <a:off x="11782350" y="414531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2988F7B9-CA0A-33F3-92A9-AF96B96A7D7F}"/>
              </a:ext>
            </a:extLst>
          </p:cNvPr>
          <p:cNvSpPr/>
          <p:nvPr/>
        </p:nvSpPr>
        <p:spPr>
          <a:xfrm>
            <a:off x="9472537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37E2A712-C848-DEE2-A9C4-B081B55A260B}"/>
              </a:ext>
            </a:extLst>
          </p:cNvPr>
          <p:cNvSpPr/>
          <p:nvPr/>
        </p:nvSpPr>
        <p:spPr>
          <a:xfrm>
            <a:off x="9802510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12D3242B-A568-E850-B944-10BC51959F7B}"/>
              </a:ext>
            </a:extLst>
          </p:cNvPr>
          <p:cNvSpPr/>
          <p:nvPr/>
        </p:nvSpPr>
        <p:spPr>
          <a:xfrm>
            <a:off x="10132483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29468F48-FE6C-B2D7-3EF7-FD02478EC6F9}"/>
              </a:ext>
            </a:extLst>
          </p:cNvPr>
          <p:cNvSpPr/>
          <p:nvPr/>
        </p:nvSpPr>
        <p:spPr>
          <a:xfrm>
            <a:off x="10462456" y="448685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46704A9B-5905-F2A8-EF47-27CCE36142B6}"/>
              </a:ext>
            </a:extLst>
          </p:cNvPr>
          <p:cNvSpPr/>
          <p:nvPr/>
        </p:nvSpPr>
        <p:spPr>
          <a:xfrm>
            <a:off x="10792429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AAC3A633-755B-A0E4-C913-8B012E88FC3C}"/>
              </a:ext>
            </a:extLst>
          </p:cNvPr>
          <p:cNvSpPr/>
          <p:nvPr/>
        </p:nvSpPr>
        <p:spPr>
          <a:xfrm>
            <a:off x="11122402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816F3192-D4F3-F0EE-1145-298D94B32A36}"/>
              </a:ext>
            </a:extLst>
          </p:cNvPr>
          <p:cNvSpPr/>
          <p:nvPr/>
        </p:nvSpPr>
        <p:spPr>
          <a:xfrm>
            <a:off x="11452375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D45AB782-2CC5-6D76-37A2-89FE21A0F0CE}"/>
              </a:ext>
            </a:extLst>
          </p:cNvPr>
          <p:cNvSpPr/>
          <p:nvPr/>
        </p:nvSpPr>
        <p:spPr>
          <a:xfrm>
            <a:off x="11782350" y="4486850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1042AE24-70CC-419A-9467-B29D1466C77C}"/>
              </a:ext>
            </a:extLst>
          </p:cNvPr>
          <p:cNvSpPr/>
          <p:nvPr/>
        </p:nvSpPr>
        <p:spPr>
          <a:xfrm>
            <a:off x="9472537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88B3B4C8-FA02-E463-80D8-5337CC9E5C2A}"/>
              </a:ext>
            </a:extLst>
          </p:cNvPr>
          <p:cNvSpPr/>
          <p:nvPr/>
        </p:nvSpPr>
        <p:spPr>
          <a:xfrm>
            <a:off x="9802510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904D8421-7FB6-BA30-1E5D-E5A01EA2C7FF}"/>
              </a:ext>
            </a:extLst>
          </p:cNvPr>
          <p:cNvSpPr/>
          <p:nvPr/>
        </p:nvSpPr>
        <p:spPr>
          <a:xfrm>
            <a:off x="10132483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E62211A8-0974-711C-FD3C-D9BD3D29A334}"/>
              </a:ext>
            </a:extLst>
          </p:cNvPr>
          <p:cNvSpPr/>
          <p:nvPr/>
        </p:nvSpPr>
        <p:spPr>
          <a:xfrm>
            <a:off x="10462456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F02C9A2B-D427-E006-D647-54FED928FDBC}"/>
              </a:ext>
            </a:extLst>
          </p:cNvPr>
          <p:cNvSpPr/>
          <p:nvPr/>
        </p:nvSpPr>
        <p:spPr>
          <a:xfrm>
            <a:off x="10792429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F21E746B-D6AD-2BD9-9ACC-9F6705AA127D}"/>
              </a:ext>
            </a:extLst>
          </p:cNvPr>
          <p:cNvSpPr/>
          <p:nvPr/>
        </p:nvSpPr>
        <p:spPr>
          <a:xfrm>
            <a:off x="11122402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C1AE96DC-4C80-A4D9-980E-CDB362B80C0E}"/>
              </a:ext>
            </a:extLst>
          </p:cNvPr>
          <p:cNvSpPr/>
          <p:nvPr/>
        </p:nvSpPr>
        <p:spPr>
          <a:xfrm>
            <a:off x="11452375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CE77D210-9DCB-E8A5-4E85-5DF19ABBD8B1}"/>
              </a:ext>
            </a:extLst>
          </p:cNvPr>
          <p:cNvSpPr/>
          <p:nvPr/>
        </p:nvSpPr>
        <p:spPr>
          <a:xfrm>
            <a:off x="11782350" y="482838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C6428D5C-839C-D371-E878-626B282DEAC7}"/>
              </a:ext>
            </a:extLst>
          </p:cNvPr>
          <p:cNvSpPr/>
          <p:nvPr/>
        </p:nvSpPr>
        <p:spPr>
          <a:xfrm>
            <a:off x="9472537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6124A47F-9BD4-6487-CC7A-61CE2F0BAEA4}"/>
              </a:ext>
            </a:extLst>
          </p:cNvPr>
          <p:cNvSpPr/>
          <p:nvPr/>
        </p:nvSpPr>
        <p:spPr>
          <a:xfrm>
            <a:off x="9802510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66FF"/>
              </a:solidFill>
            </a:endParaRP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D08EE0E9-F181-8D60-5472-BCD94EF26E85}"/>
              </a:ext>
            </a:extLst>
          </p:cNvPr>
          <p:cNvSpPr/>
          <p:nvPr/>
        </p:nvSpPr>
        <p:spPr>
          <a:xfrm>
            <a:off x="10132483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08386C64-1B46-73BB-2834-68A477D75759}"/>
              </a:ext>
            </a:extLst>
          </p:cNvPr>
          <p:cNvSpPr/>
          <p:nvPr/>
        </p:nvSpPr>
        <p:spPr>
          <a:xfrm>
            <a:off x="10462456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12B42058-0266-7E5E-31D3-128D9DAE93FF}"/>
              </a:ext>
            </a:extLst>
          </p:cNvPr>
          <p:cNvSpPr/>
          <p:nvPr/>
        </p:nvSpPr>
        <p:spPr>
          <a:xfrm>
            <a:off x="10792429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221A2B6B-D67B-EFE5-0C67-75617FDC830B}"/>
              </a:ext>
            </a:extLst>
          </p:cNvPr>
          <p:cNvSpPr/>
          <p:nvPr/>
        </p:nvSpPr>
        <p:spPr>
          <a:xfrm>
            <a:off x="11122402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81921BEC-8190-5506-DF38-3DF1A9D0B067}"/>
              </a:ext>
            </a:extLst>
          </p:cNvPr>
          <p:cNvSpPr/>
          <p:nvPr/>
        </p:nvSpPr>
        <p:spPr>
          <a:xfrm>
            <a:off x="11452375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669A91D1-5FF3-30DB-1671-58E9F0BFC2DB}"/>
              </a:ext>
            </a:extLst>
          </p:cNvPr>
          <p:cNvSpPr/>
          <p:nvPr/>
        </p:nvSpPr>
        <p:spPr>
          <a:xfrm>
            <a:off x="11782350" y="5169928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558F637C-6228-61C6-2549-9E18F646056E}"/>
              </a:ext>
            </a:extLst>
          </p:cNvPr>
          <p:cNvSpPr/>
          <p:nvPr/>
        </p:nvSpPr>
        <p:spPr>
          <a:xfrm>
            <a:off x="9472537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C9265364-A166-A772-5F12-484D0EB6B8C0}"/>
              </a:ext>
            </a:extLst>
          </p:cNvPr>
          <p:cNvSpPr/>
          <p:nvPr/>
        </p:nvSpPr>
        <p:spPr>
          <a:xfrm>
            <a:off x="9802510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0A111F2A-FFCC-32BF-BD0C-7E2EA8B47E9E}"/>
              </a:ext>
            </a:extLst>
          </p:cNvPr>
          <p:cNvSpPr/>
          <p:nvPr/>
        </p:nvSpPr>
        <p:spPr>
          <a:xfrm>
            <a:off x="10132483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A5F51162-1C7B-648A-7F1A-6BF78AA34BAB}"/>
              </a:ext>
            </a:extLst>
          </p:cNvPr>
          <p:cNvSpPr/>
          <p:nvPr/>
        </p:nvSpPr>
        <p:spPr>
          <a:xfrm>
            <a:off x="10462456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56C87103-4F3E-008E-787A-5B36A03A3B0B}"/>
              </a:ext>
            </a:extLst>
          </p:cNvPr>
          <p:cNvSpPr/>
          <p:nvPr/>
        </p:nvSpPr>
        <p:spPr>
          <a:xfrm>
            <a:off x="10792429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B683EE28-F0F2-B2D7-9DB7-8CA2D8DE1DB6}"/>
              </a:ext>
            </a:extLst>
          </p:cNvPr>
          <p:cNvSpPr/>
          <p:nvPr/>
        </p:nvSpPr>
        <p:spPr>
          <a:xfrm>
            <a:off x="11122402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F65F4D0F-76F4-9E93-FB71-B083A44361B1}"/>
              </a:ext>
            </a:extLst>
          </p:cNvPr>
          <p:cNvSpPr/>
          <p:nvPr/>
        </p:nvSpPr>
        <p:spPr>
          <a:xfrm>
            <a:off x="11452375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0D71D12E-3F3B-7E03-8CC7-E31DA53E6CE4}"/>
              </a:ext>
            </a:extLst>
          </p:cNvPr>
          <p:cNvSpPr/>
          <p:nvPr/>
        </p:nvSpPr>
        <p:spPr>
          <a:xfrm>
            <a:off x="11782350" y="5511469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0423E0CC-7F9F-F100-06A5-5EB3FA184EF9}"/>
              </a:ext>
            </a:extLst>
          </p:cNvPr>
          <p:cNvSpPr/>
          <p:nvPr/>
        </p:nvSpPr>
        <p:spPr>
          <a:xfrm>
            <a:off x="9264930" y="2942332"/>
            <a:ext cx="2895599" cy="294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CF62778F-5ABE-7949-49E7-5949F8733A94}"/>
              </a:ext>
            </a:extLst>
          </p:cNvPr>
          <p:cNvSpPr/>
          <p:nvPr/>
        </p:nvSpPr>
        <p:spPr>
          <a:xfrm>
            <a:off x="9255404" y="1761232"/>
            <a:ext cx="2895600" cy="847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region in red is the domain of the tree node in blue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8F944866-C9AE-11DF-A7FD-42048774B98B}"/>
              </a:ext>
            </a:extLst>
          </p:cNvPr>
          <p:cNvSpPr/>
          <p:nvPr/>
        </p:nvSpPr>
        <p:spPr>
          <a:xfrm>
            <a:off x="9255404" y="1199257"/>
            <a:ext cx="2895600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with Key / Value(s) Children</a:t>
            </a: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B244FA71-AA73-BD96-5EF0-C738ED5A1922}"/>
              </a:ext>
            </a:extLst>
          </p:cNvPr>
          <p:cNvSpPr/>
          <p:nvPr/>
        </p:nvSpPr>
        <p:spPr>
          <a:xfrm>
            <a:off x="9725839" y="3397558"/>
            <a:ext cx="1008836" cy="13649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C101E9C7-74D6-D407-3F92-64A7934AF360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Children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F872EC-1780-6F69-7BC8-DB5D3CFB9AB1}"/>
              </a:ext>
            </a:extLst>
          </p:cNvPr>
          <p:cNvSpPr/>
          <p:nvPr/>
        </p:nvSpPr>
        <p:spPr>
          <a:xfrm>
            <a:off x="251248" y="2848537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C132BD-EECC-528A-0D18-96E52E0751C9}"/>
              </a:ext>
            </a:extLst>
          </p:cNvPr>
          <p:cNvSpPr/>
          <p:nvPr/>
        </p:nvSpPr>
        <p:spPr>
          <a:xfrm>
            <a:off x="581221" y="2848537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8DA1F-5ECF-10B2-3C37-145E27FA6CB4}"/>
              </a:ext>
            </a:extLst>
          </p:cNvPr>
          <p:cNvSpPr/>
          <p:nvPr/>
        </p:nvSpPr>
        <p:spPr>
          <a:xfrm>
            <a:off x="911194" y="2848537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C7EA3-41DA-5634-7194-250EE9E31313}"/>
              </a:ext>
            </a:extLst>
          </p:cNvPr>
          <p:cNvSpPr/>
          <p:nvPr/>
        </p:nvSpPr>
        <p:spPr>
          <a:xfrm>
            <a:off x="1241167" y="2848537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FFFB4-B61F-829E-574F-3FE07FB7E8D3}"/>
              </a:ext>
            </a:extLst>
          </p:cNvPr>
          <p:cNvSpPr/>
          <p:nvPr/>
        </p:nvSpPr>
        <p:spPr>
          <a:xfrm>
            <a:off x="1571140" y="2848537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B077D-778F-6DEA-59A0-EADA5536AF80}"/>
              </a:ext>
            </a:extLst>
          </p:cNvPr>
          <p:cNvSpPr/>
          <p:nvPr/>
        </p:nvSpPr>
        <p:spPr>
          <a:xfrm>
            <a:off x="1901113" y="2848537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19C4D-B97F-6C6A-D33B-08969A9B2F50}"/>
              </a:ext>
            </a:extLst>
          </p:cNvPr>
          <p:cNvSpPr/>
          <p:nvPr/>
        </p:nvSpPr>
        <p:spPr>
          <a:xfrm>
            <a:off x="2231086" y="2848537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C98F4-EEBD-C699-DD70-A10FA192A10A}"/>
              </a:ext>
            </a:extLst>
          </p:cNvPr>
          <p:cNvSpPr/>
          <p:nvPr/>
        </p:nvSpPr>
        <p:spPr>
          <a:xfrm>
            <a:off x="2561061" y="2848537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878F2-B58E-C186-98E2-61AB65295CEC}"/>
              </a:ext>
            </a:extLst>
          </p:cNvPr>
          <p:cNvSpPr/>
          <p:nvPr/>
        </p:nvSpPr>
        <p:spPr>
          <a:xfrm>
            <a:off x="-41781" y="3124762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F5145-34E4-64C4-1E70-B666A2FC022A}"/>
              </a:ext>
            </a:extLst>
          </p:cNvPr>
          <p:cNvSpPr/>
          <p:nvPr/>
        </p:nvSpPr>
        <p:spPr>
          <a:xfrm>
            <a:off x="-41781" y="3466301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5C783-9363-4493-5D7C-FEECF2156BC6}"/>
              </a:ext>
            </a:extLst>
          </p:cNvPr>
          <p:cNvSpPr/>
          <p:nvPr/>
        </p:nvSpPr>
        <p:spPr>
          <a:xfrm>
            <a:off x="-41781" y="3807840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79957C-4C8C-428E-9F62-B2528E5DA999}"/>
              </a:ext>
            </a:extLst>
          </p:cNvPr>
          <p:cNvSpPr/>
          <p:nvPr/>
        </p:nvSpPr>
        <p:spPr>
          <a:xfrm>
            <a:off x="-41781" y="4149379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2FF45-05DC-D185-C801-B8ABB3588F31}"/>
              </a:ext>
            </a:extLst>
          </p:cNvPr>
          <p:cNvSpPr/>
          <p:nvPr/>
        </p:nvSpPr>
        <p:spPr>
          <a:xfrm>
            <a:off x="-41781" y="4490918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0028A-D169-A9A6-9BCC-8163AB1DB453}"/>
              </a:ext>
            </a:extLst>
          </p:cNvPr>
          <p:cNvSpPr/>
          <p:nvPr/>
        </p:nvSpPr>
        <p:spPr>
          <a:xfrm>
            <a:off x="-41781" y="4832457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41161-EF7F-08C6-96A8-02B26F7D0CF6}"/>
              </a:ext>
            </a:extLst>
          </p:cNvPr>
          <p:cNvSpPr/>
          <p:nvPr/>
        </p:nvSpPr>
        <p:spPr>
          <a:xfrm>
            <a:off x="-41781" y="5173996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3E207E-FBFB-8D1F-DA85-D80FC331198C}"/>
              </a:ext>
            </a:extLst>
          </p:cNvPr>
          <p:cNvSpPr/>
          <p:nvPr/>
        </p:nvSpPr>
        <p:spPr>
          <a:xfrm>
            <a:off x="-41781" y="5515537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C6163B-41A9-7C09-E2D4-4CA85224B07C}"/>
              </a:ext>
            </a:extLst>
          </p:cNvPr>
          <p:cNvSpPr/>
          <p:nvPr/>
        </p:nvSpPr>
        <p:spPr>
          <a:xfrm>
            <a:off x="3318298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C048FA-393A-AF53-7D5B-EC311F01F235}"/>
              </a:ext>
            </a:extLst>
          </p:cNvPr>
          <p:cNvSpPr/>
          <p:nvPr/>
        </p:nvSpPr>
        <p:spPr>
          <a:xfrm>
            <a:off x="3648271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6C5DA-7151-6C80-77A2-44918A4D42C3}"/>
              </a:ext>
            </a:extLst>
          </p:cNvPr>
          <p:cNvSpPr/>
          <p:nvPr/>
        </p:nvSpPr>
        <p:spPr>
          <a:xfrm>
            <a:off x="3978244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8F0900-E0E5-5EC0-F720-3C904CE41F1D}"/>
              </a:ext>
            </a:extLst>
          </p:cNvPr>
          <p:cNvSpPr/>
          <p:nvPr/>
        </p:nvSpPr>
        <p:spPr>
          <a:xfrm>
            <a:off x="4308217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73EAA-D381-0ECF-8F01-4363488911BC}"/>
              </a:ext>
            </a:extLst>
          </p:cNvPr>
          <p:cNvSpPr/>
          <p:nvPr/>
        </p:nvSpPr>
        <p:spPr>
          <a:xfrm>
            <a:off x="4638190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9FB08A-7585-3A6A-0931-1C16084D168E}"/>
              </a:ext>
            </a:extLst>
          </p:cNvPr>
          <p:cNvSpPr/>
          <p:nvPr/>
        </p:nvSpPr>
        <p:spPr>
          <a:xfrm>
            <a:off x="4968163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140E23-CD69-A2EE-2F5A-4D564AD413D3}"/>
              </a:ext>
            </a:extLst>
          </p:cNvPr>
          <p:cNvSpPr/>
          <p:nvPr/>
        </p:nvSpPr>
        <p:spPr>
          <a:xfrm>
            <a:off x="5298136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17BFE5-F3DD-EEF9-3966-89333882C1CC}"/>
              </a:ext>
            </a:extLst>
          </p:cNvPr>
          <p:cNvSpPr/>
          <p:nvPr/>
        </p:nvSpPr>
        <p:spPr>
          <a:xfrm>
            <a:off x="5628111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0CD5A8-8F4F-358C-AD86-93FB0CDEF9B3}"/>
              </a:ext>
            </a:extLst>
          </p:cNvPr>
          <p:cNvSpPr/>
          <p:nvPr/>
        </p:nvSpPr>
        <p:spPr>
          <a:xfrm>
            <a:off x="3025269" y="3134287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1DAC95-DBED-D733-0C29-63D1C02388E1}"/>
              </a:ext>
            </a:extLst>
          </p:cNvPr>
          <p:cNvSpPr/>
          <p:nvPr/>
        </p:nvSpPr>
        <p:spPr>
          <a:xfrm>
            <a:off x="3025269" y="3475826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374102-7FBF-438A-B825-9A2F09B24183}"/>
              </a:ext>
            </a:extLst>
          </p:cNvPr>
          <p:cNvSpPr/>
          <p:nvPr/>
        </p:nvSpPr>
        <p:spPr>
          <a:xfrm>
            <a:off x="3025269" y="3817365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6EB204-5FED-4E8E-6238-C3E275D529DB}"/>
              </a:ext>
            </a:extLst>
          </p:cNvPr>
          <p:cNvSpPr/>
          <p:nvPr/>
        </p:nvSpPr>
        <p:spPr>
          <a:xfrm>
            <a:off x="3025269" y="4158904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8DA24A-8934-A6F9-5107-431C326D01CB}"/>
              </a:ext>
            </a:extLst>
          </p:cNvPr>
          <p:cNvSpPr/>
          <p:nvPr/>
        </p:nvSpPr>
        <p:spPr>
          <a:xfrm>
            <a:off x="3025269" y="4500443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B41011-6A59-5C6A-8359-24D303C23214}"/>
              </a:ext>
            </a:extLst>
          </p:cNvPr>
          <p:cNvSpPr/>
          <p:nvPr/>
        </p:nvSpPr>
        <p:spPr>
          <a:xfrm>
            <a:off x="3025269" y="4841982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B0F154-979F-7BB2-4411-A6442558783A}"/>
              </a:ext>
            </a:extLst>
          </p:cNvPr>
          <p:cNvSpPr/>
          <p:nvPr/>
        </p:nvSpPr>
        <p:spPr>
          <a:xfrm>
            <a:off x="3025269" y="5183521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BE8B6D-1C26-AD9B-E6A9-4927EF5CB23C}"/>
              </a:ext>
            </a:extLst>
          </p:cNvPr>
          <p:cNvSpPr/>
          <p:nvPr/>
        </p:nvSpPr>
        <p:spPr>
          <a:xfrm>
            <a:off x="3025269" y="5525062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1AB504-E192-AC72-3E14-23003F611074}"/>
              </a:ext>
            </a:extLst>
          </p:cNvPr>
          <p:cNvSpPr/>
          <p:nvPr/>
        </p:nvSpPr>
        <p:spPr>
          <a:xfrm>
            <a:off x="6375823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A9907C-5E8F-EA24-9E67-82D8D684694B}"/>
              </a:ext>
            </a:extLst>
          </p:cNvPr>
          <p:cNvSpPr/>
          <p:nvPr/>
        </p:nvSpPr>
        <p:spPr>
          <a:xfrm>
            <a:off x="6705796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1C2205-B39D-4AD7-FBD2-155B8E1BE1CA}"/>
              </a:ext>
            </a:extLst>
          </p:cNvPr>
          <p:cNvSpPr/>
          <p:nvPr/>
        </p:nvSpPr>
        <p:spPr>
          <a:xfrm>
            <a:off x="7035769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059205-CD8A-0B15-F3F3-D82C44361DC4}"/>
              </a:ext>
            </a:extLst>
          </p:cNvPr>
          <p:cNvSpPr/>
          <p:nvPr/>
        </p:nvSpPr>
        <p:spPr>
          <a:xfrm>
            <a:off x="7365742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02CD44-D650-E34D-785F-7C48758969FB}"/>
              </a:ext>
            </a:extLst>
          </p:cNvPr>
          <p:cNvSpPr/>
          <p:nvPr/>
        </p:nvSpPr>
        <p:spPr>
          <a:xfrm>
            <a:off x="7695715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C687D-B476-6330-4107-9FEEEDE61518}"/>
              </a:ext>
            </a:extLst>
          </p:cNvPr>
          <p:cNvSpPr/>
          <p:nvPr/>
        </p:nvSpPr>
        <p:spPr>
          <a:xfrm>
            <a:off x="8025688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719396-E141-4546-18FF-E7509B9266D7}"/>
              </a:ext>
            </a:extLst>
          </p:cNvPr>
          <p:cNvSpPr/>
          <p:nvPr/>
        </p:nvSpPr>
        <p:spPr>
          <a:xfrm>
            <a:off x="8355661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376A2A-C18E-F0A6-B253-C4083B864F45}"/>
              </a:ext>
            </a:extLst>
          </p:cNvPr>
          <p:cNvSpPr/>
          <p:nvPr/>
        </p:nvSpPr>
        <p:spPr>
          <a:xfrm>
            <a:off x="8685636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3A3D0E-7A94-C616-703C-7E554FD409D2}"/>
              </a:ext>
            </a:extLst>
          </p:cNvPr>
          <p:cNvSpPr/>
          <p:nvPr/>
        </p:nvSpPr>
        <p:spPr>
          <a:xfrm>
            <a:off x="6082794" y="3134287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68EF5F-2175-D929-01BA-CC0596FB4463}"/>
              </a:ext>
            </a:extLst>
          </p:cNvPr>
          <p:cNvSpPr/>
          <p:nvPr/>
        </p:nvSpPr>
        <p:spPr>
          <a:xfrm>
            <a:off x="6082794" y="3475826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487DE-8392-9822-B3ED-F72AF905FC36}"/>
              </a:ext>
            </a:extLst>
          </p:cNvPr>
          <p:cNvSpPr/>
          <p:nvPr/>
        </p:nvSpPr>
        <p:spPr>
          <a:xfrm>
            <a:off x="6082794" y="3817365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96D6CD-EB76-B7D0-29FA-DF7D353E9FCD}"/>
              </a:ext>
            </a:extLst>
          </p:cNvPr>
          <p:cNvSpPr/>
          <p:nvPr/>
        </p:nvSpPr>
        <p:spPr>
          <a:xfrm>
            <a:off x="6082794" y="4158904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417171-9FC6-1990-BCC5-AF0C94DCB258}"/>
              </a:ext>
            </a:extLst>
          </p:cNvPr>
          <p:cNvSpPr/>
          <p:nvPr/>
        </p:nvSpPr>
        <p:spPr>
          <a:xfrm>
            <a:off x="6082794" y="4500443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0C65E8-095B-E244-D86F-D5ADCA648D52}"/>
              </a:ext>
            </a:extLst>
          </p:cNvPr>
          <p:cNvSpPr/>
          <p:nvPr/>
        </p:nvSpPr>
        <p:spPr>
          <a:xfrm>
            <a:off x="6082794" y="4841982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F4984F-62F7-9010-9EAA-AC445BB89E90}"/>
              </a:ext>
            </a:extLst>
          </p:cNvPr>
          <p:cNvSpPr/>
          <p:nvPr/>
        </p:nvSpPr>
        <p:spPr>
          <a:xfrm>
            <a:off x="6082794" y="5183521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4AE83C-E2AA-5B4D-1890-A94F786C8FB2}"/>
              </a:ext>
            </a:extLst>
          </p:cNvPr>
          <p:cNvSpPr/>
          <p:nvPr/>
        </p:nvSpPr>
        <p:spPr>
          <a:xfrm>
            <a:off x="6082794" y="5525062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06A0DA-27E9-F910-2B54-41DF82160438}"/>
              </a:ext>
            </a:extLst>
          </p:cNvPr>
          <p:cNvSpPr/>
          <p:nvPr/>
        </p:nvSpPr>
        <p:spPr>
          <a:xfrm>
            <a:off x="9433348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A24337-F528-7BE4-68C3-CF58AB715396}"/>
              </a:ext>
            </a:extLst>
          </p:cNvPr>
          <p:cNvSpPr/>
          <p:nvPr/>
        </p:nvSpPr>
        <p:spPr>
          <a:xfrm>
            <a:off x="9763321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9C4CA7-5580-3046-279A-1DDB33A94EC7}"/>
              </a:ext>
            </a:extLst>
          </p:cNvPr>
          <p:cNvSpPr/>
          <p:nvPr/>
        </p:nvSpPr>
        <p:spPr>
          <a:xfrm>
            <a:off x="10093294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723E6C-BACA-9983-EBF3-BAD29639551E}"/>
              </a:ext>
            </a:extLst>
          </p:cNvPr>
          <p:cNvSpPr/>
          <p:nvPr/>
        </p:nvSpPr>
        <p:spPr>
          <a:xfrm>
            <a:off x="10423267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829600-8534-15B8-8686-D2FB1D7C0828}"/>
              </a:ext>
            </a:extLst>
          </p:cNvPr>
          <p:cNvSpPr/>
          <p:nvPr/>
        </p:nvSpPr>
        <p:spPr>
          <a:xfrm>
            <a:off x="10753240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6D1FC0-B713-394B-092B-C0E5DD63D73E}"/>
              </a:ext>
            </a:extLst>
          </p:cNvPr>
          <p:cNvSpPr/>
          <p:nvPr/>
        </p:nvSpPr>
        <p:spPr>
          <a:xfrm>
            <a:off x="11083213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E918DA-31B6-1CE8-FEF6-1EB48EACCE0D}"/>
              </a:ext>
            </a:extLst>
          </p:cNvPr>
          <p:cNvSpPr/>
          <p:nvPr/>
        </p:nvSpPr>
        <p:spPr>
          <a:xfrm>
            <a:off x="11413186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85725F-2CD2-A112-B6AB-EB2C8C76C481}"/>
              </a:ext>
            </a:extLst>
          </p:cNvPr>
          <p:cNvSpPr/>
          <p:nvPr/>
        </p:nvSpPr>
        <p:spPr>
          <a:xfrm>
            <a:off x="11743161" y="2858062"/>
            <a:ext cx="236324" cy="177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A215EC-4C4A-97F8-A217-B05F1C4B25E0}"/>
              </a:ext>
            </a:extLst>
          </p:cNvPr>
          <p:cNvSpPr/>
          <p:nvPr/>
        </p:nvSpPr>
        <p:spPr>
          <a:xfrm>
            <a:off x="9140319" y="3134287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A98262-D506-DA8B-C4DA-C68A86AE1BF1}"/>
              </a:ext>
            </a:extLst>
          </p:cNvPr>
          <p:cNvSpPr/>
          <p:nvPr/>
        </p:nvSpPr>
        <p:spPr>
          <a:xfrm>
            <a:off x="9140319" y="3475826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017E02-C4ED-0964-B3E0-51E7B094EF5C}"/>
              </a:ext>
            </a:extLst>
          </p:cNvPr>
          <p:cNvSpPr/>
          <p:nvPr/>
        </p:nvSpPr>
        <p:spPr>
          <a:xfrm>
            <a:off x="9140319" y="3817365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745509-FB00-57C8-DE86-E4AF2C0207FD}"/>
              </a:ext>
            </a:extLst>
          </p:cNvPr>
          <p:cNvSpPr/>
          <p:nvPr/>
        </p:nvSpPr>
        <p:spPr>
          <a:xfrm>
            <a:off x="9140319" y="4158904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51D5D5-E9F3-8317-3643-EFA3329F74BC}"/>
              </a:ext>
            </a:extLst>
          </p:cNvPr>
          <p:cNvSpPr/>
          <p:nvPr/>
        </p:nvSpPr>
        <p:spPr>
          <a:xfrm>
            <a:off x="9140319" y="4500443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89B6F7-174C-5A05-28D0-0C10D877E972}"/>
              </a:ext>
            </a:extLst>
          </p:cNvPr>
          <p:cNvSpPr/>
          <p:nvPr/>
        </p:nvSpPr>
        <p:spPr>
          <a:xfrm>
            <a:off x="9140319" y="4841982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858DDF8-2D0B-ABE5-64E9-7D364A1F24E1}"/>
              </a:ext>
            </a:extLst>
          </p:cNvPr>
          <p:cNvSpPr/>
          <p:nvPr/>
        </p:nvSpPr>
        <p:spPr>
          <a:xfrm>
            <a:off x="9140319" y="5183521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ED02572E-54D4-C33C-8170-F9BD587E1C7B}"/>
              </a:ext>
            </a:extLst>
          </p:cNvPr>
          <p:cNvSpPr/>
          <p:nvPr/>
        </p:nvSpPr>
        <p:spPr>
          <a:xfrm>
            <a:off x="9140319" y="5525062"/>
            <a:ext cx="265524" cy="1708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6CF6F026-E128-E5FB-7E46-CB2A2EADB005}"/>
              </a:ext>
            </a:extLst>
          </p:cNvPr>
          <p:cNvSpPr/>
          <p:nvPr/>
        </p:nvSpPr>
        <p:spPr>
          <a:xfrm>
            <a:off x="9296400" y="6038850"/>
            <a:ext cx="2895600" cy="666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Children that are “</a:t>
            </a:r>
            <a:r>
              <a:rPr lang="en-US" sz="1400" b="1" dirty="0" err="1">
                <a:solidFill>
                  <a:srgbClr val="0070C0"/>
                </a:solidFill>
              </a:rPr>
              <a:t>Key”s</a:t>
            </a:r>
            <a:r>
              <a:rPr lang="en-US" sz="1400" b="1" dirty="0">
                <a:solidFill>
                  <a:srgbClr val="0070C0"/>
                </a:solidFill>
              </a:rPr>
              <a:t> are in Green. Their “</a:t>
            </a:r>
            <a:r>
              <a:rPr lang="en-US" sz="1400" b="1" dirty="0" err="1">
                <a:solidFill>
                  <a:srgbClr val="0070C0"/>
                </a:solidFill>
              </a:rPr>
              <a:t>Value”s</a:t>
            </a:r>
            <a:r>
              <a:rPr lang="en-US" sz="1400" b="1" dirty="0">
                <a:solidFill>
                  <a:srgbClr val="0070C0"/>
                </a:solidFill>
              </a:rPr>
              <a:t> are to the right of them in Orange.</a:t>
            </a: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E6BA2334-014C-6AA6-8BF7-CE390DF27224}"/>
              </a:ext>
            </a:extLst>
          </p:cNvPr>
          <p:cNvSpPr/>
          <p:nvPr/>
        </p:nvSpPr>
        <p:spPr>
          <a:xfrm>
            <a:off x="6200775" y="6029325"/>
            <a:ext cx="2895600" cy="666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Matrix column headers are in green.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Matrix row headers are in orange.</a:t>
            </a: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8856959A-AE89-7C59-7BE5-29B4C3BDC860}"/>
              </a:ext>
            </a:extLst>
          </p:cNvPr>
          <p:cNvSpPr/>
          <p:nvPr/>
        </p:nvSpPr>
        <p:spPr>
          <a:xfrm>
            <a:off x="3152775" y="6010275"/>
            <a:ext cx="2895600" cy="666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Table column headers are in green.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6507675E-AFBC-FAC7-DDAF-94B4A9D456AB}"/>
              </a:ext>
            </a:extLst>
          </p:cNvPr>
          <p:cNvSpPr/>
          <p:nvPr/>
        </p:nvSpPr>
        <p:spPr>
          <a:xfrm>
            <a:off x="76200" y="6000750"/>
            <a:ext cx="2895600" cy="6667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The child’s header is in green.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(The parent also has a header above it but we are only considering child headers here.)</a:t>
            </a: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70CAC06F-6D9D-8EC1-43A6-CCDFE0759CFE}"/>
              </a:ext>
            </a:extLst>
          </p:cNvPr>
          <p:cNvSpPr/>
          <p:nvPr/>
        </p:nvSpPr>
        <p:spPr>
          <a:xfrm>
            <a:off x="0" y="551895"/>
            <a:ext cx="12192000" cy="4577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Each 8x8 grid shows the same tree construct but each copy shows the domain of the same tree node but with different children.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Grayed out cells would not be considered a part of this cluster.</a:t>
            </a:r>
          </a:p>
        </p:txBody>
      </p:sp>
    </p:spTree>
    <p:extLst>
      <p:ext uri="{BB962C8B-B14F-4D97-AF65-F5344CB8AC3E}">
        <p14:creationId xmlns:p14="http://schemas.microsoft.com/office/powerpoint/2010/main" val="296251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75C79-5C79-CC6E-49BE-EBF774613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E1BD65E2-C4E5-2F26-31E4-56CCDF343355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EF40BFF-A58C-48BA-6D67-5CF9AB9F0DE8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179B017A-BC4F-557E-8961-6C724E4A3CFA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47D07FE-05A9-3249-5B25-9B82642D1E1F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07F1818-0E89-EE5B-96C1-F642BAD5C546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D88883DE-F69C-6C59-01A3-0CD8AAD55844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0FB9F329-E9D4-B449-FBD0-4AC0407552FB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ACCED52-0435-0BB7-D3E7-810B70BE3311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020847E1-428E-ED35-CC5B-481BCAE9298A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3E63E7A-1344-61BA-8A46-3C4D19B883CE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5957B4D5-A19B-44FF-855B-743C47EFEADA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8518393A-586E-8711-5038-83A8E2CA2BAB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3A9FF9-8C7C-04B8-72F0-83573E783AB0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7DA67EE8-7598-4372-FB2F-06F06316E06A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01149FCD-DCAC-723E-56C0-318AB71AC2A1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9627E400-8526-5DFB-9F26-D4D213693646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C3C20CA-A114-B23E-07CB-674252AA4B79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663D9D8B-8A98-0B17-DCB3-8F0F97FCB062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270A41F1-2D63-3FE6-4046-4A9776111CAD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11E5EC7C-56EB-F581-E592-3AC941F42315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03F5FC45-97E7-6E31-5B63-F06556E99745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EF1B3B27-BF11-322F-62AB-CB64E24C150B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B83A009D-ED4F-FE35-5457-A467F5713103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87AD06B8-221D-70A0-E63C-BE847EB558F0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128119B5-EC7E-EEF1-4558-01C79B88B9C2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D0E20D42-4D73-F817-25BA-DAF7DF1AB2E4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697D05E-633A-EF82-9FD7-40C1D6E0D1E2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82E4FFC9-1349-85CF-0717-C7D130BDB370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A55AA99E-70D6-FB19-7067-A5FA05BE9D6F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132B1FEC-2545-241D-5E3F-C7CB5258CDEA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43889004-3984-6E98-D14F-B40E7149F41A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560FFA1E-4314-0231-DFF0-C5DA8E078868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24A23CF-6793-A418-FEC5-050474728DFF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8803BC46-0149-4E9E-689C-DDD968ABDD3C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6B51417-8074-8C24-BFF1-289524D6141D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5A15486A-DD1C-86CC-EF44-73258F2B9387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F1EDCB47-D9D4-3864-1C31-5F63E493812F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59CAC9F0-B775-1C50-2531-09BE7960C9E6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107D50A4-1D00-5782-B8E4-5830F49BD214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D9039E67-0E48-1AB6-E0AC-FB8571963BFF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FECBD316-A729-38FD-7094-14260F03FAD9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905567E0-A524-BCA5-B934-7AB372CB4E2B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23E2F0D3-0512-5911-940A-1557977EECEE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94CF4DE5-12DE-425C-E739-33F57238E82B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BD35B2E-081B-6445-1A2C-61A3E017F98D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874E693D-0B68-EF9B-C056-1F18F155ED9C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C4456057-EA3C-F31A-936E-6FE637B14B7C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23E44364-7393-B79A-54B2-E262AFB44947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715EFB4-8DCB-0963-4828-0E2600E445A2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97308FAD-C766-BCCB-3B62-E550ECC77DA0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8A710D08-9B8E-C2C3-12A4-A5A3BDCBBF9F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C5A1EABF-51F8-99FE-619E-63115B1E023B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9C00B937-26CC-3C2E-BF8E-AC9928BDB192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BEA910B7-1866-FC6A-67A9-DCFE6763F04E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454EE85D-FA91-1792-456C-91251E9C98EB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9071675-8D7E-C51E-0B39-35F8C3C0AE2E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2849CC82-6588-0E5E-AA6B-583FA7D42999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5711B0EB-2C6F-EEC5-F8D3-F9CA53BFA326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94A51F82-27A4-855D-C6E3-FB577E880307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F979D573-D8A5-9C31-8988-7C651137994A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E5C5924E-0204-9452-246B-D95B87604398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1DB2A3E9-EDE9-E3AA-2505-61FCCA928D58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5ACD0D6-F318-FAEA-52B0-CB66BF3BB29F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A45AC6CA-6AA0-3AD8-864F-4AE2FA2953D4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E087D088-2633-9CE5-B5CD-4B8EC10702F2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EA022663-85CF-C8BC-2757-B4863C956C4A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– Basic (Transposed)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94CCBCB7-C5DD-92FC-B34B-194A25228549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are the basic traits used to find a tree in this 8x8 cell cluster. Grayed out cells would not be considered a part of this cluster.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8727A1-6061-8E5A-110C-A6CB3B34FDD5}"/>
              </a:ext>
            </a:extLst>
          </p:cNvPr>
          <p:cNvSpPr/>
          <p:nvPr/>
        </p:nvSpPr>
        <p:spPr>
          <a:xfrm>
            <a:off x="571499" y="2159114"/>
            <a:ext cx="2809875" cy="33463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Row Count = 8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Column Count = 8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All Cells Filled = false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Filled Cell Percent = 8/64 = 0.125</a:t>
            </a:r>
          </a:p>
          <a:p>
            <a:pPr algn="ctr"/>
            <a:endParaRPr lang="en-US" sz="1400" b="1" dirty="0">
              <a:solidFill>
                <a:srgbClr val="0070C0"/>
              </a:solidFill>
            </a:endParaRP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R1C1 Filled = true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R1C2 Filled = true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R2C1 Filled = false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R2C2 Filled = false</a:t>
            </a:r>
          </a:p>
          <a:p>
            <a:pPr algn="ctr"/>
            <a:endParaRPr lang="en-US" sz="1400" b="1" dirty="0">
              <a:solidFill>
                <a:srgbClr val="0070C0"/>
              </a:solidFill>
            </a:endParaRPr>
          </a:p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BC0A06-CF34-DAD6-25C4-655D9A1AF3A6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4E1CF0-BE8D-B6D7-97D7-E495C2CD30CB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419242-0AE7-327F-007B-76B18A2356F2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190AC7-92AC-68F0-C3E0-61EBC08B4C25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8157A4-7814-FC8F-74A3-003D8058F815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5C09244-6760-622F-111F-0F864868F649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5D4BF05-6144-93A7-20BE-9F431FD086DB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C74992-168A-2E6F-A991-B5F6397C3032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11CC44E-0C58-6BEC-E84A-6DA6B63DD0C2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038570-501E-03EF-9FD1-A31CC486C4B1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FB58C46-3C9D-E00E-FEF1-3CF2FECC2075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ED2ABF8-6F15-D63C-37F3-663DF545CF12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30EC81F-AEC6-BB19-AC16-8ACF3D28BE18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400CA8-7735-63D5-9EA5-58AE173BB606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E2FFC5-CEE0-93B0-89A4-8DC349ABE894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325FC68-90D1-45BF-3497-45C8C70F8A05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889981D-49B2-576E-2933-C548515CC406}"/>
              </a:ext>
            </a:extLst>
          </p:cNvPr>
          <p:cNvSpPr/>
          <p:nvPr/>
        </p:nvSpPr>
        <p:spPr>
          <a:xfrm>
            <a:off x="5119333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41524D8-10F1-4F7E-E8A0-E3EE339AE40B}"/>
              </a:ext>
            </a:extLst>
          </p:cNvPr>
          <p:cNvSpPr/>
          <p:nvPr/>
        </p:nvSpPr>
        <p:spPr>
          <a:xfrm>
            <a:off x="544930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5AA3E3F-12AC-CAEC-B526-284D6D03D120}"/>
              </a:ext>
            </a:extLst>
          </p:cNvPr>
          <p:cNvSpPr/>
          <p:nvPr/>
        </p:nvSpPr>
        <p:spPr>
          <a:xfrm>
            <a:off x="5779279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AC83DF-E770-ED45-6BD2-FD3D2F5A93CD}"/>
              </a:ext>
            </a:extLst>
          </p:cNvPr>
          <p:cNvSpPr/>
          <p:nvPr/>
        </p:nvSpPr>
        <p:spPr>
          <a:xfrm>
            <a:off x="6109252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D8C426B-9F66-526E-6092-D276CE2B939A}"/>
              </a:ext>
            </a:extLst>
          </p:cNvPr>
          <p:cNvSpPr/>
          <p:nvPr/>
        </p:nvSpPr>
        <p:spPr>
          <a:xfrm>
            <a:off x="6439225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76D7CC-F1F0-AA6C-3380-F4DACA6ED3E8}"/>
              </a:ext>
            </a:extLst>
          </p:cNvPr>
          <p:cNvSpPr/>
          <p:nvPr/>
        </p:nvSpPr>
        <p:spPr>
          <a:xfrm>
            <a:off x="6769198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C402726-869D-499A-AFBD-169A07DB4EB9}"/>
              </a:ext>
            </a:extLst>
          </p:cNvPr>
          <p:cNvSpPr/>
          <p:nvPr/>
        </p:nvSpPr>
        <p:spPr>
          <a:xfrm>
            <a:off x="7099171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A7EE924-B119-450D-C4D2-DB7437CE5793}"/>
              </a:ext>
            </a:extLst>
          </p:cNvPr>
          <p:cNvSpPr/>
          <p:nvPr/>
        </p:nvSpPr>
        <p:spPr>
          <a:xfrm>
            <a:off x="742914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0C62FF-D9AD-8ACE-52DF-41D031CBC759}"/>
              </a:ext>
            </a:extLst>
          </p:cNvPr>
          <p:cNvSpPr/>
          <p:nvPr/>
        </p:nvSpPr>
        <p:spPr>
          <a:xfrm>
            <a:off x="4991099" y="1609726"/>
            <a:ext cx="2705101" cy="342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F7751F0-0BB2-9C4F-6420-F9282D66DA44}"/>
              </a:ext>
            </a:extLst>
          </p:cNvPr>
          <p:cNvSpPr/>
          <p:nvPr/>
        </p:nvSpPr>
        <p:spPr>
          <a:xfrm>
            <a:off x="418588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FEFF58CE-3D93-CDD1-6730-CADF92ED31EB}"/>
              </a:ext>
            </a:extLst>
          </p:cNvPr>
          <p:cNvSpPr/>
          <p:nvPr/>
        </p:nvSpPr>
        <p:spPr>
          <a:xfrm>
            <a:off x="418588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ED43C144-5658-0EA5-B502-F1CBAE3963D0}"/>
              </a:ext>
            </a:extLst>
          </p:cNvPr>
          <p:cNvSpPr/>
          <p:nvPr/>
        </p:nvSpPr>
        <p:spPr>
          <a:xfrm>
            <a:off x="418588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8C8DEA34-65AF-1301-E8A9-569AC57172B2}"/>
              </a:ext>
            </a:extLst>
          </p:cNvPr>
          <p:cNvSpPr/>
          <p:nvPr/>
        </p:nvSpPr>
        <p:spPr>
          <a:xfrm>
            <a:off x="418588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8401A46-F1FA-2D5E-28EF-57BEE3F6E597}"/>
              </a:ext>
            </a:extLst>
          </p:cNvPr>
          <p:cNvSpPr/>
          <p:nvPr/>
        </p:nvSpPr>
        <p:spPr>
          <a:xfrm>
            <a:off x="418588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53964D61-4125-FE89-B480-912BFFE7D7B9}"/>
              </a:ext>
            </a:extLst>
          </p:cNvPr>
          <p:cNvSpPr/>
          <p:nvPr/>
        </p:nvSpPr>
        <p:spPr>
          <a:xfrm>
            <a:off x="418588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7DF98D89-E279-E3C4-7BF0-44F1E7136762}"/>
              </a:ext>
            </a:extLst>
          </p:cNvPr>
          <p:cNvSpPr/>
          <p:nvPr/>
        </p:nvSpPr>
        <p:spPr>
          <a:xfrm>
            <a:off x="418588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00C7AED1-A379-C59B-7763-2BA62E1C6CDD}"/>
              </a:ext>
            </a:extLst>
          </p:cNvPr>
          <p:cNvSpPr/>
          <p:nvPr/>
        </p:nvSpPr>
        <p:spPr>
          <a:xfrm>
            <a:off x="418588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DA8C5B4C-9521-E60F-04F4-4E66349582B3}"/>
              </a:ext>
            </a:extLst>
          </p:cNvPr>
          <p:cNvSpPr/>
          <p:nvPr/>
        </p:nvSpPr>
        <p:spPr>
          <a:xfrm>
            <a:off x="4076699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D96023A-C1FC-F698-F363-048E0CAEC93F}"/>
              </a:ext>
            </a:extLst>
          </p:cNvPr>
          <p:cNvSpPr/>
          <p:nvPr/>
        </p:nvSpPr>
        <p:spPr>
          <a:xfrm>
            <a:off x="3781425" y="5483339"/>
            <a:ext cx="990600" cy="4983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Filled Cells per Row</a:t>
            </a:r>
          </a:p>
        </p:txBody>
      </p: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E858AD0D-BD7E-C37C-1ED2-57A5D0DD5D8E}"/>
              </a:ext>
            </a:extLst>
          </p:cNvPr>
          <p:cNvCxnSpPr>
            <a:cxnSpLocks/>
            <a:stCxn id="392" idx="0"/>
            <a:endCxn id="391" idx="2"/>
          </p:cNvCxnSpPr>
          <p:nvPr/>
        </p:nvCxnSpPr>
        <p:spPr>
          <a:xfrm flipV="1">
            <a:off x="4276725" y="5181600"/>
            <a:ext cx="0" cy="30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>
            <a:extLst>
              <a:ext uri="{FF2B5EF4-FFF2-40B4-BE49-F238E27FC236}">
                <a16:creationId xmlns:a16="http://schemas.microsoft.com/office/drawing/2014/main" id="{DA9C3090-88DC-8F1F-92AD-5F98BA10AB1D}"/>
              </a:ext>
            </a:extLst>
          </p:cNvPr>
          <p:cNvSpPr/>
          <p:nvPr/>
        </p:nvSpPr>
        <p:spPr>
          <a:xfrm>
            <a:off x="8353425" y="1530464"/>
            <a:ext cx="1314450" cy="4983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Filled Cells per Column</a:t>
            </a:r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AC8BFB9A-C63F-6F17-37ED-7F4FA5BC0692}"/>
              </a:ext>
            </a:extLst>
          </p:cNvPr>
          <p:cNvCxnSpPr>
            <a:cxnSpLocks/>
            <a:stCxn id="519" idx="1"/>
            <a:endCxn id="126" idx="3"/>
          </p:cNvCxnSpPr>
          <p:nvPr/>
        </p:nvCxnSpPr>
        <p:spPr>
          <a:xfrm flipH="1">
            <a:off x="7696200" y="1779645"/>
            <a:ext cx="657225" cy="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>
            <a:extLst>
              <a:ext uri="{FF2B5EF4-FFF2-40B4-BE49-F238E27FC236}">
                <a16:creationId xmlns:a16="http://schemas.microsoft.com/office/drawing/2014/main" id="{5CCFD158-4E28-B92D-E087-048EA7B601DA}"/>
              </a:ext>
            </a:extLst>
          </p:cNvPr>
          <p:cNvSpPr/>
          <p:nvPr/>
        </p:nvSpPr>
        <p:spPr>
          <a:xfrm>
            <a:off x="4176358" y="65756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18103FE1-CD59-963F-93B2-0F55E8772756}"/>
              </a:ext>
            </a:extLst>
          </p:cNvPr>
          <p:cNvCxnSpPr>
            <a:cxnSpLocks/>
            <a:stCxn id="392" idx="2"/>
            <a:endCxn id="523" idx="0"/>
          </p:cNvCxnSpPr>
          <p:nvPr/>
        </p:nvCxnSpPr>
        <p:spPr>
          <a:xfrm flipH="1">
            <a:off x="4265135" y="5981700"/>
            <a:ext cx="11590" cy="59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Rectangle 524">
            <a:extLst>
              <a:ext uri="{FF2B5EF4-FFF2-40B4-BE49-F238E27FC236}">
                <a16:creationId xmlns:a16="http://schemas.microsoft.com/office/drawing/2014/main" id="{6D8E474C-875A-3C95-26B0-64BC8E47711A}"/>
              </a:ext>
            </a:extLst>
          </p:cNvPr>
          <p:cNvSpPr/>
          <p:nvPr/>
        </p:nvSpPr>
        <p:spPr>
          <a:xfrm>
            <a:off x="3952875" y="610552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BE760B84-0DEB-4F8A-4B0B-BAA5F09F2AAE}"/>
              </a:ext>
            </a:extLst>
          </p:cNvPr>
          <p:cNvCxnSpPr>
            <a:cxnSpLocks/>
            <a:stCxn id="519" idx="3"/>
            <a:endCxn id="529" idx="1"/>
          </p:cNvCxnSpPr>
          <p:nvPr/>
        </p:nvCxnSpPr>
        <p:spPr>
          <a:xfrm flipV="1">
            <a:off x="9667875" y="1765177"/>
            <a:ext cx="1000125" cy="1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Rectangle 527">
            <a:extLst>
              <a:ext uri="{FF2B5EF4-FFF2-40B4-BE49-F238E27FC236}">
                <a16:creationId xmlns:a16="http://schemas.microsoft.com/office/drawing/2014/main" id="{67FDF7B7-023A-B817-C0E3-E52B39A4A5DF}"/>
              </a:ext>
            </a:extLst>
          </p:cNvPr>
          <p:cNvSpPr/>
          <p:nvPr/>
        </p:nvSpPr>
        <p:spPr>
          <a:xfrm>
            <a:off x="9867900" y="1657350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A2DCBEB8-5AD5-2E40-BE55-E9BA469C1CDB}"/>
              </a:ext>
            </a:extLst>
          </p:cNvPr>
          <p:cNvSpPr/>
          <p:nvPr/>
        </p:nvSpPr>
        <p:spPr>
          <a:xfrm>
            <a:off x="10668000" y="167640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EB4097-DE90-2A1C-393F-637E8BBF5445}"/>
              </a:ext>
            </a:extLst>
          </p:cNvPr>
          <p:cNvSpPr/>
          <p:nvPr/>
        </p:nvSpPr>
        <p:spPr>
          <a:xfrm>
            <a:off x="9713789" y="2307333"/>
            <a:ext cx="2085975" cy="464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Filled Cells For Any Column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ACCB97-8CE4-0E75-A280-3D2073C25312}"/>
              </a:ext>
            </a:extLst>
          </p:cNvPr>
          <p:cNvCxnSpPr>
            <a:cxnSpLocks/>
            <a:stCxn id="2" idx="0"/>
            <a:endCxn id="529" idx="2"/>
          </p:cNvCxnSpPr>
          <p:nvPr/>
        </p:nvCxnSpPr>
        <p:spPr>
          <a:xfrm flipV="1">
            <a:off x="10756777" y="1853954"/>
            <a:ext cx="0" cy="45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C883CE-C0EE-110C-BF97-6C6B0C5A978C}"/>
              </a:ext>
            </a:extLst>
          </p:cNvPr>
          <p:cNvSpPr/>
          <p:nvPr/>
        </p:nvSpPr>
        <p:spPr>
          <a:xfrm>
            <a:off x="5114925" y="6393558"/>
            <a:ext cx="2085975" cy="464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Filled Cells For Any Row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6F7C24-271B-A01F-0965-E138B5575196}"/>
              </a:ext>
            </a:extLst>
          </p:cNvPr>
          <p:cNvCxnSpPr>
            <a:cxnSpLocks/>
            <a:stCxn id="4" idx="1"/>
            <a:endCxn id="523" idx="3"/>
          </p:cNvCxnSpPr>
          <p:nvPr/>
        </p:nvCxnSpPr>
        <p:spPr>
          <a:xfrm flipH="1">
            <a:off x="4353912" y="6625779"/>
            <a:ext cx="761013" cy="3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4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1C86F-ACEC-CB45-EC93-254D512B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4C8355D2-98CC-C17E-384B-4578193983B7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91DADA6-4115-A96B-9890-3386493CF926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0A14221-0BA2-16C5-3A33-6EE754005C5A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845F4DC-D90A-91A6-A735-7CEF1FD9FB9E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294A1CB-999D-5870-86E1-E5BAE0A127F1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851CFD2-98A0-943E-0675-11E940C95A6B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448F656D-1BC2-0895-E802-36CE73C0746E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7E72BC2D-9915-DC43-4E33-A734D09E84E9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6C873380-EBE3-9CA1-0A57-A34DE28A768F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08D38CFD-9CE7-1704-10B7-7C2C4D05416F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C1067DC-2FF0-3554-2AB2-67CE52EEEB8D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D9EAFC1-5658-2DC2-C970-BC4B0B260D27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FBA47262-D1F2-379D-FBE2-305A42FF6EC1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3B0974F-7AC9-12E5-148F-FC49271B29C9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3B3ACF87-30B6-3DD7-3B9B-171740A41EC7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125123C-2E53-03B6-58C8-5FAF46E0C23A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F2D3701-D251-D2A8-90C4-28ABE5482C24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DD15921-39AC-A29E-4651-31F0FEBA0C59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4BC48730-C965-D03D-ECAC-AED0BF97CFD0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72BF4B15-B53F-70BF-E05E-62AF602011FC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A68CAD0-3052-6F2E-F5CC-01605E9E3D16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994E2148-3937-7447-164B-4CE9877520CC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CEB93DD-CA03-CB56-8235-E57EFA9D8247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E378AE8A-1D13-D642-E2AE-48BFF67DF7D7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02F99426-4DA5-85D8-DC9B-6D006CCE64A4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6BEE2420-D02D-3875-0475-F5D97FA5F2F9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FAA3149E-A22D-949D-4975-BC2D5A0CBAA2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A4FE663E-1FDB-17D4-6360-C4664BE9B24B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AA0655FA-2769-7583-F478-C90ECE9C1B4B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619B849-EE3F-45BC-FA5F-42698870C7EE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027E5C2C-B872-116B-384D-336E3B95CF6C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4344C8EE-2C53-F760-A3F9-9A425D77D779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3D1217F-2F11-0320-DBC9-5A06B1D0C46E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FDC34E99-BCFB-9615-9B9E-DAB76F9216C6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074B3C5C-38F4-5295-5F7E-AA9B00D15D73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3D105DD4-779D-2684-EF8C-30C1DE3A639C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443FE07C-EF9D-681F-FCDB-E696026E9E5D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E5BCBBA7-0A08-4DCC-E2A5-F16DD846ED65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ADCA06BB-3F87-287B-4220-58C08F2A3C39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F931939E-575C-3F17-2DF1-C6CEE4FF1095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63D7E827-9DCA-ADCC-9201-CB69DE430317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CB3904FB-1130-9095-678C-8D161A453494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9FD59B97-2077-8466-39C9-C35E0C1ED9B7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89E27566-DBFE-DC5A-BE31-D13B260ACB05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E2153AF5-F654-89CC-D3AA-0DFBD1AC2310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E2BA84B-3C67-4763-2B95-EC2A18B6FFE2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41FCBB35-5C36-76B0-B22A-EC5B82CE0FC9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58B53B3C-3A29-F525-722B-F031ACA88ECE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81702B74-F000-5323-0D2B-7022EEC74957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362D7ED-9530-2142-B78B-9B015A526758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69F3D7FF-DA6C-8247-600E-BBC6227DC147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82836D79-D91C-F3C6-74D4-445F54CD09B6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1AEBEC25-9EAE-8DAD-4335-C644BAA882A9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E92A82A8-0B27-1C38-1A5A-DD91B6BB918A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961881B-09DE-43A7-CD8A-939E76AC6972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5F004070-0CBB-29CC-E5A3-1845A4C5542C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F28CBCCE-F8CB-9DFD-1BB9-F7EFA1EF904F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383AFF52-708C-902B-4446-3A0EB36CDE89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09E447ED-82A3-310D-C0ED-A02909F6DD58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59620B88-923B-DE16-AEF6-864C9BD2F430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097F0B02-0666-3C83-4D03-0FE50FCA873D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548E86B8-0A3A-06AB-605C-4CA3AE50D3E2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69107F3-C761-87E2-1EFF-5CB4319BDE50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E0E93495-CFA7-48C2-84F3-CB4EA12A6AEF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ADEA18B-C34A-3C6F-AEB6-9D6371545C4C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910C1551-3A58-08BC-D2DB-EB04C470E5DF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– Indentation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9D06358C-2B6E-858D-2818-612F15E07873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are other traits used to find a tree in this 8x8 cell cluster. Grayed out cells would not be considered a part of this cluster.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281EC-337C-89D0-F56F-96D592E1545A}"/>
              </a:ext>
            </a:extLst>
          </p:cNvPr>
          <p:cNvSpPr/>
          <p:nvPr/>
        </p:nvSpPr>
        <p:spPr>
          <a:xfrm>
            <a:off x="8182169" y="1636552"/>
            <a:ext cx="1771456" cy="2892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First Filled 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1C6C7-41A4-9929-1115-6B69D235562C}"/>
              </a:ext>
            </a:extLst>
          </p:cNvPr>
          <p:cNvSpPr/>
          <p:nvPr/>
        </p:nvSpPr>
        <p:spPr>
          <a:xfrm>
            <a:off x="5119333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E62BE-3A4C-FC96-020A-B327214A8CEA}"/>
              </a:ext>
            </a:extLst>
          </p:cNvPr>
          <p:cNvSpPr/>
          <p:nvPr/>
        </p:nvSpPr>
        <p:spPr>
          <a:xfrm>
            <a:off x="5449306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F4C23E-2B4D-C8B8-4F25-8CD59C6A0DC3}"/>
              </a:ext>
            </a:extLst>
          </p:cNvPr>
          <p:cNvSpPr/>
          <p:nvPr/>
        </p:nvSpPr>
        <p:spPr>
          <a:xfrm>
            <a:off x="5779279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7B3BD-5364-E36B-5BB2-6FB9D875D204}"/>
              </a:ext>
            </a:extLst>
          </p:cNvPr>
          <p:cNvSpPr/>
          <p:nvPr/>
        </p:nvSpPr>
        <p:spPr>
          <a:xfrm>
            <a:off x="6109252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B791E-FFA9-FDC3-BBD2-60C15A026C7C}"/>
              </a:ext>
            </a:extLst>
          </p:cNvPr>
          <p:cNvSpPr/>
          <p:nvPr/>
        </p:nvSpPr>
        <p:spPr>
          <a:xfrm>
            <a:off x="6439225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17326-E109-7FD5-E7BA-680ABE5C9B1A}"/>
              </a:ext>
            </a:extLst>
          </p:cNvPr>
          <p:cNvSpPr/>
          <p:nvPr/>
        </p:nvSpPr>
        <p:spPr>
          <a:xfrm>
            <a:off x="6769198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A9C28-1A3E-8127-6F21-C2C9CF3BE3B2}"/>
              </a:ext>
            </a:extLst>
          </p:cNvPr>
          <p:cNvSpPr/>
          <p:nvPr/>
        </p:nvSpPr>
        <p:spPr>
          <a:xfrm>
            <a:off x="7099171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4A5C4-A421-D342-BF52-AD704E17CE46}"/>
              </a:ext>
            </a:extLst>
          </p:cNvPr>
          <p:cNvSpPr/>
          <p:nvPr/>
        </p:nvSpPr>
        <p:spPr>
          <a:xfrm>
            <a:off x="7429146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69E3B-F1F7-2A98-27A9-7DF90B53E792}"/>
              </a:ext>
            </a:extLst>
          </p:cNvPr>
          <p:cNvSpPr/>
          <p:nvPr/>
        </p:nvSpPr>
        <p:spPr>
          <a:xfrm>
            <a:off x="274760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B63BC-8690-4578-5661-46A11A91299E}"/>
              </a:ext>
            </a:extLst>
          </p:cNvPr>
          <p:cNvSpPr/>
          <p:nvPr/>
        </p:nvSpPr>
        <p:spPr>
          <a:xfrm>
            <a:off x="274760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60727-E15E-C646-F856-E01DFB58F680}"/>
              </a:ext>
            </a:extLst>
          </p:cNvPr>
          <p:cNvSpPr/>
          <p:nvPr/>
        </p:nvSpPr>
        <p:spPr>
          <a:xfrm>
            <a:off x="274760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4FE94-0AD7-0093-42A2-087A69AC2A14}"/>
              </a:ext>
            </a:extLst>
          </p:cNvPr>
          <p:cNvSpPr/>
          <p:nvPr/>
        </p:nvSpPr>
        <p:spPr>
          <a:xfrm>
            <a:off x="274760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47038-DF06-9892-0F9F-9C696DC03B74}"/>
              </a:ext>
            </a:extLst>
          </p:cNvPr>
          <p:cNvSpPr/>
          <p:nvPr/>
        </p:nvSpPr>
        <p:spPr>
          <a:xfrm>
            <a:off x="2747608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78D59-A49C-52B0-CB7C-8CE11A37CB76}"/>
              </a:ext>
            </a:extLst>
          </p:cNvPr>
          <p:cNvSpPr/>
          <p:nvPr/>
        </p:nvSpPr>
        <p:spPr>
          <a:xfrm>
            <a:off x="2747608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3DD03-27FD-A8A7-A6AB-ADE576080CBB}"/>
              </a:ext>
            </a:extLst>
          </p:cNvPr>
          <p:cNvSpPr/>
          <p:nvPr/>
        </p:nvSpPr>
        <p:spPr>
          <a:xfrm>
            <a:off x="2747608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BB2DDA-48A2-5F77-12DF-EBF12DCBB47C}"/>
              </a:ext>
            </a:extLst>
          </p:cNvPr>
          <p:cNvSpPr/>
          <p:nvPr/>
        </p:nvSpPr>
        <p:spPr>
          <a:xfrm>
            <a:off x="2747608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453EEC-51B2-0C97-CF0C-E22ABE7AF3BB}"/>
              </a:ext>
            </a:extLst>
          </p:cNvPr>
          <p:cNvSpPr/>
          <p:nvPr/>
        </p:nvSpPr>
        <p:spPr>
          <a:xfrm>
            <a:off x="2000250" y="5464289"/>
            <a:ext cx="1685925" cy="4316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Column Indentation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Increase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89656-7556-07BD-20F0-98167539C719}"/>
              </a:ext>
            </a:extLst>
          </p:cNvPr>
          <p:cNvSpPr/>
          <p:nvPr/>
        </p:nvSpPr>
        <p:spPr>
          <a:xfrm>
            <a:off x="2638424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5D5A32-3A31-291D-C3D1-1E3FBC23C68B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2838450" y="5181600"/>
            <a:ext cx="4763" cy="28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05B85-E776-BD6D-A82E-10FE7E190DD4}"/>
              </a:ext>
            </a:extLst>
          </p:cNvPr>
          <p:cNvSpPr/>
          <p:nvPr/>
        </p:nvSpPr>
        <p:spPr>
          <a:xfrm>
            <a:off x="4991099" y="990601"/>
            <a:ext cx="2705101" cy="342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256A2D-D837-85E7-9170-89B0F6A783E8}"/>
              </a:ext>
            </a:extLst>
          </p:cNvPr>
          <p:cNvCxnSpPr>
            <a:cxnSpLocks/>
            <a:stCxn id="3" idx="1"/>
            <a:endCxn id="493" idx="3"/>
          </p:cNvCxnSpPr>
          <p:nvPr/>
        </p:nvCxnSpPr>
        <p:spPr>
          <a:xfrm flipH="1">
            <a:off x="7696200" y="1781176"/>
            <a:ext cx="485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0E51F13-66E5-D241-1F83-D2F82ABF0906}"/>
              </a:ext>
            </a:extLst>
          </p:cNvPr>
          <p:cNvSpPr/>
          <p:nvPr/>
        </p:nvSpPr>
        <p:spPr>
          <a:xfrm>
            <a:off x="418588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077477-C986-FD53-CC2F-6111B9856512}"/>
              </a:ext>
            </a:extLst>
          </p:cNvPr>
          <p:cNvSpPr/>
          <p:nvPr/>
        </p:nvSpPr>
        <p:spPr>
          <a:xfrm>
            <a:off x="418588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A0CE17-6A25-CC25-49B6-CC075D48A3CD}"/>
              </a:ext>
            </a:extLst>
          </p:cNvPr>
          <p:cNvSpPr/>
          <p:nvPr/>
        </p:nvSpPr>
        <p:spPr>
          <a:xfrm>
            <a:off x="418588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7CF0D9-8F10-F4DB-F7A8-A7F3B031DF49}"/>
              </a:ext>
            </a:extLst>
          </p:cNvPr>
          <p:cNvSpPr/>
          <p:nvPr/>
        </p:nvSpPr>
        <p:spPr>
          <a:xfrm>
            <a:off x="418588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677823-45EE-2BDD-334E-B3D174A59FA1}"/>
              </a:ext>
            </a:extLst>
          </p:cNvPr>
          <p:cNvSpPr/>
          <p:nvPr/>
        </p:nvSpPr>
        <p:spPr>
          <a:xfrm>
            <a:off x="418588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1C63B7-D479-59AA-5D64-2A0E9D4E840D}"/>
              </a:ext>
            </a:extLst>
          </p:cNvPr>
          <p:cNvSpPr/>
          <p:nvPr/>
        </p:nvSpPr>
        <p:spPr>
          <a:xfrm>
            <a:off x="418588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9BAA41-A04C-801F-EC11-3644F9182A9C}"/>
              </a:ext>
            </a:extLst>
          </p:cNvPr>
          <p:cNvSpPr/>
          <p:nvPr/>
        </p:nvSpPr>
        <p:spPr>
          <a:xfrm>
            <a:off x="418588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54EADA3-2E70-E533-C3CF-8593B528251A}"/>
              </a:ext>
            </a:extLst>
          </p:cNvPr>
          <p:cNvSpPr/>
          <p:nvPr/>
        </p:nvSpPr>
        <p:spPr>
          <a:xfrm>
            <a:off x="418588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5C85DA-0BC1-EF9C-A5FE-36CE2B9413C8}"/>
              </a:ext>
            </a:extLst>
          </p:cNvPr>
          <p:cNvSpPr/>
          <p:nvPr/>
        </p:nvSpPr>
        <p:spPr>
          <a:xfrm>
            <a:off x="3857625" y="5453242"/>
            <a:ext cx="838200" cy="765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First Filled Column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68A202-D9BB-E689-7AD4-2E5126143DEC}"/>
              </a:ext>
            </a:extLst>
          </p:cNvPr>
          <p:cNvSpPr/>
          <p:nvPr/>
        </p:nvSpPr>
        <p:spPr>
          <a:xfrm>
            <a:off x="4076699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C5178F-DD63-6444-34B3-9F4659F2386F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4276725" y="5181600"/>
            <a:ext cx="0" cy="27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45A875-15C6-BDEA-BCD9-C7A565D26901}"/>
              </a:ext>
            </a:extLst>
          </p:cNvPr>
          <p:cNvCxnSpPr>
            <a:cxnSpLocks/>
            <a:stCxn id="49" idx="1"/>
            <a:endCxn id="21" idx="3"/>
          </p:cNvCxnSpPr>
          <p:nvPr/>
        </p:nvCxnSpPr>
        <p:spPr>
          <a:xfrm flipH="1">
            <a:off x="3038475" y="3786188"/>
            <a:ext cx="103822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FDEF2E7-D1FF-1D81-2148-9B92851B21EF}"/>
              </a:ext>
            </a:extLst>
          </p:cNvPr>
          <p:cNvSpPr/>
          <p:nvPr/>
        </p:nvSpPr>
        <p:spPr>
          <a:xfrm>
            <a:off x="3943350" y="6344791"/>
            <a:ext cx="1943099" cy="464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Column Indentation Increase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6D10A7-95B5-2AAB-0690-CC728FB96B34}"/>
              </a:ext>
            </a:extLst>
          </p:cNvPr>
          <p:cNvSpPr/>
          <p:nvPr/>
        </p:nvSpPr>
        <p:spPr>
          <a:xfrm>
            <a:off x="2785708" y="648042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428F58-B84B-52B4-BAB1-D8810C3AC5E3}"/>
              </a:ext>
            </a:extLst>
          </p:cNvPr>
          <p:cNvCxnSpPr>
            <a:cxnSpLocks/>
            <a:stCxn id="20" idx="2"/>
            <a:endCxn id="60" idx="0"/>
          </p:cNvCxnSpPr>
          <p:nvPr/>
        </p:nvCxnSpPr>
        <p:spPr>
          <a:xfrm>
            <a:off x="2843213" y="5895975"/>
            <a:ext cx="31272" cy="58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ectangle 465">
            <a:extLst>
              <a:ext uri="{FF2B5EF4-FFF2-40B4-BE49-F238E27FC236}">
                <a16:creationId xmlns:a16="http://schemas.microsoft.com/office/drawing/2014/main" id="{B94B5CD4-84ED-41CF-BDB2-40428C06E7C4}"/>
              </a:ext>
            </a:extLst>
          </p:cNvPr>
          <p:cNvSpPr/>
          <p:nvPr/>
        </p:nvSpPr>
        <p:spPr>
          <a:xfrm>
            <a:off x="2562225" y="601027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CF4DE900-14EE-8586-C615-B8226EA4C3C2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 flipV="1">
            <a:off x="2963262" y="6569198"/>
            <a:ext cx="980088" cy="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B500D78-E058-4848-E4C9-47F6E4D9C9E4}"/>
              </a:ext>
            </a:extLst>
          </p:cNvPr>
          <p:cNvSpPr/>
          <p:nvPr/>
        </p:nvSpPr>
        <p:spPr>
          <a:xfrm>
            <a:off x="5119333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2FE1EAF-7A94-A678-0DB2-E9BB65614A3B}"/>
              </a:ext>
            </a:extLst>
          </p:cNvPr>
          <p:cNvSpPr/>
          <p:nvPr/>
        </p:nvSpPr>
        <p:spPr>
          <a:xfrm>
            <a:off x="544930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35B46132-2FC0-439E-F098-D9509DA21B34}"/>
              </a:ext>
            </a:extLst>
          </p:cNvPr>
          <p:cNvSpPr/>
          <p:nvPr/>
        </p:nvSpPr>
        <p:spPr>
          <a:xfrm>
            <a:off x="5779279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E0B09E2-0D4D-C2AB-4724-39B53FCFA10A}"/>
              </a:ext>
            </a:extLst>
          </p:cNvPr>
          <p:cNvSpPr/>
          <p:nvPr/>
        </p:nvSpPr>
        <p:spPr>
          <a:xfrm>
            <a:off x="6109252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C8EDB420-FC07-7A5F-846F-7070B6507561}"/>
              </a:ext>
            </a:extLst>
          </p:cNvPr>
          <p:cNvSpPr/>
          <p:nvPr/>
        </p:nvSpPr>
        <p:spPr>
          <a:xfrm>
            <a:off x="6439225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204A98E9-2BE0-36F2-3E3E-43BA373CC9FA}"/>
              </a:ext>
            </a:extLst>
          </p:cNvPr>
          <p:cNvSpPr/>
          <p:nvPr/>
        </p:nvSpPr>
        <p:spPr>
          <a:xfrm>
            <a:off x="6769198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CF37B7BE-0DB3-48DC-5711-68CA1037069F}"/>
              </a:ext>
            </a:extLst>
          </p:cNvPr>
          <p:cNvSpPr/>
          <p:nvPr/>
        </p:nvSpPr>
        <p:spPr>
          <a:xfrm>
            <a:off x="7099171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36F27953-2321-60A5-87F1-50E4EA8584BA}"/>
              </a:ext>
            </a:extLst>
          </p:cNvPr>
          <p:cNvSpPr/>
          <p:nvPr/>
        </p:nvSpPr>
        <p:spPr>
          <a:xfrm>
            <a:off x="742914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5903EA1F-F197-509E-5A97-2883A4A2CC93}"/>
              </a:ext>
            </a:extLst>
          </p:cNvPr>
          <p:cNvSpPr/>
          <p:nvPr/>
        </p:nvSpPr>
        <p:spPr>
          <a:xfrm>
            <a:off x="4991099" y="1609726"/>
            <a:ext cx="2705101" cy="342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734F1684-4F3D-1C3C-056A-EEBF4D8E333C}"/>
              </a:ext>
            </a:extLst>
          </p:cNvPr>
          <p:cNvSpPr/>
          <p:nvPr/>
        </p:nvSpPr>
        <p:spPr>
          <a:xfrm>
            <a:off x="8163119" y="952867"/>
            <a:ext cx="1780981" cy="4183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Row Indentation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Increase</a:t>
            </a:r>
          </a:p>
        </p:txBody>
      </p: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208E344D-A46E-4C38-BB5A-68E9200A9D52}"/>
              </a:ext>
            </a:extLst>
          </p:cNvPr>
          <p:cNvCxnSpPr>
            <a:cxnSpLocks/>
            <a:stCxn id="496" idx="1"/>
            <a:endCxn id="29" idx="3"/>
          </p:cNvCxnSpPr>
          <p:nvPr/>
        </p:nvCxnSpPr>
        <p:spPr>
          <a:xfrm flipH="1">
            <a:off x="7696200" y="1162051"/>
            <a:ext cx="46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F12570F1-81F4-C435-BFA1-93C2F378DB09}"/>
              </a:ext>
            </a:extLst>
          </p:cNvPr>
          <p:cNvCxnSpPr>
            <a:cxnSpLocks/>
            <a:stCxn id="496" idx="3"/>
            <a:endCxn id="505" idx="1"/>
          </p:cNvCxnSpPr>
          <p:nvPr/>
        </p:nvCxnSpPr>
        <p:spPr>
          <a:xfrm flipV="1">
            <a:off x="9944100" y="1158998"/>
            <a:ext cx="1090258" cy="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6D504A36-DB9F-0B85-B494-0944056C5D27}"/>
              </a:ext>
            </a:extLst>
          </p:cNvPr>
          <p:cNvSpPr/>
          <p:nvPr/>
        </p:nvSpPr>
        <p:spPr>
          <a:xfrm>
            <a:off x="10191750" y="101917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E5B90E1B-7025-1D55-1A2D-7A240BAF602D}"/>
              </a:ext>
            </a:extLst>
          </p:cNvPr>
          <p:cNvSpPr/>
          <p:nvPr/>
        </p:nvSpPr>
        <p:spPr>
          <a:xfrm>
            <a:off x="11034358" y="107022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02149E-19D1-2491-BB1C-868E655C8739}"/>
              </a:ext>
            </a:extLst>
          </p:cNvPr>
          <p:cNvCxnSpPr>
            <a:cxnSpLocks/>
            <a:stCxn id="493" idx="0"/>
            <a:endCxn id="29" idx="2"/>
          </p:cNvCxnSpPr>
          <p:nvPr/>
        </p:nvCxnSpPr>
        <p:spPr>
          <a:xfrm flipV="1">
            <a:off x="6343650" y="1333501"/>
            <a:ext cx="0" cy="27622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D9BE192-E876-C1B3-6DE2-D3F9EFB6EDB8}"/>
              </a:ext>
            </a:extLst>
          </p:cNvPr>
          <p:cNvSpPr/>
          <p:nvPr/>
        </p:nvSpPr>
        <p:spPr>
          <a:xfrm>
            <a:off x="10081180" y="1555816"/>
            <a:ext cx="2083909" cy="4634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Row Indentation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Increase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8A5740-3B71-8598-5F98-5C67080B45D1}"/>
              </a:ext>
            </a:extLst>
          </p:cNvPr>
          <p:cNvCxnSpPr>
            <a:cxnSpLocks/>
            <a:stCxn id="74" idx="0"/>
            <a:endCxn id="505" idx="2"/>
          </p:cNvCxnSpPr>
          <p:nvPr/>
        </p:nvCxnSpPr>
        <p:spPr>
          <a:xfrm flipV="1">
            <a:off x="11123135" y="1247775"/>
            <a:ext cx="0" cy="30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518F87F-E1DC-4A1F-822D-AA1F4DA533F5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E068F4-2A39-A11D-287A-CDA87B0B4154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88D162-686A-F541-543F-F1919A134986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7400336-A06C-6580-4320-90399233BD27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C7A7CB-D35C-103B-12BE-517072894AD9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60DB9F-76E8-6810-317F-E3EB778939FA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59D790-BF8A-82FB-4586-DFAD4113CDE2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178E440-3EF3-5C13-06F6-7741CA4D6FE8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7102E9-0A4D-28E0-782D-1746B21A0942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9D5E9B2-183F-1E32-CAEF-81AC2A3F7729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42D1A8-4FDC-34F0-5FFC-BFECE730F956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449B7D-F37B-600B-341A-593613F1DD4B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3CC892D-21AE-21AE-B9A7-12986469CCDC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FD83B44-BD0F-AA26-1868-26C9D99FC19B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5FDDCBC-8243-45A1-A891-DF015C32B52A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0CFFA12-1CC1-9975-FA6F-99974625F212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2AE4486-6049-52B3-7E22-B26087EB47F0}"/>
              </a:ext>
            </a:extLst>
          </p:cNvPr>
          <p:cNvSpPr/>
          <p:nvPr/>
        </p:nvSpPr>
        <p:spPr>
          <a:xfrm>
            <a:off x="5614633" y="574699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0BB398-B38D-D1EB-A6DE-30E6D5C23E10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4695825" y="5835773"/>
            <a:ext cx="918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7A1284-88A2-21D1-84EC-7161B928504D}"/>
              </a:ext>
            </a:extLst>
          </p:cNvPr>
          <p:cNvSpPr/>
          <p:nvPr/>
        </p:nvSpPr>
        <p:spPr>
          <a:xfrm>
            <a:off x="4781550" y="570547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782BC7BE-B136-B581-BCFD-86FBB8567756}"/>
              </a:ext>
            </a:extLst>
          </p:cNvPr>
          <p:cNvSpPr/>
          <p:nvPr/>
        </p:nvSpPr>
        <p:spPr>
          <a:xfrm>
            <a:off x="6143625" y="5688225"/>
            <a:ext cx="1943099" cy="2950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First Filled Column</a:t>
            </a:r>
          </a:p>
        </p:txBody>
      </p: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36AD9D44-F506-62EC-1ACA-A105DD1A30B7}"/>
              </a:ext>
            </a:extLst>
          </p:cNvPr>
          <p:cNvCxnSpPr>
            <a:cxnSpLocks/>
            <a:stCxn id="459" idx="1"/>
            <a:endCxn id="54" idx="3"/>
          </p:cNvCxnSpPr>
          <p:nvPr/>
        </p:nvCxnSpPr>
        <p:spPr>
          <a:xfrm flipH="1">
            <a:off x="5792187" y="5835773"/>
            <a:ext cx="35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475607E4-4F5B-0ABD-7F16-8D4ADBEF5EA1}"/>
              </a:ext>
            </a:extLst>
          </p:cNvPr>
          <p:cNvSpPr/>
          <p:nvPr/>
        </p:nvSpPr>
        <p:spPr>
          <a:xfrm>
            <a:off x="8991600" y="251460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9031985E-B42E-02B5-EF09-B762D14F2FBE}"/>
              </a:ext>
            </a:extLst>
          </p:cNvPr>
          <p:cNvCxnSpPr>
            <a:cxnSpLocks/>
            <a:stCxn id="3" idx="2"/>
            <a:endCxn id="465" idx="0"/>
          </p:cNvCxnSpPr>
          <p:nvPr/>
        </p:nvCxnSpPr>
        <p:spPr>
          <a:xfrm>
            <a:off x="9067897" y="1925799"/>
            <a:ext cx="12480" cy="58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51A3FCFF-DFE9-20BE-7938-892E231EFB69}"/>
              </a:ext>
            </a:extLst>
          </p:cNvPr>
          <p:cNvSpPr/>
          <p:nvPr/>
        </p:nvSpPr>
        <p:spPr>
          <a:xfrm>
            <a:off x="8753475" y="2038350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250574D6-4062-63ED-DAE6-2A1BC4015E35}"/>
              </a:ext>
            </a:extLst>
          </p:cNvPr>
          <p:cNvSpPr/>
          <p:nvPr/>
        </p:nvSpPr>
        <p:spPr>
          <a:xfrm>
            <a:off x="8105775" y="2992650"/>
            <a:ext cx="1943099" cy="2950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First Filled Row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0F76C6F-DFF1-D25E-1591-8F716F925F98}"/>
              </a:ext>
            </a:extLst>
          </p:cNvPr>
          <p:cNvCxnSpPr>
            <a:cxnSpLocks/>
            <a:stCxn id="474" idx="0"/>
            <a:endCxn id="465" idx="2"/>
          </p:cNvCxnSpPr>
          <p:nvPr/>
        </p:nvCxnSpPr>
        <p:spPr>
          <a:xfrm flipV="1">
            <a:off x="9077325" y="2692154"/>
            <a:ext cx="3052" cy="3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D2051-D84D-4F26-2554-B94A5EC0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9A2D652A-E174-C351-2F20-9CCC4308C63D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98E3C4D-15AB-97ED-B92C-9538242326C3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0735A81B-9C6C-21DE-3BF4-15EA7667671B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3ACE0427-1FDE-F86A-FB10-9A7AFA489F63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6EB99511-0940-5C81-C222-6409DBAA28CD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1B1788B-978D-A2F8-29AC-2CBA4F988D35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CA4A0C19-7CD8-D1E4-15BB-CE8463993463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1048B953-09BC-5BF6-1405-47CCFE7656F4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863A9EC2-587D-98BF-F728-75EEDD83D22C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C631AFDB-583C-AF6D-449B-D9C848551C96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– Indentation (Transposed)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A32BFB79-E6AC-15CD-74B0-43731FDCD61B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are other traits used to find a tree in this 8x8 cell cluster. Grayed out cells would not be considered a part of this cluster.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D8A067-AE65-09F1-1909-68B5EA25F892}"/>
              </a:ext>
            </a:extLst>
          </p:cNvPr>
          <p:cNvSpPr/>
          <p:nvPr/>
        </p:nvSpPr>
        <p:spPr>
          <a:xfrm>
            <a:off x="5119333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D183C-F024-3157-0D77-1A649C6CD5F2}"/>
              </a:ext>
            </a:extLst>
          </p:cNvPr>
          <p:cNvSpPr/>
          <p:nvPr/>
        </p:nvSpPr>
        <p:spPr>
          <a:xfrm>
            <a:off x="5449306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54A56D-39B6-30E6-B230-1375F9D54BDE}"/>
              </a:ext>
            </a:extLst>
          </p:cNvPr>
          <p:cNvSpPr/>
          <p:nvPr/>
        </p:nvSpPr>
        <p:spPr>
          <a:xfrm>
            <a:off x="5779279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DD89B-0566-BFF5-FF3F-A0276CF5E3A5}"/>
              </a:ext>
            </a:extLst>
          </p:cNvPr>
          <p:cNvSpPr/>
          <p:nvPr/>
        </p:nvSpPr>
        <p:spPr>
          <a:xfrm>
            <a:off x="6109252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379F7-0748-B4E6-7F32-B0AF50151968}"/>
              </a:ext>
            </a:extLst>
          </p:cNvPr>
          <p:cNvSpPr/>
          <p:nvPr/>
        </p:nvSpPr>
        <p:spPr>
          <a:xfrm>
            <a:off x="6439225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60582E-C167-62AA-EC0A-C0618DF37D6E}"/>
              </a:ext>
            </a:extLst>
          </p:cNvPr>
          <p:cNvSpPr/>
          <p:nvPr/>
        </p:nvSpPr>
        <p:spPr>
          <a:xfrm>
            <a:off x="6769198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0F5C12-2162-DE41-61B6-027CC0790F06}"/>
              </a:ext>
            </a:extLst>
          </p:cNvPr>
          <p:cNvSpPr/>
          <p:nvPr/>
        </p:nvSpPr>
        <p:spPr>
          <a:xfrm>
            <a:off x="7099171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1EB40-47A6-1EC1-CB50-5FDEF1F21EC0}"/>
              </a:ext>
            </a:extLst>
          </p:cNvPr>
          <p:cNvSpPr/>
          <p:nvPr/>
        </p:nvSpPr>
        <p:spPr>
          <a:xfrm>
            <a:off x="7429146" y="10959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5F3425-19F7-63AB-1759-F5AA434B5AA1}"/>
              </a:ext>
            </a:extLst>
          </p:cNvPr>
          <p:cNvSpPr/>
          <p:nvPr/>
        </p:nvSpPr>
        <p:spPr>
          <a:xfrm>
            <a:off x="4991099" y="990601"/>
            <a:ext cx="2705101" cy="342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1596AA-2F72-B7BD-5475-4A409D83560A}"/>
              </a:ext>
            </a:extLst>
          </p:cNvPr>
          <p:cNvSpPr/>
          <p:nvPr/>
        </p:nvSpPr>
        <p:spPr>
          <a:xfrm>
            <a:off x="418588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D956D9-7F95-3EEF-CD0A-53AC12C36CF0}"/>
              </a:ext>
            </a:extLst>
          </p:cNvPr>
          <p:cNvSpPr/>
          <p:nvPr/>
        </p:nvSpPr>
        <p:spPr>
          <a:xfrm>
            <a:off x="418588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6D34E-FE3C-8108-3999-B850F7D1EED6}"/>
              </a:ext>
            </a:extLst>
          </p:cNvPr>
          <p:cNvSpPr/>
          <p:nvPr/>
        </p:nvSpPr>
        <p:spPr>
          <a:xfrm>
            <a:off x="418588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92BCB6-DD89-C9ED-AEF7-33A4AF13773F}"/>
              </a:ext>
            </a:extLst>
          </p:cNvPr>
          <p:cNvSpPr/>
          <p:nvPr/>
        </p:nvSpPr>
        <p:spPr>
          <a:xfrm>
            <a:off x="418588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074792-5F91-D268-0C24-8560C99E7E03}"/>
              </a:ext>
            </a:extLst>
          </p:cNvPr>
          <p:cNvSpPr/>
          <p:nvPr/>
        </p:nvSpPr>
        <p:spPr>
          <a:xfrm>
            <a:off x="418588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C26B0A-1294-B3EE-9449-D6F5386F7429}"/>
              </a:ext>
            </a:extLst>
          </p:cNvPr>
          <p:cNvSpPr/>
          <p:nvPr/>
        </p:nvSpPr>
        <p:spPr>
          <a:xfrm>
            <a:off x="418588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CA86AF-A3F8-02CF-E5B9-7D364A9E3D12}"/>
              </a:ext>
            </a:extLst>
          </p:cNvPr>
          <p:cNvSpPr/>
          <p:nvPr/>
        </p:nvSpPr>
        <p:spPr>
          <a:xfrm>
            <a:off x="418588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CF6EAD-47DD-BE31-A710-103956FF53FA}"/>
              </a:ext>
            </a:extLst>
          </p:cNvPr>
          <p:cNvSpPr/>
          <p:nvPr/>
        </p:nvSpPr>
        <p:spPr>
          <a:xfrm>
            <a:off x="418588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5F07F-3EED-BB6C-4A2E-86BD9A52D80F}"/>
              </a:ext>
            </a:extLst>
          </p:cNvPr>
          <p:cNvSpPr/>
          <p:nvPr/>
        </p:nvSpPr>
        <p:spPr>
          <a:xfrm>
            <a:off x="4076699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DFC8DA-E592-AB0E-C424-E919CC7CD0E1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4276725" y="5181600"/>
            <a:ext cx="7145" cy="28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>
            <a:extLst>
              <a:ext uri="{FF2B5EF4-FFF2-40B4-BE49-F238E27FC236}">
                <a16:creationId xmlns:a16="http://schemas.microsoft.com/office/drawing/2014/main" id="{920AFF10-D8C1-ABCC-1F83-AE1C3395B98A}"/>
              </a:ext>
            </a:extLst>
          </p:cNvPr>
          <p:cNvSpPr/>
          <p:nvPr/>
        </p:nvSpPr>
        <p:spPr>
          <a:xfrm>
            <a:off x="5119333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5932413C-8816-F894-C1D9-34DA2CF91A93}"/>
              </a:ext>
            </a:extLst>
          </p:cNvPr>
          <p:cNvSpPr/>
          <p:nvPr/>
        </p:nvSpPr>
        <p:spPr>
          <a:xfrm>
            <a:off x="544930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1497E3A8-4F9A-78EC-34C7-B2330BD03059}"/>
              </a:ext>
            </a:extLst>
          </p:cNvPr>
          <p:cNvSpPr/>
          <p:nvPr/>
        </p:nvSpPr>
        <p:spPr>
          <a:xfrm>
            <a:off x="5779279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E37A163-3A70-8F1E-2AD1-3C30066A02F2}"/>
              </a:ext>
            </a:extLst>
          </p:cNvPr>
          <p:cNvSpPr/>
          <p:nvPr/>
        </p:nvSpPr>
        <p:spPr>
          <a:xfrm>
            <a:off x="6109252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38FF13E8-B9ED-1803-DDF7-EF56F8BC31ED}"/>
              </a:ext>
            </a:extLst>
          </p:cNvPr>
          <p:cNvSpPr/>
          <p:nvPr/>
        </p:nvSpPr>
        <p:spPr>
          <a:xfrm>
            <a:off x="6439225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DE2F4A26-30A5-8E80-01D8-F2501200E04C}"/>
              </a:ext>
            </a:extLst>
          </p:cNvPr>
          <p:cNvSpPr/>
          <p:nvPr/>
        </p:nvSpPr>
        <p:spPr>
          <a:xfrm>
            <a:off x="6769198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98CDEB05-6353-7A37-9929-DC1F62FA9E20}"/>
              </a:ext>
            </a:extLst>
          </p:cNvPr>
          <p:cNvSpPr/>
          <p:nvPr/>
        </p:nvSpPr>
        <p:spPr>
          <a:xfrm>
            <a:off x="7099171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255EC00-35AE-E36D-FDA1-701F71399A53}"/>
              </a:ext>
            </a:extLst>
          </p:cNvPr>
          <p:cNvSpPr/>
          <p:nvPr/>
        </p:nvSpPr>
        <p:spPr>
          <a:xfrm>
            <a:off x="742914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47A21DD-C068-DD65-53BC-67FAB83C4F17}"/>
              </a:ext>
            </a:extLst>
          </p:cNvPr>
          <p:cNvSpPr/>
          <p:nvPr/>
        </p:nvSpPr>
        <p:spPr>
          <a:xfrm>
            <a:off x="4991099" y="1609726"/>
            <a:ext cx="2705101" cy="342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7FACED-7BA9-B149-E4C1-00F4C5BE733A}"/>
              </a:ext>
            </a:extLst>
          </p:cNvPr>
          <p:cNvCxnSpPr>
            <a:cxnSpLocks/>
            <a:stCxn id="493" idx="0"/>
            <a:endCxn id="29" idx="2"/>
          </p:cNvCxnSpPr>
          <p:nvPr/>
        </p:nvCxnSpPr>
        <p:spPr>
          <a:xfrm flipV="1">
            <a:off x="6343650" y="1333501"/>
            <a:ext cx="0" cy="27622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B4CB572-C47C-D915-3D4D-62185EC6A236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2E1BD5-0D2C-6E46-A06A-691905DFE181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28A7A39-25BC-316E-E494-96182931BBFD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05C0617-EB1B-1F3A-9ABE-E9551D972AD4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883DD6B-AA71-DCB7-C7C8-0B0E24BFA6C6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296258-2899-F4A3-49F4-985ED1D98F08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CF04099-3A1A-757F-C2D0-7F9DFE0DC3A8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A43B33C-6A88-7486-EB47-9615B0290CD9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2C422E-F970-3CD8-FF3B-DA99ABF68D1C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26AD25-0014-77C8-A6B9-059EC7666AF1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5099D1-A9F0-33C9-BDEE-9BD3A9B39A70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10EE0-9932-A68D-7024-B577AB104F4B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C1BED0-A589-B8D6-D29E-A8D0701132F5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1811EF-E9EC-FBD7-FDF1-4A07189AF88A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6D8980-CBF9-760A-FE9D-55F6D33C47B6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E2AA02-26CE-2825-E0A9-17848FE9777B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A7092A-C989-85FB-8013-42DDE007DDFA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497E03-B95C-452F-717F-ED709390E1A9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D19661-4D73-B33C-A20A-B0355CF83378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417AFE-FC63-4C70-EFB7-AF45BADC6A0F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98E7C1-C155-6BF1-93EC-ABFF29D9B139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5B0391-C900-A6CC-BD00-2FD36B066C8D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204E76-97B4-513E-58C2-846D6DF77874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A0F4A0-0FDE-7421-436A-27F7B39D4889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BF6CEB-4C8A-253D-D754-5197F1E6BA3C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5713E9-4F18-25C1-24DB-098AE6A0491B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EB12EF-6BED-0526-12EC-4D3692BCAEAB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2B3D02-7DC9-754A-638C-EC2E747F849A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59086-3EC1-88AF-2217-57822A5740A3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11F31B-4D19-F444-2150-26145B4C6D66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F7F3A2BB-6869-0913-52BF-7E9AFD4834B4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CF0CD0B-CA1A-825D-3642-AE8000D104EF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94CCDE15-EE0F-05F5-E756-4A2C567C284B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0CCAD7F-5531-66E9-A1BB-FE66D39C97DD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390E17B7-7BB4-5DE2-7FB9-BA9B1EAFAA3C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64F241C7-EA8D-CEC7-D47D-8784C517B1B5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93C4571C-D55D-B1F4-A3EB-34A66DF5A4B8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95697551-46C6-847E-72F5-ED3CA153AF5C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0FB4DA2-E76A-1987-48D3-D8D34B3BFE68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DA5B1805-3334-FFEE-2519-37B9D8F625C2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97C59F5F-6671-67FD-C58B-6B2974ABB5B5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9B81452B-148F-8249-8EED-1053B5F8B5CF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8549C9B4-C7A4-B390-EF9F-2253E996D6E8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CA58EFE-1491-5D8F-E6E2-25237957852A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8BC632A7-4313-D9BC-E195-BBCCD266D21F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F2A246CB-1E73-624A-63F5-8EF831642F3A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1741BF4-E05D-030D-F301-4E62323AD384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9C66885-2794-D366-BA0A-0F7CA715DA81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0913D5FD-0EB4-3CA0-8823-A720D69E3114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9D615CD8-6FBC-69F5-1D23-BFF13CEBE1FD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D9A925EC-4340-6017-3F2A-D3E679172BD0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3BF37626-C397-E9AD-76B7-787FFA8C93AA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9D701373-6187-904A-A601-0A08DDFA4318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FA831DE5-48FC-D9D2-D9F7-504282DD1C70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136F301F-AC43-E5D2-FE9E-24D16448559E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17B67220-483F-75DD-5F34-F31661D3C67F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349C9A5-BB7D-E960-100D-F9D5397E533A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0D2521F5-CF56-D197-57BF-0D6122B8F053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EC8B70-94DE-782B-747E-90754EC845E6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BC85CE-5350-9145-271D-CC50C5CB8662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DA6BE0-9545-FC5C-1499-40B096B797B1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C5DC89-DFEC-9BA9-51CC-30CA92DEDC1A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486768-C051-892E-BBB3-E7907B6B601E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C518C4-4EDA-1F82-DDB3-82AE345CC9EB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88C510C-83E8-5387-C9F8-C82C0E017EEF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6D804A-EA4A-E0B3-6F0D-A0837FF4B02A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0709EE-B869-4E5F-46E5-25F29E311A2A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054FB-0575-9944-1DCB-0D22805CC054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1A7AB1-6605-1007-CEB8-E003D8A7A962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6FFA2DA-D818-6010-33D6-6572679C43BD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93FD4D-8D9B-494B-8DAE-D33A8C2B57CF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160837-5913-A34F-0828-DD8BA8B5BFFB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ED10F0-1ACB-A7E9-AF3F-5E484AB031B5}"/>
              </a:ext>
            </a:extLst>
          </p:cNvPr>
          <p:cNvSpPr/>
          <p:nvPr/>
        </p:nvSpPr>
        <p:spPr>
          <a:xfrm>
            <a:off x="274760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9AFE4E-D874-7BBD-62A3-E048E75AA7AA}"/>
              </a:ext>
            </a:extLst>
          </p:cNvPr>
          <p:cNvSpPr/>
          <p:nvPr/>
        </p:nvSpPr>
        <p:spPr>
          <a:xfrm>
            <a:off x="274760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2C564C9-34BC-1779-C3ED-A06C5BFE0F0F}"/>
              </a:ext>
            </a:extLst>
          </p:cNvPr>
          <p:cNvSpPr/>
          <p:nvPr/>
        </p:nvSpPr>
        <p:spPr>
          <a:xfrm>
            <a:off x="274760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2595D7B-88D5-D6F0-A691-73AE7785DA1F}"/>
              </a:ext>
            </a:extLst>
          </p:cNvPr>
          <p:cNvSpPr/>
          <p:nvPr/>
        </p:nvSpPr>
        <p:spPr>
          <a:xfrm>
            <a:off x="274760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BEA7E7-FE19-B1AD-2AE7-2F36CBBD914F}"/>
              </a:ext>
            </a:extLst>
          </p:cNvPr>
          <p:cNvSpPr/>
          <p:nvPr/>
        </p:nvSpPr>
        <p:spPr>
          <a:xfrm>
            <a:off x="2747608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9762BE-5FEC-185B-97F5-11CD713658A0}"/>
              </a:ext>
            </a:extLst>
          </p:cNvPr>
          <p:cNvSpPr/>
          <p:nvPr/>
        </p:nvSpPr>
        <p:spPr>
          <a:xfrm>
            <a:off x="2747608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447A61-0500-EAFE-FBDD-FC1055C06301}"/>
              </a:ext>
            </a:extLst>
          </p:cNvPr>
          <p:cNvSpPr/>
          <p:nvPr/>
        </p:nvSpPr>
        <p:spPr>
          <a:xfrm>
            <a:off x="2747608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43BEC34-B931-E69A-484E-22DE73592ADD}"/>
              </a:ext>
            </a:extLst>
          </p:cNvPr>
          <p:cNvSpPr/>
          <p:nvPr/>
        </p:nvSpPr>
        <p:spPr>
          <a:xfrm>
            <a:off x="2747608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BCB12D-2E3D-4096-1442-C469CD6022E2}"/>
              </a:ext>
            </a:extLst>
          </p:cNvPr>
          <p:cNvSpPr/>
          <p:nvPr/>
        </p:nvSpPr>
        <p:spPr>
          <a:xfrm>
            <a:off x="2000250" y="5464289"/>
            <a:ext cx="1685925" cy="4316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Column Indentation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Increase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3DC74E-38D5-CEAB-C6A0-AB28A7B278E1}"/>
              </a:ext>
            </a:extLst>
          </p:cNvPr>
          <p:cNvSpPr/>
          <p:nvPr/>
        </p:nvSpPr>
        <p:spPr>
          <a:xfrm>
            <a:off x="2638424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F570338-AE9A-6131-10FA-850BEFBB8746}"/>
              </a:ext>
            </a:extLst>
          </p:cNvPr>
          <p:cNvCxnSpPr>
            <a:cxnSpLocks/>
            <a:stCxn id="97" idx="0"/>
            <a:endCxn id="98" idx="2"/>
          </p:cNvCxnSpPr>
          <p:nvPr/>
        </p:nvCxnSpPr>
        <p:spPr>
          <a:xfrm flipH="1" flipV="1">
            <a:off x="2838450" y="5181600"/>
            <a:ext cx="4763" cy="28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2148AE-0998-FCD4-A16F-608EA9670557}"/>
              </a:ext>
            </a:extLst>
          </p:cNvPr>
          <p:cNvSpPr/>
          <p:nvPr/>
        </p:nvSpPr>
        <p:spPr>
          <a:xfrm>
            <a:off x="418588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9CE2086-DD0C-DC53-7661-93CD8CED3B31}"/>
              </a:ext>
            </a:extLst>
          </p:cNvPr>
          <p:cNvSpPr/>
          <p:nvPr/>
        </p:nvSpPr>
        <p:spPr>
          <a:xfrm>
            <a:off x="418588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0334EE-EF4B-7ED9-58F3-8AC69706EEA6}"/>
              </a:ext>
            </a:extLst>
          </p:cNvPr>
          <p:cNvSpPr/>
          <p:nvPr/>
        </p:nvSpPr>
        <p:spPr>
          <a:xfrm>
            <a:off x="418588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3D4B5C-7AAB-E1E9-8B05-8C710625FACB}"/>
              </a:ext>
            </a:extLst>
          </p:cNvPr>
          <p:cNvSpPr/>
          <p:nvPr/>
        </p:nvSpPr>
        <p:spPr>
          <a:xfrm>
            <a:off x="418588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9347FC2-4B67-9B43-8230-ABB81B33966F}"/>
              </a:ext>
            </a:extLst>
          </p:cNvPr>
          <p:cNvSpPr/>
          <p:nvPr/>
        </p:nvSpPr>
        <p:spPr>
          <a:xfrm>
            <a:off x="418588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ABEC3CD-03FB-376A-8F7E-56A370B0A11F}"/>
              </a:ext>
            </a:extLst>
          </p:cNvPr>
          <p:cNvSpPr/>
          <p:nvPr/>
        </p:nvSpPr>
        <p:spPr>
          <a:xfrm>
            <a:off x="418588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5F4B373-3F23-A1AD-9D62-ED7CD32D19B4}"/>
              </a:ext>
            </a:extLst>
          </p:cNvPr>
          <p:cNvSpPr/>
          <p:nvPr/>
        </p:nvSpPr>
        <p:spPr>
          <a:xfrm>
            <a:off x="418588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B8D941-F72A-ED65-4671-31A22CDBFE41}"/>
              </a:ext>
            </a:extLst>
          </p:cNvPr>
          <p:cNvSpPr/>
          <p:nvPr/>
        </p:nvSpPr>
        <p:spPr>
          <a:xfrm>
            <a:off x="418588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BEE38F6-B683-02E1-2D84-B3880EA5E38A}"/>
              </a:ext>
            </a:extLst>
          </p:cNvPr>
          <p:cNvSpPr/>
          <p:nvPr/>
        </p:nvSpPr>
        <p:spPr>
          <a:xfrm>
            <a:off x="3857625" y="5453242"/>
            <a:ext cx="838200" cy="765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First Filled Column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5268624-54DE-1795-AFE9-C3BD61C176E4}"/>
              </a:ext>
            </a:extLst>
          </p:cNvPr>
          <p:cNvSpPr/>
          <p:nvPr/>
        </p:nvSpPr>
        <p:spPr>
          <a:xfrm>
            <a:off x="4076699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5D1851-BE64-CCD6-5AA5-63D9EDE48BCF}"/>
              </a:ext>
            </a:extLst>
          </p:cNvPr>
          <p:cNvSpPr/>
          <p:nvPr/>
        </p:nvSpPr>
        <p:spPr>
          <a:xfrm>
            <a:off x="3943350" y="6344791"/>
            <a:ext cx="1943099" cy="464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Column Indentation Increase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12DF0AF-FBEC-F860-5591-9028D55D748A}"/>
              </a:ext>
            </a:extLst>
          </p:cNvPr>
          <p:cNvSpPr/>
          <p:nvPr/>
        </p:nvSpPr>
        <p:spPr>
          <a:xfrm>
            <a:off x="2785708" y="648042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4B92C61-E35E-41B5-393A-44FDE8502022}"/>
              </a:ext>
            </a:extLst>
          </p:cNvPr>
          <p:cNvCxnSpPr>
            <a:cxnSpLocks/>
            <a:stCxn id="97" idx="2"/>
            <a:endCxn id="121" idx="0"/>
          </p:cNvCxnSpPr>
          <p:nvPr/>
        </p:nvCxnSpPr>
        <p:spPr>
          <a:xfrm>
            <a:off x="2843213" y="5895975"/>
            <a:ext cx="31272" cy="58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9B77988-D2BA-188A-1AB1-021EC73A2986}"/>
              </a:ext>
            </a:extLst>
          </p:cNvPr>
          <p:cNvSpPr/>
          <p:nvPr/>
        </p:nvSpPr>
        <p:spPr>
          <a:xfrm>
            <a:off x="2562225" y="601027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48CF8-AE94-5ACE-6885-8B146E478C41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2963262" y="6569198"/>
            <a:ext cx="980088" cy="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4A0C9B-4059-62E4-CA94-1D4B136D1584}"/>
              </a:ext>
            </a:extLst>
          </p:cNvPr>
          <p:cNvSpPr/>
          <p:nvPr/>
        </p:nvSpPr>
        <p:spPr>
          <a:xfrm>
            <a:off x="5614633" y="574699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4E49143-3CE9-8E40-0D55-1B00D031FB75}"/>
              </a:ext>
            </a:extLst>
          </p:cNvPr>
          <p:cNvCxnSpPr>
            <a:cxnSpLocks/>
            <a:stCxn id="116" idx="3"/>
            <a:endCxn id="125" idx="1"/>
          </p:cNvCxnSpPr>
          <p:nvPr/>
        </p:nvCxnSpPr>
        <p:spPr>
          <a:xfrm>
            <a:off x="4695825" y="5835773"/>
            <a:ext cx="918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924E826-42D3-6C56-131E-8F4C0C7F1A7E}"/>
              </a:ext>
            </a:extLst>
          </p:cNvPr>
          <p:cNvSpPr/>
          <p:nvPr/>
        </p:nvSpPr>
        <p:spPr>
          <a:xfrm>
            <a:off x="4781550" y="570547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2276DB4-F6EC-3985-871D-A231283821C6}"/>
              </a:ext>
            </a:extLst>
          </p:cNvPr>
          <p:cNvSpPr/>
          <p:nvPr/>
        </p:nvSpPr>
        <p:spPr>
          <a:xfrm>
            <a:off x="6143625" y="5688225"/>
            <a:ext cx="1943099" cy="2950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First Filled Column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ADB19A34-4A99-5E40-B1D1-B714DDAE659C}"/>
              </a:ext>
            </a:extLst>
          </p:cNvPr>
          <p:cNvCxnSpPr>
            <a:cxnSpLocks/>
            <a:stCxn id="384" idx="1"/>
            <a:endCxn id="125" idx="3"/>
          </p:cNvCxnSpPr>
          <p:nvPr/>
        </p:nvCxnSpPr>
        <p:spPr>
          <a:xfrm flipH="1">
            <a:off x="5792187" y="5835773"/>
            <a:ext cx="35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03C5306D-E7A6-9B6C-F359-90AD22722D4F}"/>
              </a:ext>
            </a:extLst>
          </p:cNvPr>
          <p:cNvCxnSpPr>
            <a:cxnSpLocks/>
            <a:stCxn id="117" idx="1"/>
            <a:endCxn id="98" idx="3"/>
          </p:cNvCxnSpPr>
          <p:nvPr/>
        </p:nvCxnSpPr>
        <p:spPr>
          <a:xfrm flipH="1">
            <a:off x="3038475" y="3786188"/>
            <a:ext cx="1038224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86A7CF9-369E-2527-1AE1-47D1E5011041}"/>
              </a:ext>
            </a:extLst>
          </p:cNvPr>
          <p:cNvSpPr/>
          <p:nvPr/>
        </p:nvSpPr>
        <p:spPr>
          <a:xfrm>
            <a:off x="8182169" y="1636552"/>
            <a:ext cx="1771456" cy="2892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First Filled Row</a:t>
            </a: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4D71EA0E-0AE7-CF49-DFBB-8AE5539284E9}"/>
              </a:ext>
            </a:extLst>
          </p:cNvPr>
          <p:cNvCxnSpPr>
            <a:cxnSpLocks/>
            <a:stCxn id="389" idx="1"/>
            <a:endCxn id="493" idx="3"/>
          </p:cNvCxnSpPr>
          <p:nvPr/>
        </p:nvCxnSpPr>
        <p:spPr>
          <a:xfrm flipH="1">
            <a:off x="7696200" y="1781176"/>
            <a:ext cx="485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ED67533-221F-1F4E-DC46-43E145FCC1C5}"/>
              </a:ext>
            </a:extLst>
          </p:cNvPr>
          <p:cNvSpPr/>
          <p:nvPr/>
        </p:nvSpPr>
        <p:spPr>
          <a:xfrm>
            <a:off x="8163119" y="952867"/>
            <a:ext cx="1780981" cy="4183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Row Indentation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Increase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2D307A2E-BD23-17DE-A57D-DDD08277B429}"/>
              </a:ext>
            </a:extLst>
          </p:cNvPr>
          <p:cNvCxnSpPr>
            <a:cxnSpLocks/>
            <a:stCxn id="391" idx="1"/>
            <a:endCxn id="29" idx="3"/>
          </p:cNvCxnSpPr>
          <p:nvPr/>
        </p:nvCxnSpPr>
        <p:spPr>
          <a:xfrm flipH="1">
            <a:off x="7696200" y="1162051"/>
            <a:ext cx="46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D0824B9-8706-A756-4F8F-7490563C2005}"/>
              </a:ext>
            </a:extLst>
          </p:cNvPr>
          <p:cNvCxnSpPr>
            <a:cxnSpLocks/>
            <a:stCxn id="391" idx="3"/>
            <a:endCxn id="513" idx="1"/>
          </p:cNvCxnSpPr>
          <p:nvPr/>
        </p:nvCxnSpPr>
        <p:spPr>
          <a:xfrm flipV="1">
            <a:off x="9944100" y="1158998"/>
            <a:ext cx="1090258" cy="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Rectangle 511">
            <a:extLst>
              <a:ext uri="{FF2B5EF4-FFF2-40B4-BE49-F238E27FC236}">
                <a16:creationId xmlns:a16="http://schemas.microsoft.com/office/drawing/2014/main" id="{5DAAF1C8-F9D1-6B9F-FA12-439FD81C6D6B}"/>
              </a:ext>
            </a:extLst>
          </p:cNvPr>
          <p:cNvSpPr/>
          <p:nvPr/>
        </p:nvSpPr>
        <p:spPr>
          <a:xfrm>
            <a:off x="10191750" y="101917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F10C8571-741F-9FB8-284C-CAFF16CC8003}"/>
              </a:ext>
            </a:extLst>
          </p:cNvPr>
          <p:cNvSpPr/>
          <p:nvPr/>
        </p:nvSpPr>
        <p:spPr>
          <a:xfrm>
            <a:off x="11034358" y="107022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8B8CBD2E-4382-0D1F-D598-D572DBF68A3D}"/>
              </a:ext>
            </a:extLst>
          </p:cNvPr>
          <p:cNvSpPr/>
          <p:nvPr/>
        </p:nvSpPr>
        <p:spPr>
          <a:xfrm>
            <a:off x="10081180" y="1555816"/>
            <a:ext cx="2083909" cy="4634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Row Indentation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Increase</a:t>
            </a:r>
          </a:p>
        </p:txBody>
      </p: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856AD0D3-14D1-B1EE-202E-34340D5F7958}"/>
              </a:ext>
            </a:extLst>
          </p:cNvPr>
          <p:cNvCxnSpPr>
            <a:cxnSpLocks/>
            <a:stCxn id="514" idx="0"/>
            <a:endCxn id="513" idx="2"/>
          </p:cNvCxnSpPr>
          <p:nvPr/>
        </p:nvCxnSpPr>
        <p:spPr>
          <a:xfrm flipV="1">
            <a:off x="11123135" y="1247775"/>
            <a:ext cx="0" cy="30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angle 515">
            <a:extLst>
              <a:ext uri="{FF2B5EF4-FFF2-40B4-BE49-F238E27FC236}">
                <a16:creationId xmlns:a16="http://schemas.microsoft.com/office/drawing/2014/main" id="{247EBBE8-2589-A1C6-537B-0DCC6DCA3297}"/>
              </a:ext>
            </a:extLst>
          </p:cNvPr>
          <p:cNvSpPr/>
          <p:nvPr/>
        </p:nvSpPr>
        <p:spPr>
          <a:xfrm>
            <a:off x="8991600" y="251460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368D40BC-02A5-D61F-FB6D-0532EB9BD0BD}"/>
              </a:ext>
            </a:extLst>
          </p:cNvPr>
          <p:cNvCxnSpPr>
            <a:cxnSpLocks/>
            <a:stCxn id="389" idx="2"/>
            <a:endCxn id="516" idx="0"/>
          </p:cNvCxnSpPr>
          <p:nvPr/>
        </p:nvCxnSpPr>
        <p:spPr>
          <a:xfrm>
            <a:off x="9067897" y="1925799"/>
            <a:ext cx="12480" cy="58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Rectangle 517">
            <a:extLst>
              <a:ext uri="{FF2B5EF4-FFF2-40B4-BE49-F238E27FC236}">
                <a16:creationId xmlns:a16="http://schemas.microsoft.com/office/drawing/2014/main" id="{561D303D-5EF9-C104-3A78-98BAAAFB2A1E}"/>
              </a:ext>
            </a:extLst>
          </p:cNvPr>
          <p:cNvSpPr/>
          <p:nvPr/>
        </p:nvSpPr>
        <p:spPr>
          <a:xfrm>
            <a:off x="8753475" y="2038350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9954C147-E14A-E478-A1F9-527FDE544AF0}"/>
              </a:ext>
            </a:extLst>
          </p:cNvPr>
          <p:cNvSpPr/>
          <p:nvPr/>
        </p:nvSpPr>
        <p:spPr>
          <a:xfrm>
            <a:off x="8105775" y="2992650"/>
            <a:ext cx="1943099" cy="2950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First Filled Row</a:t>
            </a:r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AD92744D-25AC-C4BB-B7C5-3D2DD18F7E5C}"/>
              </a:ext>
            </a:extLst>
          </p:cNvPr>
          <p:cNvCxnSpPr>
            <a:cxnSpLocks/>
            <a:stCxn id="519" idx="0"/>
            <a:endCxn id="516" idx="2"/>
          </p:cNvCxnSpPr>
          <p:nvPr/>
        </p:nvCxnSpPr>
        <p:spPr>
          <a:xfrm flipV="1">
            <a:off x="9077325" y="2692154"/>
            <a:ext cx="3052" cy="3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5B374-B113-9CD7-AC2D-DADE64870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0F013A36-7D82-D98B-00E6-218D2029A7AA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1626C033-9822-E76A-D71F-D1CD24C1F331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C1E346A-ACBD-595C-3C49-DBB4D8BC6758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685CA392-22E4-5341-DD1D-76B64D865152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26F0BB21-7742-3234-4FFA-54A3BE5104CC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55DEF3-7B30-70BA-9A7D-30CD3877DF35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948D877-60E3-8BAE-D63F-89A885F7DF29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DA433617-C0F6-B139-7C73-018F1F42BAA3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F76D1901-AF8D-50BC-E021-5F663B6A6744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BBC18953-29BD-454A-A8F4-A62B252CEBC2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9B8817E-763C-1DB1-8D4A-B514D44108D3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D026753E-5FD2-036C-0DC9-B3AC1E970436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C037A882-CC5A-24EC-75B7-7810B69CD24B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C10818F3-B33B-E3CB-413D-1DDE06098EE9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03FCBC17-C464-1330-CAF9-2F94C8A08552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DA7F180-7B88-7C7B-FE7C-503757164DA7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5DD232E-C431-F76E-7D14-5FFE131DB1E3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2ACA778B-3FF9-7A5B-F28F-29F83F1291CB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56371DBC-04B2-4157-697D-2AA2C2BF752C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2FAA383-7E8A-A95A-B7CE-1126313696F2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A9132726-1D8E-DE70-8FD7-C1E3EF5E38F4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22185B7-DE71-A0BD-9D0E-3CB2F678B614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9E4498A5-7E29-5B59-A2CD-D42F1970A206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C450515-4D49-C939-E9FB-5B8E56A3A83A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16A983F-9F9B-E3E9-F65A-D57D7C28D759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EFFA8903-D1CF-3381-323C-38D08093CA01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CD1CFC4-080D-7AD3-5F94-2F76541883AF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88A24C1-AA3D-5A14-8371-DED8D2F4D806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AF56C887-1960-95F8-EB2D-494BDA6AF87C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F0FEBE8-9CE7-3FF1-BCB3-747C840128E8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3C714137-F808-FEBC-A736-665951068026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0D137487-FFAD-24BC-FA93-9DB1E97CEE2B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83BB4B9-38DD-EF55-2E81-E7F69E1E9B7E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0EB95B7D-9089-4FA5-4023-1DA179938D8A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1D06854A-EF17-02A2-A7CF-34D3001823D2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F16D5124-56CA-5053-307F-BDEBD6274300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4C0FE54E-1D85-A8F8-AAF0-5F0E2D109CBC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DC3D9DB2-02C1-80A4-1062-7B18738331D1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D2F396B-03BD-C094-378D-DD0C9754A548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E21F41B-B3E2-D8AC-91E2-2D67E69679A4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FC2512C8-FEC4-7626-480B-6CB24F36FC98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3959615-9BC4-6135-83FC-2044810608DA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64550D99-31E8-1AF8-97D2-DA254F4B47E0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41F14DCC-8D03-86AF-A46B-88F5C37152FC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F4ED9D40-5CCF-8B4C-D6C1-0E8AABE8436E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F50138B9-493F-DD8A-62BB-CB34DA929E22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C079A821-CCA9-1858-B883-CDBBC7975F1D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D7821060-CA82-3B6D-3D93-B6D5E0093BD8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0D743FFD-9CED-A9CA-6659-15B6E3E4AE51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3E5D59EA-FFB7-9833-CEBD-E9AA4E9A0512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07B38822-C2B6-D7D2-AE2D-F56B84188C10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9F7E1FE8-3350-A85E-5CC5-1D6049202229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CFBF1AD1-4E18-90BA-154D-903A217A1C59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DCE9290D-79D4-B8CD-8799-08BF268736C3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789D371-3C9F-4D71-621B-D69D54333421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61A3FE2-8C5B-2B6C-6DB2-C95AAF569F80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DBFD949C-8B7D-3188-E399-CC78D2E8A52B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27D2E9AA-F207-72EE-1A9B-FA2D9555A785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49DF95A4-7ED5-A4EA-86E8-F2CAEB7D5505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1FEC07B-6919-10FE-D12B-4B2B59EC9FAC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99A0BB5D-919A-AD6D-3726-79D10E345161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4E1FF094-25D1-7802-042D-6DB3F7CA0C75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F43B26D3-D837-A77D-F123-8266F720B620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65BBCF44-52BB-6421-0B54-03640F37058F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F46A5B1-B3EE-2F61-1CE6-E45A921ABA95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A384C06E-BEF9-2BE9-0CF2-343D6B16E8DC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– Tree with Table, Matrix &amp; Key/Values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1E91F1F9-258E-7D3D-BFE4-B1C768B3DEAB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are other traits used to find a tree in this 8x8 cell cluster. Grayed out cells would not be considered a part of this cluster.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08DCE2-3B93-997A-FFA8-8C92A31F49F8}"/>
              </a:ext>
            </a:extLst>
          </p:cNvPr>
          <p:cNvSpPr/>
          <p:nvPr/>
        </p:nvSpPr>
        <p:spPr>
          <a:xfrm>
            <a:off x="8182169" y="1562100"/>
            <a:ext cx="1771456" cy="4398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Count of Gaps in Column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64D392-D2F8-2A25-D6A7-7D404DDC1E53}"/>
              </a:ext>
            </a:extLst>
          </p:cNvPr>
          <p:cNvCxnSpPr>
            <a:cxnSpLocks/>
            <a:stCxn id="3" idx="1"/>
            <a:endCxn id="493" idx="3"/>
          </p:cNvCxnSpPr>
          <p:nvPr/>
        </p:nvCxnSpPr>
        <p:spPr>
          <a:xfrm flipH="1" flipV="1">
            <a:off x="7696200" y="1781176"/>
            <a:ext cx="485969" cy="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DDF3166-C192-D01E-BB7E-250A91C55B4E}"/>
              </a:ext>
            </a:extLst>
          </p:cNvPr>
          <p:cNvSpPr/>
          <p:nvPr/>
        </p:nvSpPr>
        <p:spPr>
          <a:xfrm>
            <a:off x="418588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8C8F6F-1824-AA49-E545-A2E8858D7075}"/>
              </a:ext>
            </a:extLst>
          </p:cNvPr>
          <p:cNvSpPr/>
          <p:nvPr/>
        </p:nvSpPr>
        <p:spPr>
          <a:xfrm>
            <a:off x="418588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475A89-6718-79D3-A208-1187E9CA0393}"/>
              </a:ext>
            </a:extLst>
          </p:cNvPr>
          <p:cNvSpPr/>
          <p:nvPr/>
        </p:nvSpPr>
        <p:spPr>
          <a:xfrm>
            <a:off x="418588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2ED28F-C609-321D-06B6-4FDC2261953C}"/>
              </a:ext>
            </a:extLst>
          </p:cNvPr>
          <p:cNvSpPr/>
          <p:nvPr/>
        </p:nvSpPr>
        <p:spPr>
          <a:xfrm>
            <a:off x="418588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CA8ECB-6D94-696F-819C-2607B9A9573D}"/>
              </a:ext>
            </a:extLst>
          </p:cNvPr>
          <p:cNvSpPr/>
          <p:nvPr/>
        </p:nvSpPr>
        <p:spPr>
          <a:xfrm>
            <a:off x="418588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A0E927-385A-0334-85E8-04CA1B2A3DFE}"/>
              </a:ext>
            </a:extLst>
          </p:cNvPr>
          <p:cNvSpPr/>
          <p:nvPr/>
        </p:nvSpPr>
        <p:spPr>
          <a:xfrm>
            <a:off x="418588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E28A6B-0463-F40D-9CAB-8EBB9AB80011}"/>
              </a:ext>
            </a:extLst>
          </p:cNvPr>
          <p:cNvSpPr/>
          <p:nvPr/>
        </p:nvSpPr>
        <p:spPr>
          <a:xfrm>
            <a:off x="418588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A9B3CE-38BF-38CE-3589-893B1C3B0C91}"/>
              </a:ext>
            </a:extLst>
          </p:cNvPr>
          <p:cNvSpPr/>
          <p:nvPr/>
        </p:nvSpPr>
        <p:spPr>
          <a:xfrm>
            <a:off x="418588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A0E040-D255-6717-D442-6FB0FD311FD0}"/>
              </a:ext>
            </a:extLst>
          </p:cNvPr>
          <p:cNvSpPr/>
          <p:nvPr/>
        </p:nvSpPr>
        <p:spPr>
          <a:xfrm>
            <a:off x="3895725" y="5464289"/>
            <a:ext cx="766764" cy="765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Count of Gaps in Row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EED495-1DF8-F5ED-82C1-C33A2D383733}"/>
              </a:ext>
            </a:extLst>
          </p:cNvPr>
          <p:cNvSpPr/>
          <p:nvPr/>
        </p:nvSpPr>
        <p:spPr>
          <a:xfrm>
            <a:off x="4076699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9C5294-9DEF-6179-E0A1-FB7BEBBFDD9E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4276725" y="5181600"/>
            <a:ext cx="2382" cy="28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>
            <a:extLst>
              <a:ext uri="{FF2B5EF4-FFF2-40B4-BE49-F238E27FC236}">
                <a16:creationId xmlns:a16="http://schemas.microsoft.com/office/drawing/2014/main" id="{E437C843-78E1-5BC1-5CC4-4201451AE301}"/>
              </a:ext>
            </a:extLst>
          </p:cNvPr>
          <p:cNvSpPr/>
          <p:nvPr/>
        </p:nvSpPr>
        <p:spPr>
          <a:xfrm>
            <a:off x="5119333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873E24A8-2866-2CF5-E414-91D28B173697}"/>
              </a:ext>
            </a:extLst>
          </p:cNvPr>
          <p:cNvSpPr/>
          <p:nvPr/>
        </p:nvSpPr>
        <p:spPr>
          <a:xfrm>
            <a:off x="544930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93E972A6-AD85-73AA-A3F7-2558DEEA268D}"/>
              </a:ext>
            </a:extLst>
          </p:cNvPr>
          <p:cNvSpPr/>
          <p:nvPr/>
        </p:nvSpPr>
        <p:spPr>
          <a:xfrm>
            <a:off x="5779279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729766C3-8A15-2635-3CC4-D90A997020D6}"/>
              </a:ext>
            </a:extLst>
          </p:cNvPr>
          <p:cNvSpPr/>
          <p:nvPr/>
        </p:nvSpPr>
        <p:spPr>
          <a:xfrm>
            <a:off x="6109252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7C84987D-80FA-B991-4453-DB63D26DFE9D}"/>
              </a:ext>
            </a:extLst>
          </p:cNvPr>
          <p:cNvSpPr/>
          <p:nvPr/>
        </p:nvSpPr>
        <p:spPr>
          <a:xfrm>
            <a:off x="6439225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F40BFEF-4046-4C68-CF85-B74C7C0DBD0A}"/>
              </a:ext>
            </a:extLst>
          </p:cNvPr>
          <p:cNvSpPr/>
          <p:nvPr/>
        </p:nvSpPr>
        <p:spPr>
          <a:xfrm>
            <a:off x="6769198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CE825B87-97FD-0AED-E6CB-8262362C2078}"/>
              </a:ext>
            </a:extLst>
          </p:cNvPr>
          <p:cNvSpPr/>
          <p:nvPr/>
        </p:nvSpPr>
        <p:spPr>
          <a:xfrm>
            <a:off x="7099171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ACFC64DB-887E-6D15-277C-0707A72A7C49}"/>
              </a:ext>
            </a:extLst>
          </p:cNvPr>
          <p:cNvSpPr/>
          <p:nvPr/>
        </p:nvSpPr>
        <p:spPr>
          <a:xfrm>
            <a:off x="742914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7399B764-23F7-1A57-86C0-B08AEFC182D0}"/>
              </a:ext>
            </a:extLst>
          </p:cNvPr>
          <p:cNvSpPr/>
          <p:nvPr/>
        </p:nvSpPr>
        <p:spPr>
          <a:xfrm>
            <a:off x="4991099" y="1609726"/>
            <a:ext cx="2705101" cy="342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84E682-628E-C66E-00EA-C8D05D9A01EF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EB34542-A210-35D3-A06B-35C264555A5A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BADE54-0C47-4A70-3400-8F0E8AA7F9F1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D6957AB-B544-3171-6A2E-B1BFA4BB6672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3A07632-128A-B17A-5685-FEAF3C32BC5F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7840A9F-C862-19F2-AC06-13440122F089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33737A-C26B-F9D7-470A-E938A47756E9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93D82B7-E21C-EBB2-B84E-D2B7F1858B9C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827E37-6B62-4452-1D8B-BA53E9A5E693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0CE98D-D435-1319-A2F8-DE709A549CCE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C1FB070-62FA-0063-FBE8-604B65EBF9D7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11AC23-00F3-136E-A7A2-D92B010323A2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A233358-1CF8-C962-23D5-879FB756A1FA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1D77986-52DB-53AD-BD5B-04FAD95C8A76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D6E01E9-B1B1-3FC5-5CEE-61223350411D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B7274A-DD3B-B665-D2D7-0D735E845DDD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0D2F991-7DE4-A79D-55CA-3B27BAF54FF0}"/>
              </a:ext>
            </a:extLst>
          </p:cNvPr>
          <p:cNvSpPr/>
          <p:nvPr/>
        </p:nvSpPr>
        <p:spPr>
          <a:xfrm>
            <a:off x="5662258" y="574699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F0B99C-4798-CC3A-052B-49342739A982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 flipV="1">
            <a:off x="4662489" y="5835773"/>
            <a:ext cx="999769" cy="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B5A6490-3D7F-F773-40AB-734B9B3B4877}"/>
              </a:ext>
            </a:extLst>
          </p:cNvPr>
          <p:cNvSpPr/>
          <p:nvPr/>
        </p:nvSpPr>
        <p:spPr>
          <a:xfrm>
            <a:off x="4829175" y="570547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2468B7A6-BDFC-EF6D-FBB0-8D4E4C4F1006}"/>
              </a:ext>
            </a:extLst>
          </p:cNvPr>
          <p:cNvSpPr/>
          <p:nvPr/>
        </p:nvSpPr>
        <p:spPr>
          <a:xfrm>
            <a:off x="6191250" y="5688225"/>
            <a:ext cx="1943099" cy="2950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Gaps in Any Row</a:t>
            </a:r>
          </a:p>
        </p:txBody>
      </p: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DC9A970F-02E3-9272-79FF-F3718F3B1893}"/>
              </a:ext>
            </a:extLst>
          </p:cNvPr>
          <p:cNvCxnSpPr>
            <a:cxnSpLocks/>
            <a:stCxn id="459" idx="1"/>
            <a:endCxn id="54" idx="3"/>
          </p:cNvCxnSpPr>
          <p:nvPr/>
        </p:nvCxnSpPr>
        <p:spPr>
          <a:xfrm flipH="1">
            <a:off x="5839812" y="5835773"/>
            <a:ext cx="35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F96382FC-A3E3-FED7-BCBB-BD7B893ADB25}"/>
              </a:ext>
            </a:extLst>
          </p:cNvPr>
          <p:cNvSpPr/>
          <p:nvPr/>
        </p:nvSpPr>
        <p:spPr>
          <a:xfrm>
            <a:off x="8991600" y="259080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6CD1A03A-1985-40D4-86C5-73DCD1F1998A}"/>
              </a:ext>
            </a:extLst>
          </p:cNvPr>
          <p:cNvCxnSpPr>
            <a:cxnSpLocks/>
            <a:stCxn id="3" idx="2"/>
            <a:endCxn id="465" idx="0"/>
          </p:cNvCxnSpPr>
          <p:nvPr/>
        </p:nvCxnSpPr>
        <p:spPr>
          <a:xfrm>
            <a:off x="9067897" y="2001999"/>
            <a:ext cx="12480" cy="58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C20DA052-45B1-7AC4-798F-9593DA9F620A}"/>
              </a:ext>
            </a:extLst>
          </p:cNvPr>
          <p:cNvSpPr/>
          <p:nvPr/>
        </p:nvSpPr>
        <p:spPr>
          <a:xfrm>
            <a:off x="8753475" y="2114550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24FE1177-59AD-705D-C7AF-74273351FA58}"/>
              </a:ext>
            </a:extLst>
          </p:cNvPr>
          <p:cNvSpPr/>
          <p:nvPr/>
        </p:nvSpPr>
        <p:spPr>
          <a:xfrm>
            <a:off x="8105775" y="3068850"/>
            <a:ext cx="1943099" cy="512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Gaps in Any Column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CD2A745A-26A1-8687-0195-33FED226DCD3}"/>
              </a:ext>
            </a:extLst>
          </p:cNvPr>
          <p:cNvCxnSpPr>
            <a:cxnSpLocks/>
            <a:stCxn id="474" idx="0"/>
            <a:endCxn id="465" idx="2"/>
          </p:cNvCxnSpPr>
          <p:nvPr/>
        </p:nvCxnSpPr>
        <p:spPr>
          <a:xfrm flipV="1">
            <a:off x="9077325" y="2768354"/>
            <a:ext cx="3052" cy="3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B1565-767E-906E-7C0C-B72A2655B74B}"/>
              </a:ext>
            </a:extLst>
          </p:cNvPr>
          <p:cNvSpPr/>
          <p:nvPr/>
        </p:nvSpPr>
        <p:spPr>
          <a:xfrm>
            <a:off x="5063619" y="1121790"/>
            <a:ext cx="265524" cy="170888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F6374A-7F5C-5CF4-A63E-A5013CF7C836}"/>
              </a:ext>
            </a:extLst>
          </p:cNvPr>
          <p:cNvSpPr/>
          <p:nvPr/>
        </p:nvSpPr>
        <p:spPr>
          <a:xfrm>
            <a:off x="5063619" y="1357193"/>
            <a:ext cx="265524" cy="170888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41FA64-0ECD-7365-BC7D-FB1598D07D8E}"/>
              </a:ext>
            </a:extLst>
          </p:cNvPr>
          <p:cNvSpPr/>
          <p:nvPr/>
        </p:nvSpPr>
        <p:spPr>
          <a:xfrm>
            <a:off x="5387469" y="1120429"/>
            <a:ext cx="265524" cy="170888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54A3A5-68BE-1AC7-39C4-EFA3497E0A55}"/>
              </a:ext>
            </a:extLst>
          </p:cNvPr>
          <p:cNvSpPr/>
          <p:nvPr/>
        </p:nvSpPr>
        <p:spPr>
          <a:xfrm>
            <a:off x="5387469" y="1355832"/>
            <a:ext cx="265524" cy="170888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0484C-0893-0799-D789-200C6327AB2F}"/>
              </a:ext>
            </a:extLst>
          </p:cNvPr>
          <p:cNvSpPr/>
          <p:nvPr/>
        </p:nvSpPr>
        <p:spPr>
          <a:xfrm>
            <a:off x="5720844" y="1355832"/>
            <a:ext cx="265524" cy="170888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14271-0595-1BDB-1526-132DEF64BC87}"/>
              </a:ext>
            </a:extLst>
          </p:cNvPr>
          <p:cNvSpPr/>
          <p:nvPr/>
        </p:nvSpPr>
        <p:spPr>
          <a:xfrm>
            <a:off x="3724471" y="3534337"/>
            <a:ext cx="236324" cy="17755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768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0C2D-D0F8-687B-6907-401C5994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A1B74DD3-8C86-9E1B-7EA5-BB443FBB5644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65C567DF-A1AF-28A9-06E9-BC925E64E5FA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8A00BC28-490E-3DB2-102B-429B2FD5473B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D83635BB-B5B6-9337-6E32-634D74878CAB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167B1E30-6D3D-ACAF-708D-E642FD4DF024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54D4AC52-2D62-4514-780C-B45B2BCF0101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C43A2ED-9A51-A473-1DB5-0A7305AE846F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D373154F-C081-BC1A-3E6D-BF9EE7F03EF5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431B2F9C-6760-9EDF-FB12-39AA47616694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4A4ECDFC-1D5F-A2C4-FA9D-F18EECD10E00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F18E2D8D-F625-D72B-7863-DB96E04C3E0F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D3CCFADD-0060-8B3C-B887-7BE14D705D49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28ED943A-0673-7924-EF48-09273ECA80F0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48193014-A20F-0468-EB69-FFB13EA9ECF4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B9B369DA-1A4B-B487-094D-2AE4B09FF250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65AC94DA-3AF9-0BC5-844F-8A31DA4B8C12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8F44580-E34D-FDCC-CE8D-7EF869283758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98319812-104B-2619-FD8B-50FA2FF46BBD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584AAD8-041A-C483-6066-F49281BF62B2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28080A14-DA14-24FC-4EC4-56293908DD4D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A22336F9-6591-9C8D-C308-9A4AC6DE005D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FCB4D69-56A9-F359-5649-A8BFBCBB2461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766A43D-1746-3945-EE79-3F1944A021A5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D4E0A241-8730-365A-A876-4E7794373F9D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7323EB59-0D05-90DF-AF4F-9981517671C4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50D6D8F-FB5E-E41B-51A6-AB6C0A2647BC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80836080-676B-148A-3AC0-7ED4FE3273DC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29E186C6-5A5C-4784-01F0-E940C09BE0F7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F37BFA5E-93DD-5307-B0CD-CE01FF6EECE8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71CFA488-5C84-F315-3118-137AE2265ADD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C2A43D32-B894-EC11-4A7C-8461F6CDF3A8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CE9DBD84-41A4-06FE-EA31-D1C1E7AF274A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6BDE1862-7484-0ED2-0E91-5E9DE5B03D2A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DD160F01-0FC7-D314-41EE-2E1C2943F370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452125A2-3318-274D-11A8-4FECCCEA15AE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CA9C2BE5-2D1E-5240-FF01-D08CDE737424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1DA34F07-B03B-5250-2206-7C860F9EE873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36E64721-EB63-9F92-C66D-9ADCEE177BFA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8C203E18-43C4-C4DF-F8DC-7087822F128A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BDCB4059-F003-6522-F0E3-EC854BBA1624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3D3E53A-875B-3B41-FFF7-4C0EDEDCB961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97291D22-4D96-4D66-F73B-F140DB346DE7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FB4DF4CA-E826-989A-C8C3-BDA5A1C45CA2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CFE85334-55AF-F763-AB2E-79DAEB1E7660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7F54CC0A-D31E-9B7B-3E62-0DB1AC39CD4D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7BA4F14-2547-F7B5-1878-5945E086783E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F81ED379-7820-7CFD-55E7-32F717E29AF7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0A23FCA5-DDA9-4A89-5C31-B7A23BF8C7BC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E93B33C8-2240-5D98-EF5B-6829B08932FD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3DE664D-6730-509F-7A4A-6CEC5F2150CF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F8072663-B81A-419D-4EF0-E85C32894812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7CA6263D-05AC-7DB6-A5C5-24E391F91BA3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856BB95-B7F6-E9A6-0BA3-E07917E7C363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59D97CFD-2EBE-B1DA-287B-3D910827C755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5CD9ADFD-ECDB-8426-5830-8F957A5D531B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DCC11A2-ECCE-FB26-57A3-0C808CBFF385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0D59B240-E3B1-9A26-7096-2EC93C1D14E8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5F621D15-D005-8614-CDD5-3EBCB20AE734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9E3BF50B-103D-8E41-FC85-B52A3D9C140E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ED5AB8DF-60C8-DC12-0FD4-E1E28CA07B74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F294AE07-1900-0859-3087-E59D740F729C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5126D275-D688-85E3-797C-BEB0DB81DFE4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EFFFCDD-7CAE-5CF8-7592-0E9F98FE7AD9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56B8E845-0750-8819-7519-58E23D6CA9A4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02744A18-2676-BF78-549C-6F6DD7B83371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E28D9234-1AA1-6CA7-7B60-4631F0235979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– Tree with Table, Matrix &amp; Key/Values (Transposed)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F6D8108B-C172-2405-B318-28A572E258E2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are other traits used to find a tree in this 8x8 cell cluster. Grayed out cells would not be considered a part of this cluster.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E02C3-6B8F-3EF5-E837-1B96E3047D47}"/>
              </a:ext>
            </a:extLst>
          </p:cNvPr>
          <p:cNvSpPr/>
          <p:nvPr/>
        </p:nvSpPr>
        <p:spPr>
          <a:xfrm>
            <a:off x="8182169" y="1562100"/>
            <a:ext cx="1771456" cy="4398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Count of Gaps in Column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0EF60-318E-BADC-1879-63DAD8BA7E5C}"/>
              </a:ext>
            </a:extLst>
          </p:cNvPr>
          <p:cNvCxnSpPr>
            <a:cxnSpLocks/>
            <a:stCxn id="3" idx="1"/>
            <a:endCxn id="493" idx="3"/>
          </p:cNvCxnSpPr>
          <p:nvPr/>
        </p:nvCxnSpPr>
        <p:spPr>
          <a:xfrm flipH="1" flipV="1">
            <a:off x="7696200" y="1781176"/>
            <a:ext cx="485969" cy="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2BCCE9E-2E52-43A4-BDAF-4CCE71B6E359}"/>
              </a:ext>
            </a:extLst>
          </p:cNvPr>
          <p:cNvSpPr/>
          <p:nvPr/>
        </p:nvSpPr>
        <p:spPr>
          <a:xfrm>
            <a:off x="418588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676BCE-BCD0-F1FD-7BB6-F84E69EB89C6}"/>
              </a:ext>
            </a:extLst>
          </p:cNvPr>
          <p:cNvSpPr/>
          <p:nvPr/>
        </p:nvSpPr>
        <p:spPr>
          <a:xfrm>
            <a:off x="418588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3B829B-32DB-E4B0-B270-07A0CAF0ABA6}"/>
              </a:ext>
            </a:extLst>
          </p:cNvPr>
          <p:cNvSpPr/>
          <p:nvPr/>
        </p:nvSpPr>
        <p:spPr>
          <a:xfrm>
            <a:off x="418588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CF8EC8-F551-FBDC-911F-776434440B10}"/>
              </a:ext>
            </a:extLst>
          </p:cNvPr>
          <p:cNvSpPr/>
          <p:nvPr/>
        </p:nvSpPr>
        <p:spPr>
          <a:xfrm>
            <a:off x="418588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815FDA-6BC3-3B4C-983A-3343A23AB255}"/>
              </a:ext>
            </a:extLst>
          </p:cNvPr>
          <p:cNvSpPr/>
          <p:nvPr/>
        </p:nvSpPr>
        <p:spPr>
          <a:xfrm>
            <a:off x="418588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F274E8-2282-EF29-2DAB-7F16BB40AC32}"/>
              </a:ext>
            </a:extLst>
          </p:cNvPr>
          <p:cNvSpPr/>
          <p:nvPr/>
        </p:nvSpPr>
        <p:spPr>
          <a:xfrm>
            <a:off x="418588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A47E0F-59B4-1A16-A506-D5949D8346A7}"/>
              </a:ext>
            </a:extLst>
          </p:cNvPr>
          <p:cNvSpPr/>
          <p:nvPr/>
        </p:nvSpPr>
        <p:spPr>
          <a:xfrm>
            <a:off x="418588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7A8AD6-F49A-1147-2D77-219B6BCCDD1D}"/>
              </a:ext>
            </a:extLst>
          </p:cNvPr>
          <p:cNvSpPr/>
          <p:nvPr/>
        </p:nvSpPr>
        <p:spPr>
          <a:xfrm>
            <a:off x="418588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0A6292-922A-35DF-D562-8EB8033D74DA}"/>
              </a:ext>
            </a:extLst>
          </p:cNvPr>
          <p:cNvSpPr/>
          <p:nvPr/>
        </p:nvSpPr>
        <p:spPr>
          <a:xfrm>
            <a:off x="3895725" y="5464289"/>
            <a:ext cx="766764" cy="765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Count of Gaps in Row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21E928-B29D-3339-881D-F3C84B0757E5}"/>
              </a:ext>
            </a:extLst>
          </p:cNvPr>
          <p:cNvSpPr/>
          <p:nvPr/>
        </p:nvSpPr>
        <p:spPr>
          <a:xfrm>
            <a:off x="4076699" y="2390775"/>
            <a:ext cx="400051" cy="279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878203-6D14-FA91-3C78-061F0E6C5B1F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4276725" y="5181600"/>
            <a:ext cx="2382" cy="28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7ABB6E1-73E6-C95C-2866-9AA2D48D5DF6}"/>
              </a:ext>
            </a:extLst>
          </p:cNvPr>
          <p:cNvSpPr/>
          <p:nvPr/>
        </p:nvSpPr>
        <p:spPr>
          <a:xfrm>
            <a:off x="5119333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0703D7A2-787A-0BC7-8DBD-4B9DA8A9AF25}"/>
              </a:ext>
            </a:extLst>
          </p:cNvPr>
          <p:cNvSpPr/>
          <p:nvPr/>
        </p:nvSpPr>
        <p:spPr>
          <a:xfrm>
            <a:off x="544930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5ECE3881-3C5F-7A47-8888-DE82DF29AE46}"/>
              </a:ext>
            </a:extLst>
          </p:cNvPr>
          <p:cNvSpPr/>
          <p:nvPr/>
        </p:nvSpPr>
        <p:spPr>
          <a:xfrm>
            <a:off x="5779279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C8A33E8-F17A-E453-1B0B-52D3A2BAAC2D}"/>
              </a:ext>
            </a:extLst>
          </p:cNvPr>
          <p:cNvSpPr/>
          <p:nvPr/>
        </p:nvSpPr>
        <p:spPr>
          <a:xfrm>
            <a:off x="6109252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F686D74-BCFC-02FB-A8AD-AA24A39678ED}"/>
              </a:ext>
            </a:extLst>
          </p:cNvPr>
          <p:cNvSpPr/>
          <p:nvPr/>
        </p:nvSpPr>
        <p:spPr>
          <a:xfrm>
            <a:off x="6439225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1893BA46-5427-921E-C40A-593DD1F46515}"/>
              </a:ext>
            </a:extLst>
          </p:cNvPr>
          <p:cNvSpPr/>
          <p:nvPr/>
        </p:nvSpPr>
        <p:spPr>
          <a:xfrm>
            <a:off x="6769198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B467540D-1E01-CD3E-4E39-4CA3BAF088A9}"/>
              </a:ext>
            </a:extLst>
          </p:cNvPr>
          <p:cNvSpPr/>
          <p:nvPr/>
        </p:nvSpPr>
        <p:spPr>
          <a:xfrm>
            <a:off x="7099171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C88257BA-007D-269A-68F8-F4B6FD6BDC61}"/>
              </a:ext>
            </a:extLst>
          </p:cNvPr>
          <p:cNvSpPr/>
          <p:nvPr/>
        </p:nvSpPr>
        <p:spPr>
          <a:xfrm>
            <a:off x="7429146" y="171506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C833E4A-5FF1-CA93-FB7D-E1D084884A46}"/>
              </a:ext>
            </a:extLst>
          </p:cNvPr>
          <p:cNvSpPr/>
          <p:nvPr/>
        </p:nvSpPr>
        <p:spPr>
          <a:xfrm>
            <a:off x="4991099" y="1609726"/>
            <a:ext cx="2705101" cy="3429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C2A7F6-6080-29E6-B8A5-21BC6080D5FA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2F0A2C-B51F-F305-65EC-7977E490034A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33D4A6-2003-7B11-BF3C-A825FE21992F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B85DA48-58E3-A938-A7F8-9086CDB580CF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920572-8541-33E9-2CF6-C84F6A23B07D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C7328-2CFF-9851-91CB-E6F92FDF0A65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16C654-EA57-5783-7D7E-8BA4FC14DEA5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497718-F81E-F226-17AD-1EA47EFF5E3C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B643F5-57D4-5FEA-4FF4-5C0066BE16AF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11436A-3A71-283E-6537-1CF63A695A4E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DC63DD5-41D5-50FC-87BA-3C6E08245AFC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D011CDA-A1EC-89B0-4DC9-13AC6CD7D5AB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AFB486-B530-C87B-FDC9-2348221D236A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1C5FBF-A1D9-A1AA-9F20-0A28E2A1C983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450CCD4-6B19-315C-E7CD-A73BE53ACB68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5FC248F-E05F-6179-DD7C-767A31967B8D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4D69E5-EBF6-D57E-E15E-E4030AAFA1A7}"/>
              </a:ext>
            </a:extLst>
          </p:cNvPr>
          <p:cNvSpPr/>
          <p:nvPr/>
        </p:nvSpPr>
        <p:spPr>
          <a:xfrm>
            <a:off x="5662258" y="574699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41F02B-85DD-D7FC-15C4-20A19D6F6D82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 flipV="1">
            <a:off x="4662489" y="5835773"/>
            <a:ext cx="999769" cy="1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CDA36E-92E3-007C-51C3-6100C1DAC73E}"/>
              </a:ext>
            </a:extLst>
          </p:cNvPr>
          <p:cNvSpPr/>
          <p:nvPr/>
        </p:nvSpPr>
        <p:spPr>
          <a:xfrm>
            <a:off x="4829175" y="5705475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F52AA8E0-772E-CDE9-DB0B-BACCC43409DB}"/>
              </a:ext>
            </a:extLst>
          </p:cNvPr>
          <p:cNvSpPr/>
          <p:nvPr/>
        </p:nvSpPr>
        <p:spPr>
          <a:xfrm>
            <a:off x="6191250" y="5688225"/>
            <a:ext cx="1943099" cy="2950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Gaps in Any Row</a:t>
            </a:r>
          </a:p>
        </p:txBody>
      </p: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71414F9A-765F-F838-1888-68EECD732951}"/>
              </a:ext>
            </a:extLst>
          </p:cNvPr>
          <p:cNvCxnSpPr>
            <a:cxnSpLocks/>
            <a:stCxn id="459" idx="1"/>
            <a:endCxn id="54" idx="3"/>
          </p:cNvCxnSpPr>
          <p:nvPr/>
        </p:nvCxnSpPr>
        <p:spPr>
          <a:xfrm flipH="1">
            <a:off x="5839812" y="5835773"/>
            <a:ext cx="351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9E52A3A9-5B04-97FF-2C60-516B8DA7DEE5}"/>
              </a:ext>
            </a:extLst>
          </p:cNvPr>
          <p:cNvSpPr/>
          <p:nvPr/>
        </p:nvSpPr>
        <p:spPr>
          <a:xfrm>
            <a:off x="8991600" y="2590800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1722C8F3-53DD-9594-6B50-3EC532D04041}"/>
              </a:ext>
            </a:extLst>
          </p:cNvPr>
          <p:cNvCxnSpPr>
            <a:cxnSpLocks/>
            <a:stCxn id="3" idx="2"/>
            <a:endCxn id="465" idx="0"/>
          </p:cNvCxnSpPr>
          <p:nvPr/>
        </p:nvCxnSpPr>
        <p:spPr>
          <a:xfrm>
            <a:off x="9067897" y="2001999"/>
            <a:ext cx="12480" cy="58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21B51422-3C2A-D6D7-B465-DDD06DDDBBD0}"/>
              </a:ext>
            </a:extLst>
          </p:cNvPr>
          <p:cNvSpPr/>
          <p:nvPr/>
        </p:nvSpPr>
        <p:spPr>
          <a:xfrm>
            <a:off x="8753475" y="2114550"/>
            <a:ext cx="609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(max)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751722C1-BAB1-3751-E40A-8DC33646E854}"/>
              </a:ext>
            </a:extLst>
          </p:cNvPr>
          <p:cNvSpPr/>
          <p:nvPr/>
        </p:nvSpPr>
        <p:spPr>
          <a:xfrm>
            <a:off x="8105775" y="3068850"/>
            <a:ext cx="1943099" cy="5125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Max Gaps in Any Column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19189C00-910B-2C8C-1D3A-E033211052FA}"/>
              </a:ext>
            </a:extLst>
          </p:cNvPr>
          <p:cNvCxnSpPr>
            <a:cxnSpLocks/>
            <a:stCxn id="474" idx="0"/>
            <a:endCxn id="465" idx="2"/>
          </p:cNvCxnSpPr>
          <p:nvPr/>
        </p:nvCxnSpPr>
        <p:spPr>
          <a:xfrm flipV="1">
            <a:off x="9077325" y="2768354"/>
            <a:ext cx="3052" cy="3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0881C9-0C56-78E0-7336-A34AA98E8454}"/>
              </a:ext>
            </a:extLst>
          </p:cNvPr>
          <p:cNvSpPr/>
          <p:nvPr/>
        </p:nvSpPr>
        <p:spPr>
          <a:xfrm>
            <a:off x="6063744" y="1351751"/>
            <a:ext cx="265524" cy="170888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D3B26-21DF-9880-D779-2399BD5068F5}"/>
              </a:ext>
            </a:extLst>
          </p:cNvPr>
          <p:cNvSpPr/>
          <p:nvPr/>
        </p:nvSpPr>
        <p:spPr>
          <a:xfrm>
            <a:off x="3444844" y="2496112"/>
            <a:ext cx="236324" cy="17755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F748B-821B-785A-2E1D-EA7C7D58DD78}"/>
              </a:ext>
            </a:extLst>
          </p:cNvPr>
          <p:cNvSpPr/>
          <p:nvPr/>
        </p:nvSpPr>
        <p:spPr>
          <a:xfrm>
            <a:off x="3752365" y="2496112"/>
            <a:ext cx="236324" cy="17755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1361D-0F29-0D98-F3EB-94222A02A743}"/>
              </a:ext>
            </a:extLst>
          </p:cNvPr>
          <p:cNvSpPr/>
          <p:nvPr/>
        </p:nvSpPr>
        <p:spPr>
          <a:xfrm>
            <a:off x="3450967" y="2848537"/>
            <a:ext cx="236324" cy="17755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39A9ED-E27E-7754-21C9-63A92DAC75C5}"/>
              </a:ext>
            </a:extLst>
          </p:cNvPr>
          <p:cNvSpPr/>
          <p:nvPr/>
        </p:nvSpPr>
        <p:spPr>
          <a:xfrm>
            <a:off x="3748963" y="2848537"/>
            <a:ext cx="236324" cy="17755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DF14B-7B89-C213-AC87-DC9FB47FFB37}"/>
              </a:ext>
            </a:extLst>
          </p:cNvPr>
          <p:cNvSpPr/>
          <p:nvPr/>
        </p:nvSpPr>
        <p:spPr>
          <a:xfrm>
            <a:off x="3758488" y="3191437"/>
            <a:ext cx="236324" cy="17755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</p:spTree>
    <p:extLst>
      <p:ext uri="{BB962C8B-B14F-4D97-AF65-F5344CB8AC3E}">
        <p14:creationId xmlns:p14="http://schemas.microsoft.com/office/powerpoint/2010/main" val="193789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03787-9893-5C84-B666-F9275901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C0A74C3D-DAB7-5B80-B5B5-AA9D3249D47C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EA59364E-9EAA-52FE-CCAD-DD9F50D00D01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55B3285-17D8-C13F-9D8C-D4A6412DD8E1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39B39843-6918-BA59-24E1-42CCD2AA0727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A2C450A6-3437-744F-9197-EC73AB9476BF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7D017476-E817-F17B-7644-1C7A40AFB089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1FB08933-5A9D-C7A4-89A6-9247A183319A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11BA766-1BC4-60F8-4B48-42BF156E125A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B2478012-D0AE-5937-68BF-23F92FB64B1A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D1AC23DF-7F94-CFF5-AEED-86AD428C744A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2EB117AB-D194-B218-4144-DD8022B8AF02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2B0FF833-66F8-FC58-45D5-BE58EDD6668E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D1D32B3F-8E28-35AA-2331-B9CB58A2F874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3C3CF846-DAB8-909E-AE96-403B42C70E08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CDA97451-7D5F-1B03-FE25-833194C455EC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5548AAE2-6E36-B3ED-451C-C62CD92964E8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C1E0C625-BFB5-6C0B-62C3-E39E82A2D3E5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E2185533-F6BD-74CF-8423-E3F4F331927D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0BBDE5E-F136-B5F7-6EFB-36F1D57CB2BC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C6B2F0D0-4190-42C4-0DF4-0472AC7ACD86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559B90A-0EEF-FA35-5EA0-43E65E6B533D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3D807793-FFDB-3549-FDC7-2E3794A05061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3D48B36-6091-B542-A6C4-5B5C04E70688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458A599D-6BAA-3CB3-E5B0-166A74997C91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8386BE04-8540-C7F0-FC21-ED63EB2C0930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2C755B07-604F-DB29-6F7A-BBA91735A2A7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0393E1D9-F8DC-96F9-318C-59F0E15237AE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D6974A96-7C4C-08D5-2192-E4CFA904B7CB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9DF97C64-8AD6-E1E9-6CC1-FAAB0501D550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8714783-DC2B-C533-87E6-7027CDE8DE23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82D35595-CDDC-CE14-25CB-CA46465BFBB5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EB8B6B2A-2749-B070-E49A-54A6D0D1B670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3E503DD-5918-632A-015B-673F56C150FD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0FC0C14F-A9FE-79F6-F6F4-34BB898A81CF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AE20771D-01F3-A016-7437-57CBFC1E2DAF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1633A166-E308-A2B9-848B-FA3C8064F661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038AFE23-A02E-7B95-9749-E18772FC9FCB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6CAFA0FF-B028-699D-F123-F7E7B95837E9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33D2C579-3F82-2BC0-0B9D-3FB85A4B3ED1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A7DB7D3-13CD-C632-4B7E-EBC3474744FF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8A5B7CCB-4731-75B8-8346-0916EE7947F7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C97B0FF0-9BE4-6B6A-15F1-F07592D20BFA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995D1E76-DC21-002C-1FE6-B81C79F4929A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D6A6A70-B4B6-26B7-16E4-D28DCF49406C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2E1ACC55-A0D9-A649-04B7-902BDD3644D0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A6A98CD4-B2CF-B58A-E04F-CB2CF6E45C7F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89DB78D2-D72E-8174-C5DA-7B183FB6A2C2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BEDB969E-A92D-8014-2D4D-5DDBE983043D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0A2CA83C-D98A-45FB-193C-5C8898359587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817DC606-3CE6-E0F3-9B4C-7AA59E4337C4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39B12785-508B-6C2B-2080-51BD3ED1B9A4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5D15B15C-2B74-D4F1-3C52-F73A09C720D1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99CF41CC-D975-82D4-DB5B-3CF66B2E5BCB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84BFCBC8-2703-D5EE-5FA3-E87B6FBC59A6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652EDEAE-780D-3714-D568-245C34DE3905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8F61CF71-D0C2-3231-57D5-E13B26D5A359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CED60889-60B4-A942-00BD-C8D321A270C6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CC014CD-7BAF-4A70-D917-61DAB62486AC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6162E058-695C-6FEA-E232-5EC0C09F1EB1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96167E32-AC74-B29F-62B7-0502AE0A731E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930C7817-4415-172E-11C1-AA8810E09B2C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5451B4CA-D06D-3FA7-3E0B-CC86BFF0DE59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290717B3-2CB1-C41E-D601-B0012C5535AA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E198CC0B-869C-58CF-FA66-CA8C769ABF56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8FAB10F-127D-DD8A-3792-8A3938C306E4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178F3E71-C82A-1FF9-D957-F9601EA7F8D6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- Table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9218EE9D-1515-FDC2-9C3E-CA2CA4FADE3E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is the one trait used to find a table in this 8x8 cell cluster. Grayed out cells would not be considered a part of this cluster.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69FEE0-C2D8-1A32-F509-36B15F5D9585}"/>
              </a:ext>
            </a:extLst>
          </p:cNvPr>
          <p:cNvSpPr/>
          <p:nvPr/>
        </p:nvSpPr>
        <p:spPr>
          <a:xfrm>
            <a:off x="571499" y="1895475"/>
            <a:ext cx="2809875" cy="3486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All Cells Filled = true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68C50E-35F3-45B1-1864-FD53B83EE020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F5C4123-8AF7-16C9-F6F4-ADC447CC6E85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6790BA-50F6-1B95-C447-6C5655F58B73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EAE057-7A06-8578-9079-EFF93A1B50CD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96C611-09EC-1211-41FF-EDB1D5E828A3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3931821-B123-FE52-8AC7-5955ED43F0A7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83EB8C9-BDAB-7D5D-C49E-2DB0D59FF447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F0BD4B6-C957-BBAB-9803-BA98ECC7AC3A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98AF4D4-B2C8-AECD-B0D1-EA2BC12F5440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24122F-7948-C0AF-D700-C98250CDA50D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309E141-B6B2-651D-BA13-E704939656F6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05CD057-28D6-D15A-A224-95D2278BB6F7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DF724AB-0999-7716-A474-C5F7662F21D0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780C7F8-E899-46E7-8A78-EAB26DB7640D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2AE117D-E7BF-874F-62F3-B9421C22805F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302FB2-DF3F-1DE4-4900-9D2B4BA9BCEC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0042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3A5F3-2B35-13A1-2125-FDC10B0B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992A6E65-6B1B-1CB9-75FC-F2745A761E28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3CB83946-384B-3D41-A4D5-A21B343D8A2F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91AAE05F-DAA5-8DD3-95A6-A58D4338DD9F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6C6F0FD-A0D7-0A93-FE1D-49CECD46E6C8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CFA093F4-C1DE-AD8F-10AA-C444094F311F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9E8F9721-6EEC-4F20-472D-A6AB70D05EE6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6A80530E-3DC5-5068-38A9-955047D2AF66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B78CE5E-B625-2532-CFA7-53C8767BA181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109FA9A-68AA-29A3-FF34-6E98335DCD4F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1B8BE3B-4104-4F6A-7760-348C19EB4CD1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A098BE13-6A59-A12C-D6EA-E73B4816DE58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E368FD2-87FA-1B42-148B-A40C7E5085C0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62A9379D-BB05-CF06-6FF7-4DA736D4D60C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9469C153-71DE-BA55-BB0E-4B53B6B4FE9A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761B03C-E095-E470-DC35-C88750736481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EF18106-0FAD-F5B3-6115-1246F27F49BC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D8E4FD6-AC39-08B8-A1DB-0D3B92796B7D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FFD5B47F-80BF-F088-9920-4F54F2A440D6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42DDBA9C-5E10-91AF-3699-C43383D211F8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DAFFF512-AA32-B4E2-1D38-B2705B6288F8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E7A191D3-C0D2-8368-A57D-51E309830360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7924D29-D5B4-3D11-F9E6-ED0D9A032A64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037D4788-AD72-F54D-7157-D6C4F4241A15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DF46521-8C7B-8A57-24C7-46323691F7F0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84412C56-0642-E583-EFAC-801C69D340F5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504BE1B4-5011-0637-F4FB-A095E691A2D6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254513F8-B7EA-C49C-5D84-DACFE154CC4A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DAEDD710-A090-86A1-2055-1603C182B92F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66A3E904-889F-D3E2-5149-F3B3A119B712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17FAEFFC-100F-8C7C-4325-06A931E5604D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0353AD73-077E-BF4C-C76C-8568E35E9351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64581C6-33EC-8A53-1FC9-055B2606999A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33C9B9E3-EB6C-C2FD-97C5-C76D29FE7EBA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2949005-15D8-ACA2-4B3F-D9BDBBAC9A18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B95F8988-ECCA-7D3D-549A-BCF02D5B4EBC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B5D8563F-44E2-8D28-C191-0B258AA666D4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E807ED6F-72BB-261B-11C2-18683435C366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9C4D6B60-3328-0828-D884-3472C62B0457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6D82F42E-99FB-0266-A6DB-0BCB72B65BD6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406AA331-97CC-577D-0482-3F8B19C770DD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D1CA20D-087C-912F-1DCA-98B3EA42DA72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1445AC1A-57DD-F75A-E752-A712EBBD40C4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9A719D64-D180-55D4-113A-EBE77CB3468D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C2471CD-16F0-2CAD-93C0-830CE2758E0F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0CD50010-2AD4-D19C-0782-9612ADF2DD5D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6F0EEEF-CE23-0ADC-3BED-C1237810DB71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F6CEE6A2-78F8-1055-31F3-6EA90DC4F38A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546B1550-E950-C0A6-B42C-667D886FD826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A1E2D82B-B20A-E58B-CA21-4374D90A1A67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3481D6D6-C70F-593F-E62C-7F081503997C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05171D4B-16C2-5548-D789-9F564D092CB4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7E3B8DD5-E371-428B-9A34-3A0EF044EBD0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305D943E-B386-C3EB-EBE2-66A0BF1B65A3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FD4F81D1-F84F-10BD-F6D7-E2732D1968F5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9C0030A8-393E-910C-F2F1-9CA422E8F45B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202EDF3-8C53-998E-1F38-2CBA44F61BF7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669F6275-B9A2-8B8A-8F4A-4A82865B783A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25789FC-0014-F2BD-67DB-C1AFECD8D954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2E758255-7D55-95C9-5AD3-1A015547A45D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F960ED21-2797-66B7-0385-A6FFBFDB38B1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5357B43B-E9C5-DFEA-6AF9-A1AEECD0AF69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3FCF1B7C-8F8D-422E-92A6-6D55E1ED46F0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354EB2CC-073D-7A3C-59D9-67F843743DA8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A8331464-8841-65F8-57FC-8CEEAFB6909F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227D57F8-6850-B86A-AC03-652CC71E220B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2218F2D8-CCDD-4215-BA6F-C8DA0B5D3EBF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- Matrix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CD71B86E-8A79-3845-0BD8-4B6655A81209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is the one trait used to find a table in this 8x8 cell cluster. Grayed out cells would not be considered a part of this cluster.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409FF1-0842-7D4D-A71E-D2FE13C03D32}"/>
              </a:ext>
            </a:extLst>
          </p:cNvPr>
          <p:cNvSpPr/>
          <p:nvPr/>
        </p:nvSpPr>
        <p:spPr>
          <a:xfrm>
            <a:off x="571499" y="1895475"/>
            <a:ext cx="2809875" cy="3486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Row Count = 8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Column Count = 8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Unfilled Cell Count = 1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Top Left Cell Filled = false</a:t>
            </a:r>
          </a:p>
          <a:p>
            <a:pPr algn="ctr"/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6105A6-D13A-B218-35EA-D74708FA73E5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AD00D3-88A2-C63C-C8B7-BB975C4F88C3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19C33C3-89D8-8AC3-71FA-F81D011BE2BF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D0A03B-B98A-ED2E-4BDC-1CAA1F2CDBEE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3E94765-5901-E0C5-F99B-2FEA6415F39A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D882720-8B08-AD7E-246A-0FE0D4EA73BD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7EDDF1A-D309-33A8-ADC7-DEC8BB63B83E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67566FC-C347-709E-5CE9-C8F09C104FC7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D86F71-BA89-9042-1BCB-5A2FE65B7370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A5FA4E5-6896-FF70-10B5-4D33586FECCD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E5D589-A71E-2B95-1CD8-A99A1F016661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FF661D-27C4-3355-75D9-E627A30D9B20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3D3CB9E-DDB3-FA68-BFFE-9629D3077129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2E29B80-865E-74AC-DAE8-6AF6274C2880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5529B67-0058-A632-6CDB-39E09548C792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392C8C-10DD-C0E2-7C44-D2D3B6967A28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88B37-653B-F837-BDEE-FE0757E18CA5}"/>
              </a:ext>
            </a:extLst>
          </p:cNvPr>
          <p:cNvSpPr/>
          <p:nvPr/>
        </p:nvSpPr>
        <p:spPr>
          <a:xfrm>
            <a:off x="8848724" y="1838325"/>
            <a:ext cx="2809875" cy="3486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This is a matrix since the row count is greater than 1, the column count is greater than 1, there is only one unfilled cell, and the top left cell is not filled.</a:t>
            </a:r>
          </a:p>
        </p:txBody>
      </p:sp>
    </p:spTree>
    <p:extLst>
      <p:ext uri="{BB962C8B-B14F-4D97-AF65-F5344CB8AC3E}">
        <p14:creationId xmlns:p14="http://schemas.microsoft.com/office/powerpoint/2010/main" val="272773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B3CC-DFD6-3136-67B6-DB4B9787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7E4A7C89-A877-49E1-2833-09DB0CE7C4B7}"/>
              </a:ext>
            </a:extLst>
          </p:cNvPr>
          <p:cNvSpPr/>
          <p:nvPr/>
        </p:nvSpPr>
        <p:spPr>
          <a:xfrm>
            <a:off x="5099473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84363FC3-DEA4-FF71-A47F-05341F5D0F1C}"/>
              </a:ext>
            </a:extLst>
          </p:cNvPr>
          <p:cNvSpPr/>
          <p:nvPr/>
        </p:nvSpPr>
        <p:spPr>
          <a:xfrm>
            <a:off x="542944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D6A93DE-9F24-03FF-2A45-AD2B36A640D0}"/>
              </a:ext>
            </a:extLst>
          </p:cNvPr>
          <p:cNvSpPr/>
          <p:nvPr/>
        </p:nvSpPr>
        <p:spPr>
          <a:xfrm>
            <a:off x="5759419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35323E05-82CE-C3FE-72D0-600E6B75BC6A}"/>
              </a:ext>
            </a:extLst>
          </p:cNvPr>
          <p:cNvSpPr/>
          <p:nvPr/>
        </p:nvSpPr>
        <p:spPr>
          <a:xfrm>
            <a:off x="6089392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C4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8BABCC78-1AF1-FEFD-AD39-4BB2D331C33F}"/>
              </a:ext>
            </a:extLst>
          </p:cNvPr>
          <p:cNvSpPr/>
          <p:nvPr/>
        </p:nvSpPr>
        <p:spPr>
          <a:xfrm>
            <a:off x="6419365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C5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A248F6B-9A2F-E4DA-D0BF-53C6EC73281A}"/>
              </a:ext>
            </a:extLst>
          </p:cNvPr>
          <p:cNvSpPr/>
          <p:nvPr/>
        </p:nvSpPr>
        <p:spPr>
          <a:xfrm>
            <a:off x="6749338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C6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1436FDBC-7C5D-6BDD-C568-BBF17595034E}"/>
              </a:ext>
            </a:extLst>
          </p:cNvPr>
          <p:cNvSpPr/>
          <p:nvPr/>
        </p:nvSpPr>
        <p:spPr>
          <a:xfrm>
            <a:off x="7079311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C7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168916ED-D0A1-6D19-DE64-5FF0054521E2}"/>
              </a:ext>
            </a:extLst>
          </p:cNvPr>
          <p:cNvSpPr/>
          <p:nvPr/>
        </p:nvSpPr>
        <p:spPr>
          <a:xfrm>
            <a:off x="7409286" y="2124637"/>
            <a:ext cx="236324" cy="17755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C8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F0DDBCDF-C97B-4A62-B677-1D24321B2997}"/>
              </a:ext>
            </a:extLst>
          </p:cNvPr>
          <p:cNvSpPr/>
          <p:nvPr/>
        </p:nvSpPr>
        <p:spPr>
          <a:xfrm>
            <a:off x="4921251" y="2327275"/>
            <a:ext cx="2895599" cy="294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1DF4D5E9-6F10-AF2A-EE9E-3293C8988631}"/>
              </a:ext>
            </a:extLst>
          </p:cNvPr>
          <p:cNvSpPr/>
          <p:nvPr/>
        </p:nvSpPr>
        <p:spPr>
          <a:xfrm>
            <a:off x="0" y="0"/>
            <a:ext cx="12192000" cy="5619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Cell Cluster Traits – Key Values (Vertical)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82883969-27F4-565D-0A70-5E177B30DF39}"/>
              </a:ext>
            </a:extLst>
          </p:cNvPr>
          <p:cNvSpPr/>
          <p:nvPr/>
        </p:nvSpPr>
        <p:spPr>
          <a:xfrm>
            <a:off x="0" y="551896"/>
            <a:ext cx="12192000" cy="352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Below is the one trait used to find a table in this 8x8 cell cluster. Grayed out cells would not be considered a part of this cluster.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462404-9A4D-45DD-D529-9A61DFA44BD3}"/>
              </a:ext>
            </a:extLst>
          </p:cNvPr>
          <p:cNvSpPr/>
          <p:nvPr/>
        </p:nvSpPr>
        <p:spPr>
          <a:xfrm>
            <a:off x="571499" y="1895475"/>
            <a:ext cx="2809875" cy="34861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R1C1 Filled = true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R1C2 Filled = false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R2C1 Filled = false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R2C2 Filled = true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C6B7ED-91C4-6A74-D7A7-241B12DB9AEC}"/>
              </a:ext>
            </a:extLst>
          </p:cNvPr>
          <p:cNvSpPr/>
          <p:nvPr/>
        </p:nvSpPr>
        <p:spPr>
          <a:xfrm>
            <a:off x="4644519" y="2505637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CCC2A0-B41D-9D26-E539-0708894178B7}"/>
              </a:ext>
            </a:extLst>
          </p:cNvPr>
          <p:cNvSpPr/>
          <p:nvPr/>
        </p:nvSpPr>
        <p:spPr>
          <a:xfrm>
            <a:off x="4644519" y="2847176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94414F-BC9D-F631-68DE-E9796F7D8358}"/>
              </a:ext>
            </a:extLst>
          </p:cNvPr>
          <p:cNvSpPr/>
          <p:nvPr/>
        </p:nvSpPr>
        <p:spPr>
          <a:xfrm>
            <a:off x="4644519" y="3188715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5404E7-DE66-73CD-4556-F6CACF313896}"/>
              </a:ext>
            </a:extLst>
          </p:cNvPr>
          <p:cNvSpPr/>
          <p:nvPr/>
        </p:nvSpPr>
        <p:spPr>
          <a:xfrm>
            <a:off x="4644519" y="3530254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C550AB-158A-EEE4-B07D-2E5906BEE4F2}"/>
              </a:ext>
            </a:extLst>
          </p:cNvPr>
          <p:cNvSpPr/>
          <p:nvPr/>
        </p:nvSpPr>
        <p:spPr>
          <a:xfrm>
            <a:off x="4644519" y="3871793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75A59A4-E2A9-A0C6-C861-FEF276B00A5D}"/>
              </a:ext>
            </a:extLst>
          </p:cNvPr>
          <p:cNvSpPr/>
          <p:nvPr/>
        </p:nvSpPr>
        <p:spPr>
          <a:xfrm>
            <a:off x="4644519" y="421333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5C0D85-BAFE-7873-5CA1-8A4D77EFDA24}"/>
              </a:ext>
            </a:extLst>
          </p:cNvPr>
          <p:cNvSpPr/>
          <p:nvPr/>
        </p:nvSpPr>
        <p:spPr>
          <a:xfrm>
            <a:off x="4644519" y="4554871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EBB774-84A8-457A-FFBC-F20785356F95}"/>
              </a:ext>
            </a:extLst>
          </p:cNvPr>
          <p:cNvSpPr/>
          <p:nvPr/>
        </p:nvSpPr>
        <p:spPr>
          <a:xfrm>
            <a:off x="4644519" y="4896412"/>
            <a:ext cx="265524" cy="170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699071-F061-3E10-FC16-204BB93F4A65}"/>
              </a:ext>
            </a:extLst>
          </p:cNvPr>
          <p:cNvSpPr/>
          <p:nvPr/>
        </p:nvSpPr>
        <p:spPr>
          <a:xfrm>
            <a:off x="8848724" y="1838325"/>
            <a:ext cx="2809875" cy="3724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Since neither R1C2 nor R2C1 is filled, we know this is not a tree. </a:t>
            </a:r>
          </a:p>
          <a:p>
            <a:pPr algn="ctr"/>
            <a:endParaRPr lang="en-US" sz="1400" b="1" dirty="0">
              <a:solidFill>
                <a:srgbClr val="C00000"/>
              </a:solidFill>
            </a:endParaRP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The R1C1 cell acts as a header for the entire set of key values. </a:t>
            </a:r>
          </a:p>
          <a:p>
            <a:pPr algn="ctr"/>
            <a:endParaRPr lang="en-US" sz="1400" b="1" dirty="0">
              <a:solidFill>
                <a:srgbClr val="C00000"/>
              </a:solidFill>
            </a:endParaRP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R5C1 acts a marker to establish orientation (vertical in this case which is considered the standard direction)</a:t>
            </a:r>
          </a:p>
          <a:p>
            <a:pPr algn="ctr"/>
            <a:endParaRPr lang="en-US" sz="1400" b="1" dirty="0">
              <a:solidFill>
                <a:srgbClr val="C00000"/>
              </a:solidFill>
            </a:endParaRP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If there was no marker present, this would still be considered vertical key values since the other direction would not be considered key/values due to the gap in R2C4.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F842E-B01F-68A9-0C87-C40094BB664E}"/>
              </a:ext>
            </a:extLst>
          </p:cNvPr>
          <p:cNvSpPr/>
          <p:nvPr/>
        </p:nvSpPr>
        <p:spPr>
          <a:xfrm>
            <a:off x="5128858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4ADD7-CB2E-8FE3-6B45-61798B54E7AC}"/>
              </a:ext>
            </a:extLst>
          </p:cNvPr>
          <p:cNvSpPr/>
          <p:nvPr/>
        </p:nvSpPr>
        <p:spPr>
          <a:xfrm>
            <a:off x="5458831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B8E63-2D84-2E9E-630B-71661191B10C}"/>
              </a:ext>
            </a:extLst>
          </p:cNvPr>
          <p:cNvSpPr/>
          <p:nvPr/>
        </p:nvSpPr>
        <p:spPr>
          <a:xfrm>
            <a:off x="5788804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389BA-0477-99D1-443A-29B04D929932}"/>
              </a:ext>
            </a:extLst>
          </p:cNvPr>
          <p:cNvSpPr/>
          <p:nvPr/>
        </p:nvSpPr>
        <p:spPr>
          <a:xfrm>
            <a:off x="6118777" y="2847176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9403A-E7A9-652E-E64C-BABD9EB9732F}"/>
              </a:ext>
            </a:extLst>
          </p:cNvPr>
          <p:cNvSpPr/>
          <p:nvPr/>
        </p:nvSpPr>
        <p:spPr>
          <a:xfrm>
            <a:off x="6448750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71662-23B5-D612-67D8-6B09B4CDB29C}"/>
              </a:ext>
            </a:extLst>
          </p:cNvPr>
          <p:cNvSpPr/>
          <p:nvPr/>
        </p:nvSpPr>
        <p:spPr>
          <a:xfrm>
            <a:off x="6778723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D300F-FDFA-0223-6F46-CF65C9446979}"/>
              </a:ext>
            </a:extLst>
          </p:cNvPr>
          <p:cNvSpPr/>
          <p:nvPr/>
        </p:nvSpPr>
        <p:spPr>
          <a:xfrm>
            <a:off x="7108696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8E3AC-AB36-877C-DA4A-8B843CC2BC99}"/>
              </a:ext>
            </a:extLst>
          </p:cNvPr>
          <p:cNvSpPr/>
          <p:nvPr/>
        </p:nvSpPr>
        <p:spPr>
          <a:xfrm>
            <a:off x="7438671" y="2847176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E64CD0-2FDF-7990-13DE-75318D5984AE}"/>
              </a:ext>
            </a:extLst>
          </p:cNvPr>
          <p:cNvSpPr/>
          <p:nvPr/>
        </p:nvSpPr>
        <p:spPr>
          <a:xfrm>
            <a:off x="5128858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A03A3-CA16-2C48-BD1A-95D6DF1867F5}"/>
              </a:ext>
            </a:extLst>
          </p:cNvPr>
          <p:cNvSpPr/>
          <p:nvPr/>
        </p:nvSpPr>
        <p:spPr>
          <a:xfrm>
            <a:off x="5458831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39BCB8-C363-C278-C37F-13DB1DA11F1B}"/>
              </a:ext>
            </a:extLst>
          </p:cNvPr>
          <p:cNvSpPr/>
          <p:nvPr/>
        </p:nvSpPr>
        <p:spPr>
          <a:xfrm>
            <a:off x="5788804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E9C55-BFBA-721D-E8A1-76941BC6A4E7}"/>
              </a:ext>
            </a:extLst>
          </p:cNvPr>
          <p:cNvSpPr/>
          <p:nvPr/>
        </p:nvSpPr>
        <p:spPr>
          <a:xfrm>
            <a:off x="6118777" y="3188715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D0ACC3-7FF4-DCAB-5219-0CD7FC34CCC5}"/>
              </a:ext>
            </a:extLst>
          </p:cNvPr>
          <p:cNvSpPr/>
          <p:nvPr/>
        </p:nvSpPr>
        <p:spPr>
          <a:xfrm>
            <a:off x="6448750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0F4E2-4846-5636-090A-415631E64590}"/>
              </a:ext>
            </a:extLst>
          </p:cNvPr>
          <p:cNvSpPr/>
          <p:nvPr/>
        </p:nvSpPr>
        <p:spPr>
          <a:xfrm>
            <a:off x="6778723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33D9F-1381-DCEB-913A-3DE0E1FF17E0}"/>
              </a:ext>
            </a:extLst>
          </p:cNvPr>
          <p:cNvSpPr/>
          <p:nvPr/>
        </p:nvSpPr>
        <p:spPr>
          <a:xfrm>
            <a:off x="7108696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575A85-B9F5-B96A-6241-E059B861FE0E}"/>
              </a:ext>
            </a:extLst>
          </p:cNvPr>
          <p:cNvSpPr/>
          <p:nvPr/>
        </p:nvSpPr>
        <p:spPr>
          <a:xfrm>
            <a:off x="7438671" y="3188715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059E28-053D-118C-C457-809730AB1B6D}"/>
              </a:ext>
            </a:extLst>
          </p:cNvPr>
          <p:cNvSpPr/>
          <p:nvPr/>
        </p:nvSpPr>
        <p:spPr>
          <a:xfrm>
            <a:off x="5128858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E1E53E-E898-07F1-22F3-C400FC093E09}"/>
              </a:ext>
            </a:extLst>
          </p:cNvPr>
          <p:cNvSpPr/>
          <p:nvPr/>
        </p:nvSpPr>
        <p:spPr>
          <a:xfrm>
            <a:off x="5458831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8C933B-5954-6A32-02E3-4B5C3D7F7A50}"/>
              </a:ext>
            </a:extLst>
          </p:cNvPr>
          <p:cNvSpPr/>
          <p:nvPr/>
        </p:nvSpPr>
        <p:spPr>
          <a:xfrm>
            <a:off x="5788804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E0D45C-C3B9-0BBD-EC01-117FAE1F250C}"/>
              </a:ext>
            </a:extLst>
          </p:cNvPr>
          <p:cNvSpPr/>
          <p:nvPr/>
        </p:nvSpPr>
        <p:spPr>
          <a:xfrm>
            <a:off x="6118777" y="3530254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303C78-A88A-9A3A-E936-DCD264F33DD9}"/>
              </a:ext>
            </a:extLst>
          </p:cNvPr>
          <p:cNvSpPr/>
          <p:nvPr/>
        </p:nvSpPr>
        <p:spPr>
          <a:xfrm>
            <a:off x="6448750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8A2544-1122-EA47-99D7-7CC8B2E39A84}"/>
              </a:ext>
            </a:extLst>
          </p:cNvPr>
          <p:cNvSpPr/>
          <p:nvPr/>
        </p:nvSpPr>
        <p:spPr>
          <a:xfrm>
            <a:off x="6778723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1E6DA4-547C-33C9-8B55-95B49B39C4BC}"/>
              </a:ext>
            </a:extLst>
          </p:cNvPr>
          <p:cNvSpPr/>
          <p:nvPr/>
        </p:nvSpPr>
        <p:spPr>
          <a:xfrm>
            <a:off x="7108696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E57BCF-9988-232E-4D45-4CAED8D7CCC9}"/>
              </a:ext>
            </a:extLst>
          </p:cNvPr>
          <p:cNvSpPr/>
          <p:nvPr/>
        </p:nvSpPr>
        <p:spPr>
          <a:xfrm>
            <a:off x="7438671" y="3530254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5D1D5-BBA3-8A10-5E28-61302F4BFEEF}"/>
              </a:ext>
            </a:extLst>
          </p:cNvPr>
          <p:cNvSpPr/>
          <p:nvPr/>
        </p:nvSpPr>
        <p:spPr>
          <a:xfrm>
            <a:off x="5128858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C6D4D8-FCE7-249C-B092-57F7A31FC683}"/>
              </a:ext>
            </a:extLst>
          </p:cNvPr>
          <p:cNvSpPr/>
          <p:nvPr/>
        </p:nvSpPr>
        <p:spPr>
          <a:xfrm>
            <a:off x="5458831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5F24F8-3AF3-E258-1376-F86A792923E6}"/>
              </a:ext>
            </a:extLst>
          </p:cNvPr>
          <p:cNvSpPr/>
          <p:nvPr/>
        </p:nvSpPr>
        <p:spPr>
          <a:xfrm>
            <a:off x="5788804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80AC6A-C3C6-E586-EDCF-E5A6601F26DF}"/>
              </a:ext>
            </a:extLst>
          </p:cNvPr>
          <p:cNvSpPr/>
          <p:nvPr/>
        </p:nvSpPr>
        <p:spPr>
          <a:xfrm>
            <a:off x="6118777" y="3871793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E280B4-7293-CF20-AB3A-BD06887711B7}"/>
              </a:ext>
            </a:extLst>
          </p:cNvPr>
          <p:cNvSpPr/>
          <p:nvPr/>
        </p:nvSpPr>
        <p:spPr>
          <a:xfrm>
            <a:off x="6448750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8553F-1271-1728-1BC3-7F6B04919F41}"/>
              </a:ext>
            </a:extLst>
          </p:cNvPr>
          <p:cNvSpPr/>
          <p:nvPr/>
        </p:nvSpPr>
        <p:spPr>
          <a:xfrm>
            <a:off x="6778723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0ED9BE-04B3-1135-AFCD-86B14F43A2D4}"/>
              </a:ext>
            </a:extLst>
          </p:cNvPr>
          <p:cNvSpPr/>
          <p:nvPr/>
        </p:nvSpPr>
        <p:spPr>
          <a:xfrm>
            <a:off x="7108696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8CBF8C-5B22-22D0-0632-55CA09770476}"/>
              </a:ext>
            </a:extLst>
          </p:cNvPr>
          <p:cNvSpPr/>
          <p:nvPr/>
        </p:nvSpPr>
        <p:spPr>
          <a:xfrm>
            <a:off x="7438671" y="3871793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4E90F4-4882-00AE-7EE7-529864ABD0CA}"/>
              </a:ext>
            </a:extLst>
          </p:cNvPr>
          <p:cNvSpPr/>
          <p:nvPr/>
        </p:nvSpPr>
        <p:spPr>
          <a:xfrm>
            <a:off x="5128858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226DD5-09E0-900D-F360-EA897AAB2A26}"/>
              </a:ext>
            </a:extLst>
          </p:cNvPr>
          <p:cNvSpPr/>
          <p:nvPr/>
        </p:nvSpPr>
        <p:spPr>
          <a:xfrm>
            <a:off x="545883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842BE2-0A68-4A51-1FB8-DABCCE7D588B}"/>
              </a:ext>
            </a:extLst>
          </p:cNvPr>
          <p:cNvSpPr/>
          <p:nvPr/>
        </p:nvSpPr>
        <p:spPr>
          <a:xfrm>
            <a:off x="5788804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D6ED94-6ED7-CB61-B8E2-02355B6CECBE}"/>
              </a:ext>
            </a:extLst>
          </p:cNvPr>
          <p:cNvSpPr/>
          <p:nvPr/>
        </p:nvSpPr>
        <p:spPr>
          <a:xfrm>
            <a:off x="6118777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D75A53-5D23-2E1D-893C-78E9A97D653A}"/>
              </a:ext>
            </a:extLst>
          </p:cNvPr>
          <p:cNvSpPr/>
          <p:nvPr/>
        </p:nvSpPr>
        <p:spPr>
          <a:xfrm>
            <a:off x="6448750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243DF1-FA6B-142E-43CA-5B030B6DB3DA}"/>
              </a:ext>
            </a:extLst>
          </p:cNvPr>
          <p:cNvSpPr/>
          <p:nvPr/>
        </p:nvSpPr>
        <p:spPr>
          <a:xfrm>
            <a:off x="6778723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B8CDD9-8EE5-1C90-BF8C-1988291CCA19}"/>
              </a:ext>
            </a:extLst>
          </p:cNvPr>
          <p:cNvSpPr/>
          <p:nvPr/>
        </p:nvSpPr>
        <p:spPr>
          <a:xfrm>
            <a:off x="7108696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68E23A-5554-98CB-A308-D30285D23CEE}"/>
              </a:ext>
            </a:extLst>
          </p:cNvPr>
          <p:cNvSpPr/>
          <p:nvPr/>
        </p:nvSpPr>
        <p:spPr>
          <a:xfrm>
            <a:off x="7438671" y="421333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6E472B-BA01-116A-D431-75A6AE9E71CD}"/>
              </a:ext>
            </a:extLst>
          </p:cNvPr>
          <p:cNvSpPr/>
          <p:nvPr/>
        </p:nvSpPr>
        <p:spPr>
          <a:xfrm>
            <a:off x="5128858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023F4-D297-25C5-F9C3-F094A26086C2}"/>
              </a:ext>
            </a:extLst>
          </p:cNvPr>
          <p:cNvSpPr/>
          <p:nvPr/>
        </p:nvSpPr>
        <p:spPr>
          <a:xfrm>
            <a:off x="545883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0BEA0C-B0A5-3869-DF52-8AD43ADBB6A7}"/>
              </a:ext>
            </a:extLst>
          </p:cNvPr>
          <p:cNvSpPr/>
          <p:nvPr/>
        </p:nvSpPr>
        <p:spPr>
          <a:xfrm>
            <a:off x="5788804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D835DD2-3352-EB1E-B621-14057D9FA470}"/>
              </a:ext>
            </a:extLst>
          </p:cNvPr>
          <p:cNvSpPr/>
          <p:nvPr/>
        </p:nvSpPr>
        <p:spPr>
          <a:xfrm>
            <a:off x="6118777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16C447-FE69-CE75-C1B5-A45B720DA4AD}"/>
              </a:ext>
            </a:extLst>
          </p:cNvPr>
          <p:cNvSpPr/>
          <p:nvPr/>
        </p:nvSpPr>
        <p:spPr>
          <a:xfrm>
            <a:off x="6448750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A9E747-920F-5CD9-3236-5AA13815C6E9}"/>
              </a:ext>
            </a:extLst>
          </p:cNvPr>
          <p:cNvSpPr/>
          <p:nvPr/>
        </p:nvSpPr>
        <p:spPr>
          <a:xfrm>
            <a:off x="6778723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AB03B2-366A-9841-2237-FADF1260B8F3}"/>
              </a:ext>
            </a:extLst>
          </p:cNvPr>
          <p:cNvSpPr/>
          <p:nvPr/>
        </p:nvSpPr>
        <p:spPr>
          <a:xfrm>
            <a:off x="7108696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DE1012-EC5B-6134-0157-4FD5280F1687}"/>
              </a:ext>
            </a:extLst>
          </p:cNvPr>
          <p:cNvSpPr/>
          <p:nvPr/>
        </p:nvSpPr>
        <p:spPr>
          <a:xfrm>
            <a:off x="7438671" y="4554871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5AFE0C-9332-9816-A5F7-BC72683338E9}"/>
              </a:ext>
            </a:extLst>
          </p:cNvPr>
          <p:cNvSpPr/>
          <p:nvPr/>
        </p:nvSpPr>
        <p:spPr>
          <a:xfrm>
            <a:off x="5128858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E11130-F0FB-A73B-9D00-0EA7998F5D51}"/>
              </a:ext>
            </a:extLst>
          </p:cNvPr>
          <p:cNvSpPr/>
          <p:nvPr/>
        </p:nvSpPr>
        <p:spPr>
          <a:xfrm>
            <a:off x="545883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946A2B-A4A2-4463-836B-97CC77C773CD}"/>
              </a:ext>
            </a:extLst>
          </p:cNvPr>
          <p:cNvSpPr/>
          <p:nvPr/>
        </p:nvSpPr>
        <p:spPr>
          <a:xfrm>
            <a:off x="5788804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0C306C-B6B1-26DC-E730-38F924AFBD11}"/>
              </a:ext>
            </a:extLst>
          </p:cNvPr>
          <p:cNvSpPr/>
          <p:nvPr/>
        </p:nvSpPr>
        <p:spPr>
          <a:xfrm>
            <a:off x="6118777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41B0B2-F12B-4FBD-F5B6-50345FCDD17C}"/>
              </a:ext>
            </a:extLst>
          </p:cNvPr>
          <p:cNvSpPr/>
          <p:nvPr/>
        </p:nvSpPr>
        <p:spPr>
          <a:xfrm>
            <a:off x="6448750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C9C63B-24F5-055C-3127-F7A0D5B1E463}"/>
              </a:ext>
            </a:extLst>
          </p:cNvPr>
          <p:cNvSpPr/>
          <p:nvPr/>
        </p:nvSpPr>
        <p:spPr>
          <a:xfrm>
            <a:off x="6778723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8BD6B2-8BA6-9C59-7371-7A95BB3003C9}"/>
              </a:ext>
            </a:extLst>
          </p:cNvPr>
          <p:cNvSpPr/>
          <p:nvPr/>
        </p:nvSpPr>
        <p:spPr>
          <a:xfrm>
            <a:off x="7108696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6229E0-6BC0-1445-59EE-E4B08EF76866}"/>
              </a:ext>
            </a:extLst>
          </p:cNvPr>
          <p:cNvSpPr/>
          <p:nvPr/>
        </p:nvSpPr>
        <p:spPr>
          <a:xfrm>
            <a:off x="7438671" y="4896412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5CE093-0B81-8F89-C789-AC2B29411070}"/>
              </a:ext>
            </a:extLst>
          </p:cNvPr>
          <p:cNvSpPr/>
          <p:nvPr/>
        </p:nvSpPr>
        <p:spPr>
          <a:xfrm>
            <a:off x="5128858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74E72B-999C-916B-9B2A-1DC80997B7D5}"/>
              </a:ext>
            </a:extLst>
          </p:cNvPr>
          <p:cNvSpPr/>
          <p:nvPr/>
        </p:nvSpPr>
        <p:spPr>
          <a:xfrm>
            <a:off x="5458831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40F155-12D5-8C33-B91F-9BA4351EAB29}"/>
              </a:ext>
            </a:extLst>
          </p:cNvPr>
          <p:cNvSpPr/>
          <p:nvPr/>
        </p:nvSpPr>
        <p:spPr>
          <a:xfrm>
            <a:off x="5788804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BF3D0F-DE4E-0E3A-736D-391991BADF00}"/>
              </a:ext>
            </a:extLst>
          </p:cNvPr>
          <p:cNvSpPr/>
          <p:nvPr/>
        </p:nvSpPr>
        <p:spPr>
          <a:xfrm>
            <a:off x="6118777" y="2505637"/>
            <a:ext cx="177554" cy="177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E118F5A-5D6A-FE79-5F64-07F39CEC0646}"/>
              </a:ext>
            </a:extLst>
          </p:cNvPr>
          <p:cNvSpPr/>
          <p:nvPr/>
        </p:nvSpPr>
        <p:spPr>
          <a:xfrm>
            <a:off x="6448750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2FF4948C-5F89-03C9-DD6F-D1E1B22157B5}"/>
              </a:ext>
            </a:extLst>
          </p:cNvPr>
          <p:cNvSpPr/>
          <p:nvPr/>
        </p:nvSpPr>
        <p:spPr>
          <a:xfrm>
            <a:off x="6778723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A37EA185-188C-927C-0320-8F5877ACFC60}"/>
              </a:ext>
            </a:extLst>
          </p:cNvPr>
          <p:cNvSpPr/>
          <p:nvPr/>
        </p:nvSpPr>
        <p:spPr>
          <a:xfrm>
            <a:off x="7108696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4181F2A9-63CB-8C9F-8C80-1E1FAEC8AFF1}"/>
              </a:ext>
            </a:extLst>
          </p:cNvPr>
          <p:cNvSpPr/>
          <p:nvPr/>
        </p:nvSpPr>
        <p:spPr>
          <a:xfrm>
            <a:off x="7438671" y="2505637"/>
            <a:ext cx="177554" cy="1775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D4C0257F-3CA4-2B38-9B2E-ABA0898CA149}"/>
              </a:ext>
            </a:extLst>
          </p:cNvPr>
          <p:cNvSpPr/>
          <p:nvPr/>
        </p:nvSpPr>
        <p:spPr>
          <a:xfrm>
            <a:off x="4924425" y="5372100"/>
            <a:ext cx="2895600" cy="914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Keys are in Green,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Values are in Orange.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</a:rPr>
              <a:t>Keys can have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266483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2042</Words>
  <Application>Microsoft Office PowerPoint</Application>
  <PresentationFormat>Widescreen</PresentationFormat>
  <Paragraphs>868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Barrett Cunningham</dc:creator>
  <cp:lastModifiedBy>Barrett Cunningham</cp:lastModifiedBy>
  <cp:revision>95</cp:revision>
  <dcterms:created xsi:type="dcterms:W3CDTF">2025-07-14T21:41:40Z</dcterms:created>
  <dcterms:modified xsi:type="dcterms:W3CDTF">2025-07-15T04:00:56Z</dcterms:modified>
</cp:coreProperties>
</file>