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747A9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F3DE"/>
          </a:solidFill>
        </a:fill>
      </a:tcStyle>
    </a:wholeTbl>
    <a:band2H>
      <a:tcTxStyle b="def" i="def"/>
      <a:tcStyle>
        <a:tcBdr/>
        <a:fill>
          <a:solidFill>
            <a:srgbClr val="E6F9EF"/>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747A9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BEF"/>
          </a:solidFill>
        </a:fill>
      </a:tcStyle>
    </a:wholeTbl>
    <a:band2H>
      <a:tcTxStyle b="def" i="def"/>
      <a:tcStyle>
        <a:tcBdr/>
        <a:fill>
          <a:solidFill>
            <a:srgbClr val="E6F5F7"/>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747A9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3F4"/>
          </a:solidFill>
        </a:fill>
      </a:tcStyle>
    </a:wholeTbl>
    <a:band2H>
      <a:tcTxStyle b="def" i="def"/>
      <a:tcStyle>
        <a:tcBdr/>
        <a:fill>
          <a:solidFill>
            <a:srgbClr val="F8F9F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747A9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CEE"/>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747A94"/>
      </a:tcTxStyle>
      <a:tcStyle>
        <a:tcBdr>
          <a:left>
            <a:ln w="12700" cap="flat">
              <a:noFill/>
              <a:miter lim="400000"/>
            </a:ln>
          </a:left>
          <a:right>
            <a:ln w="12700" cap="flat">
              <a:noFill/>
              <a:miter lim="400000"/>
            </a:ln>
          </a:right>
          <a:top>
            <a:ln w="50800" cap="flat">
              <a:solidFill>
                <a:srgbClr val="747A94"/>
              </a:solidFill>
              <a:prstDash val="solid"/>
              <a:round/>
            </a:ln>
          </a:top>
          <a:bottom>
            <a:ln w="25400" cap="flat">
              <a:solidFill>
                <a:srgbClr val="747A9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747A94"/>
              </a:solidFill>
              <a:prstDash val="solid"/>
              <a:round/>
            </a:ln>
          </a:top>
          <a:bottom>
            <a:ln w="25400" cap="flat">
              <a:solidFill>
                <a:srgbClr val="747A9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747A9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C"/>
          </a:solidFill>
        </a:fill>
      </a:tcStyle>
    </a:wholeTbl>
    <a:band2H>
      <a:tcTxStyle b="def" i="def"/>
      <a:tcStyle>
        <a:tcBdr/>
        <a:fill>
          <a:solidFill>
            <a:srgbClr val="EBEC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47A94"/>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47A94"/>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47A94"/>
          </a:solidFill>
        </a:fill>
      </a:tcStyle>
    </a:firstRow>
  </a:tblStyle>
  <a:tblStyle styleId="{2708684C-4D16-4618-839F-0558EEFCDFE6}" styleName="">
    <a:tblBg/>
    <a:wholeTbl>
      <a:tcTxStyle b="off" i="off">
        <a:font>
          <a:latin typeface="Calibri"/>
          <a:ea typeface="Calibri"/>
          <a:cs typeface="Calibri"/>
        </a:font>
        <a:srgbClr val="747A94"/>
      </a:tcTxStyle>
      <a:tcStyle>
        <a:tcBdr>
          <a:left>
            <a:ln w="12700" cap="flat">
              <a:solidFill>
                <a:srgbClr val="747A94"/>
              </a:solidFill>
              <a:prstDash val="solid"/>
              <a:round/>
            </a:ln>
          </a:left>
          <a:right>
            <a:ln w="12700" cap="flat">
              <a:solidFill>
                <a:srgbClr val="747A94"/>
              </a:solidFill>
              <a:prstDash val="solid"/>
              <a:round/>
            </a:ln>
          </a:right>
          <a:top>
            <a:ln w="12700" cap="flat">
              <a:solidFill>
                <a:srgbClr val="747A94"/>
              </a:solidFill>
              <a:prstDash val="solid"/>
              <a:round/>
            </a:ln>
          </a:top>
          <a:bottom>
            <a:ln w="12700" cap="flat">
              <a:solidFill>
                <a:srgbClr val="747A94"/>
              </a:solidFill>
              <a:prstDash val="solid"/>
              <a:round/>
            </a:ln>
          </a:bottom>
          <a:insideH>
            <a:ln w="12700" cap="flat">
              <a:solidFill>
                <a:srgbClr val="747A94"/>
              </a:solidFill>
              <a:prstDash val="solid"/>
              <a:round/>
            </a:ln>
          </a:insideH>
          <a:insideV>
            <a:ln w="12700" cap="flat">
              <a:solidFill>
                <a:srgbClr val="747A94"/>
              </a:solidFill>
              <a:prstDash val="solid"/>
              <a:round/>
            </a:ln>
          </a:insideV>
        </a:tcBdr>
        <a:fill>
          <a:solidFill>
            <a:srgbClr val="747A94">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747A94"/>
      </a:tcTxStyle>
      <a:tcStyle>
        <a:tcBdr>
          <a:left>
            <a:ln w="12700" cap="flat">
              <a:solidFill>
                <a:srgbClr val="747A94"/>
              </a:solidFill>
              <a:prstDash val="solid"/>
              <a:round/>
            </a:ln>
          </a:left>
          <a:right>
            <a:ln w="12700" cap="flat">
              <a:solidFill>
                <a:srgbClr val="747A94"/>
              </a:solidFill>
              <a:prstDash val="solid"/>
              <a:round/>
            </a:ln>
          </a:right>
          <a:top>
            <a:ln w="12700" cap="flat">
              <a:solidFill>
                <a:srgbClr val="747A94"/>
              </a:solidFill>
              <a:prstDash val="solid"/>
              <a:round/>
            </a:ln>
          </a:top>
          <a:bottom>
            <a:ln w="12700" cap="flat">
              <a:solidFill>
                <a:srgbClr val="747A94"/>
              </a:solidFill>
              <a:prstDash val="solid"/>
              <a:round/>
            </a:ln>
          </a:bottom>
          <a:insideH>
            <a:ln w="12700" cap="flat">
              <a:solidFill>
                <a:srgbClr val="747A94"/>
              </a:solidFill>
              <a:prstDash val="solid"/>
              <a:round/>
            </a:ln>
          </a:insideH>
          <a:insideV>
            <a:ln w="12700" cap="flat">
              <a:solidFill>
                <a:srgbClr val="747A94"/>
              </a:solidFill>
              <a:prstDash val="solid"/>
              <a:round/>
            </a:ln>
          </a:insideV>
        </a:tcBdr>
        <a:fill>
          <a:solidFill>
            <a:srgbClr val="747A94">
              <a:alpha val="20000"/>
            </a:srgbClr>
          </a:solidFill>
        </a:fill>
      </a:tcStyle>
    </a:firstCol>
    <a:lastRow>
      <a:tcTxStyle b="on" i="off">
        <a:font>
          <a:latin typeface="Calibri"/>
          <a:ea typeface="Calibri"/>
          <a:cs typeface="Calibri"/>
        </a:font>
        <a:srgbClr val="747A94"/>
      </a:tcTxStyle>
      <a:tcStyle>
        <a:tcBdr>
          <a:left>
            <a:ln w="12700" cap="flat">
              <a:solidFill>
                <a:srgbClr val="747A94"/>
              </a:solidFill>
              <a:prstDash val="solid"/>
              <a:round/>
            </a:ln>
          </a:left>
          <a:right>
            <a:ln w="12700" cap="flat">
              <a:solidFill>
                <a:srgbClr val="747A94"/>
              </a:solidFill>
              <a:prstDash val="solid"/>
              <a:round/>
            </a:ln>
          </a:right>
          <a:top>
            <a:ln w="50800" cap="flat">
              <a:solidFill>
                <a:srgbClr val="747A94"/>
              </a:solidFill>
              <a:prstDash val="solid"/>
              <a:round/>
            </a:ln>
          </a:top>
          <a:bottom>
            <a:ln w="12700" cap="flat">
              <a:solidFill>
                <a:srgbClr val="747A94"/>
              </a:solidFill>
              <a:prstDash val="solid"/>
              <a:round/>
            </a:ln>
          </a:bottom>
          <a:insideH>
            <a:ln w="12700" cap="flat">
              <a:solidFill>
                <a:srgbClr val="747A94"/>
              </a:solidFill>
              <a:prstDash val="solid"/>
              <a:round/>
            </a:ln>
          </a:insideH>
          <a:insideV>
            <a:ln w="12700" cap="flat">
              <a:solidFill>
                <a:srgbClr val="747A94"/>
              </a:solidFill>
              <a:prstDash val="solid"/>
              <a:round/>
            </a:ln>
          </a:insideV>
        </a:tcBdr>
        <a:fill>
          <a:noFill/>
        </a:fill>
      </a:tcStyle>
    </a:lastRow>
    <a:firstRow>
      <a:tcTxStyle b="on" i="off">
        <a:font>
          <a:latin typeface="Calibri"/>
          <a:ea typeface="Calibri"/>
          <a:cs typeface="Calibri"/>
        </a:font>
        <a:srgbClr val="747A94"/>
      </a:tcTxStyle>
      <a:tcStyle>
        <a:tcBdr>
          <a:left>
            <a:ln w="12700" cap="flat">
              <a:solidFill>
                <a:srgbClr val="747A94"/>
              </a:solidFill>
              <a:prstDash val="solid"/>
              <a:round/>
            </a:ln>
          </a:left>
          <a:right>
            <a:ln w="12700" cap="flat">
              <a:solidFill>
                <a:srgbClr val="747A94"/>
              </a:solidFill>
              <a:prstDash val="solid"/>
              <a:round/>
            </a:ln>
          </a:right>
          <a:top>
            <a:ln w="12700" cap="flat">
              <a:solidFill>
                <a:srgbClr val="747A94"/>
              </a:solidFill>
              <a:prstDash val="solid"/>
              <a:round/>
            </a:ln>
          </a:top>
          <a:bottom>
            <a:ln w="25400" cap="flat">
              <a:solidFill>
                <a:srgbClr val="747A94"/>
              </a:solidFill>
              <a:prstDash val="solid"/>
              <a:round/>
            </a:ln>
          </a:bottom>
          <a:insideH>
            <a:ln w="12700" cap="flat">
              <a:solidFill>
                <a:srgbClr val="747A94"/>
              </a:solidFill>
              <a:prstDash val="solid"/>
              <a:round/>
            </a:ln>
          </a:insideH>
          <a:insideV>
            <a:ln w="12700" cap="flat">
              <a:solidFill>
                <a:srgbClr val="747A9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1" name="Shape 41"/>
          <p:cNvSpPr/>
          <p:nvPr>
            <p:ph type="sldImg"/>
          </p:nvPr>
        </p:nvSpPr>
        <p:spPr>
          <a:xfrm>
            <a:off x="1143000" y="685800"/>
            <a:ext cx="4572000" cy="3429000"/>
          </a:xfrm>
          <a:prstGeom prst="rect">
            <a:avLst/>
          </a:prstGeom>
        </p:spPr>
        <p:txBody>
          <a:bodyPr/>
          <a:lstStyle/>
          <a:p>
            <a:pPr/>
          </a:p>
        </p:txBody>
      </p:sp>
      <p:sp>
        <p:nvSpPr>
          <p:cNvPr id="42" name="Shape 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n-lt"/>
        <a:ea typeface="+mn-ea"/>
        <a:cs typeface="+mn-cs"/>
        <a:sym typeface="Helvetica"/>
      </a:defRPr>
    </a:lvl1pPr>
    <a:lvl2pPr indent="228600" defTabSz="914216" latinLnBrk="0">
      <a:defRPr sz="2400">
        <a:latin typeface="+mn-lt"/>
        <a:ea typeface="+mn-ea"/>
        <a:cs typeface="+mn-cs"/>
        <a:sym typeface="Helvetica"/>
      </a:defRPr>
    </a:lvl2pPr>
    <a:lvl3pPr indent="457200" defTabSz="914216" latinLnBrk="0">
      <a:defRPr sz="2400">
        <a:latin typeface="+mn-lt"/>
        <a:ea typeface="+mn-ea"/>
        <a:cs typeface="+mn-cs"/>
        <a:sym typeface="Helvetica"/>
      </a:defRPr>
    </a:lvl3pPr>
    <a:lvl4pPr indent="685800" defTabSz="914216" latinLnBrk="0">
      <a:defRPr sz="2400">
        <a:latin typeface="+mn-lt"/>
        <a:ea typeface="+mn-ea"/>
        <a:cs typeface="+mn-cs"/>
        <a:sym typeface="Helvetica"/>
      </a:defRPr>
    </a:lvl4pPr>
    <a:lvl5pPr indent="914400" defTabSz="914216" latinLnBrk="0">
      <a:defRPr sz="2400">
        <a:latin typeface="+mn-lt"/>
        <a:ea typeface="+mn-ea"/>
        <a:cs typeface="+mn-cs"/>
        <a:sym typeface="Helvetica"/>
      </a:defRPr>
    </a:lvl5pPr>
    <a:lvl6pPr indent="1143000" defTabSz="914216" latinLnBrk="0">
      <a:defRPr sz="2400">
        <a:latin typeface="+mn-lt"/>
        <a:ea typeface="+mn-ea"/>
        <a:cs typeface="+mn-cs"/>
        <a:sym typeface="Helvetica"/>
      </a:defRPr>
    </a:lvl6pPr>
    <a:lvl7pPr indent="1371600" defTabSz="914216" latinLnBrk="0">
      <a:defRPr sz="2400">
        <a:latin typeface="+mn-lt"/>
        <a:ea typeface="+mn-ea"/>
        <a:cs typeface="+mn-cs"/>
        <a:sym typeface="Helvetica"/>
      </a:defRPr>
    </a:lvl7pPr>
    <a:lvl8pPr indent="1600200" defTabSz="914216" latinLnBrk="0">
      <a:defRPr sz="2400">
        <a:latin typeface="+mn-lt"/>
        <a:ea typeface="+mn-ea"/>
        <a:cs typeface="+mn-cs"/>
        <a:sym typeface="Helvetica"/>
      </a:defRPr>
    </a:lvl8pPr>
    <a:lvl9pPr indent="1828800" defTabSz="914216" latinLnBrk="0">
      <a:defRPr sz="2400">
        <a:latin typeface="+mn-lt"/>
        <a:ea typeface="+mn-ea"/>
        <a:cs typeface="+mn-cs"/>
        <a:sym typeface="Helvetic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Slide 17">
    <p:spTree>
      <p:nvGrpSpPr>
        <p:cNvPr id="1" name=""/>
        <p:cNvGrpSpPr/>
        <p:nvPr/>
      </p:nvGrpSpPr>
      <p:grpSpPr>
        <a:xfrm>
          <a:off x="0" y="0"/>
          <a:ext cx="0" cy="0"/>
          <a:chOff x="0" y="0"/>
          <a:chExt cx="0" cy="0"/>
        </a:xfrm>
      </p:grpSpPr>
      <p:sp>
        <p:nvSpPr>
          <p:cNvPr id="18" name="Picture Placeholder 5"/>
          <p:cNvSpPr/>
          <p:nvPr>
            <p:ph type="pic" sz="half" idx="21"/>
          </p:nvPr>
        </p:nvSpPr>
        <p:spPr>
          <a:xfrm>
            <a:off x="2115243" y="2207068"/>
            <a:ext cx="9303415" cy="9301858"/>
          </a:xfrm>
          <a:prstGeom prst="rect">
            <a:avLst/>
          </a:prstGeom>
        </p:spPr>
        <p:txBody>
          <a:bodyPr lIns="91439" tIns="45719" rIns="91439" bIns="45719">
            <a:noAutofit/>
          </a:bodyPr>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Slide 06">
    <p:spTree>
      <p:nvGrpSpPr>
        <p:cNvPr id="1" name=""/>
        <p:cNvGrpSpPr/>
        <p:nvPr/>
      </p:nvGrpSpPr>
      <p:grpSpPr>
        <a:xfrm>
          <a:off x="0" y="0"/>
          <a:ext cx="0" cy="0"/>
          <a:chOff x="0" y="0"/>
          <a:chExt cx="0" cy="0"/>
        </a:xfrm>
      </p:grpSpPr>
      <p:sp>
        <p:nvSpPr>
          <p:cNvPr id="26" name="Picture Placeholder 4"/>
          <p:cNvSpPr/>
          <p:nvPr>
            <p:ph type="pic" idx="21"/>
          </p:nvPr>
        </p:nvSpPr>
        <p:spPr>
          <a:xfrm>
            <a:off x="11458264" y="2682"/>
            <a:ext cx="12918141" cy="12956854"/>
          </a:xfrm>
          <a:prstGeom prst="rect">
            <a:avLst/>
          </a:prstGeom>
        </p:spPr>
        <p:txBody>
          <a:bodyPr lIns="91439" tIns="45719" rIns="91439" bIns="45719">
            <a:noAutofit/>
          </a:bodyPr>
          <a:lstStyle/>
          <a:p>
            <a:pPr/>
          </a:p>
        </p:txBody>
      </p:sp>
      <p:sp>
        <p:nvSpPr>
          <p:cNvPr id="27" name="Slide Number"/>
          <p:cNvSpPr txBox="1"/>
          <p:nvPr>
            <p:ph type="sldNum" sz="quarter" idx="2"/>
          </p:nvPr>
        </p:nvSpPr>
        <p:spPr>
          <a:prstGeom prst="rect">
            <a:avLst/>
          </a:prstGeom>
        </p:spPr>
        <p:txBody>
          <a:bodyPr/>
          <a:lstStyle>
            <a:lvl1pPr>
              <a:defRPr>
                <a:solidFill>
                  <a:srgbClr val="747994"/>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estion Slide 8">
    <p:spTree>
      <p:nvGrpSpPr>
        <p:cNvPr id="1" name=""/>
        <p:cNvGrpSpPr/>
        <p:nvPr/>
      </p:nvGrpSpPr>
      <p:grpSpPr>
        <a:xfrm>
          <a:off x="0" y="0"/>
          <a:ext cx="0" cy="0"/>
          <a:chOff x="0" y="0"/>
          <a:chExt cx="0" cy="0"/>
        </a:xfrm>
      </p:grpSpPr>
      <p:sp>
        <p:nvSpPr>
          <p:cNvPr id="34" name="Picture Placeholder 4"/>
          <p:cNvSpPr/>
          <p:nvPr>
            <p:ph type="pic" idx="21"/>
          </p:nvPr>
        </p:nvSpPr>
        <p:spPr>
          <a:xfrm>
            <a:off x="10628830" y="70"/>
            <a:ext cx="13747576" cy="12808281"/>
          </a:xfrm>
          <a:prstGeom prst="rect">
            <a:avLst/>
          </a:prstGeom>
        </p:spPr>
        <p:txBody>
          <a:bodyPr lIns="91439" tIns="45719" rIns="91439" bIns="45719">
            <a:noAutofit/>
          </a:bodyPr>
          <a:lstStyle/>
          <a:p>
            <a:pP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Title Text</a:t>
            </a:r>
          </a:p>
        </p:txBody>
      </p:sp>
      <p:sp>
        <p:nvSpPr>
          <p:cNvPr id="3" name="Body Level One…"/>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779461" y="12344400"/>
            <a:ext cx="5686638" cy="736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1pPr>
      <a:lvl2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2pPr>
      <a:lvl3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3pPr>
      <a:lvl4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4pPr>
      <a:lvl5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5pPr>
      <a:lvl6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6pPr>
      <a:lvl7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7pPr>
      <a:lvl8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8pPr>
      <a:lvl9pPr marL="0" marR="0" indent="0" algn="ctr" defTabSz="1828433" rtl="0" latinLnBrk="0">
        <a:lnSpc>
          <a:spcPct val="90000"/>
        </a:lnSpc>
        <a:spcBef>
          <a:spcPts val="0"/>
        </a:spcBef>
        <a:spcAft>
          <a:spcPts val="0"/>
        </a:spcAft>
        <a:buClrTx/>
        <a:buSzTx/>
        <a:buFontTx/>
        <a:buNone/>
        <a:tabLst/>
        <a:defRPr b="1" baseline="0" cap="none" i="0" spc="-100" strike="noStrike" sz="8000" u="none">
          <a:solidFill>
            <a:srgbClr val="111340"/>
          </a:solidFill>
          <a:uFillTx/>
          <a:latin typeface="+mn-lt"/>
          <a:ea typeface="+mn-ea"/>
          <a:cs typeface="+mn-cs"/>
          <a:sym typeface="Helvetica"/>
        </a:defRPr>
      </a:lvl9pPr>
    </p:titleStyle>
    <p:bodyStyle>
      <a:lvl1pPr marL="457109" marR="0" indent="-457109"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1pPr>
      <a:lvl2pPr marL="1472905" marR="0" indent="-558688"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2pPr>
      <a:lvl3pPr marL="2456958" marR="0" indent="-628524"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3pPr>
      <a:lvl4pPr marL="3460965" marR="0" indent="-718314"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4pPr>
      <a:lvl5pPr marL="4375182" marR="0" indent="-718313"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5pPr>
      <a:lvl6pPr marL="5129773" marR="0" indent="-558688"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6pPr>
      <a:lvl7pPr marL="6043990" marR="0" indent="-558688"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7pPr>
      <a:lvl8pPr marL="6958207" marR="0" indent="-558688"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8pPr>
      <a:lvl9pPr marL="7872425" marR="0" indent="-558689" algn="l" defTabSz="1828433" rtl="0" latinLnBrk="0">
        <a:lnSpc>
          <a:spcPct val="90000"/>
        </a:lnSpc>
        <a:spcBef>
          <a:spcPts val="2000"/>
        </a:spcBef>
        <a:spcAft>
          <a:spcPts val="0"/>
        </a:spcAft>
        <a:buClrTx/>
        <a:buSzPct val="100000"/>
        <a:buFont typeface="Arial"/>
        <a:buChar char="•"/>
        <a:tabLst/>
        <a:defRPr b="0" baseline="0" cap="none" i="0" spc="-30" strike="noStrike" sz="4400" u="none">
          <a:solidFill>
            <a:srgbClr val="747A94"/>
          </a:solidFill>
          <a:uFillTx/>
          <a:latin typeface="+mn-lt"/>
          <a:ea typeface="+mn-ea"/>
          <a:cs typeface="+mn-cs"/>
          <a:sym typeface="Helvetica"/>
        </a:defRPr>
      </a:lvl9pPr>
    </p:bodyStyle>
    <p:otherStyle>
      <a:lvl1pPr marL="0" marR="0" indent="0"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914216"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1828433"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2742651"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3656867"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4571086"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5485303"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6399519"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7313737" algn="r" defTabSz="182843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Freeform: Shape 12"/>
          <p:cNvSpPr/>
          <p:nvPr/>
        </p:nvSpPr>
        <p:spPr>
          <a:xfrm>
            <a:off x="1846366" y="913482"/>
            <a:ext cx="20684917" cy="118902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62" y="8133"/>
                </a:moveTo>
                <a:cubicBezTo>
                  <a:pt x="17453" y="7900"/>
                  <a:pt x="17143" y="6171"/>
                  <a:pt x="17065" y="5521"/>
                </a:cubicBezTo>
                <a:cubicBezTo>
                  <a:pt x="17143" y="4874"/>
                  <a:pt x="17453" y="3144"/>
                  <a:pt x="18562" y="2909"/>
                </a:cubicBezTo>
                <a:cubicBezTo>
                  <a:pt x="19670" y="3144"/>
                  <a:pt x="19980" y="4874"/>
                  <a:pt x="20057" y="5521"/>
                </a:cubicBezTo>
                <a:cubicBezTo>
                  <a:pt x="19980" y="6171"/>
                  <a:pt x="19670" y="7900"/>
                  <a:pt x="18562" y="8133"/>
                </a:cubicBezTo>
                <a:close/>
                <a:moveTo>
                  <a:pt x="18562" y="13410"/>
                </a:moveTo>
                <a:cubicBezTo>
                  <a:pt x="17453" y="13177"/>
                  <a:pt x="17143" y="11450"/>
                  <a:pt x="17065" y="10800"/>
                </a:cubicBezTo>
                <a:cubicBezTo>
                  <a:pt x="17143" y="10153"/>
                  <a:pt x="17453" y="8421"/>
                  <a:pt x="18562" y="8188"/>
                </a:cubicBezTo>
                <a:cubicBezTo>
                  <a:pt x="19670" y="8421"/>
                  <a:pt x="19980" y="10153"/>
                  <a:pt x="20057" y="10800"/>
                </a:cubicBezTo>
                <a:cubicBezTo>
                  <a:pt x="19980" y="11450"/>
                  <a:pt x="19670" y="13177"/>
                  <a:pt x="18562" y="13410"/>
                </a:cubicBezTo>
                <a:close/>
                <a:moveTo>
                  <a:pt x="18562" y="18689"/>
                </a:moveTo>
                <a:cubicBezTo>
                  <a:pt x="17453" y="18456"/>
                  <a:pt x="17143" y="16724"/>
                  <a:pt x="17065" y="16077"/>
                </a:cubicBezTo>
                <a:cubicBezTo>
                  <a:pt x="17143" y="15427"/>
                  <a:pt x="17453" y="13698"/>
                  <a:pt x="18562" y="13464"/>
                </a:cubicBezTo>
                <a:cubicBezTo>
                  <a:pt x="19670" y="13698"/>
                  <a:pt x="19980" y="15427"/>
                  <a:pt x="20057" y="16077"/>
                </a:cubicBezTo>
                <a:cubicBezTo>
                  <a:pt x="19980" y="16724"/>
                  <a:pt x="19670" y="18456"/>
                  <a:pt x="18562" y="18689"/>
                </a:cubicBezTo>
                <a:close/>
                <a:moveTo>
                  <a:pt x="15522" y="8133"/>
                </a:moveTo>
                <a:cubicBezTo>
                  <a:pt x="14413" y="7900"/>
                  <a:pt x="14103" y="6171"/>
                  <a:pt x="14027" y="5521"/>
                </a:cubicBezTo>
                <a:cubicBezTo>
                  <a:pt x="14103" y="4874"/>
                  <a:pt x="14413" y="3144"/>
                  <a:pt x="15522" y="2909"/>
                </a:cubicBezTo>
                <a:cubicBezTo>
                  <a:pt x="16630" y="3144"/>
                  <a:pt x="16940" y="4874"/>
                  <a:pt x="17018" y="5521"/>
                </a:cubicBezTo>
                <a:cubicBezTo>
                  <a:pt x="16940" y="6171"/>
                  <a:pt x="16630" y="7900"/>
                  <a:pt x="15522" y="8133"/>
                </a:cubicBezTo>
                <a:close/>
                <a:moveTo>
                  <a:pt x="15522" y="13410"/>
                </a:moveTo>
                <a:cubicBezTo>
                  <a:pt x="14413" y="13177"/>
                  <a:pt x="14103" y="11450"/>
                  <a:pt x="14027" y="10800"/>
                </a:cubicBezTo>
                <a:cubicBezTo>
                  <a:pt x="14103" y="10153"/>
                  <a:pt x="14413" y="8421"/>
                  <a:pt x="15522" y="8188"/>
                </a:cubicBezTo>
                <a:cubicBezTo>
                  <a:pt x="16630" y="8421"/>
                  <a:pt x="16940" y="10153"/>
                  <a:pt x="17018" y="10800"/>
                </a:cubicBezTo>
                <a:cubicBezTo>
                  <a:pt x="16940" y="11450"/>
                  <a:pt x="16630" y="13177"/>
                  <a:pt x="15522" y="13410"/>
                </a:cubicBezTo>
                <a:close/>
                <a:moveTo>
                  <a:pt x="15522" y="18689"/>
                </a:moveTo>
                <a:cubicBezTo>
                  <a:pt x="14413" y="18456"/>
                  <a:pt x="14103" y="16724"/>
                  <a:pt x="14027" y="16077"/>
                </a:cubicBezTo>
                <a:cubicBezTo>
                  <a:pt x="14103" y="15427"/>
                  <a:pt x="14413" y="13698"/>
                  <a:pt x="15522" y="13464"/>
                </a:cubicBezTo>
                <a:cubicBezTo>
                  <a:pt x="16630" y="13698"/>
                  <a:pt x="16940" y="15427"/>
                  <a:pt x="17018" y="16077"/>
                </a:cubicBezTo>
                <a:cubicBezTo>
                  <a:pt x="16940" y="16724"/>
                  <a:pt x="16630" y="18456"/>
                  <a:pt x="15522" y="18689"/>
                </a:cubicBezTo>
                <a:close/>
                <a:moveTo>
                  <a:pt x="12449" y="8140"/>
                </a:moveTo>
                <a:cubicBezTo>
                  <a:pt x="11312" y="7936"/>
                  <a:pt x="10997" y="6178"/>
                  <a:pt x="10919" y="5521"/>
                </a:cubicBezTo>
                <a:cubicBezTo>
                  <a:pt x="10997" y="4867"/>
                  <a:pt x="11312" y="3108"/>
                  <a:pt x="12449" y="2902"/>
                </a:cubicBezTo>
                <a:cubicBezTo>
                  <a:pt x="13585" y="3108"/>
                  <a:pt x="13900" y="4867"/>
                  <a:pt x="13978" y="5521"/>
                </a:cubicBezTo>
                <a:cubicBezTo>
                  <a:pt x="13900" y="6178"/>
                  <a:pt x="13585" y="7936"/>
                  <a:pt x="12449" y="8140"/>
                </a:cubicBezTo>
                <a:close/>
                <a:moveTo>
                  <a:pt x="12449" y="13417"/>
                </a:moveTo>
                <a:cubicBezTo>
                  <a:pt x="11312" y="13213"/>
                  <a:pt x="10997" y="11454"/>
                  <a:pt x="10919" y="10800"/>
                </a:cubicBezTo>
                <a:cubicBezTo>
                  <a:pt x="10997" y="10146"/>
                  <a:pt x="11312" y="8387"/>
                  <a:pt x="12449" y="8181"/>
                </a:cubicBezTo>
                <a:cubicBezTo>
                  <a:pt x="13585" y="8387"/>
                  <a:pt x="13900" y="10146"/>
                  <a:pt x="13978" y="10800"/>
                </a:cubicBezTo>
                <a:cubicBezTo>
                  <a:pt x="13900" y="11454"/>
                  <a:pt x="13585" y="13213"/>
                  <a:pt x="12449" y="13417"/>
                </a:cubicBezTo>
                <a:close/>
                <a:moveTo>
                  <a:pt x="12449" y="18696"/>
                </a:moveTo>
                <a:cubicBezTo>
                  <a:pt x="11312" y="18492"/>
                  <a:pt x="10997" y="16731"/>
                  <a:pt x="10919" y="16077"/>
                </a:cubicBezTo>
                <a:cubicBezTo>
                  <a:pt x="10997" y="15420"/>
                  <a:pt x="11312" y="13661"/>
                  <a:pt x="12449" y="13458"/>
                </a:cubicBezTo>
                <a:cubicBezTo>
                  <a:pt x="13585" y="13661"/>
                  <a:pt x="13900" y="15420"/>
                  <a:pt x="13978" y="16077"/>
                </a:cubicBezTo>
                <a:cubicBezTo>
                  <a:pt x="13900" y="16731"/>
                  <a:pt x="13585" y="18492"/>
                  <a:pt x="12449" y="18696"/>
                </a:cubicBezTo>
                <a:close/>
                <a:moveTo>
                  <a:pt x="9376" y="8133"/>
                </a:moveTo>
                <a:cubicBezTo>
                  <a:pt x="8267" y="7900"/>
                  <a:pt x="7957" y="6171"/>
                  <a:pt x="7881" y="5521"/>
                </a:cubicBezTo>
                <a:cubicBezTo>
                  <a:pt x="7957" y="4874"/>
                  <a:pt x="8267" y="3144"/>
                  <a:pt x="9376" y="2909"/>
                </a:cubicBezTo>
                <a:cubicBezTo>
                  <a:pt x="10484" y="3144"/>
                  <a:pt x="10794" y="4874"/>
                  <a:pt x="10871" y="5521"/>
                </a:cubicBezTo>
                <a:cubicBezTo>
                  <a:pt x="10794" y="6171"/>
                  <a:pt x="10484" y="7900"/>
                  <a:pt x="9376" y="8133"/>
                </a:cubicBezTo>
                <a:close/>
                <a:moveTo>
                  <a:pt x="9376" y="13410"/>
                </a:moveTo>
                <a:cubicBezTo>
                  <a:pt x="8267" y="13177"/>
                  <a:pt x="7957" y="11450"/>
                  <a:pt x="7881" y="10800"/>
                </a:cubicBezTo>
                <a:cubicBezTo>
                  <a:pt x="7957" y="10153"/>
                  <a:pt x="8267" y="8421"/>
                  <a:pt x="9376" y="8188"/>
                </a:cubicBezTo>
                <a:cubicBezTo>
                  <a:pt x="10484" y="8421"/>
                  <a:pt x="10794" y="10153"/>
                  <a:pt x="10871" y="10800"/>
                </a:cubicBezTo>
                <a:cubicBezTo>
                  <a:pt x="10794" y="11450"/>
                  <a:pt x="10484" y="13177"/>
                  <a:pt x="9376" y="13410"/>
                </a:cubicBezTo>
                <a:close/>
                <a:moveTo>
                  <a:pt x="9376" y="18689"/>
                </a:moveTo>
                <a:cubicBezTo>
                  <a:pt x="8267" y="18456"/>
                  <a:pt x="7957" y="16724"/>
                  <a:pt x="7881" y="16077"/>
                </a:cubicBezTo>
                <a:cubicBezTo>
                  <a:pt x="7957" y="15427"/>
                  <a:pt x="8267" y="13698"/>
                  <a:pt x="9376" y="13464"/>
                </a:cubicBezTo>
                <a:cubicBezTo>
                  <a:pt x="10484" y="13698"/>
                  <a:pt x="10794" y="15427"/>
                  <a:pt x="10871" y="16077"/>
                </a:cubicBezTo>
                <a:cubicBezTo>
                  <a:pt x="10794" y="16724"/>
                  <a:pt x="10484" y="18456"/>
                  <a:pt x="9376" y="18689"/>
                </a:cubicBezTo>
                <a:close/>
                <a:moveTo>
                  <a:pt x="6337" y="8133"/>
                </a:moveTo>
                <a:cubicBezTo>
                  <a:pt x="5227" y="7900"/>
                  <a:pt x="4919" y="6171"/>
                  <a:pt x="4841" y="5521"/>
                </a:cubicBezTo>
                <a:cubicBezTo>
                  <a:pt x="4919" y="4874"/>
                  <a:pt x="5227" y="3144"/>
                  <a:pt x="6337" y="2909"/>
                </a:cubicBezTo>
                <a:cubicBezTo>
                  <a:pt x="7446" y="3144"/>
                  <a:pt x="7754" y="4874"/>
                  <a:pt x="7832" y="5521"/>
                </a:cubicBezTo>
                <a:cubicBezTo>
                  <a:pt x="7754" y="6171"/>
                  <a:pt x="7446" y="7900"/>
                  <a:pt x="6337" y="8133"/>
                </a:cubicBezTo>
                <a:close/>
                <a:moveTo>
                  <a:pt x="6337" y="13410"/>
                </a:moveTo>
                <a:cubicBezTo>
                  <a:pt x="5227" y="13177"/>
                  <a:pt x="4919" y="11450"/>
                  <a:pt x="4841" y="10800"/>
                </a:cubicBezTo>
                <a:cubicBezTo>
                  <a:pt x="4919" y="10153"/>
                  <a:pt x="5227" y="8421"/>
                  <a:pt x="6337" y="8188"/>
                </a:cubicBezTo>
                <a:cubicBezTo>
                  <a:pt x="7446" y="8421"/>
                  <a:pt x="7754" y="10153"/>
                  <a:pt x="7832" y="10800"/>
                </a:cubicBezTo>
                <a:cubicBezTo>
                  <a:pt x="7754" y="11450"/>
                  <a:pt x="7446" y="13177"/>
                  <a:pt x="6337" y="13410"/>
                </a:cubicBezTo>
                <a:close/>
                <a:moveTo>
                  <a:pt x="6337" y="18689"/>
                </a:moveTo>
                <a:cubicBezTo>
                  <a:pt x="5227" y="18456"/>
                  <a:pt x="4919" y="16724"/>
                  <a:pt x="4841" y="16077"/>
                </a:cubicBezTo>
                <a:cubicBezTo>
                  <a:pt x="4919" y="15427"/>
                  <a:pt x="5227" y="13698"/>
                  <a:pt x="6337" y="13464"/>
                </a:cubicBezTo>
                <a:cubicBezTo>
                  <a:pt x="7446" y="13698"/>
                  <a:pt x="7754" y="15427"/>
                  <a:pt x="7832" y="16077"/>
                </a:cubicBezTo>
                <a:cubicBezTo>
                  <a:pt x="7754" y="16724"/>
                  <a:pt x="7446" y="18456"/>
                  <a:pt x="6337" y="18689"/>
                </a:cubicBezTo>
                <a:close/>
                <a:moveTo>
                  <a:pt x="3297" y="8133"/>
                </a:moveTo>
                <a:cubicBezTo>
                  <a:pt x="2189" y="7900"/>
                  <a:pt x="1880" y="6171"/>
                  <a:pt x="1802" y="5521"/>
                </a:cubicBezTo>
                <a:cubicBezTo>
                  <a:pt x="1880" y="4874"/>
                  <a:pt x="2189" y="3144"/>
                  <a:pt x="3297" y="2909"/>
                </a:cubicBezTo>
                <a:cubicBezTo>
                  <a:pt x="4406" y="3144"/>
                  <a:pt x="4716" y="4874"/>
                  <a:pt x="4794" y="5521"/>
                </a:cubicBezTo>
                <a:cubicBezTo>
                  <a:pt x="4716" y="6171"/>
                  <a:pt x="4406" y="7900"/>
                  <a:pt x="3297" y="8133"/>
                </a:cubicBezTo>
                <a:close/>
                <a:moveTo>
                  <a:pt x="3297" y="13410"/>
                </a:moveTo>
                <a:cubicBezTo>
                  <a:pt x="2189" y="13177"/>
                  <a:pt x="1880" y="11450"/>
                  <a:pt x="1802" y="10800"/>
                </a:cubicBezTo>
                <a:cubicBezTo>
                  <a:pt x="1880" y="10153"/>
                  <a:pt x="2189" y="8421"/>
                  <a:pt x="3297" y="8188"/>
                </a:cubicBezTo>
                <a:cubicBezTo>
                  <a:pt x="4406" y="8421"/>
                  <a:pt x="4716" y="10153"/>
                  <a:pt x="4794" y="10800"/>
                </a:cubicBezTo>
                <a:cubicBezTo>
                  <a:pt x="4716" y="11450"/>
                  <a:pt x="4406" y="13177"/>
                  <a:pt x="3297" y="13410"/>
                </a:cubicBezTo>
                <a:close/>
                <a:moveTo>
                  <a:pt x="3297" y="18689"/>
                </a:moveTo>
                <a:cubicBezTo>
                  <a:pt x="2189" y="18456"/>
                  <a:pt x="1880" y="16724"/>
                  <a:pt x="1802" y="16077"/>
                </a:cubicBezTo>
                <a:cubicBezTo>
                  <a:pt x="1880" y="15427"/>
                  <a:pt x="2189" y="13698"/>
                  <a:pt x="3297" y="13464"/>
                </a:cubicBezTo>
                <a:cubicBezTo>
                  <a:pt x="4406" y="13698"/>
                  <a:pt x="4716" y="15427"/>
                  <a:pt x="4794" y="16077"/>
                </a:cubicBezTo>
                <a:cubicBezTo>
                  <a:pt x="4716" y="16724"/>
                  <a:pt x="4406" y="18456"/>
                  <a:pt x="3297" y="18689"/>
                </a:cubicBezTo>
                <a:close/>
                <a:moveTo>
                  <a:pt x="20105" y="16077"/>
                </a:moveTo>
                <a:cubicBezTo>
                  <a:pt x="20182" y="15427"/>
                  <a:pt x="20491" y="13698"/>
                  <a:pt x="21600" y="13464"/>
                </a:cubicBezTo>
                <a:lnTo>
                  <a:pt x="21600" y="13410"/>
                </a:lnTo>
                <a:cubicBezTo>
                  <a:pt x="20491" y="13177"/>
                  <a:pt x="20182" y="11450"/>
                  <a:pt x="20105" y="10800"/>
                </a:cubicBezTo>
                <a:cubicBezTo>
                  <a:pt x="20182" y="10153"/>
                  <a:pt x="20491" y="8421"/>
                  <a:pt x="21600" y="8188"/>
                </a:cubicBezTo>
                <a:lnTo>
                  <a:pt x="21600" y="8133"/>
                </a:lnTo>
                <a:cubicBezTo>
                  <a:pt x="20491" y="7900"/>
                  <a:pt x="20182" y="6171"/>
                  <a:pt x="20105" y="5521"/>
                </a:cubicBezTo>
                <a:cubicBezTo>
                  <a:pt x="20182" y="4874"/>
                  <a:pt x="20491" y="3144"/>
                  <a:pt x="21600" y="2909"/>
                </a:cubicBezTo>
                <a:lnTo>
                  <a:pt x="21600" y="2857"/>
                </a:lnTo>
                <a:cubicBezTo>
                  <a:pt x="20231" y="2567"/>
                  <a:pt x="20080" y="0"/>
                  <a:pt x="20080" y="0"/>
                </a:cubicBezTo>
                <a:cubicBezTo>
                  <a:pt x="20080" y="0"/>
                  <a:pt x="19930" y="2567"/>
                  <a:pt x="18562" y="2857"/>
                </a:cubicBezTo>
                <a:cubicBezTo>
                  <a:pt x="17193" y="2567"/>
                  <a:pt x="17042" y="0"/>
                  <a:pt x="17042" y="0"/>
                </a:cubicBezTo>
                <a:cubicBezTo>
                  <a:pt x="17042" y="0"/>
                  <a:pt x="16891" y="2567"/>
                  <a:pt x="15522" y="2857"/>
                </a:cubicBezTo>
                <a:cubicBezTo>
                  <a:pt x="14153" y="2567"/>
                  <a:pt x="14003" y="0"/>
                  <a:pt x="14003" y="0"/>
                </a:cubicBezTo>
                <a:cubicBezTo>
                  <a:pt x="14003" y="0"/>
                  <a:pt x="13850" y="2610"/>
                  <a:pt x="12449" y="2864"/>
                </a:cubicBezTo>
                <a:cubicBezTo>
                  <a:pt x="11048" y="2610"/>
                  <a:pt x="10894" y="0"/>
                  <a:pt x="10894" y="0"/>
                </a:cubicBezTo>
                <a:cubicBezTo>
                  <a:pt x="10894" y="0"/>
                  <a:pt x="10745" y="2567"/>
                  <a:pt x="9376" y="2857"/>
                </a:cubicBezTo>
                <a:cubicBezTo>
                  <a:pt x="8007" y="2567"/>
                  <a:pt x="7856" y="0"/>
                  <a:pt x="7856" y="0"/>
                </a:cubicBezTo>
                <a:cubicBezTo>
                  <a:pt x="7856" y="0"/>
                  <a:pt x="7706" y="2567"/>
                  <a:pt x="6337" y="2857"/>
                </a:cubicBezTo>
                <a:cubicBezTo>
                  <a:pt x="4968" y="2567"/>
                  <a:pt x="4817" y="0"/>
                  <a:pt x="4817" y="0"/>
                </a:cubicBezTo>
                <a:cubicBezTo>
                  <a:pt x="4817" y="0"/>
                  <a:pt x="4666" y="2567"/>
                  <a:pt x="3297" y="2857"/>
                </a:cubicBezTo>
                <a:cubicBezTo>
                  <a:pt x="1929" y="2567"/>
                  <a:pt x="1779" y="0"/>
                  <a:pt x="1779" y="0"/>
                </a:cubicBezTo>
                <a:cubicBezTo>
                  <a:pt x="1779" y="0"/>
                  <a:pt x="1610" y="2884"/>
                  <a:pt x="0" y="2884"/>
                </a:cubicBezTo>
                <a:cubicBezTo>
                  <a:pt x="1321" y="2884"/>
                  <a:pt x="1672" y="4826"/>
                  <a:pt x="1754" y="5521"/>
                </a:cubicBezTo>
                <a:cubicBezTo>
                  <a:pt x="1672" y="6218"/>
                  <a:pt x="1321" y="8161"/>
                  <a:pt x="0" y="8161"/>
                </a:cubicBezTo>
                <a:cubicBezTo>
                  <a:pt x="1321" y="8161"/>
                  <a:pt x="1672" y="10103"/>
                  <a:pt x="1754" y="10800"/>
                </a:cubicBezTo>
                <a:cubicBezTo>
                  <a:pt x="1672" y="11497"/>
                  <a:pt x="1321" y="13437"/>
                  <a:pt x="0" y="13437"/>
                </a:cubicBezTo>
                <a:cubicBezTo>
                  <a:pt x="1321" y="13437"/>
                  <a:pt x="1672" y="15379"/>
                  <a:pt x="1754" y="16077"/>
                </a:cubicBezTo>
                <a:cubicBezTo>
                  <a:pt x="1672" y="16774"/>
                  <a:pt x="1321" y="18714"/>
                  <a:pt x="0" y="18714"/>
                </a:cubicBezTo>
                <a:cubicBezTo>
                  <a:pt x="1610" y="18714"/>
                  <a:pt x="1779" y="21600"/>
                  <a:pt x="1779" y="21600"/>
                </a:cubicBezTo>
                <a:cubicBezTo>
                  <a:pt x="1779" y="21600"/>
                  <a:pt x="1929" y="19033"/>
                  <a:pt x="3297" y="18741"/>
                </a:cubicBezTo>
                <a:cubicBezTo>
                  <a:pt x="4666" y="19033"/>
                  <a:pt x="4817" y="21600"/>
                  <a:pt x="4817" y="21600"/>
                </a:cubicBezTo>
                <a:cubicBezTo>
                  <a:pt x="4817" y="21600"/>
                  <a:pt x="4968" y="19033"/>
                  <a:pt x="6337" y="18741"/>
                </a:cubicBezTo>
                <a:cubicBezTo>
                  <a:pt x="7706" y="19033"/>
                  <a:pt x="7856" y="21600"/>
                  <a:pt x="7856" y="21600"/>
                </a:cubicBezTo>
                <a:cubicBezTo>
                  <a:pt x="7856" y="21600"/>
                  <a:pt x="8007" y="19033"/>
                  <a:pt x="9376" y="18741"/>
                </a:cubicBezTo>
                <a:cubicBezTo>
                  <a:pt x="10745" y="19033"/>
                  <a:pt x="10894" y="21600"/>
                  <a:pt x="10894" y="21600"/>
                </a:cubicBezTo>
                <a:cubicBezTo>
                  <a:pt x="10894" y="21600"/>
                  <a:pt x="11048" y="18988"/>
                  <a:pt x="12449" y="18734"/>
                </a:cubicBezTo>
                <a:cubicBezTo>
                  <a:pt x="13850" y="18988"/>
                  <a:pt x="14003" y="21600"/>
                  <a:pt x="14003" y="21600"/>
                </a:cubicBezTo>
                <a:cubicBezTo>
                  <a:pt x="14003" y="21600"/>
                  <a:pt x="14153" y="19033"/>
                  <a:pt x="15522" y="18741"/>
                </a:cubicBezTo>
                <a:cubicBezTo>
                  <a:pt x="16891" y="19033"/>
                  <a:pt x="17042" y="21600"/>
                  <a:pt x="17042" y="21600"/>
                </a:cubicBezTo>
                <a:cubicBezTo>
                  <a:pt x="17042" y="21600"/>
                  <a:pt x="17193" y="19033"/>
                  <a:pt x="18562" y="18741"/>
                </a:cubicBezTo>
                <a:cubicBezTo>
                  <a:pt x="19930" y="19033"/>
                  <a:pt x="20080" y="21600"/>
                  <a:pt x="20080" y="21600"/>
                </a:cubicBezTo>
                <a:cubicBezTo>
                  <a:pt x="20080" y="21600"/>
                  <a:pt x="20231" y="19033"/>
                  <a:pt x="21600" y="18741"/>
                </a:cubicBezTo>
                <a:lnTo>
                  <a:pt x="21600" y="18689"/>
                </a:lnTo>
                <a:cubicBezTo>
                  <a:pt x="20491" y="18456"/>
                  <a:pt x="20182" y="16724"/>
                  <a:pt x="20105" y="16077"/>
                </a:cubicBezTo>
                <a:close/>
              </a:path>
            </a:pathLst>
          </a:custGeom>
          <a:solidFill>
            <a:srgbClr val="A8DADC">
              <a:alpha val="25000"/>
            </a:srgbClr>
          </a:solidFill>
          <a:ln w="12700">
            <a:miter lim="400000"/>
          </a:ln>
        </p:spPr>
        <p:txBody>
          <a:bodyPr lIns="45719" rIns="45719" anchor="ctr"/>
          <a:lstStyle/>
          <a:p>
            <a:pPr algn="ctr">
              <a:defRPr sz="1800">
                <a:latin typeface="+mn-lt"/>
                <a:ea typeface="+mn-ea"/>
                <a:cs typeface="+mn-cs"/>
                <a:sym typeface="Helvetica"/>
              </a:defRPr>
            </a:pPr>
          </a:p>
        </p:txBody>
      </p:sp>
      <p:sp>
        <p:nvSpPr>
          <p:cNvPr id="45" name="Freeform: Shape 13"/>
          <p:cNvSpPr/>
          <p:nvPr/>
        </p:nvSpPr>
        <p:spPr>
          <a:xfrm>
            <a:off x="-4285" y="-1"/>
            <a:ext cx="6605017" cy="13716001"/>
          </a:xfrm>
          <a:prstGeom prst="rect">
            <a:avLst/>
          </a:prstGeom>
          <a:solidFill>
            <a:srgbClr val="A8DADC"/>
          </a:solidFill>
          <a:ln w="12700">
            <a:miter lim="400000"/>
          </a:ln>
        </p:spPr>
        <p:txBody>
          <a:bodyPr lIns="45719" rIns="45719" anchor="ctr"/>
          <a:lstStyle/>
          <a:p>
            <a:pPr algn="ctr">
              <a:defRPr sz="1800">
                <a:latin typeface="+mn-lt"/>
                <a:ea typeface="+mn-ea"/>
                <a:cs typeface="+mn-cs"/>
                <a:sym typeface="Helvetica"/>
              </a:defRPr>
            </a:pPr>
          </a:p>
        </p:txBody>
      </p:sp>
      <p:sp>
        <p:nvSpPr>
          <p:cNvPr id="46" name="Freeform: Shape 179"/>
          <p:cNvSpPr/>
          <p:nvPr/>
        </p:nvSpPr>
        <p:spPr>
          <a:xfrm>
            <a:off x="21182866" y="12942092"/>
            <a:ext cx="3199072" cy="773909"/>
          </a:xfrm>
          <a:prstGeom prst="rect">
            <a:avLst/>
          </a:prstGeom>
          <a:solidFill>
            <a:srgbClr val="A8DADC"/>
          </a:solidFill>
          <a:ln w="12700">
            <a:miter lim="400000"/>
          </a:ln>
        </p:spPr>
        <p:txBody>
          <a:bodyPr lIns="45719" rIns="45719" anchor="ctr"/>
          <a:lstStyle/>
          <a:p>
            <a:pPr algn="ctr">
              <a:defRPr sz="1800">
                <a:latin typeface="+mn-lt"/>
                <a:ea typeface="+mn-ea"/>
                <a:cs typeface="+mn-cs"/>
                <a:sym typeface="Helvetica"/>
              </a:defRPr>
            </a:pPr>
          </a:p>
        </p:txBody>
      </p:sp>
      <p:pic>
        <p:nvPicPr>
          <p:cNvPr id="47" name="Picture Placeholder 198" descr="Picture Placeholder 198"/>
          <p:cNvPicPr>
            <a:picLocks noChangeAspect="1"/>
          </p:cNvPicPr>
          <p:nvPr>
            <p:ph type="pic" idx="21"/>
          </p:nvPr>
        </p:nvPicPr>
        <p:blipFill>
          <a:blip r:embed="rId2">
            <a:extLst/>
          </a:blip>
          <a:srcRect l="0" t="8" r="0" b="7"/>
          <a:stretch>
            <a:fillRect/>
          </a:stretch>
        </p:blipFill>
        <p:spPr>
          <a:xfrm>
            <a:off x="2115300" y="2207068"/>
            <a:ext cx="9303358" cy="9301958"/>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1" y="0"/>
                </a:moveTo>
                <a:lnTo>
                  <a:pt x="1" y="382"/>
                </a:lnTo>
                <a:cubicBezTo>
                  <a:pt x="1" y="5700"/>
                  <a:pt x="-2" y="11019"/>
                  <a:pt x="4" y="16337"/>
                </a:cubicBezTo>
                <a:cubicBezTo>
                  <a:pt x="7" y="19369"/>
                  <a:pt x="2237" y="21597"/>
                  <a:pt x="5271" y="21600"/>
                </a:cubicBezTo>
                <a:cubicBezTo>
                  <a:pt x="10576" y="21600"/>
                  <a:pt x="15882" y="21600"/>
                  <a:pt x="21190" y="21600"/>
                </a:cubicBezTo>
                <a:lnTo>
                  <a:pt x="21598" y="21600"/>
                </a:lnTo>
                <a:lnTo>
                  <a:pt x="21598" y="21160"/>
                </a:lnTo>
                <a:cubicBezTo>
                  <a:pt x="21598" y="15831"/>
                  <a:pt x="21598" y="10497"/>
                  <a:pt x="21598" y="5167"/>
                </a:cubicBezTo>
                <a:cubicBezTo>
                  <a:pt x="21598" y="2262"/>
                  <a:pt x="19336" y="0"/>
                  <a:pt x="16426" y="0"/>
                </a:cubicBezTo>
                <a:cubicBezTo>
                  <a:pt x="11097" y="0"/>
                  <a:pt x="5766" y="0"/>
                  <a:pt x="435" y="0"/>
                </a:cubicBezTo>
                <a:lnTo>
                  <a:pt x="1" y="0"/>
                </a:lnTo>
                <a:close/>
              </a:path>
            </a:pathLst>
          </a:custGeom>
        </p:spPr>
      </p:pic>
      <p:sp>
        <p:nvSpPr>
          <p:cNvPr id="48" name="Freeform: Shape 178"/>
          <p:cNvSpPr/>
          <p:nvPr/>
        </p:nvSpPr>
        <p:spPr>
          <a:xfrm>
            <a:off x="1727973" y="2639514"/>
            <a:ext cx="775156" cy="3199072"/>
          </a:xfrm>
          <a:prstGeom prst="rect">
            <a:avLst/>
          </a:prstGeom>
          <a:solidFill>
            <a:srgbClr val="111340"/>
          </a:solidFill>
          <a:ln w="12700">
            <a:miter lim="400000"/>
          </a:ln>
        </p:spPr>
        <p:txBody>
          <a:bodyPr lIns="45719" rIns="45719" anchor="ctr"/>
          <a:lstStyle/>
          <a:p>
            <a:pPr algn="ctr">
              <a:defRPr sz="1800">
                <a:latin typeface="+mn-lt"/>
                <a:ea typeface="+mn-ea"/>
                <a:cs typeface="+mn-cs"/>
                <a:sym typeface="Helvetica"/>
              </a:defRPr>
            </a:pPr>
          </a:p>
        </p:txBody>
      </p:sp>
      <p:sp>
        <p:nvSpPr>
          <p:cNvPr id="49" name="TextBox 199"/>
          <p:cNvSpPr txBox="1"/>
          <p:nvPr/>
        </p:nvSpPr>
        <p:spPr>
          <a:xfrm>
            <a:off x="14029813" y="4611192"/>
            <a:ext cx="8248021" cy="122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pc="-290" sz="7400">
                <a:solidFill>
                  <a:srgbClr val="111340"/>
                </a:solidFill>
                <a:latin typeface="+mn-lt"/>
                <a:ea typeface="+mn-ea"/>
                <a:cs typeface="+mn-cs"/>
                <a:sym typeface="Helvetica"/>
              </a:defRPr>
            </a:lvl1pPr>
          </a:lstStyle>
          <a:p>
            <a:pPr/>
            <a:r>
              <a:t>INTRODUCTION</a:t>
            </a:r>
          </a:p>
        </p:txBody>
      </p:sp>
      <p:sp>
        <p:nvSpPr>
          <p:cNvPr id="50" name="TextBox 200"/>
          <p:cNvSpPr txBox="1"/>
          <p:nvPr/>
        </p:nvSpPr>
        <p:spPr>
          <a:xfrm>
            <a:off x="14029813" y="2758510"/>
            <a:ext cx="8248021" cy="2225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550" sz="14000">
                <a:solidFill>
                  <a:srgbClr val="111340"/>
                </a:solidFill>
                <a:latin typeface="+mn-lt"/>
                <a:ea typeface="+mn-ea"/>
                <a:cs typeface="+mn-cs"/>
                <a:sym typeface="Helvetica"/>
              </a:defRPr>
            </a:lvl1pPr>
          </a:lstStyle>
          <a:p>
            <a:pPr/>
            <a:r>
              <a:t>Group 3</a:t>
            </a:r>
          </a:p>
        </p:txBody>
      </p:sp>
      <p:sp>
        <p:nvSpPr>
          <p:cNvPr id="51" name="TextBox 201"/>
          <p:cNvSpPr txBox="1"/>
          <p:nvPr/>
        </p:nvSpPr>
        <p:spPr>
          <a:xfrm>
            <a:off x="14021558" y="6612967"/>
            <a:ext cx="663880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111340"/>
                </a:solidFill>
                <a:latin typeface="+mn-lt"/>
                <a:ea typeface="+mn-ea"/>
                <a:cs typeface="+mn-cs"/>
                <a:sym typeface="Helvetica"/>
              </a:defRPr>
            </a:lvl1pPr>
          </a:lstStyle>
          <a:p>
            <a:pPr/>
            <a:r>
              <a:t>Merlin</a:t>
            </a:r>
          </a:p>
        </p:txBody>
      </p:sp>
      <p:sp>
        <p:nvSpPr>
          <p:cNvPr id="52" name="TextBox 202"/>
          <p:cNvSpPr txBox="1"/>
          <p:nvPr/>
        </p:nvSpPr>
        <p:spPr>
          <a:xfrm>
            <a:off x="14024733" y="7266675"/>
            <a:ext cx="6638805" cy="984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latin typeface="+mn-lt"/>
                <a:ea typeface="+mn-ea"/>
                <a:cs typeface="+mn-cs"/>
                <a:sym typeface="Helvetica"/>
              </a:defRPr>
            </a:lvl1pPr>
          </a:lstStyle>
          <a:p>
            <a:pPr/>
            <a:r>
              <a:t>Our magic like creation that takes the time to get to know you and gives sage advice.</a:t>
            </a:r>
          </a:p>
        </p:txBody>
      </p:sp>
      <p:sp>
        <p:nvSpPr>
          <p:cNvPr id="53" name="TextBox 203"/>
          <p:cNvSpPr txBox="1"/>
          <p:nvPr/>
        </p:nvSpPr>
        <p:spPr>
          <a:xfrm>
            <a:off x="14022192" y="8898301"/>
            <a:ext cx="663880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111340"/>
                </a:solidFill>
                <a:latin typeface="+mn-lt"/>
                <a:ea typeface="+mn-ea"/>
                <a:cs typeface="+mn-cs"/>
                <a:sym typeface="Helvetica"/>
              </a:defRPr>
            </a:lvl1pPr>
          </a:lstStyle>
          <a:p>
            <a:pPr/>
            <a:r>
              <a:t>The Team</a:t>
            </a:r>
          </a:p>
        </p:txBody>
      </p:sp>
      <p:sp>
        <p:nvSpPr>
          <p:cNvPr id="54" name="TextBox 204"/>
          <p:cNvSpPr txBox="1"/>
          <p:nvPr/>
        </p:nvSpPr>
        <p:spPr>
          <a:xfrm>
            <a:off x="14024097" y="9552644"/>
            <a:ext cx="6638805" cy="984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latin typeface="+mn-lt"/>
                <a:ea typeface="+mn-ea"/>
                <a:cs typeface="+mn-cs"/>
                <a:sym typeface="Helvetica"/>
              </a:defRPr>
            </a:lvl1pPr>
          </a:lstStyle>
          <a:p>
            <a:pPr/>
            <a:r>
              <a:t>Daniel Froom, Demi Oyebanji, Anna Toaze, and Suleiman Abdul Samad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Freeform: Shape 2"/>
          <p:cNvSpPr/>
          <p:nvPr/>
        </p:nvSpPr>
        <p:spPr>
          <a:xfrm>
            <a:off x="0" y="2408"/>
            <a:ext cx="24377651" cy="13711183"/>
          </a:xfrm>
          <a:prstGeom prst="rect">
            <a:avLst/>
          </a:prstGeom>
          <a:solidFill>
            <a:srgbClr val="110044"/>
          </a:solidFill>
          <a:ln w="12700">
            <a:miter lim="400000"/>
          </a:ln>
        </p:spPr>
        <p:txBody>
          <a:bodyPr lIns="45719" rIns="45719" anchor="ctr"/>
          <a:lstStyle/>
          <a:p>
            <a:pPr algn="ctr">
              <a:defRPr sz="1800">
                <a:latin typeface="+mn-lt"/>
                <a:ea typeface="+mn-ea"/>
                <a:cs typeface="+mn-cs"/>
                <a:sym typeface="Helvetica"/>
              </a:defRPr>
            </a:pPr>
          </a:p>
        </p:txBody>
      </p:sp>
      <p:sp>
        <p:nvSpPr>
          <p:cNvPr id="57" name="Freeform: Shape 3"/>
          <p:cNvSpPr/>
          <p:nvPr/>
        </p:nvSpPr>
        <p:spPr>
          <a:xfrm>
            <a:off x="0" y="10178035"/>
            <a:ext cx="24377651" cy="3535554"/>
          </a:xfrm>
          <a:prstGeom prst="rect">
            <a:avLst/>
          </a:prstGeom>
          <a:solidFill>
            <a:srgbClr val="2F77EE"/>
          </a:solidFill>
          <a:ln w="12700">
            <a:miter lim="400000"/>
          </a:ln>
        </p:spPr>
        <p:txBody>
          <a:bodyPr lIns="45719" rIns="45719" anchor="ctr"/>
          <a:lstStyle/>
          <a:p>
            <a:pPr algn="ctr">
              <a:defRPr sz="1800">
                <a:latin typeface="+mn-lt"/>
                <a:ea typeface="+mn-ea"/>
                <a:cs typeface="+mn-cs"/>
                <a:sym typeface="Helvetica"/>
              </a:defRPr>
            </a:pPr>
          </a:p>
        </p:txBody>
      </p:sp>
      <p:sp>
        <p:nvSpPr>
          <p:cNvPr id="58" name="Freeform: Shape 494"/>
          <p:cNvSpPr/>
          <p:nvPr/>
        </p:nvSpPr>
        <p:spPr>
          <a:xfrm>
            <a:off x="1679327" y="10693790"/>
            <a:ext cx="841009" cy="1051449"/>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2098" y="20832"/>
                </a:moveTo>
                <a:lnTo>
                  <a:pt x="4082" y="20832"/>
                </a:lnTo>
                <a:cubicBezTo>
                  <a:pt x="4271" y="20832"/>
                  <a:pt x="4428" y="20955"/>
                  <a:pt x="4428" y="21102"/>
                </a:cubicBezTo>
                <a:cubicBezTo>
                  <a:pt x="4428" y="21273"/>
                  <a:pt x="4271" y="21395"/>
                  <a:pt x="4082" y="21395"/>
                </a:cubicBezTo>
                <a:lnTo>
                  <a:pt x="2098" y="21395"/>
                </a:lnTo>
                <a:cubicBezTo>
                  <a:pt x="1909" y="21395"/>
                  <a:pt x="1720" y="21273"/>
                  <a:pt x="1720" y="21102"/>
                </a:cubicBezTo>
                <a:cubicBezTo>
                  <a:pt x="1720" y="20955"/>
                  <a:pt x="1909" y="20832"/>
                  <a:pt x="2098" y="20832"/>
                </a:cubicBezTo>
                <a:close/>
                <a:moveTo>
                  <a:pt x="3019" y="18375"/>
                </a:moveTo>
                <a:lnTo>
                  <a:pt x="3767" y="18375"/>
                </a:lnTo>
                <a:cubicBezTo>
                  <a:pt x="3954" y="18375"/>
                  <a:pt x="4110" y="18522"/>
                  <a:pt x="4110" y="18669"/>
                </a:cubicBezTo>
                <a:cubicBezTo>
                  <a:pt x="4110" y="18816"/>
                  <a:pt x="3954" y="18938"/>
                  <a:pt x="3767" y="18938"/>
                </a:cubicBezTo>
                <a:lnTo>
                  <a:pt x="3019" y="18938"/>
                </a:lnTo>
                <a:cubicBezTo>
                  <a:pt x="2832" y="18938"/>
                  <a:pt x="2676" y="18816"/>
                  <a:pt x="2676" y="18669"/>
                </a:cubicBezTo>
                <a:cubicBezTo>
                  <a:pt x="2676" y="18522"/>
                  <a:pt x="2832" y="18375"/>
                  <a:pt x="3019" y="18375"/>
                </a:cubicBezTo>
                <a:close/>
                <a:moveTo>
                  <a:pt x="3213" y="17173"/>
                </a:moveTo>
                <a:lnTo>
                  <a:pt x="4974" y="17173"/>
                </a:lnTo>
                <a:cubicBezTo>
                  <a:pt x="5163" y="17173"/>
                  <a:pt x="5320" y="17270"/>
                  <a:pt x="5320" y="17441"/>
                </a:cubicBezTo>
                <a:cubicBezTo>
                  <a:pt x="5320" y="17588"/>
                  <a:pt x="5163" y="17710"/>
                  <a:pt x="4974" y="17710"/>
                </a:cubicBezTo>
                <a:lnTo>
                  <a:pt x="3213" y="17710"/>
                </a:lnTo>
                <a:cubicBezTo>
                  <a:pt x="3025" y="17710"/>
                  <a:pt x="2867" y="17588"/>
                  <a:pt x="2867" y="17441"/>
                </a:cubicBezTo>
                <a:cubicBezTo>
                  <a:pt x="2867" y="17270"/>
                  <a:pt x="3025" y="17173"/>
                  <a:pt x="3213" y="17173"/>
                </a:cubicBezTo>
                <a:close/>
                <a:moveTo>
                  <a:pt x="3815" y="15944"/>
                </a:moveTo>
                <a:lnTo>
                  <a:pt x="4500" y="15944"/>
                </a:lnTo>
                <a:cubicBezTo>
                  <a:pt x="4687" y="15944"/>
                  <a:pt x="4843" y="16066"/>
                  <a:pt x="4843" y="16213"/>
                </a:cubicBezTo>
                <a:cubicBezTo>
                  <a:pt x="4843" y="16360"/>
                  <a:pt x="4687" y="16507"/>
                  <a:pt x="4500" y="16507"/>
                </a:cubicBezTo>
                <a:lnTo>
                  <a:pt x="3815" y="16507"/>
                </a:lnTo>
                <a:cubicBezTo>
                  <a:pt x="3628" y="16507"/>
                  <a:pt x="3473" y="16360"/>
                  <a:pt x="3473" y="16213"/>
                </a:cubicBezTo>
                <a:cubicBezTo>
                  <a:pt x="3473" y="16066"/>
                  <a:pt x="3628" y="15944"/>
                  <a:pt x="3815" y="15944"/>
                </a:cubicBezTo>
                <a:close/>
                <a:moveTo>
                  <a:pt x="3468" y="14716"/>
                </a:moveTo>
                <a:lnTo>
                  <a:pt x="5293" y="14716"/>
                </a:lnTo>
                <a:cubicBezTo>
                  <a:pt x="5482" y="14716"/>
                  <a:pt x="5639" y="14838"/>
                  <a:pt x="5639" y="14984"/>
                </a:cubicBezTo>
                <a:cubicBezTo>
                  <a:pt x="5639" y="15131"/>
                  <a:pt x="5482" y="15253"/>
                  <a:pt x="5293" y="15253"/>
                </a:cubicBezTo>
                <a:lnTo>
                  <a:pt x="3468" y="15253"/>
                </a:lnTo>
                <a:cubicBezTo>
                  <a:pt x="3280" y="15253"/>
                  <a:pt x="3122" y="15131"/>
                  <a:pt x="3122" y="14984"/>
                </a:cubicBezTo>
                <a:cubicBezTo>
                  <a:pt x="3122" y="14838"/>
                  <a:pt x="3280" y="14716"/>
                  <a:pt x="3468" y="14716"/>
                </a:cubicBezTo>
                <a:close/>
                <a:moveTo>
                  <a:pt x="3212" y="13487"/>
                </a:moveTo>
                <a:lnTo>
                  <a:pt x="4498" y="13487"/>
                </a:lnTo>
                <a:cubicBezTo>
                  <a:pt x="4718" y="13487"/>
                  <a:pt x="4874" y="13609"/>
                  <a:pt x="4874" y="13756"/>
                </a:cubicBezTo>
                <a:cubicBezTo>
                  <a:pt x="4874" y="13903"/>
                  <a:pt x="4718" y="14025"/>
                  <a:pt x="4498" y="14025"/>
                </a:cubicBezTo>
                <a:lnTo>
                  <a:pt x="3212" y="14025"/>
                </a:lnTo>
                <a:cubicBezTo>
                  <a:pt x="3024" y="14025"/>
                  <a:pt x="2867" y="13903"/>
                  <a:pt x="2867" y="13756"/>
                </a:cubicBezTo>
                <a:cubicBezTo>
                  <a:pt x="2867" y="13609"/>
                  <a:pt x="3024" y="13487"/>
                  <a:pt x="3212" y="13487"/>
                </a:cubicBezTo>
                <a:close/>
                <a:moveTo>
                  <a:pt x="2223" y="11030"/>
                </a:moveTo>
                <a:lnTo>
                  <a:pt x="3002" y="11030"/>
                </a:lnTo>
                <a:cubicBezTo>
                  <a:pt x="3189" y="11030"/>
                  <a:pt x="3345" y="11152"/>
                  <a:pt x="3345" y="11299"/>
                </a:cubicBezTo>
                <a:cubicBezTo>
                  <a:pt x="3345" y="11446"/>
                  <a:pt x="3189" y="11568"/>
                  <a:pt x="3002" y="11568"/>
                </a:cubicBezTo>
                <a:lnTo>
                  <a:pt x="2223" y="11568"/>
                </a:lnTo>
                <a:cubicBezTo>
                  <a:pt x="2004" y="11568"/>
                  <a:pt x="1880" y="11446"/>
                  <a:pt x="1880" y="11299"/>
                </a:cubicBezTo>
                <a:cubicBezTo>
                  <a:pt x="1880" y="11152"/>
                  <a:pt x="2004" y="11030"/>
                  <a:pt x="2223" y="11030"/>
                </a:cubicBezTo>
                <a:close/>
                <a:moveTo>
                  <a:pt x="662" y="8599"/>
                </a:moveTo>
                <a:lnTo>
                  <a:pt x="1695" y="8599"/>
                </a:lnTo>
                <a:cubicBezTo>
                  <a:pt x="1883" y="8599"/>
                  <a:pt x="2039" y="8697"/>
                  <a:pt x="2039" y="8843"/>
                </a:cubicBezTo>
                <a:cubicBezTo>
                  <a:pt x="2039" y="9014"/>
                  <a:pt x="1883" y="9136"/>
                  <a:pt x="1695" y="9136"/>
                </a:cubicBezTo>
                <a:lnTo>
                  <a:pt x="662" y="9136"/>
                </a:lnTo>
                <a:cubicBezTo>
                  <a:pt x="474" y="9136"/>
                  <a:pt x="287" y="9014"/>
                  <a:pt x="287" y="8843"/>
                </a:cubicBezTo>
                <a:cubicBezTo>
                  <a:pt x="287" y="8697"/>
                  <a:pt x="474" y="8599"/>
                  <a:pt x="662" y="8599"/>
                </a:cubicBezTo>
                <a:close/>
                <a:moveTo>
                  <a:pt x="344" y="6142"/>
                </a:moveTo>
                <a:lnTo>
                  <a:pt x="1472" y="6142"/>
                </a:lnTo>
                <a:cubicBezTo>
                  <a:pt x="1659" y="6142"/>
                  <a:pt x="1816" y="6264"/>
                  <a:pt x="1816" y="6411"/>
                </a:cubicBezTo>
                <a:cubicBezTo>
                  <a:pt x="1816" y="6557"/>
                  <a:pt x="1659" y="6680"/>
                  <a:pt x="1472" y="6680"/>
                </a:cubicBezTo>
                <a:lnTo>
                  <a:pt x="344" y="6680"/>
                </a:lnTo>
                <a:cubicBezTo>
                  <a:pt x="157" y="6680"/>
                  <a:pt x="0" y="6557"/>
                  <a:pt x="0" y="6411"/>
                </a:cubicBezTo>
                <a:cubicBezTo>
                  <a:pt x="0" y="6264"/>
                  <a:pt x="157" y="6142"/>
                  <a:pt x="344" y="6142"/>
                </a:cubicBezTo>
                <a:close/>
                <a:moveTo>
                  <a:pt x="3405" y="4914"/>
                </a:moveTo>
                <a:lnTo>
                  <a:pt x="5643" y="4914"/>
                </a:lnTo>
                <a:cubicBezTo>
                  <a:pt x="5864" y="4914"/>
                  <a:pt x="6021" y="5036"/>
                  <a:pt x="6021" y="5182"/>
                </a:cubicBezTo>
                <a:cubicBezTo>
                  <a:pt x="6021" y="5353"/>
                  <a:pt x="5864" y="5451"/>
                  <a:pt x="5643" y="5451"/>
                </a:cubicBezTo>
                <a:lnTo>
                  <a:pt x="3405" y="5451"/>
                </a:lnTo>
                <a:cubicBezTo>
                  <a:pt x="3216" y="5451"/>
                  <a:pt x="3027" y="5353"/>
                  <a:pt x="3027" y="5182"/>
                </a:cubicBezTo>
                <a:cubicBezTo>
                  <a:pt x="3027" y="5036"/>
                  <a:pt x="3216" y="4914"/>
                  <a:pt x="3405" y="4914"/>
                </a:cubicBezTo>
                <a:close/>
                <a:moveTo>
                  <a:pt x="727" y="4914"/>
                </a:moveTo>
                <a:lnTo>
                  <a:pt x="2235" y="4914"/>
                </a:lnTo>
                <a:cubicBezTo>
                  <a:pt x="2424" y="4914"/>
                  <a:pt x="2581" y="5036"/>
                  <a:pt x="2581" y="5182"/>
                </a:cubicBezTo>
                <a:cubicBezTo>
                  <a:pt x="2581" y="5353"/>
                  <a:pt x="2424" y="5451"/>
                  <a:pt x="2235" y="5451"/>
                </a:cubicBezTo>
                <a:lnTo>
                  <a:pt x="727" y="5451"/>
                </a:lnTo>
                <a:cubicBezTo>
                  <a:pt x="539" y="5451"/>
                  <a:pt x="351" y="5353"/>
                  <a:pt x="351" y="5182"/>
                </a:cubicBezTo>
                <a:cubicBezTo>
                  <a:pt x="351" y="5036"/>
                  <a:pt x="539" y="4914"/>
                  <a:pt x="727" y="4914"/>
                </a:cubicBezTo>
                <a:close/>
                <a:moveTo>
                  <a:pt x="1334" y="3685"/>
                </a:moveTo>
                <a:lnTo>
                  <a:pt x="3381" y="3685"/>
                </a:lnTo>
                <a:cubicBezTo>
                  <a:pt x="3570" y="3685"/>
                  <a:pt x="3728" y="3807"/>
                  <a:pt x="3728" y="3954"/>
                </a:cubicBezTo>
                <a:cubicBezTo>
                  <a:pt x="3728" y="4101"/>
                  <a:pt x="3570" y="4223"/>
                  <a:pt x="3381" y="4223"/>
                </a:cubicBezTo>
                <a:lnTo>
                  <a:pt x="1334" y="4223"/>
                </a:lnTo>
                <a:cubicBezTo>
                  <a:pt x="1145" y="4223"/>
                  <a:pt x="988" y="4101"/>
                  <a:pt x="988" y="3954"/>
                </a:cubicBezTo>
                <a:cubicBezTo>
                  <a:pt x="988" y="3807"/>
                  <a:pt x="1145" y="3685"/>
                  <a:pt x="1334" y="3685"/>
                </a:cubicBezTo>
                <a:close/>
                <a:moveTo>
                  <a:pt x="17051" y="3454"/>
                </a:moveTo>
                <a:cubicBezTo>
                  <a:pt x="16987" y="3658"/>
                  <a:pt x="16892" y="3863"/>
                  <a:pt x="16796" y="4041"/>
                </a:cubicBezTo>
                <a:cubicBezTo>
                  <a:pt x="16796" y="4067"/>
                  <a:pt x="16796" y="4093"/>
                  <a:pt x="16765" y="4093"/>
                </a:cubicBezTo>
                <a:cubicBezTo>
                  <a:pt x="16542" y="4553"/>
                  <a:pt x="16287" y="4962"/>
                  <a:pt x="16001" y="5319"/>
                </a:cubicBezTo>
                <a:cubicBezTo>
                  <a:pt x="15969" y="5345"/>
                  <a:pt x="15938" y="5371"/>
                  <a:pt x="15906" y="5396"/>
                </a:cubicBezTo>
                <a:cubicBezTo>
                  <a:pt x="13329" y="8335"/>
                  <a:pt x="8398" y="8361"/>
                  <a:pt x="8335" y="8361"/>
                </a:cubicBezTo>
                <a:lnTo>
                  <a:pt x="8271" y="8361"/>
                </a:lnTo>
                <a:cubicBezTo>
                  <a:pt x="8239" y="8361"/>
                  <a:pt x="8239" y="8361"/>
                  <a:pt x="8207" y="8361"/>
                </a:cubicBezTo>
                <a:lnTo>
                  <a:pt x="8176" y="8335"/>
                </a:lnTo>
                <a:lnTo>
                  <a:pt x="8144" y="8335"/>
                </a:lnTo>
                <a:cubicBezTo>
                  <a:pt x="8144" y="8310"/>
                  <a:pt x="8112" y="8310"/>
                  <a:pt x="8112" y="8284"/>
                </a:cubicBezTo>
                <a:lnTo>
                  <a:pt x="8080" y="8284"/>
                </a:lnTo>
                <a:cubicBezTo>
                  <a:pt x="8080" y="8284"/>
                  <a:pt x="8080" y="8259"/>
                  <a:pt x="8048" y="8259"/>
                </a:cubicBezTo>
                <a:cubicBezTo>
                  <a:pt x="8017" y="8233"/>
                  <a:pt x="8017" y="8207"/>
                  <a:pt x="8017" y="8207"/>
                </a:cubicBezTo>
                <a:cubicBezTo>
                  <a:pt x="8017" y="8207"/>
                  <a:pt x="8017" y="8207"/>
                  <a:pt x="8017" y="8182"/>
                </a:cubicBezTo>
                <a:cubicBezTo>
                  <a:pt x="7985" y="8156"/>
                  <a:pt x="7985" y="8131"/>
                  <a:pt x="7985" y="8131"/>
                </a:cubicBezTo>
                <a:cubicBezTo>
                  <a:pt x="7921" y="7671"/>
                  <a:pt x="7285" y="7083"/>
                  <a:pt x="6585" y="6853"/>
                </a:cubicBezTo>
                <a:cubicBezTo>
                  <a:pt x="6203" y="6725"/>
                  <a:pt x="5662" y="6597"/>
                  <a:pt x="5153" y="6904"/>
                </a:cubicBezTo>
                <a:cubicBezTo>
                  <a:pt x="4358" y="7364"/>
                  <a:pt x="4295" y="8131"/>
                  <a:pt x="4517" y="8770"/>
                </a:cubicBezTo>
                <a:lnTo>
                  <a:pt x="4517" y="8795"/>
                </a:lnTo>
                <a:cubicBezTo>
                  <a:pt x="4613" y="9051"/>
                  <a:pt x="4708" y="9255"/>
                  <a:pt x="4835" y="9409"/>
                </a:cubicBezTo>
                <a:lnTo>
                  <a:pt x="5949" y="10763"/>
                </a:lnTo>
                <a:cubicBezTo>
                  <a:pt x="6044" y="10917"/>
                  <a:pt x="6140" y="11019"/>
                  <a:pt x="6235" y="11096"/>
                </a:cubicBezTo>
                <a:cubicBezTo>
                  <a:pt x="6267" y="11096"/>
                  <a:pt x="6299" y="11147"/>
                  <a:pt x="6299" y="11172"/>
                </a:cubicBezTo>
                <a:cubicBezTo>
                  <a:pt x="6585" y="11428"/>
                  <a:pt x="6840" y="11402"/>
                  <a:pt x="7571" y="11300"/>
                </a:cubicBezTo>
                <a:lnTo>
                  <a:pt x="7889" y="11274"/>
                </a:lnTo>
                <a:cubicBezTo>
                  <a:pt x="7985" y="11274"/>
                  <a:pt x="8112" y="11300"/>
                  <a:pt x="8176" y="11351"/>
                </a:cubicBezTo>
                <a:cubicBezTo>
                  <a:pt x="8271" y="11428"/>
                  <a:pt x="8303" y="11504"/>
                  <a:pt x="8303" y="11607"/>
                </a:cubicBezTo>
                <a:cubicBezTo>
                  <a:pt x="8303" y="11632"/>
                  <a:pt x="7826" y="14035"/>
                  <a:pt x="9130" y="16003"/>
                </a:cubicBezTo>
                <a:cubicBezTo>
                  <a:pt x="10180" y="17434"/>
                  <a:pt x="12152" y="18354"/>
                  <a:pt x="14283" y="18354"/>
                </a:cubicBezTo>
                <a:lnTo>
                  <a:pt x="18005" y="18354"/>
                </a:lnTo>
                <a:cubicBezTo>
                  <a:pt x="18133" y="18354"/>
                  <a:pt x="18260" y="18277"/>
                  <a:pt x="18260" y="18150"/>
                </a:cubicBezTo>
                <a:lnTo>
                  <a:pt x="18101" y="17025"/>
                </a:lnTo>
                <a:cubicBezTo>
                  <a:pt x="18005" y="16156"/>
                  <a:pt x="18292" y="15722"/>
                  <a:pt x="18514" y="15492"/>
                </a:cubicBezTo>
                <a:cubicBezTo>
                  <a:pt x="18387" y="15415"/>
                  <a:pt x="18228" y="15338"/>
                  <a:pt x="18069" y="15262"/>
                </a:cubicBezTo>
                <a:cubicBezTo>
                  <a:pt x="17942" y="15262"/>
                  <a:pt x="17783" y="15262"/>
                  <a:pt x="17624" y="15262"/>
                </a:cubicBezTo>
                <a:lnTo>
                  <a:pt x="17305" y="15262"/>
                </a:lnTo>
                <a:cubicBezTo>
                  <a:pt x="17115" y="15262"/>
                  <a:pt x="16956" y="15134"/>
                  <a:pt x="16956" y="14980"/>
                </a:cubicBezTo>
                <a:cubicBezTo>
                  <a:pt x="16956" y="14827"/>
                  <a:pt x="17115" y="14699"/>
                  <a:pt x="17305" y="14699"/>
                </a:cubicBezTo>
                <a:lnTo>
                  <a:pt x="17465" y="14699"/>
                </a:lnTo>
                <a:cubicBezTo>
                  <a:pt x="18101" y="14699"/>
                  <a:pt x="18323" y="14699"/>
                  <a:pt x="18991" y="14571"/>
                </a:cubicBezTo>
                <a:cubicBezTo>
                  <a:pt x="18705" y="14188"/>
                  <a:pt x="18451" y="13805"/>
                  <a:pt x="18292" y="13345"/>
                </a:cubicBezTo>
                <a:cubicBezTo>
                  <a:pt x="18228" y="13166"/>
                  <a:pt x="18355" y="13012"/>
                  <a:pt x="18514" y="12885"/>
                </a:cubicBezTo>
                <a:lnTo>
                  <a:pt x="20773" y="11581"/>
                </a:lnTo>
                <a:cubicBezTo>
                  <a:pt x="20773" y="11581"/>
                  <a:pt x="20773" y="11581"/>
                  <a:pt x="20773" y="11556"/>
                </a:cubicBezTo>
                <a:cubicBezTo>
                  <a:pt x="20582" y="11351"/>
                  <a:pt x="20359" y="11121"/>
                  <a:pt x="20137" y="10917"/>
                </a:cubicBezTo>
                <a:cubicBezTo>
                  <a:pt x="19341" y="10124"/>
                  <a:pt x="18419" y="9255"/>
                  <a:pt x="18260" y="7032"/>
                </a:cubicBezTo>
                <a:lnTo>
                  <a:pt x="18260" y="6853"/>
                </a:lnTo>
                <a:cubicBezTo>
                  <a:pt x="18228" y="5677"/>
                  <a:pt x="17814" y="4502"/>
                  <a:pt x="17051" y="3454"/>
                </a:cubicBezTo>
                <a:close/>
                <a:moveTo>
                  <a:pt x="10243" y="2457"/>
                </a:moveTo>
                <a:lnTo>
                  <a:pt x="16828" y="2457"/>
                </a:lnTo>
                <a:cubicBezTo>
                  <a:pt x="16860" y="2457"/>
                  <a:pt x="16860" y="2457"/>
                  <a:pt x="16892" y="2457"/>
                </a:cubicBezTo>
                <a:cubicBezTo>
                  <a:pt x="16987" y="2457"/>
                  <a:pt x="17146" y="2482"/>
                  <a:pt x="17178" y="2585"/>
                </a:cubicBezTo>
                <a:lnTo>
                  <a:pt x="17305" y="2712"/>
                </a:lnTo>
                <a:cubicBezTo>
                  <a:pt x="18355" y="3939"/>
                  <a:pt x="18960" y="5371"/>
                  <a:pt x="18991" y="6853"/>
                </a:cubicBezTo>
                <a:lnTo>
                  <a:pt x="18991" y="7032"/>
                </a:lnTo>
                <a:cubicBezTo>
                  <a:pt x="19119" y="9051"/>
                  <a:pt x="19882" y="9792"/>
                  <a:pt x="20677" y="10533"/>
                </a:cubicBezTo>
                <a:cubicBezTo>
                  <a:pt x="20932" y="10763"/>
                  <a:pt x="21155" y="10993"/>
                  <a:pt x="21409" y="11274"/>
                </a:cubicBezTo>
                <a:cubicBezTo>
                  <a:pt x="21600" y="11504"/>
                  <a:pt x="21505" y="11862"/>
                  <a:pt x="21186" y="12041"/>
                </a:cubicBezTo>
                <a:lnTo>
                  <a:pt x="19023" y="13294"/>
                </a:lnTo>
                <a:cubicBezTo>
                  <a:pt x="19182" y="13728"/>
                  <a:pt x="19469" y="14111"/>
                  <a:pt x="19755" y="14495"/>
                </a:cubicBezTo>
                <a:lnTo>
                  <a:pt x="19819" y="14623"/>
                </a:lnTo>
                <a:cubicBezTo>
                  <a:pt x="19882" y="14674"/>
                  <a:pt x="19882" y="14776"/>
                  <a:pt x="19850" y="14878"/>
                </a:cubicBezTo>
                <a:cubicBezTo>
                  <a:pt x="19819" y="14955"/>
                  <a:pt x="19723" y="15006"/>
                  <a:pt x="19596" y="15032"/>
                </a:cubicBezTo>
                <a:cubicBezTo>
                  <a:pt x="19405" y="15083"/>
                  <a:pt x="19246" y="15108"/>
                  <a:pt x="19087" y="15134"/>
                </a:cubicBezTo>
                <a:cubicBezTo>
                  <a:pt x="19278" y="15287"/>
                  <a:pt x="19278" y="15389"/>
                  <a:pt x="19278" y="15440"/>
                </a:cubicBezTo>
                <a:cubicBezTo>
                  <a:pt x="19278" y="15568"/>
                  <a:pt x="19182" y="15670"/>
                  <a:pt x="19119" y="15773"/>
                </a:cubicBezTo>
                <a:cubicBezTo>
                  <a:pt x="18991" y="15952"/>
                  <a:pt x="18737" y="16258"/>
                  <a:pt x="18801" y="16974"/>
                </a:cubicBezTo>
                <a:lnTo>
                  <a:pt x="18991" y="18099"/>
                </a:lnTo>
                <a:cubicBezTo>
                  <a:pt x="18991" y="18124"/>
                  <a:pt x="18991" y="18124"/>
                  <a:pt x="18991" y="18150"/>
                </a:cubicBezTo>
                <a:cubicBezTo>
                  <a:pt x="18991" y="18584"/>
                  <a:pt x="18546" y="18942"/>
                  <a:pt x="18005" y="18942"/>
                </a:cubicBezTo>
                <a:lnTo>
                  <a:pt x="14283" y="18942"/>
                </a:lnTo>
                <a:cubicBezTo>
                  <a:pt x="13679" y="18942"/>
                  <a:pt x="13075" y="18865"/>
                  <a:pt x="12502" y="18737"/>
                </a:cubicBezTo>
                <a:cubicBezTo>
                  <a:pt x="12184" y="19044"/>
                  <a:pt x="11389" y="19913"/>
                  <a:pt x="11389" y="21319"/>
                </a:cubicBezTo>
                <a:cubicBezTo>
                  <a:pt x="11357" y="21498"/>
                  <a:pt x="11198" y="21600"/>
                  <a:pt x="11007" y="21600"/>
                </a:cubicBezTo>
                <a:cubicBezTo>
                  <a:pt x="10848" y="21600"/>
                  <a:pt x="10689" y="21523"/>
                  <a:pt x="10657" y="21396"/>
                </a:cubicBezTo>
                <a:lnTo>
                  <a:pt x="5662" y="21396"/>
                </a:lnTo>
                <a:cubicBezTo>
                  <a:pt x="5472" y="21396"/>
                  <a:pt x="5313" y="21268"/>
                  <a:pt x="5313" y="21089"/>
                </a:cubicBezTo>
                <a:cubicBezTo>
                  <a:pt x="5313" y="20935"/>
                  <a:pt x="5472" y="20808"/>
                  <a:pt x="5662" y="20808"/>
                </a:cubicBezTo>
                <a:lnTo>
                  <a:pt x="10689" y="20808"/>
                </a:lnTo>
                <a:cubicBezTo>
                  <a:pt x="10720" y="20578"/>
                  <a:pt x="10784" y="20373"/>
                  <a:pt x="10848" y="20169"/>
                </a:cubicBezTo>
                <a:lnTo>
                  <a:pt x="2640" y="20169"/>
                </a:lnTo>
                <a:cubicBezTo>
                  <a:pt x="2418" y="20169"/>
                  <a:pt x="2290" y="20041"/>
                  <a:pt x="2290" y="19888"/>
                </a:cubicBezTo>
                <a:cubicBezTo>
                  <a:pt x="2290" y="19709"/>
                  <a:pt x="2418" y="19606"/>
                  <a:pt x="2640" y="19606"/>
                </a:cubicBezTo>
                <a:lnTo>
                  <a:pt x="11039" y="19606"/>
                </a:lnTo>
                <a:cubicBezTo>
                  <a:pt x="11166" y="19351"/>
                  <a:pt x="11293" y="19121"/>
                  <a:pt x="11452" y="18942"/>
                </a:cubicBezTo>
                <a:lnTo>
                  <a:pt x="4994" y="18942"/>
                </a:lnTo>
                <a:cubicBezTo>
                  <a:pt x="4772" y="18942"/>
                  <a:pt x="4645" y="18814"/>
                  <a:pt x="4645" y="18661"/>
                </a:cubicBezTo>
                <a:cubicBezTo>
                  <a:pt x="4645" y="18507"/>
                  <a:pt x="4772" y="18354"/>
                  <a:pt x="4994" y="18354"/>
                </a:cubicBezTo>
                <a:lnTo>
                  <a:pt x="11293" y="18354"/>
                </a:lnTo>
                <a:cubicBezTo>
                  <a:pt x="10848" y="18175"/>
                  <a:pt x="10434" y="17971"/>
                  <a:pt x="10052" y="17715"/>
                </a:cubicBezTo>
                <a:lnTo>
                  <a:pt x="6490" y="17715"/>
                </a:lnTo>
                <a:cubicBezTo>
                  <a:pt x="6299" y="17715"/>
                  <a:pt x="6140" y="17587"/>
                  <a:pt x="6140" y="17434"/>
                </a:cubicBezTo>
                <a:cubicBezTo>
                  <a:pt x="6140" y="17255"/>
                  <a:pt x="6299" y="17153"/>
                  <a:pt x="6490" y="17153"/>
                </a:cubicBezTo>
                <a:lnTo>
                  <a:pt x="9321" y="17153"/>
                </a:lnTo>
                <a:cubicBezTo>
                  <a:pt x="9066" y="16948"/>
                  <a:pt x="8875" y="16718"/>
                  <a:pt x="8685" y="16514"/>
                </a:cubicBezTo>
                <a:lnTo>
                  <a:pt x="5662" y="16514"/>
                </a:lnTo>
                <a:cubicBezTo>
                  <a:pt x="5472" y="16514"/>
                  <a:pt x="5281" y="16361"/>
                  <a:pt x="5281" y="16207"/>
                </a:cubicBezTo>
                <a:cubicBezTo>
                  <a:pt x="5281" y="16054"/>
                  <a:pt x="5472" y="15926"/>
                  <a:pt x="5662" y="15926"/>
                </a:cubicBezTo>
                <a:lnTo>
                  <a:pt x="8303" y="15926"/>
                </a:lnTo>
                <a:cubicBezTo>
                  <a:pt x="8144" y="15696"/>
                  <a:pt x="8017" y="15492"/>
                  <a:pt x="7953" y="15236"/>
                </a:cubicBezTo>
                <a:cubicBezTo>
                  <a:pt x="7921" y="15262"/>
                  <a:pt x="7889" y="15262"/>
                  <a:pt x="7857" y="15262"/>
                </a:cubicBezTo>
                <a:lnTo>
                  <a:pt x="6490" y="15262"/>
                </a:lnTo>
                <a:cubicBezTo>
                  <a:pt x="6299" y="15262"/>
                  <a:pt x="6140" y="15134"/>
                  <a:pt x="6140" y="14980"/>
                </a:cubicBezTo>
                <a:cubicBezTo>
                  <a:pt x="6140" y="14827"/>
                  <a:pt x="6299" y="14699"/>
                  <a:pt x="6490" y="14699"/>
                </a:cubicBezTo>
                <a:lnTo>
                  <a:pt x="7762" y="14699"/>
                </a:lnTo>
                <a:cubicBezTo>
                  <a:pt x="7730" y="14571"/>
                  <a:pt x="7698" y="14444"/>
                  <a:pt x="7667" y="14316"/>
                </a:cubicBezTo>
                <a:lnTo>
                  <a:pt x="7667" y="14290"/>
                </a:lnTo>
                <a:cubicBezTo>
                  <a:pt x="7667" y="14214"/>
                  <a:pt x="7635" y="14111"/>
                  <a:pt x="7635" y="14035"/>
                </a:cubicBezTo>
                <a:lnTo>
                  <a:pt x="5662" y="14035"/>
                </a:lnTo>
                <a:cubicBezTo>
                  <a:pt x="5472" y="14035"/>
                  <a:pt x="5281" y="13907"/>
                  <a:pt x="5281" y="13754"/>
                </a:cubicBezTo>
                <a:cubicBezTo>
                  <a:pt x="5281" y="13600"/>
                  <a:pt x="5472" y="13472"/>
                  <a:pt x="5662" y="13472"/>
                </a:cubicBezTo>
                <a:lnTo>
                  <a:pt x="7539" y="13472"/>
                </a:lnTo>
                <a:cubicBezTo>
                  <a:pt x="7508" y="13242"/>
                  <a:pt x="7476" y="13038"/>
                  <a:pt x="7476" y="12834"/>
                </a:cubicBezTo>
                <a:lnTo>
                  <a:pt x="3467" y="12834"/>
                </a:lnTo>
                <a:cubicBezTo>
                  <a:pt x="3277" y="12834"/>
                  <a:pt x="3118" y="12706"/>
                  <a:pt x="3118" y="12527"/>
                </a:cubicBezTo>
                <a:cubicBezTo>
                  <a:pt x="3118" y="12373"/>
                  <a:pt x="3277" y="12246"/>
                  <a:pt x="3467" y="12246"/>
                </a:cubicBezTo>
                <a:lnTo>
                  <a:pt x="7476" y="12246"/>
                </a:lnTo>
                <a:cubicBezTo>
                  <a:pt x="7508" y="12118"/>
                  <a:pt x="7508" y="11990"/>
                  <a:pt x="7539" y="11888"/>
                </a:cubicBezTo>
                <a:cubicBezTo>
                  <a:pt x="6744" y="11965"/>
                  <a:pt x="6331" y="11965"/>
                  <a:pt x="5853" y="11581"/>
                </a:cubicBezTo>
                <a:lnTo>
                  <a:pt x="4167" y="11581"/>
                </a:lnTo>
                <a:cubicBezTo>
                  <a:pt x="3976" y="11581"/>
                  <a:pt x="3817" y="11453"/>
                  <a:pt x="3817" y="11300"/>
                </a:cubicBezTo>
                <a:cubicBezTo>
                  <a:pt x="3817" y="11147"/>
                  <a:pt x="3976" y="11019"/>
                  <a:pt x="4167" y="11019"/>
                </a:cubicBezTo>
                <a:lnTo>
                  <a:pt x="5313" y="11019"/>
                </a:lnTo>
                <a:lnTo>
                  <a:pt x="4772" y="10380"/>
                </a:lnTo>
                <a:lnTo>
                  <a:pt x="1209" y="10380"/>
                </a:lnTo>
                <a:cubicBezTo>
                  <a:pt x="1018" y="10380"/>
                  <a:pt x="859" y="10252"/>
                  <a:pt x="859" y="10099"/>
                </a:cubicBezTo>
                <a:cubicBezTo>
                  <a:pt x="859" y="9945"/>
                  <a:pt x="1018" y="9792"/>
                  <a:pt x="1209" y="9792"/>
                </a:cubicBezTo>
                <a:lnTo>
                  <a:pt x="4295" y="9792"/>
                </a:lnTo>
                <a:lnTo>
                  <a:pt x="4263" y="9741"/>
                </a:lnTo>
                <a:cubicBezTo>
                  <a:pt x="4136" y="9588"/>
                  <a:pt x="4008" y="9383"/>
                  <a:pt x="3913" y="9153"/>
                </a:cubicBezTo>
                <a:lnTo>
                  <a:pt x="2768" y="9153"/>
                </a:lnTo>
                <a:cubicBezTo>
                  <a:pt x="2577" y="9153"/>
                  <a:pt x="2386" y="9025"/>
                  <a:pt x="2386" y="8846"/>
                </a:cubicBezTo>
                <a:cubicBezTo>
                  <a:pt x="2386" y="8693"/>
                  <a:pt x="2577" y="8591"/>
                  <a:pt x="2768" y="8591"/>
                </a:cubicBezTo>
                <a:lnTo>
                  <a:pt x="3722" y="8591"/>
                </a:lnTo>
                <a:cubicBezTo>
                  <a:pt x="3722" y="8361"/>
                  <a:pt x="3690" y="8156"/>
                  <a:pt x="3722" y="7926"/>
                </a:cubicBezTo>
                <a:lnTo>
                  <a:pt x="382" y="7926"/>
                </a:lnTo>
                <a:cubicBezTo>
                  <a:pt x="191" y="7926"/>
                  <a:pt x="32" y="7799"/>
                  <a:pt x="32" y="7645"/>
                </a:cubicBezTo>
                <a:cubicBezTo>
                  <a:pt x="32" y="7466"/>
                  <a:pt x="191" y="7364"/>
                  <a:pt x="382" y="7364"/>
                </a:cubicBezTo>
                <a:lnTo>
                  <a:pt x="3881" y="7364"/>
                </a:lnTo>
                <a:cubicBezTo>
                  <a:pt x="3976" y="7134"/>
                  <a:pt x="4136" y="6904"/>
                  <a:pt x="4358" y="6700"/>
                </a:cubicBezTo>
                <a:lnTo>
                  <a:pt x="2640" y="6700"/>
                </a:lnTo>
                <a:cubicBezTo>
                  <a:pt x="2418" y="6700"/>
                  <a:pt x="2290" y="6572"/>
                  <a:pt x="2290" y="6418"/>
                </a:cubicBezTo>
                <a:cubicBezTo>
                  <a:pt x="2290" y="6265"/>
                  <a:pt x="2418" y="6137"/>
                  <a:pt x="2640" y="6137"/>
                </a:cubicBezTo>
                <a:lnTo>
                  <a:pt x="5885" y="6137"/>
                </a:lnTo>
                <a:cubicBezTo>
                  <a:pt x="5949" y="6137"/>
                  <a:pt x="5981" y="6137"/>
                  <a:pt x="6012" y="6137"/>
                </a:cubicBezTo>
                <a:cubicBezTo>
                  <a:pt x="6299" y="6163"/>
                  <a:pt x="6553" y="6214"/>
                  <a:pt x="6871" y="6316"/>
                </a:cubicBezTo>
                <a:cubicBezTo>
                  <a:pt x="7667" y="6597"/>
                  <a:pt x="8398" y="7211"/>
                  <a:pt x="8621" y="7799"/>
                </a:cubicBezTo>
                <a:cubicBezTo>
                  <a:pt x="9607" y="7747"/>
                  <a:pt x="12852" y="7441"/>
                  <a:pt x="14951" y="5473"/>
                </a:cubicBezTo>
                <a:lnTo>
                  <a:pt x="7189" y="5473"/>
                </a:lnTo>
                <a:cubicBezTo>
                  <a:pt x="6999" y="5473"/>
                  <a:pt x="6840" y="5371"/>
                  <a:pt x="6840" y="5192"/>
                </a:cubicBezTo>
                <a:cubicBezTo>
                  <a:pt x="6840" y="5038"/>
                  <a:pt x="6999" y="4910"/>
                  <a:pt x="7189" y="4910"/>
                </a:cubicBezTo>
                <a:lnTo>
                  <a:pt x="15460" y="4910"/>
                </a:lnTo>
                <a:cubicBezTo>
                  <a:pt x="15619" y="4706"/>
                  <a:pt x="15779" y="4476"/>
                  <a:pt x="15906" y="4246"/>
                </a:cubicBezTo>
                <a:lnTo>
                  <a:pt x="4931" y="4246"/>
                </a:lnTo>
                <a:cubicBezTo>
                  <a:pt x="4708" y="4246"/>
                  <a:pt x="4549" y="4118"/>
                  <a:pt x="4549" y="3965"/>
                </a:cubicBezTo>
                <a:cubicBezTo>
                  <a:pt x="4549" y="3811"/>
                  <a:pt x="4708" y="3684"/>
                  <a:pt x="4931" y="3684"/>
                </a:cubicBezTo>
                <a:lnTo>
                  <a:pt x="16224" y="3684"/>
                </a:lnTo>
                <a:cubicBezTo>
                  <a:pt x="16319" y="3479"/>
                  <a:pt x="16383" y="3249"/>
                  <a:pt x="16447" y="3019"/>
                </a:cubicBezTo>
                <a:lnTo>
                  <a:pt x="10243" y="3019"/>
                </a:lnTo>
                <a:cubicBezTo>
                  <a:pt x="10052" y="3019"/>
                  <a:pt x="9893" y="2891"/>
                  <a:pt x="9893" y="2738"/>
                </a:cubicBezTo>
                <a:cubicBezTo>
                  <a:pt x="9893" y="2585"/>
                  <a:pt x="10052" y="2457"/>
                  <a:pt x="10243" y="2457"/>
                </a:cubicBezTo>
                <a:close/>
                <a:moveTo>
                  <a:pt x="5668" y="2457"/>
                </a:moveTo>
                <a:lnTo>
                  <a:pt x="8700" y="2457"/>
                </a:lnTo>
                <a:cubicBezTo>
                  <a:pt x="8922" y="2457"/>
                  <a:pt x="9048" y="2579"/>
                  <a:pt x="9048" y="2726"/>
                </a:cubicBezTo>
                <a:cubicBezTo>
                  <a:pt x="9048" y="2872"/>
                  <a:pt x="8922" y="2994"/>
                  <a:pt x="8700" y="2994"/>
                </a:cubicBezTo>
                <a:lnTo>
                  <a:pt x="5668" y="2994"/>
                </a:lnTo>
                <a:cubicBezTo>
                  <a:pt x="5478" y="2994"/>
                  <a:pt x="5320" y="2872"/>
                  <a:pt x="5320" y="2726"/>
                </a:cubicBezTo>
                <a:cubicBezTo>
                  <a:pt x="5320" y="2579"/>
                  <a:pt x="5478" y="2457"/>
                  <a:pt x="5668" y="2457"/>
                </a:cubicBezTo>
                <a:close/>
                <a:moveTo>
                  <a:pt x="2067" y="2457"/>
                </a:moveTo>
                <a:lnTo>
                  <a:pt x="4146" y="2457"/>
                </a:lnTo>
                <a:cubicBezTo>
                  <a:pt x="4335" y="2457"/>
                  <a:pt x="4492" y="2579"/>
                  <a:pt x="4492" y="2726"/>
                </a:cubicBezTo>
                <a:cubicBezTo>
                  <a:pt x="4492" y="2872"/>
                  <a:pt x="4335" y="2994"/>
                  <a:pt x="4146" y="2994"/>
                </a:cubicBezTo>
                <a:lnTo>
                  <a:pt x="2067" y="2994"/>
                </a:lnTo>
                <a:cubicBezTo>
                  <a:pt x="1878" y="2994"/>
                  <a:pt x="1720" y="2872"/>
                  <a:pt x="1720" y="2726"/>
                </a:cubicBezTo>
                <a:cubicBezTo>
                  <a:pt x="1720" y="2579"/>
                  <a:pt x="1878" y="2457"/>
                  <a:pt x="2067" y="2457"/>
                </a:cubicBezTo>
                <a:close/>
                <a:moveTo>
                  <a:pt x="8728" y="1228"/>
                </a:moveTo>
                <a:lnTo>
                  <a:pt x="15517" y="1228"/>
                </a:lnTo>
                <a:cubicBezTo>
                  <a:pt x="15739" y="1228"/>
                  <a:pt x="15866" y="1375"/>
                  <a:pt x="15866" y="1522"/>
                </a:cubicBezTo>
                <a:cubicBezTo>
                  <a:pt x="15866" y="1669"/>
                  <a:pt x="15739" y="1791"/>
                  <a:pt x="15517" y="1791"/>
                </a:cubicBezTo>
                <a:lnTo>
                  <a:pt x="8728" y="1791"/>
                </a:lnTo>
                <a:cubicBezTo>
                  <a:pt x="8537" y="1791"/>
                  <a:pt x="8379" y="1669"/>
                  <a:pt x="8379" y="1522"/>
                </a:cubicBezTo>
                <a:cubicBezTo>
                  <a:pt x="8379" y="1375"/>
                  <a:pt x="8537" y="1228"/>
                  <a:pt x="8728" y="1228"/>
                </a:cubicBezTo>
                <a:close/>
                <a:moveTo>
                  <a:pt x="3406" y="1228"/>
                </a:moveTo>
                <a:lnTo>
                  <a:pt x="7171" y="1228"/>
                </a:lnTo>
                <a:cubicBezTo>
                  <a:pt x="7392" y="1228"/>
                  <a:pt x="7551" y="1375"/>
                  <a:pt x="7551" y="1522"/>
                </a:cubicBezTo>
                <a:cubicBezTo>
                  <a:pt x="7551" y="1669"/>
                  <a:pt x="7392" y="1791"/>
                  <a:pt x="7171" y="1791"/>
                </a:cubicBezTo>
                <a:lnTo>
                  <a:pt x="3406" y="1791"/>
                </a:lnTo>
                <a:cubicBezTo>
                  <a:pt x="3216" y="1791"/>
                  <a:pt x="3027" y="1669"/>
                  <a:pt x="3027" y="1522"/>
                </a:cubicBezTo>
                <a:cubicBezTo>
                  <a:pt x="3027" y="1375"/>
                  <a:pt x="3216" y="1228"/>
                  <a:pt x="3406" y="1228"/>
                </a:cubicBezTo>
                <a:close/>
                <a:moveTo>
                  <a:pt x="10255" y="0"/>
                </a:moveTo>
                <a:lnTo>
                  <a:pt x="13129" y="0"/>
                </a:lnTo>
                <a:cubicBezTo>
                  <a:pt x="13318" y="0"/>
                  <a:pt x="13476" y="122"/>
                  <a:pt x="13476" y="269"/>
                </a:cubicBezTo>
                <a:cubicBezTo>
                  <a:pt x="13476" y="441"/>
                  <a:pt x="13318" y="563"/>
                  <a:pt x="13129" y="563"/>
                </a:cubicBezTo>
                <a:lnTo>
                  <a:pt x="10255" y="563"/>
                </a:lnTo>
                <a:cubicBezTo>
                  <a:pt x="10066" y="563"/>
                  <a:pt x="9908" y="441"/>
                  <a:pt x="9908" y="269"/>
                </a:cubicBezTo>
                <a:cubicBezTo>
                  <a:pt x="9908" y="122"/>
                  <a:pt x="10066" y="0"/>
                  <a:pt x="10255" y="0"/>
                </a:cubicBezTo>
                <a:close/>
                <a:moveTo>
                  <a:pt x="5827" y="0"/>
                </a:moveTo>
                <a:lnTo>
                  <a:pt x="8605" y="0"/>
                </a:lnTo>
                <a:cubicBezTo>
                  <a:pt x="8826" y="0"/>
                  <a:pt x="8952" y="122"/>
                  <a:pt x="8952" y="269"/>
                </a:cubicBezTo>
                <a:cubicBezTo>
                  <a:pt x="8952" y="441"/>
                  <a:pt x="8826" y="563"/>
                  <a:pt x="8605" y="563"/>
                </a:cubicBezTo>
                <a:lnTo>
                  <a:pt x="5827" y="563"/>
                </a:lnTo>
                <a:cubicBezTo>
                  <a:pt x="5638" y="563"/>
                  <a:pt x="5480" y="441"/>
                  <a:pt x="5480" y="269"/>
                </a:cubicBezTo>
                <a:cubicBezTo>
                  <a:pt x="5480" y="122"/>
                  <a:pt x="5638" y="0"/>
                  <a:pt x="5827" y="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59" name="Freeform: Shape 493"/>
          <p:cNvSpPr/>
          <p:nvPr/>
        </p:nvSpPr>
        <p:spPr>
          <a:xfrm>
            <a:off x="1684310" y="7497089"/>
            <a:ext cx="832190" cy="10402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28" y="16595"/>
                </a:moveTo>
                <a:cubicBezTo>
                  <a:pt x="1614" y="17885"/>
                  <a:pt x="872" y="19562"/>
                  <a:pt x="743" y="19897"/>
                </a:cubicBezTo>
                <a:cubicBezTo>
                  <a:pt x="1001" y="20310"/>
                  <a:pt x="4488" y="21007"/>
                  <a:pt x="10784" y="21007"/>
                </a:cubicBezTo>
                <a:cubicBezTo>
                  <a:pt x="17080" y="21007"/>
                  <a:pt x="20567" y="20310"/>
                  <a:pt x="20857" y="19897"/>
                </a:cubicBezTo>
                <a:cubicBezTo>
                  <a:pt x="20728" y="19562"/>
                  <a:pt x="19986" y="17885"/>
                  <a:pt x="19340" y="16595"/>
                </a:cubicBezTo>
                <a:cubicBezTo>
                  <a:pt x="17532" y="17498"/>
                  <a:pt x="11107" y="17524"/>
                  <a:pt x="10784" y="17524"/>
                </a:cubicBezTo>
                <a:cubicBezTo>
                  <a:pt x="10461" y="17524"/>
                  <a:pt x="4068" y="17498"/>
                  <a:pt x="2228" y="16595"/>
                </a:cubicBezTo>
                <a:close/>
                <a:moveTo>
                  <a:pt x="9234" y="15124"/>
                </a:moveTo>
                <a:cubicBezTo>
                  <a:pt x="9170" y="15124"/>
                  <a:pt x="9073" y="15124"/>
                  <a:pt x="8976" y="15150"/>
                </a:cubicBezTo>
                <a:cubicBezTo>
                  <a:pt x="8943" y="15150"/>
                  <a:pt x="8879" y="15150"/>
                  <a:pt x="8814" y="15150"/>
                </a:cubicBezTo>
                <a:cubicBezTo>
                  <a:pt x="8717" y="15150"/>
                  <a:pt x="8653" y="15150"/>
                  <a:pt x="8556" y="15150"/>
                </a:cubicBezTo>
                <a:cubicBezTo>
                  <a:pt x="8524" y="15176"/>
                  <a:pt x="8427" y="15176"/>
                  <a:pt x="8362" y="15176"/>
                </a:cubicBezTo>
                <a:cubicBezTo>
                  <a:pt x="8330" y="15176"/>
                  <a:pt x="8233" y="15176"/>
                  <a:pt x="8169" y="15176"/>
                </a:cubicBezTo>
                <a:cubicBezTo>
                  <a:pt x="8104" y="15176"/>
                  <a:pt x="8039" y="15176"/>
                  <a:pt x="7975" y="15176"/>
                </a:cubicBezTo>
                <a:cubicBezTo>
                  <a:pt x="7910" y="15176"/>
                  <a:pt x="7846" y="15176"/>
                  <a:pt x="7781" y="15202"/>
                </a:cubicBezTo>
                <a:cubicBezTo>
                  <a:pt x="7749" y="15202"/>
                  <a:pt x="7717" y="15202"/>
                  <a:pt x="7684" y="15202"/>
                </a:cubicBezTo>
                <a:lnTo>
                  <a:pt x="7684" y="15743"/>
                </a:lnTo>
                <a:cubicBezTo>
                  <a:pt x="7684" y="15898"/>
                  <a:pt x="7523" y="16053"/>
                  <a:pt x="7297" y="16053"/>
                </a:cubicBezTo>
                <a:cubicBezTo>
                  <a:pt x="7103" y="16053"/>
                  <a:pt x="6942" y="15898"/>
                  <a:pt x="6942" y="15743"/>
                </a:cubicBezTo>
                <a:lnTo>
                  <a:pt x="6942" y="15253"/>
                </a:lnTo>
                <a:cubicBezTo>
                  <a:pt x="6909" y="15253"/>
                  <a:pt x="6909" y="15253"/>
                  <a:pt x="6845" y="15253"/>
                </a:cubicBezTo>
                <a:cubicBezTo>
                  <a:pt x="6813" y="15253"/>
                  <a:pt x="6748" y="15253"/>
                  <a:pt x="6651" y="15253"/>
                </a:cubicBezTo>
                <a:cubicBezTo>
                  <a:pt x="6619" y="15253"/>
                  <a:pt x="6554" y="15279"/>
                  <a:pt x="6522" y="15279"/>
                </a:cubicBezTo>
                <a:cubicBezTo>
                  <a:pt x="6457" y="15279"/>
                  <a:pt x="6393" y="15305"/>
                  <a:pt x="6328" y="15305"/>
                </a:cubicBezTo>
                <a:cubicBezTo>
                  <a:pt x="6296" y="15305"/>
                  <a:pt x="6231" y="15305"/>
                  <a:pt x="6199" y="15305"/>
                </a:cubicBezTo>
                <a:cubicBezTo>
                  <a:pt x="6135" y="15305"/>
                  <a:pt x="6070" y="15305"/>
                  <a:pt x="6005" y="15331"/>
                </a:cubicBezTo>
                <a:cubicBezTo>
                  <a:pt x="5941" y="15331"/>
                  <a:pt x="5909" y="15331"/>
                  <a:pt x="5876" y="15331"/>
                </a:cubicBezTo>
                <a:cubicBezTo>
                  <a:pt x="5812" y="15331"/>
                  <a:pt x="5747" y="15331"/>
                  <a:pt x="5683" y="15356"/>
                </a:cubicBezTo>
                <a:cubicBezTo>
                  <a:pt x="5650" y="15356"/>
                  <a:pt x="5586" y="15356"/>
                  <a:pt x="5553" y="15356"/>
                </a:cubicBezTo>
                <a:cubicBezTo>
                  <a:pt x="5489" y="15356"/>
                  <a:pt x="5424" y="15356"/>
                  <a:pt x="5392" y="15382"/>
                </a:cubicBezTo>
                <a:cubicBezTo>
                  <a:pt x="5360" y="15382"/>
                  <a:pt x="5295" y="15382"/>
                  <a:pt x="5263" y="15408"/>
                </a:cubicBezTo>
                <a:cubicBezTo>
                  <a:pt x="5231" y="15408"/>
                  <a:pt x="5166" y="15408"/>
                  <a:pt x="5101" y="15408"/>
                </a:cubicBezTo>
                <a:cubicBezTo>
                  <a:pt x="5069" y="15408"/>
                  <a:pt x="5004" y="15434"/>
                  <a:pt x="4972" y="15434"/>
                </a:cubicBezTo>
                <a:cubicBezTo>
                  <a:pt x="4940" y="15434"/>
                  <a:pt x="4875" y="15460"/>
                  <a:pt x="4811" y="15460"/>
                </a:cubicBezTo>
                <a:cubicBezTo>
                  <a:pt x="4811" y="15460"/>
                  <a:pt x="4778" y="15460"/>
                  <a:pt x="4714" y="15460"/>
                </a:cubicBezTo>
                <a:cubicBezTo>
                  <a:pt x="4649" y="15460"/>
                  <a:pt x="4617" y="15485"/>
                  <a:pt x="4585" y="15485"/>
                </a:cubicBezTo>
                <a:cubicBezTo>
                  <a:pt x="4552" y="15485"/>
                  <a:pt x="4488" y="15485"/>
                  <a:pt x="4456" y="15485"/>
                </a:cubicBezTo>
                <a:cubicBezTo>
                  <a:pt x="4423" y="15511"/>
                  <a:pt x="4359" y="15511"/>
                  <a:pt x="4326" y="15537"/>
                </a:cubicBezTo>
                <a:cubicBezTo>
                  <a:pt x="4294" y="15537"/>
                  <a:pt x="4262" y="15537"/>
                  <a:pt x="4230" y="15537"/>
                </a:cubicBezTo>
                <a:cubicBezTo>
                  <a:pt x="4197" y="15537"/>
                  <a:pt x="4165" y="15563"/>
                  <a:pt x="4100" y="15563"/>
                </a:cubicBezTo>
                <a:cubicBezTo>
                  <a:pt x="4068" y="15563"/>
                  <a:pt x="4036" y="15589"/>
                  <a:pt x="4004" y="15589"/>
                </a:cubicBezTo>
                <a:cubicBezTo>
                  <a:pt x="3971" y="15589"/>
                  <a:pt x="3939" y="15589"/>
                  <a:pt x="3907" y="15589"/>
                </a:cubicBezTo>
                <a:cubicBezTo>
                  <a:pt x="3874" y="15614"/>
                  <a:pt x="3842" y="15614"/>
                  <a:pt x="3810" y="15614"/>
                </a:cubicBezTo>
                <a:cubicBezTo>
                  <a:pt x="3745" y="15614"/>
                  <a:pt x="3713" y="15614"/>
                  <a:pt x="3713" y="15640"/>
                </a:cubicBezTo>
                <a:cubicBezTo>
                  <a:pt x="3648" y="15640"/>
                  <a:pt x="3648" y="15666"/>
                  <a:pt x="3584" y="15666"/>
                </a:cubicBezTo>
                <a:cubicBezTo>
                  <a:pt x="3584" y="15666"/>
                  <a:pt x="3552" y="15666"/>
                  <a:pt x="3487" y="15666"/>
                </a:cubicBezTo>
                <a:cubicBezTo>
                  <a:pt x="3487" y="15692"/>
                  <a:pt x="3455" y="15692"/>
                  <a:pt x="3422" y="15692"/>
                </a:cubicBezTo>
                <a:cubicBezTo>
                  <a:pt x="3390" y="15692"/>
                  <a:pt x="3358" y="15692"/>
                  <a:pt x="3326" y="15718"/>
                </a:cubicBezTo>
                <a:cubicBezTo>
                  <a:pt x="3293" y="15718"/>
                  <a:pt x="3293" y="15718"/>
                  <a:pt x="3261" y="15743"/>
                </a:cubicBezTo>
                <a:cubicBezTo>
                  <a:pt x="3229" y="15743"/>
                  <a:pt x="3196" y="15743"/>
                  <a:pt x="3196" y="15743"/>
                </a:cubicBezTo>
                <a:cubicBezTo>
                  <a:pt x="3132" y="15743"/>
                  <a:pt x="3132" y="15769"/>
                  <a:pt x="3100" y="15769"/>
                </a:cubicBezTo>
                <a:cubicBezTo>
                  <a:pt x="3100" y="15769"/>
                  <a:pt x="3067" y="15769"/>
                  <a:pt x="3035" y="15795"/>
                </a:cubicBezTo>
                <a:cubicBezTo>
                  <a:pt x="3003" y="15795"/>
                  <a:pt x="2970" y="15795"/>
                  <a:pt x="2970" y="15821"/>
                </a:cubicBezTo>
                <a:cubicBezTo>
                  <a:pt x="2938" y="15821"/>
                  <a:pt x="2938" y="15821"/>
                  <a:pt x="2906" y="15821"/>
                </a:cubicBezTo>
                <a:cubicBezTo>
                  <a:pt x="2906" y="15821"/>
                  <a:pt x="2874" y="15847"/>
                  <a:pt x="2841" y="15847"/>
                </a:cubicBezTo>
                <a:cubicBezTo>
                  <a:pt x="2809" y="15847"/>
                  <a:pt x="2809" y="15872"/>
                  <a:pt x="2777" y="15872"/>
                </a:cubicBezTo>
                <a:cubicBezTo>
                  <a:pt x="2777" y="15872"/>
                  <a:pt x="2777" y="15872"/>
                  <a:pt x="2744" y="15872"/>
                </a:cubicBezTo>
                <a:cubicBezTo>
                  <a:pt x="2744" y="15898"/>
                  <a:pt x="2712" y="15898"/>
                  <a:pt x="2680" y="15898"/>
                </a:cubicBezTo>
                <a:cubicBezTo>
                  <a:pt x="2680" y="15898"/>
                  <a:pt x="2680" y="15898"/>
                  <a:pt x="2648" y="15924"/>
                </a:cubicBezTo>
                <a:cubicBezTo>
                  <a:pt x="2648" y="15924"/>
                  <a:pt x="2615" y="15924"/>
                  <a:pt x="2615" y="15950"/>
                </a:cubicBezTo>
                <a:lnTo>
                  <a:pt x="2583" y="15950"/>
                </a:lnTo>
                <a:cubicBezTo>
                  <a:pt x="2583" y="15950"/>
                  <a:pt x="2583" y="15976"/>
                  <a:pt x="2551" y="15976"/>
                </a:cubicBezTo>
                <a:cubicBezTo>
                  <a:pt x="2518" y="15976"/>
                  <a:pt x="2518" y="16001"/>
                  <a:pt x="2486" y="16001"/>
                </a:cubicBezTo>
                <a:lnTo>
                  <a:pt x="2486" y="16027"/>
                </a:lnTo>
                <a:cubicBezTo>
                  <a:pt x="2809" y="16363"/>
                  <a:pt x="5747" y="16930"/>
                  <a:pt x="10784" y="16930"/>
                </a:cubicBezTo>
                <a:cubicBezTo>
                  <a:pt x="15821" y="16930"/>
                  <a:pt x="18759" y="16363"/>
                  <a:pt x="19114" y="16027"/>
                </a:cubicBezTo>
                <a:cubicBezTo>
                  <a:pt x="19114" y="16027"/>
                  <a:pt x="19114" y="16027"/>
                  <a:pt x="19082" y="16001"/>
                </a:cubicBezTo>
                <a:lnTo>
                  <a:pt x="19049" y="15976"/>
                </a:lnTo>
                <a:cubicBezTo>
                  <a:pt x="19017" y="15976"/>
                  <a:pt x="19017" y="15950"/>
                  <a:pt x="19017" y="15950"/>
                </a:cubicBezTo>
                <a:cubicBezTo>
                  <a:pt x="18985" y="15950"/>
                  <a:pt x="18985" y="15950"/>
                  <a:pt x="18952" y="15950"/>
                </a:cubicBezTo>
                <a:cubicBezTo>
                  <a:pt x="18952" y="15924"/>
                  <a:pt x="18952" y="15924"/>
                  <a:pt x="18920" y="15924"/>
                </a:cubicBezTo>
                <a:cubicBezTo>
                  <a:pt x="18920" y="15898"/>
                  <a:pt x="18888" y="15898"/>
                  <a:pt x="18888" y="15898"/>
                </a:cubicBezTo>
                <a:cubicBezTo>
                  <a:pt x="18856" y="15898"/>
                  <a:pt x="18856" y="15898"/>
                  <a:pt x="18856" y="15872"/>
                </a:cubicBezTo>
                <a:cubicBezTo>
                  <a:pt x="18823" y="15872"/>
                  <a:pt x="18791" y="15872"/>
                  <a:pt x="18791" y="15872"/>
                </a:cubicBezTo>
                <a:cubicBezTo>
                  <a:pt x="18759" y="15872"/>
                  <a:pt x="18726" y="15847"/>
                  <a:pt x="18726" y="15847"/>
                </a:cubicBezTo>
                <a:cubicBezTo>
                  <a:pt x="18694" y="15847"/>
                  <a:pt x="18694" y="15821"/>
                  <a:pt x="18694" y="15821"/>
                </a:cubicBezTo>
                <a:cubicBezTo>
                  <a:pt x="18662" y="15821"/>
                  <a:pt x="18630" y="15821"/>
                  <a:pt x="18597" y="15821"/>
                </a:cubicBezTo>
                <a:cubicBezTo>
                  <a:pt x="18597" y="15795"/>
                  <a:pt x="18565" y="15795"/>
                  <a:pt x="18533" y="15795"/>
                </a:cubicBezTo>
                <a:cubicBezTo>
                  <a:pt x="18533" y="15769"/>
                  <a:pt x="18500" y="15769"/>
                  <a:pt x="18468" y="15769"/>
                </a:cubicBezTo>
                <a:cubicBezTo>
                  <a:pt x="18436" y="15769"/>
                  <a:pt x="18436" y="15743"/>
                  <a:pt x="18404" y="15743"/>
                </a:cubicBezTo>
                <a:cubicBezTo>
                  <a:pt x="18371" y="15743"/>
                  <a:pt x="18339" y="15743"/>
                  <a:pt x="18339" y="15743"/>
                </a:cubicBezTo>
                <a:cubicBezTo>
                  <a:pt x="18307" y="15718"/>
                  <a:pt x="18274" y="15718"/>
                  <a:pt x="18242" y="15718"/>
                </a:cubicBezTo>
                <a:cubicBezTo>
                  <a:pt x="18242" y="15692"/>
                  <a:pt x="18178" y="15692"/>
                  <a:pt x="18145" y="15692"/>
                </a:cubicBezTo>
                <a:cubicBezTo>
                  <a:pt x="18145" y="15692"/>
                  <a:pt x="18113" y="15692"/>
                  <a:pt x="18081" y="15666"/>
                </a:cubicBezTo>
                <a:cubicBezTo>
                  <a:pt x="18048" y="15666"/>
                  <a:pt x="18016" y="15666"/>
                  <a:pt x="17984" y="15666"/>
                </a:cubicBezTo>
                <a:cubicBezTo>
                  <a:pt x="17952" y="15666"/>
                  <a:pt x="17952" y="15640"/>
                  <a:pt x="17887" y="15640"/>
                </a:cubicBezTo>
                <a:cubicBezTo>
                  <a:pt x="17855" y="15614"/>
                  <a:pt x="17822" y="15614"/>
                  <a:pt x="17790" y="15614"/>
                </a:cubicBezTo>
                <a:cubicBezTo>
                  <a:pt x="17758" y="15614"/>
                  <a:pt x="17758" y="15614"/>
                  <a:pt x="17693" y="15589"/>
                </a:cubicBezTo>
                <a:cubicBezTo>
                  <a:pt x="17661" y="15589"/>
                  <a:pt x="17629" y="15589"/>
                  <a:pt x="17596" y="15589"/>
                </a:cubicBezTo>
                <a:cubicBezTo>
                  <a:pt x="17532" y="15589"/>
                  <a:pt x="17532" y="15563"/>
                  <a:pt x="17467" y="15563"/>
                </a:cubicBezTo>
                <a:cubicBezTo>
                  <a:pt x="17435" y="15563"/>
                  <a:pt x="17403" y="15537"/>
                  <a:pt x="17370" y="15537"/>
                </a:cubicBezTo>
                <a:cubicBezTo>
                  <a:pt x="17306" y="15537"/>
                  <a:pt x="17274" y="15537"/>
                  <a:pt x="17274" y="15537"/>
                </a:cubicBezTo>
                <a:cubicBezTo>
                  <a:pt x="17209" y="15511"/>
                  <a:pt x="17177" y="15511"/>
                  <a:pt x="17112" y="15485"/>
                </a:cubicBezTo>
                <a:cubicBezTo>
                  <a:pt x="17080" y="15485"/>
                  <a:pt x="17048" y="15485"/>
                  <a:pt x="17015" y="15485"/>
                </a:cubicBezTo>
                <a:cubicBezTo>
                  <a:pt x="16983" y="15485"/>
                  <a:pt x="16918" y="15460"/>
                  <a:pt x="16854" y="15460"/>
                </a:cubicBezTo>
                <a:cubicBezTo>
                  <a:pt x="16822" y="15460"/>
                  <a:pt x="16789" y="15460"/>
                  <a:pt x="16757" y="15460"/>
                </a:cubicBezTo>
                <a:cubicBezTo>
                  <a:pt x="16692" y="15460"/>
                  <a:pt x="16660" y="15434"/>
                  <a:pt x="16596" y="15434"/>
                </a:cubicBezTo>
                <a:cubicBezTo>
                  <a:pt x="16563" y="15434"/>
                  <a:pt x="16499" y="15408"/>
                  <a:pt x="16466" y="15408"/>
                </a:cubicBezTo>
                <a:cubicBezTo>
                  <a:pt x="16434" y="15408"/>
                  <a:pt x="16370" y="15408"/>
                  <a:pt x="16305" y="15408"/>
                </a:cubicBezTo>
                <a:cubicBezTo>
                  <a:pt x="16273" y="15382"/>
                  <a:pt x="16240" y="15382"/>
                  <a:pt x="16208" y="15382"/>
                </a:cubicBezTo>
                <a:cubicBezTo>
                  <a:pt x="16144" y="15356"/>
                  <a:pt x="16079" y="15356"/>
                  <a:pt x="16047" y="15356"/>
                </a:cubicBezTo>
                <a:cubicBezTo>
                  <a:pt x="15982" y="15356"/>
                  <a:pt x="15950" y="15356"/>
                  <a:pt x="15918" y="15356"/>
                </a:cubicBezTo>
                <a:cubicBezTo>
                  <a:pt x="15853" y="15331"/>
                  <a:pt x="15788" y="15331"/>
                  <a:pt x="15724" y="15331"/>
                </a:cubicBezTo>
                <a:cubicBezTo>
                  <a:pt x="15691" y="15331"/>
                  <a:pt x="15627" y="15331"/>
                  <a:pt x="15595" y="15331"/>
                </a:cubicBezTo>
                <a:cubicBezTo>
                  <a:pt x="15530" y="15305"/>
                  <a:pt x="15465" y="15305"/>
                  <a:pt x="15401" y="15305"/>
                </a:cubicBezTo>
                <a:cubicBezTo>
                  <a:pt x="15336" y="15305"/>
                  <a:pt x="15304" y="15305"/>
                  <a:pt x="15239" y="15305"/>
                </a:cubicBezTo>
                <a:cubicBezTo>
                  <a:pt x="15175" y="15305"/>
                  <a:pt x="15143" y="15279"/>
                  <a:pt x="15078" y="15279"/>
                </a:cubicBezTo>
                <a:cubicBezTo>
                  <a:pt x="15013" y="15279"/>
                  <a:pt x="14981" y="15253"/>
                  <a:pt x="14917" y="15253"/>
                </a:cubicBezTo>
                <a:cubicBezTo>
                  <a:pt x="14852" y="15253"/>
                  <a:pt x="14787" y="15253"/>
                  <a:pt x="14723" y="15253"/>
                </a:cubicBezTo>
                <a:cubicBezTo>
                  <a:pt x="14658" y="15253"/>
                  <a:pt x="14626" y="15253"/>
                  <a:pt x="14561" y="15253"/>
                </a:cubicBezTo>
                <a:cubicBezTo>
                  <a:pt x="14497" y="15227"/>
                  <a:pt x="14432" y="15227"/>
                  <a:pt x="14368" y="15227"/>
                </a:cubicBezTo>
                <a:cubicBezTo>
                  <a:pt x="14303" y="15202"/>
                  <a:pt x="14239" y="15202"/>
                  <a:pt x="14206" y="15202"/>
                </a:cubicBezTo>
                <a:cubicBezTo>
                  <a:pt x="14109" y="15202"/>
                  <a:pt x="14077" y="15202"/>
                  <a:pt x="13980" y="15202"/>
                </a:cubicBezTo>
                <a:cubicBezTo>
                  <a:pt x="13916" y="15202"/>
                  <a:pt x="13883" y="15202"/>
                  <a:pt x="13819" y="15202"/>
                </a:cubicBezTo>
                <a:cubicBezTo>
                  <a:pt x="13754" y="15176"/>
                  <a:pt x="13690" y="15176"/>
                  <a:pt x="13593" y="15176"/>
                </a:cubicBezTo>
                <a:cubicBezTo>
                  <a:pt x="13528" y="15176"/>
                  <a:pt x="13464" y="15176"/>
                  <a:pt x="13399" y="15176"/>
                </a:cubicBezTo>
                <a:cubicBezTo>
                  <a:pt x="13367" y="15176"/>
                  <a:pt x="13270" y="15176"/>
                  <a:pt x="13205" y="15176"/>
                </a:cubicBezTo>
                <a:cubicBezTo>
                  <a:pt x="13141" y="15176"/>
                  <a:pt x="13076" y="15176"/>
                  <a:pt x="13012" y="15150"/>
                </a:cubicBezTo>
                <a:cubicBezTo>
                  <a:pt x="12947" y="15150"/>
                  <a:pt x="12850" y="15150"/>
                  <a:pt x="12786" y="15150"/>
                </a:cubicBezTo>
                <a:cubicBezTo>
                  <a:pt x="12721" y="15150"/>
                  <a:pt x="12657" y="15150"/>
                  <a:pt x="12592" y="15150"/>
                </a:cubicBezTo>
                <a:cubicBezTo>
                  <a:pt x="12495" y="15124"/>
                  <a:pt x="12430" y="15124"/>
                  <a:pt x="12334" y="15124"/>
                </a:cubicBezTo>
                <a:cubicBezTo>
                  <a:pt x="12269" y="15124"/>
                  <a:pt x="12237" y="15124"/>
                  <a:pt x="12172" y="15124"/>
                </a:cubicBezTo>
                <a:cubicBezTo>
                  <a:pt x="12075" y="15124"/>
                  <a:pt x="12011" y="15124"/>
                  <a:pt x="11882" y="15124"/>
                </a:cubicBezTo>
                <a:cubicBezTo>
                  <a:pt x="11849" y="15124"/>
                  <a:pt x="11785" y="15124"/>
                  <a:pt x="11720" y="15124"/>
                </a:cubicBezTo>
                <a:cubicBezTo>
                  <a:pt x="11623" y="15124"/>
                  <a:pt x="11494" y="15124"/>
                  <a:pt x="11397" y="15124"/>
                </a:cubicBezTo>
                <a:cubicBezTo>
                  <a:pt x="11365" y="15124"/>
                  <a:pt x="11300" y="15124"/>
                  <a:pt x="11268" y="15124"/>
                </a:cubicBezTo>
                <a:cubicBezTo>
                  <a:pt x="11107" y="15124"/>
                  <a:pt x="10945" y="15124"/>
                  <a:pt x="10784" y="15124"/>
                </a:cubicBezTo>
                <a:cubicBezTo>
                  <a:pt x="10622" y="15124"/>
                  <a:pt x="10461" y="15124"/>
                  <a:pt x="10332" y="15124"/>
                </a:cubicBezTo>
                <a:cubicBezTo>
                  <a:pt x="10267" y="15124"/>
                  <a:pt x="10235" y="15124"/>
                  <a:pt x="10203" y="15124"/>
                </a:cubicBezTo>
                <a:cubicBezTo>
                  <a:pt x="10074" y="15124"/>
                  <a:pt x="9977" y="15124"/>
                  <a:pt x="9848" y="15124"/>
                </a:cubicBezTo>
                <a:cubicBezTo>
                  <a:pt x="9815" y="15124"/>
                  <a:pt x="9751" y="15124"/>
                  <a:pt x="9686" y="15124"/>
                </a:cubicBezTo>
                <a:cubicBezTo>
                  <a:pt x="9589" y="15124"/>
                  <a:pt x="9492" y="15124"/>
                  <a:pt x="9428" y="15124"/>
                </a:cubicBezTo>
                <a:cubicBezTo>
                  <a:pt x="9363" y="15124"/>
                  <a:pt x="9299" y="15124"/>
                  <a:pt x="9234" y="15124"/>
                </a:cubicBezTo>
                <a:close/>
                <a:moveTo>
                  <a:pt x="17370" y="11770"/>
                </a:moveTo>
                <a:cubicBezTo>
                  <a:pt x="17564" y="11770"/>
                  <a:pt x="17726" y="11899"/>
                  <a:pt x="17726" y="12080"/>
                </a:cubicBezTo>
                <a:lnTo>
                  <a:pt x="17726" y="14660"/>
                </a:lnTo>
                <a:cubicBezTo>
                  <a:pt x="17726" y="14815"/>
                  <a:pt x="17564" y="14943"/>
                  <a:pt x="17370" y="14969"/>
                </a:cubicBezTo>
                <a:lnTo>
                  <a:pt x="17403" y="14969"/>
                </a:lnTo>
                <a:cubicBezTo>
                  <a:pt x="17467" y="14969"/>
                  <a:pt x="17532" y="14969"/>
                  <a:pt x="17596" y="14995"/>
                </a:cubicBezTo>
                <a:cubicBezTo>
                  <a:pt x="17629" y="14995"/>
                  <a:pt x="17693" y="15021"/>
                  <a:pt x="17790" y="15021"/>
                </a:cubicBezTo>
                <a:cubicBezTo>
                  <a:pt x="17822" y="15021"/>
                  <a:pt x="17887" y="15047"/>
                  <a:pt x="17952" y="15047"/>
                </a:cubicBezTo>
                <a:cubicBezTo>
                  <a:pt x="17984" y="15073"/>
                  <a:pt x="18048" y="15073"/>
                  <a:pt x="18113" y="15073"/>
                </a:cubicBezTo>
                <a:cubicBezTo>
                  <a:pt x="18178" y="15098"/>
                  <a:pt x="18210" y="15098"/>
                  <a:pt x="18274" y="15124"/>
                </a:cubicBezTo>
                <a:cubicBezTo>
                  <a:pt x="18339" y="15124"/>
                  <a:pt x="18371" y="15150"/>
                  <a:pt x="18436" y="15176"/>
                </a:cubicBezTo>
                <a:cubicBezTo>
                  <a:pt x="18500" y="15176"/>
                  <a:pt x="18533" y="15176"/>
                  <a:pt x="18565" y="15202"/>
                </a:cubicBezTo>
                <a:cubicBezTo>
                  <a:pt x="18630" y="15202"/>
                  <a:pt x="18694" y="15227"/>
                  <a:pt x="18726" y="15253"/>
                </a:cubicBezTo>
                <a:cubicBezTo>
                  <a:pt x="18791" y="15253"/>
                  <a:pt x="18823" y="15253"/>
                  <a:pt x="18856" y="15279"/>
                </a:cubicBezTo>
                <a:cubicBezTo>
                  <a:pt x="18888" y="15305"/>
                  <a:pt x="18952" y="15305"/>
                  <a:pt x="19017" y="15331"/>
                </a:cubicBezTo>
                <a:cubicBezTo>
                  <a:pt x="19049" y="15331"/>
                  <a:pt x="19082" y="15356"/>
                  <a:pt x="19114" y="15356"/>
                </a:cubicBezTo>
                <a:cubicBezTo>
                  <a:pt x="19146" y="15382"/>
                  <a:pt x="19211" y="15408"/>
                  <a:pt x="19243" y="15408"/>
                </a:cubicBezTo>
                <a:cubicBezTo>
                  <a:pt x="19275" y="15434"/>
                  <a:pt x="19308" y="15460"/>
                  <a:pt x="19340" y="15460"/>
                </a:cubicBezTo>
                <a:cubicBezTo>
                  <a:pt x="19372" y="15485"/>
                  <a:pt x="19404" y="15485"/>
                  <a:pt x="19437" y="15537"/>
                </a:cubicBezTo>
                <a:cubicBezTo>
                  <a:pt x="19469" y="15537"/>
                  <a:pt x="19501" y="15563"/>
                  <a:pt x="19501" y="15589"/>
                </a:cubicBezTo>
                <a:cubicBezTo>
                  <a:pt x="19566" y="15589"/>
                  <a:pt x="19566" y="15614"/>
                  <a:pt x="19598" y="15614"/>
                </a:cubicBezTo>
                <a:cubicBezTo>
                  <a:pt x="19630" y="15640"/>
                  <a:pt x="19663" y="15666"/>
                  <a:pt x="19663" y="15692"/>
                </a:cubicBezTo>
                <a:cubicBezTo>
                  <a:pt x="19695" y="15692"/>
                  <a:pt x="19695" y="15718"/>
                  <a:pt x="19727" y="15743"/>
                </a:cubicBezTo>
                <a:cubicBezTo>
                  <a:pt x="19760" y="15769"/>
                  <a:pt x="19760" y="15769"/>
                  <a:pt x="19760" y="15795"/>
                </a:cubicBezTo>
                <a:cubicBezTo>
                  <a:pt x="19792" y="15821"/>
                  <a:pt x="19792" y="15847"/>
                  <a:pt x="19824" y="15872"/>
                </a:cubicBezTo>
                <a:cubicBezTo>
                  <a:pt x="19824" y="15898"/>
                  <a:pt x="19824" y="15898"/>
                  <a:pt x="19824" y="15924"/>
                </a:cubicBezTo>
                <a:cubicBezTo>
                  <a:pt x="19824" y="15950"/>
                  <a:pt x="19857" y="15950"/>
                  <a:pt x="19857" y="15976"/>
                </a:cubicBezTo>
                <a:cubicBezTo>
                  <a:pt x="21600" y="19768"/>
                  <a:pt x="21600" y="19794"/>
                  <a:pt x="21600" y="19871"/>
                </a:cubicBezTo>
                <a:cubicBezTo>
                  <a:pt x="21600" y="21574"/>
                  <a:pt x="11236" y="21600"/>
                  <a:pt x="10784" y="21600"/>
                </a:cubicBezTo>
                <a:cubicBezTo>
                  <a:pt x="10364" y="21600"/>
                  <a:pt x="0" y="21574"/>
                  <a:pt x="0" y="19871"/>
                </a:cubicBezTo>
                <a:cubicBezTo>
                  <a:pt x="0" y="19794"/>
                  <a:pt x="0" y="19768"/>
                  <a:pt x="1743" y="15976"/>
                </a:cubicBezTo>
                <a:cubicBezTo>
                  <a:pt x="1743" y="15950"/>
                  <a:pt x="1743" y="15950"/>
                  <a:pt x="1743" y="15924"/>
                </a:cubicBezTo>
                <a:cubicBezTo>
                  <a:pt x="1776" y="15898"/>
                  <a:pt x="1776" y="15898"/>
                  <a:pt x="1776" y="15872"/>
                </a:cubicBezTo>
                <a:cubicBezTo>
                  <a:pt x="1776" y="15847"/>
                  <a:pt x="1808" y="15821"/>
                  <a:pt x="1840" y="15795"/>
                </a:cubicBezTo>
                <a:cubicBezTo>
                  <a:pt x="1840" y="15769"/>
                  <a:pt x="1840" y="15769"/>
                  <a:pt x="1873" y="15743"/>
                </a:cubicBezTo>
                <a:cubicBezTo>
                  <a:pt x="1873" y="15718"/>
                  <a:pt x="1905" y="15692"/>
                  <a:pt x="1905" y="15692"/>
                </a:cubicBezTo>
                <a:cubicBezTo>
                  <a:pt x="1937" y="15666"/>
                  <a:pt x="1970" y="15640"/>
                  <a:pt x="1970" y="15614"/>
                </a:cubicBezTo>
                <a:cubicBezTo>
                  <a:pt x="2002" y="15614"/>
                  <a:pt x="2034" y="15589"/>
                  <a:pt x="2066" y="15589"/>
                </a:cubicBezTo>
                <a:cubicBezTo>
                  <a:pt x="2099" y="15563"/>
                  <a:pt x="2131" y="15537"/>
                  <a:pt x="2163" y="15537"/>
                </a:cubicBezTo>
                <a:cubicBezTo>
                  <a:pt x="2196" y="15485"/>
                  <a:pt x="2228" y="15485"/>
                  <a:pt x="2260" y="15460"/>
                </a:cubicBezTo>
                <a:cubicBezTo>
                  <a:pt x="2260" y="15460"/>
                  <a:pt x="2325" y="15434"/>
                  <a:pt x="2357" y="15408"/>
                </a:cubicBezTo>
                <a:cubicBezTo>
                  <a:pt x="2389" y="15408"/>
                  <a:pt x="2422" y="15382"/>
                  <a:pt x="2486" y="15356"/>
                </a:cubicBezTo>
                <a:cubicBezTo>
                  <a:pt x="2518" y="15356"/>
                  <a:pt x="2551" y="15331"/>
                  <a:pt x="2583" y="15331"/>
                </a:cubicBezTo>
                <a:cubicBezTo>
                  <a:pt x="2615" y="15305"/>
                  <a:pt x="2680" y="15305"/>
                  <a:pt x="2744" y="15279"/>
                </a:cubicBezTo>
                <a:cubicBezTo>
                  <a:pt x="2777" y="15253"/>
                  <a:pt x="2809" y="15253"/>
                  <a:pt x="2841" y="15253"/>
                </a:cubicBezTo>
                <a:cubicBezTo>
                  <a:pt x="2906" y="15227"/>
                  <a:pt x="2970" y="15202"/>
                  <a:pt x="3003" y="15202"/>
                </a:cubicBezTo>
                <a:cubicBezTo>
                  <a:pt x="3067" y="15176"/>
                  <a:pt x="3100" y="15176"/>
                  <a:pt x="3132" y="15176"/>
                </a:cubicBezTo>
                <a:cubicBezTo>
                  <a:pt x="3196" y="15150"/>
                  <a:pt x="3261" y="15124"/>
                  <a:pt x="3326" y="15124"/>
                </a:cubicBezTo>
                <a:cubicBezTo>
                  <a:pt x="3358" y="15098"/>
                  <a:pt x="3422" y="15098"/>
                  <a:pt x="3487" y="15073"/>
                </a:cubicBezTo>
                <a:cubicBezTo>
                  <a:pt x="3552" y="15073"/>
                  <a:pt x="3584" y="15073"/>
                  <a:pt x="3648" y="15047"/>
                </a:cubicBezTo>
                <a:cubicBezTo>
                  <a:pt x="3713" y="15047"/>
                  <a:pt x="3745" y="15021"/>
                  <a:pt x="3810" y="15021"/>
                </a:cubicBezTo>
                <a:cubicBezTo>
                  <a:pt x="3874" y="15021"/>
                  <a:pt x="3939" y="14995"/>
                  <a:pt x="4004" y="14995"/>
                </a:cubicBezTo>
                <a:cubicBezTo>
                  <a:pt x="4068" y="14969"/>
                  <a:pt x="4133" y="14969"/>
                  <a:pt x="4165" y="14969"/>
                </a:cubicBezTo>
                <a:cubicBezTo>
                  <a:pt x="4262" y="14943"/>
                  <a:pt x="4294" y="14943"/>
                  <a:pt x="4391" y="14918"/>
                </a:cubicBezTo>
                <a:cubicBezTo>
                  <a:pt x="4456" y="14918"/>
                  <a:pt x="4488" y="14918"/>
                  <a:pt x="4585" y="14892"/>
                </a:cubicBezTo>
                <a:cubicBezTo>
                  <a:pt x="4617" y="14892"/>
                  <a:pt x="4714" y="14892"/>
                  <a:pt x="4778" y="14892"/>
                </a:cubicBezTo>
                <a:cubicBezTo>
                  <a:pt x="4811" y="14866"/>
                  <a:pt x="4875" y="14866"/>
                  <a:pt x="4940" y="14866"/>
                </a:cubicBezTo>
                <a:cubicBezTo>
                  <a:pt x="5004" y="14866"/>
                  <a:pt x="5101" y="14840"/>
                  <a:pt x="5166" y="14815"/>
                </a:cubicBezTo>
                <a:cubicBezTo>
                  <a:pt x="5231" y="14815"/>
                  <a:pt x="5295" y="14815"/>
                  <a:pt x="5360" y="14789"/>
                </a:cubicBezTo>
                <a:cubicBezTo>
                  <a:pt x="5424" y="14789"/>
                  <a:pt x="5489" y="14789"/>
                  <a:pt x="5586" y="14789"/>
                </a:cubicBezTo>
                <a:cubicBezTo>
                  <a:pt x="5618" y="14763"/>
                  <a:pt x="5683" y="14763"/>
                  <a:pt x="5747" y="14763"/>
                </a:cubicBezTo>
                <a:cubicBezTo>
                  <a:pt x="5844" y="14763"/>
                  <a:pt x="5909" y="14763"/>
                  <a:pt x="5973" y="14737"/>
                </a:cubicBezTo>
                <a:cubicBezTo>
                  <a:pt x="6038" y="14737"/>
                  <a:pt x="6102" y="14737"/>
                  <a:pt x="6167" y="14737"/>
                </a:cubicBezTo>
                <a:cubicBezTo>
                  <a:pt x="6264" y="14737"/>
                  <a:pt x="6328" y="14711"/>
                  <a:pt x="6393" y="14711"/>
                </a:cubicBezTo>
                <a:cubicBezTo>
                  <a:pt x="6457" y="14711"/>
                  <a:pt x="6522" y="14685"/>
                  <a:pt x="6587" y="14685"/>
                </a:cubicBezTo>
                <a:cubicBezTo>
                  <a:pt x="6651" y="14685"/>
                  <a:pt x="6748" y="14685"/>
                  <a:pt x="6813" y="14685"/>
                </a:cubicBezTo>
                <a:cubicBezTo>
                  <a:pt x="6845" y="14685"/>
                  <a:pt x="6909" y="14685"/>
                  <a:pt x="6942" y="14685"/>
                </a:cubicBezTo>
                <a:lnTo>
                  <a:pt x="6942" y="13602"/>
                </a:lnTo>
                <a:cubicBezTo>
                  <a:pt x="6942" y="13447"/>
                  <a:pt x="7103" y="13318"/>
                  <a:pt x="7297" y="13318"/>
                </a:cubicBezTo>
                <a:cubicBezTo>
                  <a:pt x="7523" y="13318"/>
                  <a:pt x="7684" y="13447"/>
                  <a:pt x="7684" y="13602"/>
                </a:cubicBezTo>
                <a:lnTo>
                  <a:pt x="7684" y="14634"/>
                </a:lnTo>
                <a:cubicBezTo>
                  <a:pt x="7717" y="14634"/>
                  <a:pt x="7781" y="14634"/>
                  <a:pt x="7813" y="14608"/>
                </a:cubicBezTo>
                <a:cubicBezTo>
                  <a:pt x="7878" y="14608"/>
                  <a:pt x="7943" y="14608"/>
                  <a:pt x="8007" y="14608"/>
                </a:cubicBezTo>
                <a:cubicBezTo>
                  <a:pt x="8072" y="14608"/>
                  <a:pt x="8136" y="14608"/>
                  <a:pt x="8169" y="14608"/>
                </a:cubicBezTo>
                <a:cubicBezTo>
                  <a:pt x="8265" y="14608"/>
                  <a:pt x="8330" y="14608"/>
                  <a:pt x="8395" y="14608"/>
                </a:cubicBezTo>
                <a:cubicBezTo>
                  <a:pt x="8459" y="14608"/>
                  <a:pt x="8491" y="14582"/>
                  <a:pt x="8556" y="14582"/>
                </a:cubicBezTo>
                <a:cubicBezTo>
                  <a:pt x="8621" y="14582"/>
                  <a:pt x="8685" y="14582"/>
                  <a:pt x="8782" y="14582"/>
                </a:cubicBezTo>
                <a:cubicBezTo>
                  <a:pt x="8814" y="14582"/>
                  <a:pt x="8847" y="14582"/>
                  <a:pt x="8911" y="14582"/>
                </a:cubicBezTo>
                <a:cubicBezTo>
                  <a:pt x="8976" y="14582"/>
                  <a:pt x="9040" y="14582"/>
                  <a:pt x="9105" y="14582"/>
                </a:cubicBezTo>
                <a:cubicBezTo>
                  <a:pt x="9137" y="14582"/>
                  <a:pt x="9202" y="14582"/>
                  <a:pt x="9234" y="14582"/>
                </a:cubicBezTo>
                <a:cubicBezTo>
                  <a:pt x="9299" y="14582"/>
                  <a:pt x="9363" y="14582"/>
                  <a:pt x="9428" y="14582"/>
                </a:cubicBezTo>
                <a:cubicBezTo>
                  <a:pt x="9460" y="14557"/>
                  <a:pt x="9492" y="14557"/>
                  <a:pt x="9557" y="14557"/>
                </a:cubicBezTo>
                <a:cubicBezTo>
                  <a:pt x="9589" y="14557"/>
                  <a:pt x="9654" y="14557"/>
                  <a:pt x="9718" y="14557"/>
                </a:cubicBezTo>
                <a:cubicBezTo>
                  <a:pt x="9751" y="14557"/>
                  <a:pt x="9815" y="14557"/>
                  <a:pt x="9848" y="14557"/>
                </a:cubicBezTo>
                <a:cubicBezTo>
                  <a:pt x="9912" y="14557"/>
                  <a:pt x="9944" y="14557"/>
                  <a:pt x="10009" y="14557"/>
                </a:cubicBezTo>
                <a:cubicBezTo>
                  <a:pt x="10009" y="14557"/>
                  <a:pt x="10041" y="14557"/>
                  <a:pt x="10074" y="14557"/>
                </a:cubicBezTo>
                <a:cubicBezTo>
                  <a:pt x="10138" y="14557"/>
                  <a:pt x="10170" y="14557"/>
                  <a:pt x="10203" y="14557"/>
                </a:cubicBezTo>
                <a:cubicBezTo>
                  <a:pt x="10235" y="14557"/>
                  <a:pt x="10267" y="14531"/>
                  <a:pt x="10332" y="14531"/>
                </a:cubicBezTo>
                <a:cubicBezTo>
                  <a:pt x="10364" y="14531"/>
                  <a:pt x="10396" y="14531"/>
                  <a:pt x="10461" y="14531"/>
                </a:cubicBezTo>
                <a:cubicBezTo>
                  <a:pt x="10461" y="14531"/>
                  <a:pt x="10461" y="14531"/>
                  <a:pt x="10493" y="14531"/>
                </a:cubicBezTo>
                <a:cubicBezTo>
                  <a:pt x="10526" y="14531"/>
                  <a:pt x="10558" y="14531"/>
                  <a:pt x="10590" y="14531"/>
                </a:cubicBezTo>
                <a:lnTo>
                  <a:pt x="10622" y="14531"/>
                </a:lnTo>
                <a:cubicBezTo>
                  <a:pt x="10655" y="14531"/>
                  <a:pt x="10655" y="14531"/>
                  <a:pt x="10687" y="14531"/>
                </a:cubicBezTo>
                <a:cubicBezTo>
                  <a:pt x="10752" y="14531"/>
                  <a:pt x="10752" y="14531"/>
                  <a:pt x="10784" y="14531"/>
                </a:cubicBezTo>
                <a:cubicBezTo>
                  <a:pt x="10816" y="14531"/>
                  <a:pt x="10848" y="14531"/>
                  <a:pt x="10881" y="14531"/>
                </a:cubicBezTo>
                <a:cubicBezTo>
                  <a:pt x="10913" y="14531"/>
                  <a:pt x="10913" y="14531"/>
                  <a:pt x="10978" y="14531"/>
                </a:cubicBezTo>
                <a:cubicBezTo>
                  <a:pt x="11010" y="14531"/>
                  <a:pt x="11042" y="14531"/>
                  <a:pt x="11107" y="14531"/>
                </a:cubicBezTo>
                <a:cubicBezTo>
                  <a:pt x="11107" y="14531"/>
                  <a:pt x="11107" y="14531"/>
                  <a:pt x="11139" y="14531"/>
                </a:cubicBezTo>
                <a:cubicBezTo>
                  <a:pt x="11171" y="14531"/>
                  <a:pt x="11236" y="14531"/>
                  <a:pt x="11268" y="14531"/>
                </a:cubicBezTo>
                <a:cubicBezTo>
                  <a:pt x="11300" y="14531"/>
                  <a:pt x="11333" y="14557"/>
                  <a:pt x="11365" y="14557"/>
                </a:cubicBezTo>
                <a:cubicBezTo>
                  <a:pt x="11430" y="14557"/>
                  <a:pt x="11462" y="14557"/>
                  <a:pt x="11494" y="14557"/>
                </a:cubicBezTo>
                <a:cubicBezTo>
                  <a:pt x="11526" y="14557"/>
                  <a:pt x="11559" y="14557"/>
                  <a:pt x="11591" y="14557"/>
                </a:cubicBezTo>
                <a:cubicBezTo>
                  <a:pt x="11656" y="14557"/>
                  <a:pt x="11688" y="14557"/>
                  <a:pt x="11752" y="14557"/>
                </a:cubicBezTo>
                <a:cubicBezTo>
                  <a:pt x="11785" y="14557"/>
                  <a:pt x="11849" y="14557"/>
                  <a:pt x="11882" y="14557"/>
                </a:cubicBezTo>
                <a:cubicBezTo>
                  <a:pt x="11914" y="14557"/>
                  <a:pt x="11978" y="14557"/>
                  <a:pt x="12043" y="14557"/>
                </a:cubicBezTo>
                <a:cubicBezTo>
                  <a:pt x="12075" y="14557"/>
                  <a:pt x="12108" y="14557"/>
                  <a:pt x="12140" y="14582"/>
                </a:cubicBezTo>
                <a:cubicBezTo>
                  <a:pt x="12237" y="14582"/>
                  <a:pt x="12269" y="14582"/>
                  <a:pt x="12334" y="14582"/>
                </a:cubicBezTo>
                <a:cubicBezTo>
                  <a:pt x="12398" y="14582"/>
                  <a:pt x="12430" y="14582"/>
                  <a:pt x="12495" y="14582"/>
                </a:cubicBezTo>
                <a:cubicBezTo>
                  <a:pt x="12560" y="14582"/>
                  <a:pt x="12624" y="14582"/>
                  <a:pt x="12689" y="14582"/>
                </a:cubicBezTo>
                <a:cubicBezTo>
                  <a:pt x="12721" y="14582"/>
                  <a:pt x="12786" y="14582"/>
                  <a:pt x="12818" y="14582"/>
                </a:cubicBezTo>
                <a:cubicBezTo>
                  <a:pt x="12915" y="14582"/>
                  <a:pt x="12947" y="14582"/>
                  <a:pt x="13044" y="14582"/>
                </a:cubicBezTo>
                <a:cubicBezTo>
                  <a:pt x="13076" y="14582"/>
                  <a:pt x="13141" y="14608"/>
                  <a:pt x="13205" y="14608"/>
                </a:cubicBezTo>
                <a:cubicBezTo>
                  <a:pt x="13270" y="14608"/>
                  <a:pt x="13335" y="14608"/>
                  <a:pt x="13399" y="14608"/>
                </a:cubicBezTo>
                <a:cubicBezTo>
                  <a:pt x="13464" y="14608"/>
                  <a:pt x="13528" y="14608"/>
                  <a:pt x="13561" y="14608"/>
                </a:cubicBezTo>
                <a:cubicBezTo>
                  <a:pt x="13657" y="14608"/>
                  <a:pt x="13722" y="14608"/>
                  <a:pt x="13787" y="14608"/>
                </a:cubicBezTo>
                <a:cubicBezTo>
                  <a:pt x="13851" y="14634"/>
                  <a:pt x="13916" y="14634"/>
                  <a:pt x="13948" y="14634"/>
                </a:cubicBezTo>
                <a:cubicBezTo>
                  <a:pt x="14045" y="14634"/>
                  <a:pt x="14109" y="14634"/>
                  <a:pt x="14174" y="14634"/>
                </a:cubicBezTo>
                <a:cubicBezTo>
                  <a:pt x="14239" y="14634"/>
                  <a:pt x="14303" y="14634"/>
                  <a:pt x="14368" y="14634"/>
                </a:cubicBezTo>
                <a:cubicBezTo>
                  <a:pt x="14432" y="14660"/>
                  <a:pt x="14529" y="14660"/>
                  <a:pt x="14594" y="14660"/>
                </a:cubicBezTo>
                <a:cubicBezTo>
                  <a:pt x="14658" y="14685"/>
                  <a:pt x="14723" y="14685"/>
                  <a:pt x="14787" y="14685"/>
                </a:cubicBezTo>
                <a:cubicBezTo>
                  <a:pt x="14852" y="14685"/>
                  <a:pt x="14949" y="14685"/>
                  <a:pt x="14981" y="14685"/>
                </a:cubicBezTo>
                <a:cubicBezTo>
                  <a:pt x="15078" y="14685"/>
                  <a:pt x="15143" y="14711"/>
                  <a:pt x="15175" y="14711"/>
                </a:cubicBezTo>
                <a:cubicBezTo>
                  <a:pt x="15272" y="14711"/>
                  <a:pt x="15336" y="14737"/>
                  <a:pt x="15401" y="14737"/>
                </a:cubicBezTo>
                <a:cubicBezTo>
                  <a:pt x="15465" y="14737"/>
                  <a:pt x="15562" y="14737"/>
                  <a:pt x="15595" y="14737"/>
                </a:cubicBezTo>
                <a:cubicBezTo>
                  <a:pt x="15659" y="14763"/>
                  <a:pt x="15756" y="14763"/>
                  <a:pt x="15821" y="14763"/>
                </a:cubicBezTo>
                <a:cubicBezTo>
                  <a:pt x="15885" y="14763"/>
                  <a:pt x="15950" y="14763"/>
                  <a:pt x="16014" y="14789"/>
                </a:cubicBezTo>
                <a:cubicBezTo>
                  <a:pt x="16079" y="14789"/>
                  <a:pt x="16144" y="14789"/>
                  <a:pt x="16240" y="14789"/>
                </a:cubicBezTo>
                <a:cubicBezTo>
                  <a:pt x="16305" y="14815"/>
                  <a:pt x="16337" y="14815"/>
                  <a:pt x="16402" y="14815"/>
                </a:cubicBezTo>
                <a:cubicBezTo>
                  <a:pt x="16499" y="14840"/>
                  <a:pt x="16563" y="14866"/>
                  <a:pt x="16628" y="14866"/>
                </a:cubicBezTo>
                <a:cubicBezTo>
                  <a:pt x="16692" y="14866"/>
                  <a:pt x="16757" y="14866"/>
                  <a:pt x="16822" y="14892"/>
                </a:cubicBezTo>
                <a:cubicBezTo>
                  <a:pt x="16886" y="14892"/>
                  <a:pt x="16951" y="14892"/>
                  <a:pt x="17015" y="14892"/>
                </a:cubicBezTo>
                <a:cubicBezTo>
                  <a:pt x="17080" y="14918"/>
                  <a:pt x="17144" y="14918"/>
                  <a:pt x="17209" y="14918"/>
                </a:cubicBezTo>
                <a:lnTo>
                  <a:pt x="17241" y="14918"/>
                </a:lnTo>
                <a:cubicBezTo>
                  <a:pt x="17080" y="14892"/>
                  <a:pt x="17015" y="14789"/>
                  <a:pt x="17015" y="14660"/>
                </a:cubicBezTo>
                <a:lnTo>
                  <a:pt x="17015" y="12080"/>
                </a:lnTo>
                <a:cubicBezTo>
                  <a:pt x="17015" y="11899"/>
                  <a:pt x="17177" y="11770"/>
                  <a:pt x="17370" y="11770"/>
                </a:cubicBezTo>
                <a:close/>
                <a:moveTo>
                  <a:pt x="13720" y="11077"/>
                </a:moveTo>
                <a:cubicBezTo>
                  <a:pt x="13429" y="11774"/>
                  <a:pt x="13042" y="12342"/>
                  <a:pt x="12591" y="12781"/>
                </a:cubicBezTo>
                <a:cubicBezTo>
                  <a:pt x="13623" y="12523"/>
                  <a:pt x="14526" y="12058"/>
                  <a:pt x="15268" y="11465"/>
                </a:cubicBezTo>
                <a:cubicBezTo>
                  <a:pt x="14784" y="11310"/>
                  <a:pt x="14236" y="11181"/>
                  <a:pt x="13720" y="11077"/>
                </a:cubicBezTo>
                <a:close/>
                <a:moveTo>
                  <a:pt x="7881" y="11077"/>
                </a:moveTo>
                <a:cubicBezTo>
                  <a:pt x="7332" y="11181"/>
                  <a:pt x="6816" y="11310"/>
                  <a:pt x="6332" y="11465"/>
                </a:cubicBezTo>
                <a:cubicBezTo>
                  <a:pt x="7042" y="12058"/>
                  <a:pt x="7945" y="12523"/>
                  <a:pt x="8977" y="12781"/>
                </a:cubicBezTo>
                <a:cubicBezTo>
                  <a:pt x="8526" y="12342"/>
                  <a:pt x="8171" y="11774"/>
                  <a:pt x="7881" y="11077"/>
                </a:cubicBezTo>
                <a:close/>
                <a:moveTo>
                  <a:pt x="11171" y="10794"/>
                </a:moveTo>
                <a:lnTo>
                  <a:pt x="11171" y="12961"/>
                </a:lnTo>
                <a:cubicBezTo>
                  <a:pt x="11881" y="12755"/>
                  <a:pt x="12558" y="12032"/>
                  <a:pt x="13010" y="10974"/>
                </a:cubicBezTo>
                <a:cubicBezTo>
                  <a:pt x="12397" y="10871"/>
                  <a:pt x="11784" y="10819"/>
                  <a:pt x="11171" y="10794"/>
                </a:cubicBezTo>
                <a:close/>
                <a:moveTo>
                  <a:pt x="10429" y="10794"/>
                </a:moveTo>
                <a:cubicBezTo>
                  <a:pt x="9816" y="10819"/>
                  <a:pt x="9203" y="10871"/>
                  <a:pt x="8590" y="10974"/>
                </a:cubicBezTo>
                <a:cubicBezTo>
                  <a:pt x="9042" y="12032"/>
                  <a:pt x="9687" y="12755"/>
                  <a:pt x="10429" y="12961"/>
                </a:cubicBezTo>
                <a:close/>
                <a:moveTo>
                  <a:pt x="14268" y="8316"/>
                </a:moveTo>
                <a:cubicBezTo>
                  <a:pt x="14236" y="9116"/>
                  <a:pt x="14107" y="9864"/>
                  <a:pt x="13913" y="10535"/>
                </a:cubicBezTo>
                <a:cubicBezTo>
                  <a:pt x="14558" y="10639"/>
                  <a:pt x="15171" y="10794"/>
                  <a:pt x="15752" y="11000"/>
                </a:cubicBezTo>
                <a:cubicBezTo>
                  <a:pt x="16462" y="10252"/>
                  <a:pt x="16913" y="9322"/>
                  <a:pt x="16978" y="8316"/>
                </a:cubicBezTo>
                <a:close/>
                <a:moveTo>
                  <a:pt x="11171" y="8316"/>
                </a:moveTo>
                <a:lnTo>
                  <a:pt x="11171" y="10252"/>
                </a:lnTo>
                <a:cubicBezTo>
                  <a:pt x="11849" y="10252"/>
                  <a:pt x="12526" y="10303"/>
                  <a:pt x="13203" y="10406"/>
                </a:cubicBezTo>
                <a:cubicBezTo>
                  <a:pt x="13397" y="9761"/>
                  <a:pt x="13526" y="9064"/>
                  <a:pt x="13526" y="8316"/>
                </a:cubicBezTo>
                <a:close/>
                <a:moveTo>
                  <a:pt x="8042" y="8316"/>
                </a:moveTo>
                <a:cubicBezTo>
                  <a:pt x="8074" y="9064"/>
                  <a:pt x="8203" y="9761"/>
                  <a:pt x="8397" y="10406"/>
                </a:cubicBezTo>
                <a:cubicBezTo>
                  <a:pt x="9042" y="10303"/>
                  <a:pt x="9752" y="10252"/>
                  <a:pt x="10429" y="10252"/>
                </a:cubicBezTo>
                <a:lnTo>
                  <a:pt x="10429" y="8316"/>
                </a:lnTo>
                <a:close/>
                <a:moveTo>
                  <a:pt x="4622" y="8316"/>
                </a:moveTo>
                <a:cubicBezTo>
                  <a:pt x="4655" y="9322"/>
                  <a:pt x="5138" y="10252"/>
                  <a:pt x="5848" y="11000"/>
                </a:cubicBezTo>
                <a:cubicBezTo>
                  <a:pt x="6429" y="10794"/>
                  <a:pt x="7042" y="10639"/>
                  <a:pt x="7687" y="10535"/>
                </a:cubicBezTo>
                <a:cubicBezTo>
                  <a:pt x="7461" y="9864"/>
                  <a:pt x="7364" y="9116"/>
                  <a:pt x="7332" y="8316"/>
                </a:cubicBezTo>
                <a:close/>
                <a:moveTo>
                  <a:pt x="13203" y="5658"/>
                </a:moveTo>
                <a:cubicBezTo>
                  <a:pt x="12526" y="5761"/>
                  <a:pt x="11849" y="5813"/>
                  <a:pt x="11171" y="5813"/>
                </a:cubicBezTo>
                <a:lnTo>
                  <a:pt x="11171" y="7748"/>
                </a:lnTo>
                <a:lnTo>
                  <a:pt x="13526" y="7748"/>
                </a:lnTo>
                <a:cubicBezTo>
                  <a:pt x="13526" y="7000"/>
                  <a:pt x="13397" y="6277"/>
                  <a:pt x="13203" y="5658"/>
                </a:cubicBezTo>
                <a:close/>
                <a:moveTo>
                  <a:pt x="8397" y="5658"/>
                </a:moveTo>
                <a:lnTo>
                  <a:pt x="8126" y="7252"/>
                </a:lnTo>
                <a:lnTo>
                  <a:pt x="8042" y="7748"/>
                </a:lnTo>
                <a:lnTo>
                  <a:pt x="10429" y="7748"/>
                </a:lnTo>
                <a:lnTo>
                  <a:pt x="10429" y="5813"/>
                </a:lnTo>
                <a:cubicBezTo>
                  <a:pt x="9752" y="5813"/>
                  <a:pt x="9042" y="5761"/>
                  <a:pt x="8397" y="5658"/>
                </a:cubicBezTo>
                <a:close/>
                <a:moveTo>
                  <a:pt x="15752" y="5064"/>
                </a:moveTo>
                <a:cubicBezTo>
                  <a:pt x="15171" y="5245"/>
                  <a:pt x="14558" y="5425"/>
                  <a:pt x="13913" y="5529"/>
                </a:cubicBezTo>
                <a:cubicBezTo>
                  <a:pt x="14107" y="6226"/>
                  <a:pt x="14236" y="6948"/>
                  <a:pt x="14268" y="7748"/>
                </a:cubicBezTo>
                <a:lnTo>
                  <a:pt x="16978" y="7748"/>
                </a:lnTo>
                <a:cubicBezTo>
                  <a:pt x="16913" y="6742"/>
                  <a:pt x="16462" y="5813"/>
                  <a:pt x="15752" y="5064"/>
                </a:cubicBezTo>
                <a:close/>
                <a:moveTo>
                  <a:pt x="5848" y="5064"/>
                </a:moveTo>
                <a:cubicBezTo>
                  <a:pt x="5138" y="5813"/>
                  <a:pt x="4655" y="6742"/>
                  <a:pt x="4622" y="7748"/>
                </a:cubicBezTo>
                <a:lnTo>
                  <a:pt x="7332" y="7748"/>
                </a:lnTo>
                <a:cubicBezTo>
                  <a:pt x="7364" y="6948"/>
                  <a:pt x="7461" y="6226"/>
                  <a:pt x="7687" y="5529"/>
                </a:cubicBezTo>
                <a:cubicBezTo>
                  <a:pt x="7042" y="5425"/>
                  <a:pt x="6429" y="5245"/>
                  <a:pt x="5848" y="5064"/>
                </a:cubicBezTo>
                <a:close/>
                <a:moveTo>
                  <a:pt x="12591" y="3283"/>
                </a:moveTo>
                <a:cubicBezTo>
                  <a:pt x="13042" y="3722"/>
                  <a:pt x="13429" y="4290"/>
                  <a:pt x="13720" y="4987"/>
                </a:cubicBezTo>
                <a:cubicBezTo>
                  <a:pt x="14236" y="4884"/>
                  <a:pt x="14784" y="4754"/>
                  <a:pt x="15268" y="4600"/>
                </a:cubicBezTo>
                <a:cubicBezTo>
                  <a:pt x="14526" y="3980"/>
                  <a:pt x="13623" y="3541"/>
                  <a:pt x="12591" y="3283"/>
                </a:cubicBezTo>
                <a:close/>
                <a:moveTo>
                  <a:pt x="8977" y="3283"/>
                </a:moveTo>
                <a:cubicBezTo>
                  <a:pt x="7945" y="3541"/>
                  <a:pt x="7042" y="3980"/>
                  <a:pt x="6332" y="4600"/>
                </a:cubicBezTo>
                <a:cubicBezTo>
                  <a:pt x="6816" y="4754"/>
                  <a:pt x="7332" y="4884"/>
                  <a:pt x="7881" y="4987"/>
                </a:cubicBezTo>
                <a:cubicBezTo>
                  <a:pt x="8171" y="4290"/>
                  <a:pt x="8526" y="3722"/>
                  <a:pt x="8977" y="3283"/>
                </a:cubicBezTo>
                <a:close/>
                <a:moveTo>
                  <a:pt x="11171" y="3129"/>
                </a:moveTo>
                <a:lnTo>
                  <a:pt x="11171" y="5245"/>
                </a:lnTo>
                <a:cubicBezTo>
                  <a:pt x="11784" y="5245"/>
                  <a:pt x="12397" y="5193"/>
                  <a:pt x="13010" y="5116"/>
                </a:cubicBezTo>
                <a:cubicBezTo>
                  <a:pt x="12558" y="4058"/>
                  <a:pt x="11881" y="3283"/>
                  <a:pt x="11171" y="3129"/>
                </a:cubicBezTo>
                <a:close/>
                <a:moveTo>
                  <a:pt x="10429" y="3129"/>
                </a:moveTo>
                <a:cubicBezTo>
                  <a:pt x="9687" y="3283"/>
                  <a:pt x="9042" y="4058"/>
                  <a:pt x="8590" y="5116"/>
                </a:cubicBezTo>
                <a:cubicBezTo>
                  <a:pt x="9203" y="5193"/>
                  <a:pt x="9816" y="5245"/>
                  <a:pt x="10429" y="5245"/>
                </a:cubicBezTo>
                <a:close/>
                <a:moveTo>
                  <a:pt x="17380" y="2483"/>
                </a:moveTo>
                <a:cubicBezTo>
                  <a:pt x="17566" y="2483"/>
                  <a:pt x="17720" y="2611"/>
                  <a:pt x="17720" y="2765"/>
                </a:cubicBezTo>
                <a:lnTo>
                  <a:pt x="17720" y="4608"/>
                </a:lnTo>
                <a:cubicBezTo>
                  <a:pt x="17720" y="4761"/>
                  <a:pt x="17566" y="4889"/>
                  <a:pt x="17380" y="4889"/>
                </a:cubicBezTo>
                <a:cubicBezTo>
                  <a:pt x="17195" y="4889"/>
                  <a:pt x="17041" y="4761"/>
                  <a:pt x="17041" y="4608"/>
                </a:cubicBezTo>
                <a:lnTo>
                  <a:pt x="17041" y="2765"/>
                </a:lnTo>
                <a:cubicBezTo>
                  <a:pt x="17041" y="2611"/>
                  <a:pt x="17195" y="2483"/>
                  <a:pt x="17380" y="2483"/>
                </a:cubicBezTo>
                <a:close/>
                <a:moveTo>
                  <a:pt x="10784" y="2483"/>
                </a:moveTo>
                <a:cubicBezTo>
                  <a:pt x="14623" y="2483"/>
                  <a:pt x="17720" y="4987"/>
                  <a:pt x="17720" y="8032"/>
                </a:cubicBezTo>
                <a:cubicBezTo>
                  <a:pt x="17720" y="11077"/>
                  <a:pt x="14623" y="13555"/>
                  <a:pt x="10784" y="13555"/>
                </a:cubicBezTo>
                <a:cubicBezTo>
                  <a:pt x="6977" y="13555"/>
                  <a:pt x="3880" y="11077"/>
                  <a:pt x="3880" y="8032"/>
                </a:cubicBezTo>
                <a:cubicBezTo>
                  <a:pt x="3880" y="8006"/>
                  <a:pt x="3880" y="7955"/>
                  <a:pt x="3880" y="7929"/>
                </a:cubicBezTo>
                <a:cubicBezTo>
                  <a:pt x="3880" y="7903"/>
                  <a:pt x="3880" y="7903"/>
                  <a:pt x="3880" y="7877"/>
                </a:cubicBezTo>
                <a:lnTo>
                  <a:pt x="3880" y="4625"/>
                </a:lnTo>
                <a:cubicBezTo>
                  <a:pt x="3880" y="4471"/>
                  <a:pt x="4009" y="4342"/>
                  <a:pt x="4235" y="4342"/>
                </a:cubicBezTo>
                <a:cubicBezTo>
                  <a:pt x="4429" y="4342"/>
                  <a:pt x="4590" y="4471"/>
                  <a:pt x="4590" y="4625"/>
                </a:cubicBezTo>
                <a:lnTo>
                  <a:pt x="4590" y="5555"/>
                </a:lnTo>
                <a:cubicBezTo>
                  <a:pt x="5719" y="3748"/>
                  <a:pt x="8074" y="2483"/>
                  <a:pt x="10784" y="2483"/>
                </a:cubicBezTo>
                <a:close/>
                <a:moveTo>
                  <a:pt x="4220" y="1345"/>
                </a:moveTo>
                <a:cubicBezTo>
                  <a:pt x="4405" y="1345"/>
                  <a:pt x="4559" y="1473"/>
                  <a:pt x="4559" y="1626"/>
                </a:cubicBezTo>
                <a:lnTo>
                  <a:pt x="4559" y="3056"/>
                </a:lnTo>
                <a:cubicBezTo>
                  <a:pt x="4559" y="3209"/>
                  <a:pt x="4405" y="3337"/>
                  <a:pt x="4220" y="3337"/>
                </a:cubicBezTo>
                <a:cubicBezTo>
                  <a:pt x="4004" y="3337"/>
                  <a:pt x="3880" y="3209"/>
                  <a:pt x="3880" y="3056"/>
                </a:cubicBezTo>
                <a:lnTo>
                  <a:pt x="3880" y="1626"/>
                </a:lnTo>
                <a:cubicBezTo>
                  <a:pt x="3880" y="1473"/>
                  <a:pt x="4004" y="1345"/>
                  <a:pt x="4220" y="1345"/>
                </a:cubicBezTo>
                <a:close/>
                <a:moveTo>
                  <a:pt x="12725" y="0"/>
                </a:moveTo>
                <a:cubicBezTo>
                  <a:pt x="12910" y="0"/>
                  <a:pt x="13096" y="102"/>
                  <a:pt x="13096" y="281"/>
                </a:cubicBezTo>
                <a:lnTo>
                  <a:pt x="13096" y="1891"/>
                </a:lnTo>
                <a:cubicBezTo>
                  <a:pt x="13096" y="2045"/>
                  <a:pt x="12910" y="2147"/>
                  <a:pt x="12725" y="2147"/>
                </a:cubicBezTo>
                <a:cubicBezTo>
                  <a:pt x="12539" y="2147"/>
                  <a:pt x="12384" y="2045"/>
                  <a:pt x="12384" y="1891"/>
                </a:cubicBezTo>
                <a:lnTo>
                  <a:pt x="12384" y="281"/>
                </a:lnTo>
                <a:cubicBezTo>
                  <a:pt x="12384" y="102"/>
                  <a:pt x="12539" y="0"/>
                  <a:pt x="12725" y="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grpSp>
        <p:nvGrpSpPr>
          <p:cNvPr id="126" name="Group 1"/>
          <p:cNvGrpSpPr/>
          <p:nvPr/>
        </p:nvGrpSpPr>
        <p:grpSpPr>
          <a:xfrm>
            <a:off x="10835901" y="3286315"/>
            <a:ext cx="12033100" cy="9400745"/>
            <a:chOff x="0" y="0"/>
            <a:chExt cx="12033099" cy="9400742"/>
          </a:xfrm>
        </p:grpSpPr>
        <p:sp>
          <p:nvSpPr>
            <p:cNvPr id="60" name="Freeform: Shape 500"/>
            <p:cNvSpPr/>
            <p:nvPr/>
          </p:nvSpPr>
          <p:spPr>
            <a:xfrm>
              <a:off x="1552257" y="-1"/>
              <a:ext cx="8767882" cy="6166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 y="7318"/>
                  </a:moveTo>
                  <a:lnTo>
                    <a:pt x="92" y="21469"/>
                  </a:lnTo>
                  <a:lnTo>
                    <a:pt x="4999" y="21469"/>
                  </a:lnTo>
                  <a:lnTo>
                    <a:pt x="4999" y="7318"/>
                  </a:lnTo>
                  <a:close/>
                  <a:moveTo>
                    <a:pt x="5098" y="3766"/>
                  </a:moveTo>
                  <a:lnTo>
                    <a:pt x="5098" y="21469"/>
                  </a:lnTo>
                  <a:lnTo>
                    <a:pt x="21508" y="21469"/>
                  </a:lnTo>
                  <a:lnTo>
                    <a:pt x="21508" y="3766"/>
                  </a:lnTo>
                  <a:close/>
                  <a:moveTo>
                    <a:pt x="92" y="3766"/>
                  </a:moveTo>
                  <a:lnTo>
                    <a:pt x="92" y="7183"/>
                  </a:lnTo>
                  <a:lnTo>
                    <a:pt x="4999" y="7183"/>
                  </a:lnTo>
                  <a:lnTo>
                    <a:pt x="4999" y="3766"/>
                  </a:lnTo>
                  <a:close/>
                  <a:moveTo>
                    <a:pt x="92" y="135"/>
                  </a:moveTo>
                  <a:lnTo>
                    <a:pt x="92" y="3626"/>
                  </a:lnTo>
                  <a:lnTo>
                    <a:pt x="21508" y="3626"/>
                  </a:lnTo>
                  <a:lnTo>
                    <a:pt x="21508" y="135"/>
                  </a:lnTo>
                  <a:close/>
                  <a:moveTo>
                    <a:pt x="46" y="0"/>
                  </a:moveTo>
                  <a:lnTo>
                    <a:pt x="21554" y="0"/>
                  </a:lnTo>
                  <a:cubicBezTo>
                    <a:pt x="21582" y="0"/>
                    <a:pt x="21600" y="31"/>
                    <a:pt x="21600" y="70"/>
                  </a:cubicBezTo>
                  <a:lnTo>
                    <a:pt x="21600" y="21535"/>
                  </a:lnTo>
                  <a:cubicBezTo>
                    <a:pt x="21600" y="21569"/>
                    <a:pt x="21582" y="21600"/>
                    <a:pt x="21554" y="21600"/>
                  </a:cubicBezTo>
                  <a:lnTo>
                    <a:pt x="46" y="21600"/>
                  </a:lnTo>
                  <a:cubicBezTo>
                    <a:pt x="18" y="21600"/>
                    <a:pt x="0" y="21569"/>
                    <a:pt x="0" y="21535"/>
                  </a:cubicBezTo>
                  <a:lnTo>
                    <a:pt x="0" y="70"/>
                  </a:lnTo>
                  <a:cubicBezTo>
                    <a:pt x="0" y="31"/>
                    <a:pt x="18" y="0"/>
                    <a:pt x="46" y="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 name="Freeform: Shape 503"/>
            <p:cNvSpPr/>
            <p:nvPr/>
          </p:nvSpPr>
          <p:spPr>
            <a:xfrm>
              <a:off x="4117341" y="1539798"/>
              <a:ext cx="5690774" cy="411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04" y="5429"/>
                  </a:moveTo>
                  <a:lnTo>
                    <a:pt x="19704" y="16271"/>
                  </a:lnTo>
                  <a:cubicBezTo>
                    <a:pt x="19704" y="16330"/>
                    <a:pt x="19676" y="16369"/>
                    <a:pt x="19633" y="16369"/>
                  </a:cubicBezTo>
                  <a:lnTo>
                    <a:pt x="5863" y="16369"/>
                  </a:lnTo>
                  <a:lnTo>
                    <a:pt x="5863" y="21404"/>
                  </a:lnTo>
                  <a:lnTo>
                    <a:pt x="21453" y="21404"/>
                  </a:lnTo>
                  <a:lnTo>
                    <a:pt x="21453" y="5429"/>
                  </a:lnTo>
                  <a:close/>
                  <a:moveTo>
                    <a:pt x="5863" y="5429"/>
                  </a:moveTo>
                  <a:lnTo>
                    <a:pt x="5863" y="16171"/>
                  </a:lnTo>
                  <a:lnTo>
                    <a:pt x="19562" y="16171"/>
                  </a:lnTo>
                  <a:lnTo>
                    <a:pt x="19562" y="5429"/>
                  </a:lnTo>
                  <a:close/>
                  <a:moveTo>
                    <a:pt x="147" y="196"/>
                  </a:moveTo>
                  <a:lnTo>
                    <a:pt x="147" y="16171"/>
                  </a:lnTo>
                  <a:lnTo>
                    <a:pt x="5715" y="16171"/>
                  </a:lnTo>
                  <a:lnTo>
                    <a:pt x="5715" y="5329"/>
                  </a:lnTo>
                  <a:cubicBezTo>
                    <a:pt x="5715" y="5277"/>
                    <a:pt x="5749" y="5231"/>
                    <a:pt x="5791" y="5231"/>
                  </a:cubicBezTo>
                  <a:lnTo>
                    <a:pt x="19562" y="5231"/>
                  </a:lnTo>
                  <a:lnTo>
                    <a:pt x="19562" y="196"/>
                  </a:lnTo>
                  <a:close/>
                  <a:moveTo>
                    <a:pt x="71" y="0"/>
                  </a:moveTo>
                  <a:lnTo>
                    <a:pt x="19633" y="0"/>
                  </a:lnTo>
                  <a:cubicBezTo>
                    <a:pt x="19676" y="0"/>
                    <a:pt x="19704" y="46"/>
                    <a:pt x="19704" y="98"/>
                  </a:cubicBezTo>
                  <a:lnTo>
                    <a:pt x="19704" y="5232"/>
                  </a:lnTo>
                  <a:lnTo>
                    <a:pt x="21529" y="5232"/>
                  </a:lnTo>
                  <a:cubicBezTo>
                    <a:pt x="21567" y="5232"/>
                    <a:pt x="21600" y="5277"/>
                    <a:pt x="21600" y="5330"/>
                  </a:cubicBezTo>
                  <a:lnTo>
                    <a:pt x="21600" y="21502"/>
                  </a:lnTo>
                  <a:cubicBezTo>
                    <a:pt x="21600" y="21561"/>
                    <a:pt x="21567" y="21600"/>
                    <a:pt x="21529" y="21600"/>
                  </a:cubicBezTo>
                  <a:lnTo>
                    <a:pt x="5791" y="21600"/>
                  </a:lnTo>
                  <a:cubicBezTo>
                    <a:pt x="5749" y="21600"/>
                    <a:pt x="5716" y="21561"/>
                    <a:pt x="5716" y="21502"/>
                  </a:cubicBezTo>
                  <a:lnTo>
                    <a:pt x="5716" y="16368"/>
                  </a:lnTo>
                  <a:lnTo>
                    <a:pt x="71" y="16368"/>
                  </a:lnTo>
                  <a:cubicBezTo>
                    <a:pt x="33" y="16368"/>
                    <a:pt x="0" y="16329"/>
                    <a:pt x="0" y="16270"/>
                  </a:cubicBezTo>
                  <a:lnTo>
                    <a:pt x="0" y="98"/>
                  </a:lnTo>
                  <a:cubicBezTo>
                    <a:pt x="0" y="46"/>
                    <a:pt x="33" y="0"/>
                    <a:pt x="71" y="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 name="Freeform: Shape 508"/>
            <p:cNvSpPr/>
            <p:nvPr/>
          </p:nvSpPr>
          <p:spPr>
            <a:xfrm>
              <a:off x="1964613" y="1476259"/>
              <a:ext cx="1242056" cy="163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81" y="5112"/>
                  </a:moveTo>
                  <a:cubicBezTo>
                    <a:pt x="19775" y="5112"/>
                    <a:pt x="19433" y="7712"/>
                    <a:pt x="19433" y="10800"/>
                  </a:cubicBezTo>
                  <a:cubicBezTo>
                    <a:pt x="19433" y="14051"/>
                    <a:pt x="19775" y="16489"/>
                    <a:pt x="20181" y="16489"/>
                  </a:cubicBezTo>
                  <a:cubicBezTo>
                    <a:pt x="20608" y="16489"/>
                    <a:pt x="20950" y="14051"/>
                    <a:pt x="20950" y="10800"/>
                  </a:cubicBezTo>
                  <a:cubicBezTo>
                    <a:pt x="20950" y="7712"/>
                    <a:pt x="20608" y="5112"/>
                    <a:pt x="20181" y="5112"/>
                  </a:cubicBezTo>
                  <a:close/>
                  <a:moveTo>
                    <a:pt x="10800" y="5112"/>
                  </a:moveTo>
                  <a:cubicBezTo>
                    <a:pt x="10394" y="5112"/>
                    <a:pt x="10052" y="7712"/>
                    <a:pt x="10052" y="10800"/>
                  </a:cubicBezTo>
                  <a:cubicBezTo>
                    <a:pt x="10052" y="14051"/>
                    <a:pt x="10394" y="16489"/>
                    <a:pt x="10800" y="16489"/>
                  </a:cubicBezTo>
                  <a:cubicBezTo>
                    <a:pt x="11227" y="16489"/>
                    <a:pt x="11569" y="14051"/>
                    <a:pt x="11569" y="10800"/>
                  </a:cubicBezTo>
                  <a:cubicBezTo>
                    <a:pt x="11569" y="7712"/>
                    <a:pt x="11227" y="5112"/>
                    <a:pt x="10800" y="5112"/>
                  </a:cubicBezTo>
                  <a:close/>
                  <a:moveTo>
                    <a:pt x="1419" y="5112"/>
                  </a:moveTo>
                  <a:cubicBezTo>
                    <a:pt x="1013" y="5112"/>
                    <a:pt x="672" y="7712"/>
                    <a:pt x="672" y="10800"/>
                  </a:cubicBezTo>
                  <a:cubicBezTo>
                    <a:pt x="672" y="14051"/>
                    <a:pt x="1013" y="16489"/>
                    <a:pt x="1419" y="16489"/>
                  </a:cubicBezTo>
                  <a:cubicBezTo>
                    <a:pt x="1846" y="16489"/>
                    <a:pt x="2188" y="14051"/>
                    <a:pt x="2188" y="10800"/>
                  </a:cubicBezTo>
                  <a:cubicBezTo>
                    <a:pt x="2188" y="7712"/>
                    <a:pt x="1846" y="5112"/>
                    <a:pt x="1419" y="5112"/>
                  </a:cubicBezTo>
                  <a:close/>
                  <a:moveTo>
                    <a:pt x="20181" y="0"/>
                  </a:moveTo>
                  <a:cubicBezTo>
                    <a:pt x="20976" y="0"/>
                    <a:pt x="21600" y="4746"/>
                    <a:pt x="21600" y="10800"/>
                  </a:cubicBezTo>
                  <a:cubicBezTo>
                    <a:pt x="21600" y="16691"/>
                    <a:pt x="20976" y="21600"/>
                    <a:pt x="20181" y="21600"/>
                  </a:cubicBezTo>
                  <a:cubicBezTo>
                    <a:pt x="19407" y="21600"/>
                    <a:pt x="18762" y="16691"/>
                    <a:pt x="18762" y="10800"/>
                  </a:cubicBezTo>
                  <a:cubicBezTo>
                    <a:pt x="18762" y="4746"/>
                    <a:pt x="19407" y="0"/>
                    <a:pt x="20181" y="0"/>
                  </a:cubicBezTo>
                  <a:close/>
                  <a:moveTo>
                    <a:pt x="10800" y="0"/>
                  </a:moveTo>
                  <a:cubicBezTo>
                    <a:pt x="11596" y="0"/>
                    <a:pt x="12219" y="4746"/>
                    <a:pt x="12219" y="10800"/>
                  </a:cubicBezTo>
                  <a:cubicBezTo>
                    <a:pt x="12219" y="16691"/>
                    <a:pt x="11596" y="21600"/>
                    <a:pt x="10800" y="21600"/>
                  </a:cubicBezTo>
                  <a:cubicBezTo>
                    <a:pt x="10026" y="21600"/>
                    <a:pt x="9381" y="16691"/>
                    <a:pt x="9381" y="10800"/>
                  </a:cubicBezTo>
                  <a:cubicBezTo>
                    <a:pt x="9381" y="4746"/>
                    <a:pt x="10026" y="0"/>
                    <a:pt x="10800" y="0"/>
                  </a:cubicBezTo>
                  <a:close/>
                  <a:moveTo>
                    <a:pt x="1419" y="0"/>
                  </a:moveTo>
                  <a:cubicBezTo>
                    <a:pt x="2215" y="0"/>
                    <a:pt x="2838" y="4746"/>
                    <a:pt x="2838" y="10800"/>
                  </a:cubicBezTo>
                  <a:cubicBezTo>
                    <a:pt x="2838" y="16691"/>
                    <a:pt x="2215" y="21600"/>
                    <a:pt x="1419" y="21600"/>
                  </a:cubicBezTo>
                  <a:cubicBezTo>
                    <a:pt x="645" y="21600"/>
                    <a:pt x="0" y="16691"/>
                    <a:pt x="0" y="10800"/>
                  </a:cubicBezTo>
                  <a:cubicBezTo>
                    <a:pt x="0" y="4746"/>
                    <a:pt x="645" y="0"/>
                    <a:pt x="1419" y="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 name="Freeform: Shape 373"/>
            <p:cNvSpPr/>
            <p:nvPr/>
          </p:nvSpPr>
          <p:spPr>
            <a:xfrm>
              <a:off x="3929227" y="1331751"/>
              <a:ext cx="4375219" cy="2533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6" y="21600"/>
                  </a:moveTo>
                  <a:lnTo>
                    <a:pt x="234" y="21600"/>
                  </a:lnTo>
                  <a:cubicBezTo>
                    <a:pt x="105" y="21600"/>
                    <a:pt x="0" y="21420"/>
                    <a:pt x="0" y="21197"/>
                  </a:cubicBezTo>
                  <a:lnTo>
                    <a:pt x="0" y="403"/>
                  </a:lnTo>
                  <a:cubicBezTo>
                    <a:pt x="0" y="170"/>
                    <a:pt x="105" y="0"/>
                    <a:pt x="234" y="0"/>
                  </a:cubicBezTo>
                  <a:lnTo>
                    <a:pt x="21366" y="0"/>
                  </a:lnTo>
                  <a:cubicBezTo>
                    <a:pt x="21495" y="0"/>
                    <a:pt x="21600" y="170"/>
                    <a:pt x="21600" y="403"/>
                  </a:cubicBezTo>
                  <a:lnTo>
                    <a:pt x="21600" y="21197"/>
                  </a:lnTo>
                  <a:cubicBezTo>
                    <a:pt x="21600" y="21420"/>
                    <a:pt x="21495" y="21600"/>
                    <a:pt x="21366" y="21600"/>
                  </a:cubicBezTo>
                  <a:close/>
                </a:path>
              </a:pathLst>
            </a:custGeom>
            <a:solidFill>
              <a:srgbClr val="CC004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 name="Freeform: Shape 374"/>
            <p:cNvSpPr/>
            <p:nvPr/>
          </p:nvSpPr>
          <p:spPr>
            <a:xfrm>
              <a:off x="4328710" y="2429755"/>
              <a:ext cx="3085244" cy="1094590"/>
            </a:xfrm>
            <a:custGeom>
              <a:avLst/>
              <a:gdLst/>
              <a:ahLst/>
              <a:cxnLst>
                <a:cxn ang="0">
                  <a:pos x="wd2" y="hd2"/>
                </a:cxn>
                <a:cxn ang="5400000">
                  <a:pos x="wd2" y="hd2"/>
                </a:cxn>
                <a:cxn ang="10800000">
                  <a:pos x="wd2" y="hd2"/>
                </a:cxn>
                <a:cxn ang="16200000">
                  <a:pos x="wd2" y="hd2"/>
                </a:cxn>
              </a:cxnLst>
              <a:rect l="0" t="0" r="r" b="b"/>
              <a:pathLst>
                <a:path w="21457" h="21348" fill="norm" stroke="1" extrusionOk="0">
                  <a:moveTo>
                    <a:pt x="21404" y="20668"/>
                  </a:moveTo>
                  <a:cubicBezTo>
                    <a:pt x="21031" y="19892"/>
                    <a:pt x="20616" y="18654"/>
                    <a:pt x="20165" y="17368"/>
                  </a:cubicBezTo>
                  <a:cubicBezTo>
                    <a:pt x="19299" y="14844"/>
                    <a:pt x="18416" y="12247"/>
                    <a:pt x="17636" y="12126"/>
                  </a:cubicBezTo>
                  <a:cubicBezTo>
                    <a:pt x="17039" y="12028"/>
                    <a:pt x="16450" y="13266"/>
                    <a:pt x="15843" y="14601"/>
                  </a:cubicBezTo>
                  <a:cubicBezTo>
                    <a:pt x="15255" y="15863"/>
                    <a:pt x="14640" y="17174"/>
                    <a:pt x="14016" y="17271"/>
                  </a:cubicBezTo>
                  <a:cubicBezTo>
                    <a:pt x="13462" y="17319"/>
                    <a:pt x="12925" y="14237"/>
                    <a:pt x="12405" y="11252"/>
                  </a:cubicBezTo>
                  <a:cubicBezTo>
                    <a:pt x="11773" y="7660"/>
                    <a:pt x="11132" y="3947"/>
                    <a:pt x="10223" y="3777"/>
                  </a:cubicBezTo>
                  <a:cubicBezTo>
                    <a:pt x="9374" y="3607"/>
                    <a:pt x="8534" y="6325"/>
                    <a:pt x="7642" y="9189"/>
                  </a:cubicBezTo>
                  <a:cubicBezTo>
                    <a:pt x="6758" y="12053"/>
                    <a:pt x="5849" y="14989"/>
                    <a:pt x="5026" y="14650"/>
                  </a:cubicBezTo>
                  <a:cubicBezTo>
                    <a:pt x="4212" y="14310"/>
                    <a:pt x="3632" y="10330"/>
                    <a:pt x="3129" y="6786"/>
                  </a:cubicBezTo>
                  <a:cubicBezTo>
                    <a:pt x="2584" y="3024"/>
                    <a:pt x="2116" y="-252"/>
                    <a:pt x="1354" y="15"/>
                  </a:cubicBezTo>
                  <a:cubicBezTo>
                    <a:pt x="-127" y="549"/>
                    <a:pt x="3" y="8170"/>
                    <a:pt x="3" y="8485"/>
                  </a:cubicBezTo>
                  <a:lnTo>
                    <a:pt x="3" y="20960"/>
                  </a:lnTo>
                  <a:cubicBezTo>
                    <a:pt x="3" y="21178"/>
                    <a:pt x="64" y="21348"/>
                    <a:pt x="141" y="21348"/>
                  </a:cubicBezTo>
                  <a:lnTo>
                    <a:pt x="21326" y="21348"/>
                  </a:lnTo>
                  <a:cubicBezTo>
                    <a:pt x="21378" y="21348"/>
                    <a:pt x="21430" y="21227"/>
                    <a:pt x="21447" y="21081"/>
                  </a:cubicBezTo>
                  <a:cubicBezTo>
                    <a:pt x="21473" y="20935"/>
                    <a:pt x="21447" y="20766"/>
                    <a:pt x="21404" y="20668"/>
                  </a:cubicBezTo>
                  <a:close/>
                </a:path>
              </a:pathLst>
            </a:custGeom>
            <a:solidFill>
              <a:srgbClr val="EF7C4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 name="Freeform: Shape 509"/>
            <p:cNvSpPr/>
            <p:nvPr/>
          </p:nvSpPr>
          <p:spPr>
            <a:xfrm>
              <a:off x="4337845" y="1681818"/>
              <a:ext cx="3628993" cy="381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19482"/>
                  </a:moveTo>
                  <a:lnTo>
                    <a:pt x="21481" y="19482"/>
                  </a:lnTo>
                  <a:cubicBezTo>
                    <a:pt x="21548" y="19482"/>
                    <a:pt x="21600" y="19961"/>
                    <a:pt x="21600" y="20507"/>
                  </a:cubicBezTo>
                  <a:cubicBezTo>
                    <a:pt x="21600" y="21122"/>
                    <a:pt x="21548" y="21600"/>
                    <a:pt x="21481" y="21600"/>
                  </a:cubicBezTo>
                  <a:lnTo>
                    <a:pt x="119" y="21600"/>
                  </a:lnTo>
                  <a:cubicBezTo>
                    <a:pt x="52" y="21600"/>
                    <a:pt x="0" y="21122"/>
                    <a:pt x="0" y="20507"/>
                  </a:cubicBezTo>
                  <a:cubicBezTo>
                    <a:pt x="0" y="19961"/>
                    <a:pt x="52" y="19482"/>
                    <a:pt x="119" y="19482"/>
                  </a:cubicBezTo>
                  <a:close/>
                  <a:moveTo>
                    <a:pt x="119" y="9741"/>
                  </a:moveTo>
                  <a:lnTo>
                    <a:pt x="19361" y="9741"/>
                  </a:lnTo>
                  <a:cubicBezTo>
                    <a:pt x="19427" y="9741"/>
                    <a:pt x="19479" y="10219"/>
                    <a:pt x="19479" y="10765"/>
                  </a:cubicBezTo>
                  <a:cubicBezTo>
                    <a:pt x="19479" y="11379"/>
                    <a:pt x="19427" y="11788"/>
                    <a:pt x="19361" y="11788"/>
                  </a:cubicBezTo>
                  <a:lnTo>
                    <a:pt x="119" y="11788"/>
                  </a:lnTo>
                  <a:cubicBezTo>
                    <a:pt x="52" y="11788"/>
                    <a:pt x="0" y="11379"/>
                    <a:pt x="0" y="10765"/>
                  </a:cubicBezTo>
                  <a:cubicBezTo>
                    <a:pt x="0" y="10219"/>
                    <a:pt x="52" y="9741"/>
                    <a:pt x="119" y="9741"/>
                  </a:cubicBezTo>
                  <a:close/>
                  <a:moveTo>
                    <a:pt x="119" y="0"/>
                  </a:moveTo>
                  <a:lnTo>
                    <a:pt x="19361" y="0"/>
                  </a:lnTo>
                  <a:cubicBezTo>
                    <a:pt x="19427" y="0"/>
                    <a:pt x="19479" y="478"/>
                    <a:pt x="19479" y="1025"/>
                  </a:cubicBezTo>
                  <a:cubicBezTo>
                    <a:pt x="19479" y="1639"/>
                    <a:pt x="19427" y="2118"/>
                    <a:pt x="19361" y="2118"/>
                  </a:cubicBezTo>
                  <a:lnTo>
                    <a:pt x="119" y="2118"/>
                  </a:lnTo>
                  <a:cubicBezTo>
                    <a:pt x="52" y="2118"/>
                    <a:pt x="0" y="1639"/>
                    <a:pt x="0" y="1025"/>
                  </a:cubicBezTo>
                  <a:cubicBezTo>
                    <a:pt x="0" y="478"/>
                    <a:pt x="52" y="0"/>
                    <a:pt x="119" y="0"/>
                  </a:cubicBezTo>
                  <a:close/>
                </a:path>
              </a:pathLst>
            </a:custGeom>
            <a:solidFill>
              <a:srgbClr val="EF7C4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 name="Freeform: Shape 378"/>
            <p:cNvSpPr/>
            <p:nvPr/>
          </p:nvSpPr>
          <p:spPr>
            <a:xfrm>
              <a:off x="7657882" y="3393535"/>
              <a:ext cx="4375218" cy="1995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20" y="21600"/>
                  </a:moveTo>
                  <a:lnTo>
                    <a:pt x="480" y="21600"/>
                  </a:lnTo>
                  <a:cubicBezTo>
                    <a:pt x="215" y="21600"/>
                    <a:pt x="0" y="21128"/>
                    <a:pt x="0" y="20549"/>
                  </a:cubicBezTo>
                  <a:lnTo>
                    <a:pt x="0" y="1051"/>
                  </a:lnTo>
                  <a:cubicBezTo>
                    <a:pt x="0" y="458"/>
                    <a:pt x="215" y="0"/>
                    <a:pt x="480" y="0"/>
                  </a:cubicBezTo>
                  <a:lnTo>
                    <a:pt x="21120" y="0"/>
                  </a:lnTo>
                  <a:cubicBezTo>
                    <a:pt x="21385" y="0"/>
                    <a:pt x="21600" y="458"/>
                    <a:pt x="21600" y="1051"/>
                  </a:cubicBezTo>
                  <a:lnTo>
                    <a:pt x="21600" y="20549"/>
                  </a:lnTo>
                  <a:cubicBezTo>
                    <a:pt x="21600" y="21128"/>
                    <a:pt x="21385" y="21600"/>
                    <a:pt x="21120" y="21600"/>
                  </a:cubicBezTo>
                  <a:close/>
                </a:path>
              </a:pathLst>
            </a:custGeom>
            <a:solidFill>
              <a:srgbClr val="FEFDA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 name="Freeform: Shape 379"/>
            <p:cNvSpPr/>
            <p:nvPr/>
          </p:nvSpPr>
          <p:spPr>
            <a:xfrm>
              <a:off x="10764887" y="3545521"/>
              <a:ext cx="664008" cy="1690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27" y="21600"/>
                  </a:lnTo>
                  <a:lnTo>
                    <a:pt x="21600" y="0"/>
                  </a:lnTo>
                  <a:lnTo>
                    <a:pt x="15573" y="0"/>
                  </a:ln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 name="Freeform: Shape 380"/>
            <p:cNvSpPr/>
            <p:nvPr/>
          </p:nvSpPr>
          <p:spPr>
            <a:xfrm>
              <a:off x="11244512" y="3545521"/>
              <a:ext cx="635355" cy="1690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9" y="0"/>
                  </a:moveTo>
                  <a:lnTo>
                    <a:pt x="16232" y="0"/>
                  </a:lnTo>
                  <a:lnTo>
                    <a:pt x="0" y="21600"/>
                  </a:lnTo>
                  <a:lnTo>
                    <a:pt x="18979" y="21600"/>
                  </a:lnTo>
                  <a:cubicBezTo>
                    <a:pt x="20459" y="21600"/>
                    <a:pt x="21600" y="21171"/>
                    <a:pt x="21600" y="20630"/>
                  </a:cubicBezTo>
                  <a:lnTo>
                    <a:pt x="21600" y="986"/>
                  </a:lnTo>
                  <a:cubicBezTo>
                    <a:pt x="21600" y="429"/>
                    <a:pt x="20459" y="0"/>
                    <a:pt x="18979" y="0"/>
                  </a:cubicBez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9" name="Freeform: Shape 381"/>
            <p:cNvSpPr/>
            <p:nvPr/>
          </p:nvSpPr>
          <p:spPr>
            <a:xfrm>
              <a:off x="7809869" y="3545521"/>
              <a:ext cx="2684679" cy="1690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11" y="0"/>
                  </a:lnTo>
                  <a:cubicBezTo>
                    <a:pt x="281" y="0"/>
                    <a:pt x="0" y="429"/>
                    <a:pt x="0" y="986"/>
                  </a:cubicBezTo>
                  <a:lnTo>
                    <a:pt x="0" y="20630"/>
                  </a:lnTo>
                  <a:cubicBezTo>
                    <a:pt x="0" y="21171"/>
                    <a:pt x="281" y="21600"/>
                    <a:pt x="611" y="21600"/>
                  </a:cubicBezTo>
                  <a:lnTo>
                    <a:pt x="17743" y="21600"/>
                  </a:ln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0" name="Freeform: Shape 382"/>
            <p:cNvSpPr/>
            <p:nvPr/>
          </p:nvSpPr>
          <p:spPr>
            <a:xfrm>
              <a:off x="-1" y="2803031"/>
              <a:ext cx="4387680" cy="25214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24" y="21600"/>
                  </a:moveTo>
                  <a:lnTo>
                    <a:pt x="282" y="21600"/>
                  </a:lnTo>
                  <a:cubicBezTo>
                    <a:pt x="129" y="21600"/>
                    <a:pt x="0" y="21387"/>
                    <a:pt x="0" y="21109"/>
                  </a:cubicBezTo>
                  <a:lnTo>
                    <a:pt x="0" y="491"/>
                  </a:lnTo>
                  <a:cubicBezTo>
                    <a:pt x="0" y="224"/>
                    <a:pt x="129" y="0"/>
                    <a:pt x="282" y="0"/>
                  </a:cubicBezTo>
                  <a:lnTo>
                    <a:pt x="21324" y="0"/>
                  </a:lnTo>
                  <a:cubicBezTo>
                    <a:pt x="21477" y="0"/>
                    <a:pt x="21600" y="224"/>
                    <a:pt x="21600" y="491"/>
                  </a:cubicBezTo>
                  <a:lnTo>
                    <a:pt x="21600" y="21109"/>
                  </a:lnTo>
                  <a:cubicBezTo>
                    <a:pt x="21600" y="21387"/>
                    <a:pt x="21477" y="21600"/>
                    <a:pt x="21324" y="21600"/>
                  </a:cubicBezTo>
                  <a:close/>
                </a:path>
              </a:pathLst>
            </a:custGeom>
            <a:solidFill>
              <a:srgbClr val="F2C77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1" name="Freeform: Shape 126"/>
            <p:cNvSpPr/>
            <p:nvPr/>
          </p:nvSpPr>
          <p:spPr>
            <a:xfrm>
              <a:off x="672722" y="3425926"/>
              <a:ext cx="3306333" cy="416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 y="19725"/>
                  </a:moveTo>
                  <a:lnTo>
                    <a:pt x="21470" y="19725"/>
                  </a:lnTo>
                  <a:cubicBezTo>
                    <a:pt x="21543" y="19725"/>
                    <a:pt x="21600" y="20100"/>
                    <a:pt x="21600" y="20662"/>
                  </a:cubicBezTo>
                  <a:cubicBezTo>
                    <a:pt x="21600" y="21225"/>
                    <a:pt x="21543" y="21600"/>
                    <a:pt x="21470" y="21600"/>
                  </a:cubicBezTo>
                  <a:lnTo>
                    <a:pt x="122" y="21600"/>
                  </a:lnTo>
                  <a:cubicBezTo>
                    <a:pt x="57" y="21600"/>
                    <a:pt x="0" y="21225"/>
                    <a:pt x="0" y="20662"/>
                  </a:cubicBezTo>
                  <a:cubicBezTo>
                    <a:pt x="0" y="20100"/>
                    <a:pt x="57" y="19725"/>
                    <a:pt x="122" y="19725"/>
                  </a:cubicBezTo>
                  <a:close/>
                  <a:moveTo>
                    <a:pt x="2539" y="9248"/>
                  </a:moveTo>
                  <a:lnTo>
                    <a:pt x="21470" y="9248"/>
                  </a:lnTo>
                  <a:cubicBezTo>
                    <a:pt x="21543" y="9248"/>
                    <a:pt x="21600" y="9686"/>
                    <a:pt x="21600" y="10249"/>
                  </a:cubicBezTo>
                  <a:cubicBezTo>
                    <a:pt x="21600" y="10750"/>
                    <a:pt x="21543" y="11188"/>
                    <a:pt x="21470" y="11188"/>
                  </a:cubicBezTo>
                  <a:lnTo>
                    <a:pt x="2539" y="11188"/>
                  </a:lnTo>
                  <a:cubicBezTo>
                    <a:pt x="2466" y="11188"/>
                    <a:pt x="2409" y="10750"/>
                    <a:pt x="2409" y="10249"/>
                  </a:cubicBezTo>
                  <a:cubicBezTo>
                    <a:pt x="2409" y="9686"/>
                    <a:pt x="2466" y="9248"/>
                    <a:pt x="2539" y="9248"/>
                  </a:cubicBezTo>
                  <a:close/>
                  <a:moveTo>
                    <a:pt x="3687" y="0"/>
                  </a:moveTo>
                  <a:lnTo>
                    <a:pt x="21470" y="0"/>
                  </a:lnTo>
                  <a:cubicBezTo>
                    <a:pt x="21543" y="0"/>
                    <a:pt x="21600" y="375"/>
                    <a:pt x="21600" y="938"/>
                  </a:cubicBezTo>
                  <a:cubicBezTo>
                    <a:pt x="21600" y="1438"/>
                    <a:pt x="21543" y="1875"/>
                    <a:pt x="21470" y="1875"/>
                  </a:cubicBezTo>
                  <a:lnTo>
                    <a:pt x="3687" y="1875"/>
                  </a:lnTo>
                  <a:cubicBezTo>
                    <a:pt x="3622" y="1875"/>
                    <a:pt x="3565" y="1438"/>
                    <a:pt x="3565" y="938"/>
                  </a:cubicBezTo>
                  <a:cubicBezTo>
                    <a:pt x="3565" y="375"/>
                    <a:pt x="3622" y="0"/>
                    <a:pt x="3687" y="0"/>
                  </a:cubicBezTo>
                  <a:close/>
                </a:path>
              </a:pathLst>
            </a:custGeom>
            <a:solidFill>
              <a:srgbClr val="EF7C4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2" name="Freeform: Shape 386"/>
            <p:cNvSpPr/>
            <p:nvPr/>
          </p:nvSpPr>
          <p:spPr>
            <a:xfrm>
              <a:off x="341346" y="3023535"/>
              <a:ext cx="477139" cy="477140"/>
            </a:xfrm>
            <a:prstGeom prst="ellipse">
              <a:avLst/>
            </a:pr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3" name="Freeform: Shape 387"/>
            <p:cNvSpPr/>
            <p:nvPr/>
          </p:nvSpPr>
          <p:spPr>
            <a:xfrm>
              <a:off x="322659" y="3004849"/>
              <a:ext cx="515759" cy="514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4" y="1565"/>
                  </a:moveTo>
                  <a:cubicBezTo>
                    <a:pt x="5725" y="1565"/>
                    <a:pt x="1613" y="5687"/>
                    <a:pt x="1613" y="10800"/>
                  </a:cubicBezTo>
                  <a:cubicBezTo>
                    <a:pt x="1613" y="15861"/>
                    <a:pt x="5725" y="19983"/>
                    <a:pt x="10774" y="19983"/>
                  </a:cubicBezTo>
                  <a:cubicBezTo>
                    <a:pt x="15875" y="19983"/>
                    <a:pt x="19987" y="15861"/>
                    <a:pt x="19987" y="10800"/>
                  </a:cubicBezTo>
                  <a:cubicBezTo>
                    <a:pt x="19987" y="5687"/>
                    <a:pt x="15875" y="1565"/>
                    <a:pt x="10774" y="1565"/>
                  </a:cubicBezTo>
                  <a:close/>
                  <a:moveTo>
                    <a:pt x="10774" y="21600"/>
                  </a:moveTo>
                  <a:cubicBezTo>
                    <a:pt x="4840" y="21600"/>
                    <a:pt x="0" y="16748"/>
                    <a:pt x="0" y="10800"/>
                  </a:cubicBezTo>
                  <a:cubicBezTo>
                    <a:pt x="0" y="4852"/>
                    <a:pt x="4840" y="0"/>
                    <a:pt x="10774" y="0"/>
                  </a:cubicBezTo>
                  <a:cubicBezTo>
                    <a:pt x="16760" y="0"/>
                    <a:pt x="21600" y="4852"/>
                    <a:pt x="21600" y="10800"/>
                  </a:cubicBezTo>
                  <a:cubicBezTo>
                    <a:pt x="21600" y="16748"/>
                    <a:pt x="16760" y="21600"/>
                    <a:pt x="10774" y="21600"/>
                  </a:cubicBez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4" name="Freeform: Shape 388"/>
            <p:cNvSpPr/>
            <p:nvPr/>
          </p:nvSpPr>
          <p:spPr>
            <a:xfrm>
              <a:off x="1332822" y="3890607"/>
              <a:ext cx="2681749" cy="1214648"/>
            </a:xfrm>
            <a:custGeom>
              <a:avLst/>
              <a:gdLst/>
              <a:ahLst/>
              <a:cxnLst>
                <a:cxn ang="0">
                  <a:pos x="wd2" y="hd2"/>
                </a:cxn>
                <a:cxn ang="5400000">
                  <a:pos x="wd2" y="hd2"/>
                </a:cxn>
                <a:cxn ang="10800000">
                  <a:pos x="wd2" y="hd2"/>
                </a:cxn>
                <a:cxn ang="16200000">
                  <a:pos x="wd2" y="hd2"/>
                </a:cxn>
              </a:cxnLst>
              <a:rect l="0" t="0" r="r" b="b"/>
              <a:pathLst>
                <a:path w="21566" h="21600" fill="norm" stroke="1" extrusionOk="0">
                  <a:moveTo>
                    <a:pt x="21561" y="15160"/>
                  </a:moveTo>
                  <a:cubicBezTo>
                    <a:pt x="21541" y="14939"/>
                    <a:pt x="21100" y="11287"/>
                    <a:pt x="20349" y="9007"/>
                  </a:cubicBezTo>
                  <a:lnTo>
                    <a:pt x="20349" y="7281"/>
                  </a:lnTo>
                  <a:cubicBezTo>
                    <a:pt x="20349" y="7104"/>
                    <a:pt x="20279" y="6949"/>
                    <a:pt x="20189" y="6949"/>
                  </a:cubicBezTo>
                  <a:cubicBezTo>
                    <a:pt x="20109" y="6949"/>
                    <a:pt x="20039" y="7104"/>
                    <a:pt x="20039" y="7281"/>
                  </a:cubicBezTo>
                  <a:lnTo>
                    <a:pt x="20039" y="8189"/>
                  </a:lnTo>
                  <a:cubicBezTo>
                    <a:pt x="19758" y="7547"/>
                    <a:pt x="19428" y="7126"/>
                    <a:pt x="19078" y="7126"/>
                  </a:cubicBezTo>
                  <a:cubicBezTo>
                    <a:pt x="18957" y="7126"/>
                    <a:pt x="18837" y="7193"/>
                    <a:pt x="18727" y="7325"/>
                  </a:cubicBezTo>
                  <a:lnTo>
                    <a:pt x="18727" y="6020"/>
                  </a:lnTo>
                  <a:cubicBezTo>
                    <a:pt x="18727" y="5820"/>
                    <a:pt x="18667" y="5688"/>
                    <a:pt x="18577" y="5688"/>
                  </a:cubicBezTo>
                  <a:cubicBezTo>
                    <a:pt x="18497" y="5688"/>
                    <a:pt x="18427" y="5820"/>
                    <a:pt x="18427" y="6020"/>
                  </a:cubicBezTo>
                  <a:lnTo>
                    <a:pt x="18427" y="7834"/>
                  </a:lnTo>
                  <a:cubicBezTo>
                    <a:pt x="18086" y="8609"/>
                    <a:pt x="17806" y="9959"/>
                    <a:pt x="17465" y="11530"/>
                  </a:cubicBezTo>
                  <a:cubicBezTo>
                    <a:pt x="17305" y="12327"/>
                    <a:pt x="17125" y="13146"/>
                    <a:pt x="16935" y="13965"/>
                  </a:cubicBezTo>
                  <a:lnTo>
                    <a:pt x="16935" y="11707"/>
                  </a:lnTo>
                  <a:cubicBezTo>
                    <a:pt x="16935" y="11530"/>
                    <a:pt x="16864" y="11375"/>
                    <a:pt x="16774" y="11375"/>
                  </a:cubicBezTo>
                  <a:cubicBezTo>
                    <a:pt x="16694" y="11375"/>
                    <a:pt x="16624" y="11530"/>
                    <a:pt x="16624" y="11707"/>
                  </a:cubicBezTo>
                  <a:lnTo>
                    <a:pt x="16624" y="15138"/>
                  </a:lnTo>
                  <a:cubicBezTo>
                    <a:pt x="16264" y="16443"/>
                    <a:pt x="15833" y="17572"/>
                    <a:pt x="15292" y="18236"/>
                  </a:cubicBezTo>
                  <a:lnTo>
                    <a:pt x="15292" y="11707"/>
                  </a:lnTo>
                  <a:cubicBezTo>
                    <a:pt x="15292" y="11530"/>
                    <a:pt x="15222" y="11375"/>
                    <a:pt x="15132" y="11375"/>
                  </a:cubicBezTo>
                  <a:cubicBezTo>
                    <a:pt x="15052" y="11375"/>
                    <a:pt x="14982" y="11530"/>
                    <a:pt x="14982" y="11707"/>
                  </a:cubicBezTo>
                  <a:lnTo>
                    <a:pt x="14982" y="18568"/>
                  </a:lnTo>
                  <a:cubicBezTo>
                    <a:pt x="14711" y="18789"/>
                    <a:pt x="14421" y="18900"/>
                    <a:pt x="14101" y="18878"/>
                  </a:cubicBezTo>
                  <a:cubicBezTo>
                    <a:pt x="13910" y="18856"/>
                    <a:pt x="13730" y="18789"/>
                    <a:pt x="13550" y="18657"/>
                  </a:cubicBezTo>
                  <a:lnTo>
                    <a:pt x="13550" y="11707"/>
                  </a:lnTo>
                  <a:cubicBezTo>
                    <a:pt x="13550" y="11530"/>
                    <a:pt x="13480" y="11375"/>
                    <a:pt x="13390" y="11375"/>
                  </a:cubicBezTo>
                  <a:cubicBezTo>
                    <a:pt x="13310" y="11375"/>
                    <a:pt x="13239" y="11530"/>
                    <a:pt x="13239" y="11707"/>
                  </a:cubicBezTo>
                  <a:lnTo>
                    <a:pt x="13239" y="18391"/>
                  </a:lnTo>
                  <a:cubicBezTo>
                    <a:pt x="12789" y="17904"/>
                    <a:pt x="12358" y="17130"/>
                    <a:pt x="11928" y="16134"/>
                  </a:cubicBezTo>
                  <a:lnTo>
                    <a:pt x="11928" y="11707"/>
                  </a:lnTo>
                  <a:cubicBezTo>
                    <a:pt x="11928" y="11530"/>
                    <a:pt x="11857" y="11375"/>
                    <a:pt x="11777" y="11375"/>
                  </a:cubicBezTo>
                  <a:cubicBezTo>
                    <a:pt x="11687" y="11375"/>
                    <a:pt x="11617" y="11530"/>
                    <a:pt x="11617" y="11707"/>
                  </a:cubicBezTo>
                  <a:lnTo>
                    <a:pt x="11617" y="15403"/>
                  </a:lnTo>
                  <a:cubicBezTo>
                    <a:pt x="11187" y="14319"/>
                    <a:pt x="10756" y="13035"/>
                    <a:pt x="10325" y="11730"/>
                  </a:cubicBezTo>
                  <a:lnTo>
                    <a:pt x="10325" y="8919"/>
                  </a:lnTo>
                  <a:cubicBezTo>
                    <a:pt x="10325" y="8720"/>
                    <a:pt x="10255" y="8565"/>
                    <a:pt x="10165" y="8565"/>
                  </a:cubicBezTo>
                  <a:cubicBezTo>
                    <a:pt x="10085" y="8565"/>
                    <a:pt x="10015" y="8720"/>
                    <a:pt x="10015" y="8919"/>
                  </a:cubicBezTo>
                  <a:lnTo>
                    <a:pt x="10015" y="10800"/>
                  </a:lnTo>
                  <a:cubicBezTo>
                    <a:pt x="9474" y="9162"/>
                    <a:pt x="8933" y="7525"/>
                    <a:pt x="8353" y="6108"/>
                  </a:cubicBezTo>
                  <a:lnTo>
                    <a:pt x="8353" y="4470"/>
                  </a:lnTo>
                  <a:cubicBezTo>
                    <a:pt x="8353" y="4293"/>
                    <a:pt x="8293" y="4139"/>
                    <a:pt x="8202" y="4139"/>
                  </a:cubicBezTo>
                  <a:cubicBezTo>
                    <a:pt x="8112" y="4139"/>
                    <a:pt x="8052" y="4293"/>
                    <a:pt x="8052" y="4470"/>
                  </a:cubicBezTo>
                  <a:lnTo>
                    <a:pt x="8052" y="5356"/>
                  </a:lnTo>
                  <a:cubicBezTo>
                    <a:pt x="7662" y="4448"/>
                    <a:pt x="7251" y="3674"/>
                    <a:pt x="6820" y="3054"/>
                  </a:cubicBezTo>
                  <a:lnTo>
                    <a:pt x="6820" y="2169"/>
                  </a:lnTo>
                  <a:cubicBezTo>
                    <a:pt x="6820" y="1970"/>
                    <a:pt x="6750" y="1815"/>
                    <a:pt x="6670" y="1815"/>
                  </a:cubicBezTo>
                  <a:cubicBezTo>
                    <a:pt x="6580" y="1815"/>
                    <a:pt x="6510" y="1970"/>
                    <a:pt x="6510" y="2169"/>
                  </a:cubicBezTo>
                  <a:lnTo>
                    <a:pt x="6510" y="2678"/>
                  </a:lnTo>
                  <a:cubicBezTo>
                    <a:pt x="6099" y="2191"/>
                    <a:pt x="5679" y="1881"/>
                    <a:pt x="5218" y="1837"/>
                  </a:cubicBezTo>
                  <a:cubicBezTo>
                    <a:pt x="5208" y="1837"/>
                    <a:pt x="5188" y="1837"/>
                    <a:pt x="5178" y="1837"/>
                  </a:cubicBezTo>
                  <a:lnTo>
                    <a:pt x="5178" y="332"/>
                  </a:lnTo>
                  <a:cubicBezTo>
                    <a:pt x="5178" y="133"/>
                    <a:pt x="5108" y="0"/>
                    <a:pt x="5028" y="0"/>
                  </a:cubicBezTo>
                  <a:cubicBezTo>
                    <a:pt x="4938" y="0"/>
                    <a:pt x="4868" y="133"/>
                    <a:pt x="4868" y="332"/>
                  </a:cubicBezTo>
                  <a:lnTo>
                    <a:pt x="4868" y="1837"/>
                  </a:lnTo>
                  <a:cubicBezTo>
                    <a:pt x="4387" y="1881"/>
                    <a:pt x="3926" y="2169"/>
                    <a:pt x="3516" y="2589"/>
                  </a:cubicBezTo>
                  <a:lnTo>
                    <a:pt x="3516" y="2169"/>
                  </a:lnTo>
                  <a:cubicBezTo>
                    <a:pt x="3516" y="1970"/>
                    <a:pt x="3436" y="1815"/>
                    <a:pt x="3356" y="1815"/>
                  </a:cubicBezTo>
                  <a:cubicBezTo>
                    <a:pt x="3276" y="1815"/>
                    <a:pt x="3205" y="1970"/>
                    <a:pt x="3205" y="2169"/>
                  </a:cubicBezTo>
                  <a:lnTo>
                    <a:pt x="3205" y="2943"/>
                  </a:lnTo>
                  <a:cubicBezTo>
                    <a:pt x="2675" y="3630"/>
                    <a:pt x="2194" y="4537"/>
                    <a:pt x="1794" y="5511"/>
                  </a:cubicBezTo>
                  <a:lnTo>
                    <a:pt x="1794" y="4470"/>
                  </a:lnTo>
                  <a:cubicBezTo>
                    <a:pt x="1794" y="4293"/>
                    <a:pt x="1723" y="4139"/>
                    <a:pt x="1643" y="4139"/>
                  </a:cubicBezTo>
                  <a:cubicBezTo>
                    <a:pt x="1553" y="4139"/>
                    <a:pt x="1483" y="4293"/>
                    <a:pt x="1483" y="4470"/>
                  </a:cubicBezTo>
                  <a:lnTo>
                    <a:pt x="1483" y="6307"/>
                  </a:lnTo>
                  <a:cubicBezTo>
                    <a:pt x="562" y="8764"/>
                    <a:pt x="51" y="11353"/>
                    <a:pt x="11" y="11575"/>
                  </a:cubicBezTo>
                  <a:cubicBezTo>
                    <a:pt x="-19" y="11752"/>
                    <a:pt x="11" y="11951"/>
                    <a:pt x="91" y="12017"/>
                  </a:cubicBezTo>
                  <a:cubicBezTo>
                    <a:pt x="171" y="12084"/>
                    <a:pt x="261" y="12017"/>
                    <a:pt x="291" y="11840"/>
                  </a:cubicBezTo>
                  <a:cubicBezTo>
                    <a:pt x="301" y="11796"/>
                    <a:pt x="722" y="9649"/>
                    <a:pt x="1483" y="7436"/>
                  </a:cubicBezTo>
                  <a:lnTo>
                    <a:pt x="1483" y="11707"/>
                  </a:lnTo>
                  <a:cubicBezTo>
                    <a:pt x="1483" y="11907"/>
                    <a:pt x="1553" y="12061"/>
                    <a:pt x="1643" y="12061"/>
                  </a:cubicBezTo>
                  <a:cubicBezTo>
                    <a:pt x="1723" y="12061"/>
                    <a:pt x="1794" y="11907"/>
                    <a:pt x="1794" y="11707"/>
                  </a:cubicBezTo>
                  <a:lnTo>
                    <a:pt x="1794" y="6595"/>
                  </a:lnTo>
                  <a:cubicBezTo>
                    <a:pt x="2184" y="5533"/>
                    <a:pt x="2665" y="4515"/>
                    <a:pt x="3205" y="3762"/>
                  </a:cubicBezTo>
                  <a:lnTo>
                    <a:pt x="3205" y="11707"/>
                  </a:lnTo>
                  <a:cubicBezTo>
                    <a:pt x="3205" y="11907"/>
                    <a:pt x="3276" y="12061"/>
                    <a:pt x="3356" y="12061"/>
                  </a:cubicBezTo>
                  <a:cubicBezTo>
                    <a:pt x="3436" y="12061"/>
                    <a:pt x="3516" y="11907"/>
                    <a:pt x="3516" y="11707"/>
                  </a:cubicBezTo>
                  <a:lnTo>
                    <a:pt x="3516" y="3364"/>
                  </a:lnTo>
                  <a:cubicBezTo>
                    <a:pt x="3926" y="2877"/>
                    <a:pt x="4387" y="2567"/>
                    <a:pt x="4868" y="2523"/>
                  </a:cubicBezTo>
                  <a:lnTo>
                    <a:pt x="4868" y="11707"/>
                  </a:lnTo>
                  <a:cubicBezTo>
                    <a:pt x="4868" y="11907"/>
                    <a:pt x="4938" y="12061"/>
                    <a:pt x="5028" y="12061"/>
                  </a:cubicBezTo>
                  <a:cubicBezTo>
                    <a:pt x="5108" y="12061"/>
                    <a:pt x="5178" y="11907"/>
                    <a:pt x="5178" y="11707"/>
                  </a:cubicBezTo>
                  <a:lnTo>
                    <a:pt x="5178" y="2523"/>
                  </a:lnTo>
                  <a:cubicBezTo>
                    <a:pt x="5178" y="2523"/>
                    <a:pt x="5188" y="2523"/>
                    <a:pt x="5198" y="2523"/>
                  </a:cubicBezTo>
                  <a:cubicBezTo>
                    <a:pt x="5659" y="2567"/>
                    <a:pt x="6099" y="2899"/>
                    <a:pt x="6510" y="3452"/>
                  </a:cubicBezTo>
                  <a:lnTo>
                    <a:pt x="6510" y="11707"/>
                  </a:lnTo>
                  <a:cubicBezTo>
                    <a:pt x="6510" y="11907"/>
                    <a:pt x="6580" y="12061"/>
                    <a:pt x="6670" y="12061"/>
                  </a:cubicBezTo>
                  <a:cubicBezTo>
                    <a:pt x="6750" y="12061"/>
                    <a:pt x="6820" y="11907"/>
                    <a:pt x="6820" y="11707"/>
                  </a:cubicBezTo>
                  <a:lnTo>
                    <a:pt x="6820" y="3873"/>
                  </a:lnTo>
                  <a:cubicBezTo>
                    <a:pt x="7251" y="4537"/>
                    <a:pt x="7652" y="5378"/>
                    <a:pt x="8052" y="6352"/>
                  </a:cubicBezTo>
                  <a:lnTo>
                    <a:pt x="8052" y="11707"/>
                  </a:lnTo>
                  <a:cubicBezTo>
                    <a:pt x="8052" y="11907"/>
                    <a:pt x="8112" y="12061"/>
                    <a:pt x="8202" y="12061"/>
                  </a:cubicBezTo>
                  <a:cubicBezTo>
                    <a:pt x="8293" y="12061"/>
                    <a:pt x="8353" y="11907"/>
                    <a:pt x="8353" y="11707"/>
                  </a:cubicBezTo>
                  <a:lnTo>
                    <a:pt x="8353" y="7126"/>
                  </a:lnTo>
                  <a:cubicBezTo>
                    <a:pt x="8853" y="8432"/>
                    <a:pt x="9334" y="9893"/>
                    <a:pt x="9805" y="11331"/>
                  </a:cubicBezTo>
                  <a:cubicBezTo>
                    <a:pt x="10415" y="13168"/>
                    <a:pt x="11006" y="14983"/>
                    <a:pt x="11617" y="16399"/>
                  </a:cubicBezTo>
                  <a:lnTo>
                    <a:pt x="11617" y="18944"/>
                  </a:lnTo>
                  <a:cubicBezTo>
                    <a:pt x="11617" y="19121"/>
                    <a:pt x="11687" y="19276"/>
                    <a:pt x="11777" y="19276"/>
                  </a:cubicBezTo>
                  <a:cubicBezTo>
                    <a:pt x="11857" y="19276"/>
                    <a:pt x="11928" y="19121"/>
                    <a:pt x="11928" y="18944"/>
                  </a:cubicBezTo>
                  <a:lnTo>
                    <a:pt x="11928" y="17107"/>
                  </a:lnTo>
                  <a:cubicBezTo>
                    <a:pt x="12348" y="17993"/>
                    <a:pt x="12789" y="18701"/>
                    <a:pt x="13239" y="19121"/>
                  </a:cubicBezTo>
                  <a:lnTo>
                    <a:pt x="13239" y="21268"/>
                  </a:lnTo>
                  <a:cubicBezTo>
                    <a:pt x="13239" y="21445"/>
                    <a:pt x="13310" y="21600"/>
                    <a:pt x="13390" y="21600"/>
                  </a:cubicBezTo>
                  <a:cubicBezTo>
                    <a:pt x="13480" y="21600"/>
                    <a:pt x="13550" y="21445"/>
                    <a:pt x="13550" y="21268"/>
                  </a:cubicBezTo>
                  <a:lnTo>
                    <a:pt x="13550" y="19365"/>
                  </a:lnTo>
                  <a:cubicBezTo>
                    <a:pt x="13720" y="19475"/>
                    <a:pt x="13900" y="19542"/>
                    <a:pt x="14091" y="19564"/>
                  </a:cubicBezTo>
                  <a:cubicBezTo>
                    <a:pt x="14121" y="19564"/>
                    <a:pt x="14151" y="19564"/>
                    <a:pt x="14191" y="19564"/>
                  </a:cubicBezTo>
                  <a:cubicBezTo>
                    <a:pt x="14471" y="19564"/>
                    <a:pt x="14742" y="19453"/>
                    <a:pt x="14982" y="19276"/>
                  </a:cubicBezTo>
                  <a:lnTo>
                    <a:pt x="14982" y="21268"/>
                  </a:lnTo>
                  <a:cubicBezTo>
                    <a:pt x="14982" y="21445"/>
                    <a:pt x="15052" y="21600"/>
                    <a:pt x="15132" y="21600"/>
                  </a:cubicBezTo>
                  <a:cubicBezTo>
                    <a:pt x="15222" y="21600"/>
                    <a:pt x="15292" y="21445"/>
                    <a:pt x="15292" y="21268"/>
                  </a:cubicBezTo>
                  <a:lnTo>
                    <a:pt x="15292" y="19033"/>
                  </a:lnTo>
                  <a:cubicBezTo>
                    <a:pt x="15823" y="18457"/>
                    <a:pt x="16254" y="17506"/>
                    <a:pt x="16624" y="16377"/>
                  </a:cubicBezTo>
                  <a:lnTo>
                    <a:pt x="16624" y="18944"/>
                  </a:lnTo>
                  <a:cubicBezTo>
                    <a:pt x="16624" y="19121"/>
                    <a:pt x="16694" y="19276"/>
                    <a:pt x="16774" y="19276"/>
                  </a:cubicBezTo>
                  <a:cubicBezTo>
                    <a:pt x="16864" y="19276"/>
                    <a:pt x="16935" y="19121"/>
                    <a:pt x="16935" y="18944"/>
                  </a:cubicBezTo>
                  <a:lnTo>
                    <a:pt x="16935" y="15337"/>
                  </a:lnTo>
                  <a:cubicBezTo>
                    <a:pt x="17245" y="14208"/>
                    <a:pt x="17495" y="12969"/>
                    <a:pt x="17746" y="11818"/>
                  </a:cubicBezTo>
                  <a:cubicBezTo>
                    <a:pt x="17976" y="10711"/>
                    <a:pt x="18196" y="9671"/>
                    <a:pt x="18427" y="8919"/>
                  </a:cubicBezTo>
                  <a:lnTo>
                    <a:pt x="18427" y="11707"/>
                  </a:lnTo>
                  <a:cubicBezTo>
                    <a:pt x="18427" y="11907"/>
                    <a:pt x="18497" y="12061"/>
                    <a:pt x="18577" y="12061"/>
                  </a:cubicBezTo>
                  <a:cubicBezTo>
                    <a:pt x="18667" y="12061"/>
                    <a:pt x="18727" y="11907"/>
                    <a:pt x="18727" y="11707"/>
                  </a:cubicBezTo>
                  <a:lnTo>
                    <a:pt x="18727" y="8122"/>
                  </a:lnTo>
                  <a:cubicBezTo>
                    <a:pt x="18837" y="7923"/>
                    <a:pt x="18957" y="7790"/>
                    <a:pt x="19078" y="7790"/>
                  </a:cubicBezTo>
                  <a:cubicBezTo>
                    <a:pt x="19418" y="7790"/>
                    <a:pt x="19748" y="8366"/>
                    <a:pt x="20039" y="9207"/>
                  </a:cubicBezTo>
                  <a:lnTo>
                    <a:pt x="20039" y="11707"/>
                  </a:lnTo>
                  <a:cubicBezTo>
                    <a:pt x="20039" y="11907"/>
                    <a:pt x="20109" y="12061"/>
                    <a:pt x="20189" y="12061"/>
                  </a:cubicBezTo>
                  <a:cubicBezTo>
                    <a:pt x="20279" y="12061"/>
                    <a:pt x="20349" y="11907"/>
                    <a:pt x="20349" y="11707"/>
                  </a:cubicBezTo>
                  <a:lnTo>
                    <a:pt x="20349" y="10247"/>
                  </a:lnTo>
                  <a:cubicBezTo>
                    <a:pt x="20800" y="11951"/>
                    <a:pt x="21130" y="14164"/>
                    <a:pt x="21271" y="15337"/>
                  </a:cubicBezTo>
                  <a:cubicBezTo>
                    <a:pt x="21291" y="15514"/>
                    <a:pt x="21371" y="15625"/>
                    <a:pt x="21451" y="15580"/>
                  </a:cubicBezTo>
                  <a:cubicBezTo>
                    <a:pt x="21541" y="15514"/>
                    <a:pt x="21581" y="15337"/>
                    <a:pt x="21561" y="15160"/>
                  </a:cubicBez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5" name="Freeform: Shape 389"/>
            <p:cNvSpPr/>
            <p:nvPr/>
          </p:nvSpPr>
          <p:spPr>
            <a:xfrm>
              <a:off x="1279424" y="4530940"/>
              <a:ext cx="2737006" cy="3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53" y="21600"/>
                  </a:moveTo>
                  <a:lnTo>
                    <a:pt x="147" y="21600"/>
                  </a:lnTo>
                  <a:cubicBezTo>
                    <a:pt x="79" y="21600"/>
                    <a:pt x="0" y="16723"/>
                    <a:pt x="0" y="10452"/>
                  </a:cubicBezTo>
                  <a:cubicBezTo>
                    <a:pt x="0" y="4877"/>
                    <a:pt x="79" y="0"/>
                    <a:pt x="147" y="0"/>
                  </a:cubicBezTo>
                  <a:lnTo>
                    <a:pt x="21453" y="0"/>
                  </a:lnTo>
                  <a:cubicBezTo>
                    <a:pt x="21531" y="0"/>
                    <a:pt x="21600" y="4877"/>
                    <a:pt x="21600" y="10452"/>
                  </a:cubicBezTo>
                  <a:cubicBezTo>
                    <a:pt x="21600" y="16723"/>
                    <a:pt x="21531" y="21600"/>
                    <a:pt x="21453" y="21600"/>
                  </a:cubicBezTo>
                  <a:close/>
                </a:path>
              </a:pathLst>
            </a:custGeom>
            <a:solidFill>
              <a:srgbClr val="CC004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6" name="Freeform: Shape 129"/>
            <p:cNvSpPr/>
            <p:nvPr/>
          </p:nvSpPr>
          <p:spPr>
            <a:xfrm>
              <a:off x="8219734" y="3865691"/>
              <a:ext cx="3245289" cy="1016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35" y="3653"/>
                  </a:moveTo>
                  <a:lnTo>
                    <a:pt x="17935" y="17921"/>
                  </a:lnTo>
                  <a:lnTo>
                    <a:pt x="19216" y="17921"/>
                  </a:lnTo>
                  <a:cubicBezTo>
                    <a:pt x="19993" y="17921"/>
                    <a:pt x="20431" y="16256"/>
                    <a:pt x="20431" y="13746"/>
                  </a:cubicBezTo>
                  <a:lnTo>
                    <a:pt x="20431" y="8065"/>
                  </a:lnTo>
                  <a:cubicBezTo>
                    <a:pt x="20431" y="5238"/>
                    <a:pt x="19935" y="3653"/>
                    <a:pt x="19216" y="3653"/>
                  </a:cubicBezTo>
                  <a:close/>
                  <a:moveTo>
                    <a:pt x="7948" y="3388"/>
                  </a:moveTo>
                  <a:cubicBezTo>
                    <a:pt x="7146" y="3388"/>
                    <a:pt x="6708" y="5132"/>
                    <a:pt x="6708" y="7722"/>
                  </a:cubicBezTo>
                  <a:lnTo>
                    <a:pt x="6708" y="14037"/>
                  </a:lnTo>
                  <a:cubicBezTo>
                    <a:pt x="6708" y="16732"/>
                    <a:pt x="7204" y="18212"/>
                    <a:pt x="7948" y="18212"/>
                  </a:cubicBezTo>
                  <a:lnTo>
                    <a:pt x="8328" y="18212"/>
                  </a:lnTo>
                  <a:cubicBezTo>
                    <a:pt x="9122" y="18212"/>
                    <a:pt x="9560" y="16547"/>
                    <a:pt x="9560" y="14037"/>
                  </a:cubicBezTo>
                  <a:lnTo>
                    <a:pt x="9560" y="7722"/>
                  </a:lnTo>
                  <a:cubicBezTo>
                    <a:pt x="9560" y="4921"/>
                    <a:pt x="9064" y="3388"/>
                    <a:pt x="8328" y="3388"/>
                  </a:cubicBezTo>
                  <a:close/>
                  <a:moveTo>
                    <a:pt x="16791" y="291"/>
                  </a:moveTo>
                  <a:lnTo>
                    <a:pt x="19249" y="291"/>
                  </a:lnTo>
                  <a:cubicBezTo>
                    <a:pt x="20656" y="291"/>
                    <a:pt x="21600" y="3252"/>
                    <a:pt x="21600" y="7694"/>
                  </a:cubicBezTo>
                  <a:lnTo>
                    <a:pt x="21600" y="14065"/>
                  </a:lnTo>
                  <a:cubicBezTo>
                    <a:pt x="21600" y="18427"/>
                    <a:pt x="20656" y="21309"/>
                    <a:pt x="19249" y="21309"/>
                  </a:cubicBezTo>
                  <a:lnTo>
                    <a:pt x="16791" y="21309"/>
                  </a:lnTo>
                  <a:close/>
                  <a:moveTo>
                    <a:pt x="11434" y="291"/>
                  </a:moveTo>
                  <a:lnTo>
                    <a:pt x="12576" y="291"/>
                  </a:lnTo>
                  <a:lnTo>
                    <a:pt x="12576" y="18031"/>
                  </a:lnTo>
                  <a:lnTo>
                    <a:pt x="15522" y="18031"/>
                  </a:lnTo>
                  <a:lnTo>
                    <a:pt x="15522" y="21309"/>
                  </a:lnTo>
                  <a:lnTo>
                    <a:pt x="11434" y="21309"/>
                  </a:lnTo>
                  <a:close/>
                  <a:moveTo>
                    <a:pt x="7907" y="0"/>
                  </a:moveTo>
                  <a:lnTo>
                    <a:pt x="8362" y="0"/>
                  </a:lnTo>
                  <a:cubicBezTo>
                    <a:pt x="9786" y="0"/>
                    <a:pt x="10730" y="2908"/>
                    <a:pt x="10730" y="7376"/>
                  </a:cubicBezTo>
                  <a:lnTo>
                    <a:pt x="10730" y="14356"/>
                  </a:lnTo>
                  <a:cubicBezTo>
                    <a:pt x="10730" y="18718"/>
                    <a:pt x="9786" y="21600"/>
                    <a:pt x="8362" y="21600"/>
                  </a:cubicBezTo>
                  <a:lnTo>
                    <a:pt x="7907" y="21600"/>
                  </a:lnTo>
                  <a:cubicBezTo>
                    <a:pt x="6491" y="21600"/>
                    <a:pt x="5547" y="18718"/>
                    <a:pt x="5547" y="14356"/>
                  </a:cubicBezTo>
                  <a:lnTo>
                    <a:pt x="5547" y="7376"/>
                  </a:lnTo>
                  <a:cubicBezTo>
                    <a:pt x="5547" y="2935"/>
                    <a:pt x="6491" y="0"/>
                    <a:pt x="7907" y="0"/>
                  </a:cubicBezTo>
                  <a:close/>
                  <a:moveTo>
                    <a:pt x="2144" y="0"/>
                  </a:moveTo>
                  <a:lnTo>
                    <a:pt x="2525" y="0"/>
                  </a:lnTo>
                  <a:cubicBezTo>
                    <a:pt x="3915" y="0"/>
                    <a:pt x="4561" y="2300"/>
                    <a:pt x="4561" y="5764"/>
                  </a:cubicBezTo>
                  <a:lnTo>
                    <a:pt x="3427" y="5764"/>
                  </a:lnTo>
                  <a:cubicBezTo>
                    <a:pt x="3427" y="3939"/>
                    <a:pt x="3046" y="3252"/>
                    <a:pt x="2483" y="3252"/>
                  </a:cubicBezTo>
                  <a:lnTo>
                    <a:pt x="2185" y="3252"/>
                  </a:lnTo>
                  <a:cubicBezTo>
                    <a:pt x="1515" y="3252"/>
                    <a:pt x="1242" y="4362"/>
                    <a:pt x="1242" y="5843"/>
                  </a:cubicBezTo>
                  <a:cubicBezTo>
                    <a:pt x="1242" y="7984"/>
                    <a:pt x="1796" y="8407"/>
                    <a:pt x="2682" y="8963"/>
                  </a:cubicBezTo>
                  <a:cubicBezTo>
                    <a:pt x="4271" y="10020"/>
                    <a:pt x="4793" y="11739"/>
                    <a:pt x="4793" y="15123"/>
                  </a:cubicBezTo>
                  <a:cubicBezTo>
                    <a:pt x="4793" y="19564"/>
                    <a:pt x="3899" y="21600"/>
                    <a:pt x="2574" y="21600"/>
                  </a:cubicBezTo>
                  <a:lnTo>
                    <a:pt x="2185" y="21600"/>
                  </a:lnTo>
                  <a:cubicBezTo>
                    <a:pt x="695" y="21600"/>
                    <a:pt x="0" y="19300"/>
                    <a:pt x="0" y="15810"/>
                  </a:cubicBezTo>
                  <a:lnTo>
                    <a:pt x="1159" y="15810"/>
                  </a:lnTo>
                  <a:cubicBezTo>
                    <a:pt x="1159" y="17634"/>
                    <a:pt x="1564" y="18348"/>
                    <a:pt x="2194" y="18348"/>
                  </a:cubicBezTo>
                  <a:lnTo>
                    <a:pt x="2566" y="18348"/>
                  </a:lnTo>
                  <a:cubicBezTo>
                    <a:pt x="3319" y="18348"/>
                    <a:pt x="3634" y="17106"/>
                    <a:pt x="3634" y="15255"/>
                  </a:cubicBezTo>
                  <a:cubicBezTo>
                    <a:pt x="3634" y="13193"/>
                    <a:pt x="3187" y="12823"/>
                    <a:pt x="2533" y="12347"/>
                  </a:cubicBezTo>
                  <a:cubicBezTo>
                    <a:pt x="977" y="11316"/>
                    <a:pt x="91" y="10205"/>
                    <a:pt x="91" y="6028"/>
                  </a:cubicBezTo>
                  <a:cubicBezTo>
                    <a:pt x="91" y="2062"/>
                    <a:pt x="919" y="0"/>
                    <a:pt x="2144" y="0"/>
                  </a:cubicBezTo>
                  <a:close/>
                </a:path>
              </a:pathLst>
            </a:custGeom>
            <a:solidFill>
              <a:srgbClr val="EF7C4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7" name="Freeform: Shape 396"/>
            <p:cNvSpPr/>
            <p:nvPr/>
          </p:nvSpPr>
          <p:spPr>
            <a:xfrm>
              <a:off x="579293" y="7177005"/>
              <a:ext cx="7791182" cy="1957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3" y="21600"/>
                  </a:moveTo>
                  <a:lnTo>
                    <a:pt x="0" y="21600"/>
                  </a:lnTo>
                  <a:lnTo>
                    <a:pt x="4334" y="0"/>
                  </a:lnTo>
                  <a:lnTo>
                    <a:pt x="21600" y="0"/>
                  </a:lnTo>
                  <a:close/>
                </a:path>
              </a:pathLst>
            </a:custGeom>
            <a:solidFill>
              <a:srgbClr val="00AAE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8" name="Freeform: Shape 397"/>
            <p:cNvSpPr/>
            <p:nvPr/>
          </p:nvSpPr>
          <p:spPr>
            <a:xfrm>
              <a:off x="3713705" y="7959358"/>
              <a:ext cx="882022" cy="307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63" y="0"/>
                  </a:lnTo>
                  <a:lnTo>
                    <a:pt x="21600" y="0"/>
                  </a:lnTo>
                  <a:lnTo>
                    <a:pt x="15537" y="21600"/>
                  </a:lnTo>
                  <a:close/>
                </a:path>
              </a:pathLst>
            </a:custGeom>
            <a:solidFill>
              <a:srgbClr val="B6E9B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79" name="Freeform: Shape 398"/>
            <p:cNvSpPr/>
            <p:nvPr/>
          </p:nvSpPr>
          <p:spPr>
            <a:xfrm>
              <a:off x="4596971" y="7649156"/>
              <a:ext cx="1517375" cy="308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597" y="0"/>
                  </a:lnTo>
                  <a:lnTo>
                    <a:pt x="21600" y="0"/>
                  </a:lnTo>
                  <a:lnTo>
                    <a:pt x="18074" y="21600"/>
                  </a:lnTo>
                  <a:close/>
                </a:path>
              </a:pathLst>
            </a:custGeom>
            <a:solidFill>
              <a:srgbClr val="6FDAB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0" name="Freeform: Shape 399"/>
            <p:cNvSpPr/>
            <p:nvPr/>
          </p:nvSpPr>
          <p:spPr>
            <a:xfrm>
              <a:off x="2192593" y="8268315"/>
              <a:ext cx="884513" cy="312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54" y="21343"/>
                  </a:moveTo>
                  <a:lnTo>
                    <a:pt x="21600" y="0"/>
                  </a:lnTo>
                  <a:lnTo>
                    <a:pt x="6197" y="0"/>
                  </a:lnTo>
                  <a:lnTo>
                    <a:pt x="0" y="21600"/>
                  </a:ln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1" name="Freeform: Shape 400"/>
            <p:cNvSpPr/>
            <p:nvPr/>
          </p:nvSpPr>
          <p:spPr>
            <a:xfrm>
              <a:off x="5371853" y="8268315"/>
              <a:ext cx="882022" cy="308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063" y="0"/>
                  </a:lnTo>
                  <a:lnTo>
                    <a:pt x="21600" y="0"/>
                  </a:lnTo>
                  <a:lnTo>
                    <a:pt x="15537" y="21600"/>
                  </a:lnTo>
                  <a:close/>
                </a:path>
              </a:pathLst>
            </a:custGeom>
            <a:solidFill>
              <a:srgbClr val="B6E9B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2" name="Freeform: Shape 132"/>
            <p:cNvSpPr/>
            <p:nvPr/>
          </p:nvSpPr>
          <p:spPr>
            <a:xfrm>
              <a:off x="490841" y="7037475"/>
              <a:ext cx="8070240" cy="236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80" y="14210"/>
                  </a:moveTo>
                  <a:lnTo>
                    <a:pt x="14174" y="16795"/>
                  </a:lnTo>
                  <a:lnTo>
                    <a:pt x="15786" y="16795"/>
                  </a:lnTo>
                  <a:lnTo>
                    <a:pt x="16392" y="14210"/>
                  </a:lnTo>
                  <a:close/>
                  <a:moveTo>
                    <a:pt x="13080" y="14210"/>
                  </a:moveTo>
                  <a:lnTo>
                    <a:pt x="12474" y="16795"/>
                  </a:lnTo>
                  <a:lnTo>
                    <a:pt x="14082" y="16795"/>
                  </a:lnTo>
                  <a:lnTo>
                    <a:pt x="14691" y="14210"/>
                  </a:lnTo>
                  <a:close/>
                  <a:moveTo>
                    <a:pt x="11379" y="14210"/>
                  </a:moveTo>
                  <a:lnTo>
                    <a:pt x="10773" y="16795"/>
                  </a:lnTo>
                  <a:lnTo>
                    <a:pt x="12381" y="16795"/>
                  </a:lnTo>
                  <a:lnTo>
                    <a:pt x="12991" y="14210"/>
                  </a:lnTo>
                  <a:close/>
                  <a:moveTo>
                    <a:pt x="9679" y="14210"/>
                  </a:moveTo>
                  <a:lnTo>
                    <a:pt x="9073" y="16795"/>
                  </a:lnTo>
                  <a:lnTo>
                    <a:pt x="10681" y="16795"/>
                  </a:lnTo>
                  <a:lnTo>
                    <a:pt x="11290" y="14210"/>
                  </a:lnTo>
                  <a:close/>
                  <a:moveTo>
                    <a:pt x="7978" y="14210"/>
                  </a:moveTo>
                  <a:lnTo>
                    <a:pt x="7372" y="16795"/>
                  </a:lnTo>
                  <a:lnTo>
                    <a:pt x="8984" y="16795"/>
                  </a:lnTo>
                  <a:lnTo>
                    <a:pt x="9590" y="14210"/>
                  </a:lnTo>
                  <a:close/>
                  <a:moveTo>
                    <a:pt x="6278" y="14210"/>
                  </a:moveTo>
                  <a:lnTo>
                    <a:pt x="5672" y="16795"/>
                  </a:lnTo>
                  <a:lnTo>
                    <a:pt x="7280" y="16795"/>
                  </a:lnTo>
                  <a:lnTo>
                    <a:pt x="7889" y="14210"/>
                  </a:lnTo>
                  <a:close/>
                  <a:moveTo>
                    <a:pt x="4577" y="14210"/>
                  </a:moveTo>
                  <a:lnTo>
                    <a:pt x="3971" y="16795"/>
                  </a:lnTo>
                  <a:lnTo>
                    <a:pt x="5579" y="16795"/>
                  </a:lnTo>
                  <a:lnTo>
                    <a:pt x="6189" y="14210"/>
                  </a:lnTo>
                  <a:close/>
                  <a:moveTo>
                    <a:pt x="2880" y="14210"/>
                  </a:moveTo>
                  <a:lnTo>
                    <a:pt x="2274" y="16795"/>
                  </a:lnTo>
                  <a:lnTo>
                    <a:pt x="3882" y="16795"/>
                  </a:lnTo>
                  <a:lnTo>
                    <a:pt x="4491" y="14210"/>
                  </a:lnTo>
                  <a:close/>
                  <a:moveTo>
                    <a:pt x="15444" y="11375"/>
                  </a:moveTo>
                  <a:lnTo>
                    <a:pt x="14838" y="13960"/>
                  </a:lnTo>
                  <a:lnTo>
                    <a:pt x="16446" y="13960"/>
                  </a:lnTo>
                  <a:lnTo>
                    <a:pt x="17055" y="11375"/>
                  </a:lnTo>
                  <a:close/>
                  <a:moveTo>
                    <a:pt x="13743" y="11375"/>
                  </a:moveTo>
                  <a:lnTo>
                    <a:pt x="13137" y="13960"/>
                  </a:lnTo>
                  <a:lnTo>
                    <a:pt x="14745" y="13960"/>
                  </a:lnTo>
                  <a:lnTo>
                    <a:pt x="15355" y="11375"/>
                  </a:lnTo>
                  <a:close/>
                  <a:moveTo>
                    <a:pt x="12043" y="11375"/>
                  </a:moveTo>
                  <a:lnTo>
                    <a:pt x="11437" y="13960"/>
                  </a:lnTo>
                  <a:lnTo>
                    <a:pt x="13045" y="13960"/>
                  </a:lnTo>
                  <a:lnTo>
                    <a:pt x="13654" y="11375"/>
                  </a:lnTo>
                  <a:close/>
                  <a:moveTo>
                    <a:pt x="10342" y="11375"/>
                  </a:moveTo>
                  <a:lnTo>
                    <a:pt x="9733" y="13960"/>
                  </a:lnTo>
                  <a:lnTo>
                    <a:pt x="11344" y="13960"/>
                  </a:lnTo>
                  <a:lnTo>
                    <a:pt x="11950" y="11375"/>
                  </a:lnTo>
                  <a:close/>
                  <a:moveTo>
                    <a:pt x="8642" y="11375"/>
                  </a:moveTo>
                  <a:lnTo>
                    <a:pt x="8032" y="13960"/>
                  </a:lnTo>
                  <a:lnTo>
                    <a:pt x="9644" y="13960"/>
                  </a:lnTo>
                  <a:lnTo>
                    <a:pt x="10250" y="11375"/>
                  </a:lnTo>
                  <a:close/>
                  <a:moveTo>
                    <a:pt x="6941" y="11375"/>
                  </a:moveTo>
                  <a:lnTo>
                    <a:pt x="6332" y="13960"/>
                  </a:lnTo>
                  <a:lnTo>
                    <a:pt x="7943" y="13960"/>
                  </a:lnTo>
                  <a:lnTo>
                    <a:pt x="8549" y="11375"/>
                  </a:lnTo>
                  <a:close/>
                  <a:moveTo>
                    <a:pt x="5237" y="11375"/>
                  </a:moveTo>
                  <a:lnTo>
                    <a:pt x="4631" y="13960"/>
                  </a:lnTo>
                  <a:lnTo>
                    <a:pt x="6243" y="13960"/>
                  </a:lnTo>
                  <a:lnTo>
                    <a:pt x="6849" y="11375"/>
                  </a:lnTo>
                  <a:close/>
                  <a:moveTo>
                    <a:pt x="3537" y="11375"/>
                  </a:moveTo>
                  <a:lnTo>
                    <a:pt x="2931" y="13960"/>
                  </a:lnTo>
                  <a:lnTo>
                    <a:pt x="4542" y="13960"/>
                  </a:lnTo>
                  <a:lnTo>
                    <a:pt x="5148" y="11375"/>
                  </a:lnTo>
                  <a:close/>
                  <a:moveTo>
                    <a:pt x="16107" y="8540"/>
                  </a:moveTo>
                  <a:lnTo>
                    <a:pt x="15498" y="11136"/>
                  </a:lnTo>
                  <a:lnTo>
                    <a:pt x="17110" y="11136"/>
                  </a:lnTo>
                  <a:lnTo>
                    <a:pt x="17715" y="8540"/>
                  </a:lnTo>
                  <a:close/>
                  <a:moveTo>
                    <a:pt x="14407" y="8540"/>
                  </a:moveTo>
                  <a:lnTo>
                    <a:pt x="13798" y="11136"/>
                  </a:lnTo>
                  <a:lnTo>
                    <a:pt x="15409" y="11136"/>
                  </a:lnTo>
                  <a:lnTo>
                    <a:pt x="16015" y="8540"/>
                  </a:lnTo>
                  <a:close/>
                  <a:moveTo>
                    <a:pt x="12703" y="8540"/>
                  </a:moveTo>
                  <a:lnTo>
                    <a:pt x="12097" y="11136"/>
                  </a:lnTo>
                  <a:lnTo>
                    <a:pt x="13708" y="11136"/>
                  </a:lnTo>
                  <a:lnTo>
                    <a:pt x="14314" y="8540"/>
                  </a:lnTo>
                  <a:close/>
                  <a:moveTo>
                    <a:pt x="11002" y="8540"/>
                  </a:moveTo>
                  <a:lnTo>
                    <a:pt x="10397" y="11136"/>
                  </a:lnTo>
                  <a:lnTo>
                    <a:pt x="12008" y="11136"/>
                  </a:lnTo>
                  <a:lnTo>
                    <a:pt x="12614" y="8540"/>
                  </a:lnTo>
                  <a:close/>
                  <a:moveTo>
                    <a:pt x="9302" y="8540"/>
                  </a:moveTo>
                  <a:lnTo>
                    <a:pt x="8696" y="11136"/>
                  </a:lnTo>
                  <a:lnTo>
                    <a:pt x="10307" y="11136"/>
                  </a:lnTo>
                  <a:lnTo>
                    <a:pt x="10913" y="8540"/>
                  </a:lnTo>
                  <a:close/>
                  <a:moveTo>
                    <a:pt x="7601" y="8540"/>
                  </a:moveTo>
                  <a:lnTo>
                    <a:pt x="6995" y="11136"/>
                  </a:lnTo>
                  <a:lnTo>
                    <a:pt x="8607" y="11136"/>
                  </a:lnTo>
                  <a:lnTo>
                    <a:pt x="9213" y="8540"/>
                  </a:lnTo>
                  <a:close/>
                  <a:moveTo>
                    <a:pt x="5901" y="8540"/>
                  </a:moveTo>
                  <a:lnTo>
                    <a:pt x="5292" y="11136"/>
                  </a:lnTo>
                  <a:lnTo>
                    <a:pt x="6906" y="11136"/>
                  </a:lnTo>
                  <a:lnTo>
                    <a:pt x="7512" y="8540"/>
                  </a:lnTo>
                  <a:close/>
                  <a:moveTo>
                    <a:pt x="4200" y="8540"/>
                  </a:moveTo>
                  <a:lnTo>
                    <a:pt x="3591" y="11136"/>
                  </a:lnTo>
                  <a:lnTo>
                    <a:pt x="5206" y="11136"/>
                  </a:lnTo>
                  <a:lnTo>
                    <a:pt x="5812" y="8540"/>
                  </a:lnTo>
                  <a:close/>
                  <a:moveTo>
                    <a:pt x="16768" y="5705"/>
                  </a:moveTo>
                  <a:lnTo>
                    <a:pt x="16162" y="8301"/>
                  </a:lnTo>
                  <a:lnTo>
                    <a:pt x="17773" y="8301"/>
                  </a:lnTo>
                  <a:lnTo>
                    <a:pt x="18379" y="5705"/>
                  </a:lnTo>
                  <a:close/>
                  <a:moveTo>
                    <a:pt x="15067" y="5705"/>
                  </a:moveTo>
                  <a:lnTo>
                    <a:pt x="14461" y="8301"/>
                  </a:lnTo>
                  <a:lnTo>
                    <a:pt x="16073" y="8301"/>
                  </a:lnTo>
                  <a:lnTo>
                    <a:pt x="16678" y="5705"/>
                  </a:lnTo>
                  <a:close/>
                  <a:moveTo>
                    <a:pt x="13367" y="5705"/>
                  </a:moveTo>
                  <a:lnTo>
                    <a:pt x="12761" y="8301"/>
                  </a:lnTo>
                  <a:lnTo>
                    <a:pt x="14372" y="8301"/>
                  </a:lnTo>
                  <a:lnTo>
                    <a:pt x="14978" y="5705"/>
                  </a:lnTo>
                  <a:close/>
                  <a:moveTo>
                    <a:pt x="11666" y="5705"/>
                  </a:moveTo>
                  <a:lnTo>
                    <a:pt x="11057" y="8301"/>
                  </a:lnTo>
                  <a:lnTo>
                    <a:pt x="12671" y="8301"/>
                  </a:lnTo>
                  <a:lnTo>
                    <a:pt x="13277" y="5705"/>
                  </a:lnTo>
                  <a:close/>
                  <a:moveTo>
                    <a:pt x="9965" y="5705"/>
                  </a:moveTo>
                  <a:lnTo>
                    <a:pt x="9356" y="8301"/>
                  </a:lnTo>
                  <a:lnTo>
                    <a:pt x="10971" y="8301"/>
                  </a:lnTo>
                  <a:lnTo>
                    <a:pt x="11577" y="5705"/>
                  </a:lnTo>
                  <a:close/>
                  <a:moveTo>
                    <a:pt x="8265" y="5705"/>
                  </a:moveTo>
                  <a:lnTo>
                    <a:pt x="7656" y="8301"/>
                  </a:lnTo>
                  <a:lnTo>
                    <a:pt x="9270" y="8301"/>
                  </a:lnTo>
                  <a:lnTo>
                    <a:pt x="9876" y="5705"/>
                  </a:lnTo>
                  <a:close/>
                  <a:moveTo>
                    <a:pt x="6564" y="5705"/>
                  </a:moveTo>
                  <a:lnTo>
                    <a:pt x="5955" y="8301"/>
                  </a:lnTo>
                  <a:lnTo>
                    <a:pt x="7570" y="8301"/>
                  </a:lnTo>
                  <a:lnTo>
                    <a:pt x="8176" y="5705"/>
                  </a:lnTo>
                  <a:close/>
                  <a:moveTo>
                    <a:pt x="4864" y="5705"/>
                  </a:moveTo>
                  <a:lnTo>
                    <a:pt x="4255" y="8301"/>
                  </a:lnTo>
                  <a:lnTo>
                    <a:pt x="5866" y="8301"/>
                  </a:lnTo>
                  <a:lnTo>
                    <a:pt x="6475" y="5705"/>
                  </a:lnTo>
                  <a:close/>
                  <a:moveTo>
                    <a:pt x="17431" y="2881"/>
                  </a:moveTo>
                  <a:lnTo>
                    <a:pt x="16825" y="5465"/>
                  </a:lnTo>
                  <a:lnTo>
                    <a:pt x="18437" y="5465"/>
                  </a:lnTo>
                  <a:lnTo>
                    <a:pt x="19043" y="2881"/>
                  </a:lnTo>
                  <a:close/>
                  <a:moveTo>
                    <a:pt x="15731" y="2881"/>
                  </a:moveTo>
                  <a:lnTo>
                    <a:pt x="15125" y="5465"/>
                  </a:lnTo>
                  <a:lnTo>
                    <a:pt x="16736" y="5465"/>
                  </a:lnTo>
                  <a:lnTo>
                    <a:pt x="17342" y="2881"/>
                  </a:lnTo>
                  <a:close/>
                  <a:moveTo>
                    <a:pt x="14030" y="2881"/>
                  </a:moveTo>
                  <a:lnTo>
                    <a:pt x="13421" y="5465"/>
                  </a:lnTo>
                  <a:lnTo>
                    <a:pt x="15036" y="5465"/>
                  </a:lnTo>
                  <a:lnTo>
                    <a:pt x="15641" y="2881"/>
                  </a:lnTo>
                  <a:close/>
                  <a:moveTo>
                    <a:pt x="12330" y="2881"/>
                  </a:moveTo>
                  <a:lnTo>
                    <a:pt x="11720" y="5465"/>
                  </a:lnTo>
                  <a:lnTo>
                    <a:pt x="13332" y="5465"/>
                  </a:lnTo>
                  <a:lnTo>
                    <a:pt x="13941" y="2881"/>
                  </a:lnTo>
                  <a:close/>
                  <a:moveTo>
                    <a:pt x="10629" y="2881"/>
                  </a:moveTo>
                  <a:lnTo>
                    <a:pt x="10020" y="5465"/>
                  </a:lnTo>
                  <a:lnTo>
                    <a:pt x="11631" y="5465"/>
                  </a:lnTo>
                  <a:lnTo>
                    <a:pt x="12240" y="2881"/>
                  </a:lnTo>
                  <a:close/>
                  <a:moveTo>
                    <a:pt x="8929" y="2881"/>
                  </a:moveTo>
                  <a:lnTo>
                    <a:pt x="8319" y="5465"/>
                  </a:lnTo>
                  <a:lnTo>
                    <a:pt x="9931" y="5465"/>
                  </a:lnTo>
                  <a:lnTo>
                    <a:pt x="10540" y="2881"/>
                  </a:lnTo>
                  <a:close/>
                  <a:moveTo>
                    <a:pt x="7228" y="2881"/>
                  </a:moveTo>
                  <a:lnTo>
                    <a:pt x="6619" y="5465"/>
                  </a:lnTo>
                  <a:lnTo>
                    <a:pt x="8230" y="5465"/>
                  </a:lnTo>
                  <a:lnTo>
                    <a:pt x="8836" y="2881"/>
                  </a:lnTo>
                  <a:close/>
                  <a:moveTo>
                    <a:pt x="5527" y="2881"/>
                  </a:moveTo>
                  <a:lnTo>
                    <a:pt x="4918" y="5465"/>
                  </a:lnTo>
                  <a:lnTo>
                    <a:pt x="6530" y="5465"/>
                  </a:lnTo>
                  <a:lnTo>
                    <a:pt x="7136" y="2881"/>
                  </a:lnTo>
                  <a:close/>
                  <a:moveTo>
                    <a:pt x="6114" y="0"/>
                  </a:moveTo>
                  <a:lnTo>
                    <a:pt x="6168" y="148"/>
                  </a:lnTo>
                  <a:lnTo>
                    <a:pt x="5584" y="2640"/>
                  </a:lnTo>
                  <a:lnTo>
                    <a:pt x="7198" y="2640"/>
                  </a:lnTo>
                  <a:lnTo>
                    <a:pt x="7815" y="0"/>
                  </a:lnTo>
                  <a:lnTo>
                    <a:pt x="7868" y="148"/>
                  </a:lnTo>
                  <a:lnTo>
                    <a:pt x="7284" y="2640"/>
                  </a:lnTo>
                  <a:lnTo>
                    <a:pt x="8898" y="2640"/>
                  </a:lnTo>
                  <a:lnTo>
                    <a:pt x="9515" y="0"/>
                  </a:lnTo>
                  <a:lnTo>
                    <a:pt x="9568" y="148"/>
                  </a:lnTo>
                  <a:lnTo>
                    <a:pt x="8985" y="2640"/>
                  </a:lnTo>
                  <a:lnTo>
                    <a:pt x="10598" y="2640"/>
                  </a:lnTo>
                  <a:lnTo>
                    <a:pt x="11215" y="0"/>
                  </a:lnTo>
                  <a:lnTo>
                    <a:pt x="11268" y="148"/>
                  </a:lnTo>
                  <a:lnTo>
                    <a:pt x="10685" y="2640"/>
                  </a:lnTo>
                  <a:lnTo>
                    <a:pt x="12299" y="2640"/>
                  </a:lnTo>
                  <a:lnTo>
                    <a:pt x="12915" y="0"/>
                  </a:lnTo>
                  <a:lnTo>
                    <a:pt x="12969" y="148"/>
                  </a:lnTo>
                  <a:lnTo>
                    <a:pt x="12385" y="2640"/>
                  </a:lnTo>
                  <a:lnTo>
                    <a:pt x="13999" y="2640"/>
                  </a:lnTo>
                  <a:lnTo>
                    <a:pt x="14619" y="0"/>
                  </a:lnTo>
                  <a:lnTo>
                    <a:pt x="14672" y="148"/>
                  </a:lnTo>
                  <a:lnTo>
                    <a:pt x="14086" y="2640"/>
                  </a:lnTo>
                  <a:lnTo>
                    <a:pt x="15699" y="2640"/>
                  </a:lnTo>
                  <a:lnTo>
                    <a:pt x="16319" y="0"/>
                  </a:lnTo>
                  <a:lnTo>
                    <a:pt x="16373" y="148"/>
                  </a:lnTo>
                  <a:lnTo>
                    <a:pt x="15786" y="2640"/>
                  </a:lnTo>
                  <a:lnTo>
                    <a:pt x="17399" y="2640"/>
                  </a:lnTo>
                  <a:lnTo>
                    <a:pt x="18019" y="0"/>
                  </a:lnTo>
                  <a:lnTo>
                    <a:pt x="18069" y="148"/>
                  </a:lnTo>
                  <a:lnTo>
                    <a:pt x="17486" y="2640"/>
                  </a:lnTo>
                  <a:lnTo>
                    <a:pt x="19100" y="2640"/>
                  </a:lnTo>
                  <a:lnTo>
                    <a:pt x="19720" y="0"/>
                  </a:lnTo>
                  <a:lnTo>
                    <a:pt x="19770" y="148"/>
                  </a:lnTo>
                  <a:lnTo>
                    <a:pt x="19190" y="2640"/>
                  </a:lnTo>
                  <a:lnTo>
                    <a:pt x="21600" y="2640"/>
                  </a:lnTo>
                  <a:lnTo>
                    <a:pt x="21600" y="2879"/>
                  </a:lnTo>
                  <a:lnTo>
                    <a:pt x="19133" y="2879"/>
                  </a:lnTo>
                  <a:lnTo>
                    <a:pt x="18526" y="5474"/>
                  </a:lnTo>
                  <a:lnTo>
                    <a:pt x="21600" y="5474"/>
                  </a:lnTo>
                  <a:lnTo>
                    <a:pt x="21600" y="5702"/>
                  </a:lnTo>
                  <a:lnTo>
                    <a:pt x="18470" y="5702"/>
                  </a:lnTo>
                  <a:lnTo>
                    <a:pt x="17863" y="8308"/>
                  </a:lnTo>
                  <a:lnTo>
                    <a:pt x="21600" y="8308"/>
                  </a:lnTo>
                  <a:lnTo>
                    <a:pt x="21600" y="8535"/>
                  </a:lnTo>
                  <a:lnTo>
                    <a:pt x="17809" y="8535"/>
                  </a:lnTo>
                  <a:lnTo>
                    <a:pt x="17199" y="11141"/>
                  </a:lnTo>
                  <a:lnTo>
                    <a:pt x="21600" y="11141"/>
                  </a:lnTo>
                  <a:lnTo>
                    <a:pt x="21600" y="11369"/>
                  </a:lnTo>
                  <a:lnTo>
                    <a:pt x="17146" y="11369"/>
                  </a:lnTo>
                  <a:lnTo>
                    <a:pt x="16539" y="13964"/>
                  </a:lnTo>
                  <a:lnTo>
                    <a:pt x="21600" y="13964"/>
                  </a:lnTo>
                  <a:lnTo>
                    <a:pt x="21600" y="14203"/>
                  </a:lnTo>
                  <a:lnTo>
                    <a:pt x="16483" y="14203"/>
                  </a:lnTo>
                  <a:lnTo>
                    <a:pt x="15876" y="16797"/>
                  </a:lnTo>
                  <a:lnTo>
                    <a:pt x="21600" y="16797"/>
                  </a:lnTo>
                  <a:lnTo>
                    <a:pt x="21600" y="17025"/>
                  </a:lnTo>
                  <a:lnTo>
                    <a:pt x="15819" y="17025"/>
                  </a:lnTo>
                  <a:lnTo>
                    <a:pt x="14749" y="21600"/>
                  </a:lnTo>
                  <a:lnTo>
                    <a:pt x="14696" y="21463"/>
                  </a:lnTo>
                  <a:lnTo>
                    <a:pt x="15736" y="17025"/>
                  </a:lnTo>
                  <a:lnTo>
                    <a:pt x="14119" y="17025"/>
                  </a:lnTo>
                  <a:lnTo>
                    <a:pt x="13049" y="21600"/>
                  </a:lnTo>
                  <a:lnTo>
                    <a:pt x="12995" y="21463"/>
                  </a:lnTo>
                  <a:lnTo>
                    <a:pt x="14035" y="17025"/>
                  </a:lnTo>
                  <a:lnTo>
                    <a:pt x="12419" y="17025"/>
                  </a:lnTo>
                  <a:lnTo>
                    <a:pt x="11348" y="21600"/>
                  </a:lnTo>
                  <a:lnTo>
                    <a:pt x="11295" y="21463"/>
                  </a:lnTo>
                  <a:lnTo>
                    <a:pt x="12335" y="17025"/>
                  </a:lnTo>
                  <a:lnTo>
                    <a:pt x="10718" y="17025"/>
                  </a:lnTo>
                  <a:lnTo>
                    <a:pt x="9648" y="21600"/>
                  </a:lnTo>
                  <a:lnTo>
                    <a:pt x="9595" y="21463"/>
                  </a:lnTo>
                  <a:lnTo>
                    <a:pt x="10632" y="17025"/>
                  </a:lnTo>
                  <a:lnTo>
                    <a:pt x="9018" y="17025"/>
                  </a:lnTo>
                  <a:lnTo>
                    <a:pt x="7948" y="21600"/>
                  </a:lnTo>
                  <a:lnTo>
                    <a:pt x="7895" y="21463"/>
                  </a:lnTo>
                  <a:lnTo>
                    <a:pt x="8931" y="17025"/>
                  </a:lnTo>
                  <a:lnTo>
                    <a:pt x="7318" y="17025"/>
                  </a:lnTo>
                  <a:lnTo>
                    <a:pt x="6248" y="21600"/>
                  </a:lnTo>
                  <a:lnTo>
                    <a:pt x="6194" y="21463"/>
                  </a:lnTo>
                  <a:lnTo>
                    <a:pt x="7231" y="17025"/>
                  </a:lnTo>
                  <a:lnTo>
                    <a:pt x="5618" y="17025"/>
                  </a:lnTo>
                  <a:lnTo>
                    <a:pt x="4547" y="21600"/>
                  </a:lnTo>
                  <a:lnTo>
                    <a:pt x="4494" y="21463"/>
                  </a:lnTo>
                  <a:lnTo>
                    <a:pt x="5531" y="17025"/>
                  </a:lnTo>
                  <a:lnTo>
                    <a:pt x="3917" y="17025"/>
                  </a:lnTo>
                  <a:lnTo>
                    <a:pt x="2847" y="21600"/>
                  </a:lnTo>
                  <a:lnTo>
                    <a:pt x="2794" y="21463"/>
                  </a:lnTo>
                  <a:lnTo>
                    <a:pt x="3831" y="17025"/>
                  </a:lnTo>
                  <a:lnTo>
                    <a:pt x="2217" y="17025"/>
                  </a:lnTo>
                  <a:lnTo>
                    <a:pt x="1147" y="21600"/>
                  </a:lnTo>
                  <a:lnTo>
                    <a:pt x="1094" y="21463"/>
                  </a:lnTo>
                  <a:lnTo>
                    <a:pt x="2130" y="17025"/>
                  </a:lnTo>
                  <a:lnTo>
                    <a:pt x="0" y="17025"/>
                  </a:lnTo>
                  <a:lnTo>
                    <a:pt x="0" y="16797"/>
                  </a:lnTo>
                  <a:lnTo>
                    <a:pt x="2184" y="16797"/>
                  </a:lnTo>
                  <a:lnTo>
                    <a:pt x="2790" y="14203"/>
                  </a:lnTo>
                  <a:lnTo>
                    <a:pt x="0" y="14203"/>
                  </a:lnTo>
                  <a:lnTo>
                    <a:pt x="0" y="13964"/>
                  </a:lnTo>
                  <a:lnTo>
                    <a:pt x="2847" y="13964"/>
                  </a:lnTo>
                  <a:lnTo>
                    <a:pt x="3454" y="11369"/>
                  </a:lnTo>
                  <a:lnTo>
                    <a:pt x="0" y="11369"/>
                  </a:lnTo>
                  <a:lnTo>
                    <a:pt x="0" y="11141"/>
                  </a:lnTo>
                  <a:lnTo>
                    <a:pt x="3511" y="11141"/>
                  </a:lnTo>
                  <a:lnTo>
                    <a:pt x="4117" y="8535"/>
                  </a:lnTo>
                  <a:lnTo>
                    <a:pt x="0" y="8535"/>
                  </a:lnTo>
                  <a:lnTo>
                    <a:pt x="0" y="8308"/>
                  </a:lnTo>
                  <a:lnTo>
                    <a:pt x="4171" y="8308"/>
                  </a:lnTo>
                  <a:lnTo>
                    <a:pt x="4781" y="5702"/>
                  </a:lnTo>
                  <a:lnTo>
                    <a:pt x="0" y="5702"/>
                  </a:lnTo>
                  <a:lnTo>
                    <a:pt x="0" y="5474"/>
                  </a:lnTo>
                  <a:lnTo>
                    <a:pt x="4834" y="5474"/>
                  </a:lnTo>
                  <a:lnTo>
                    <a:pt x="5444" y="2879"/>
                  </a:lnTo>
                  <a:lnTo>
                    <a:pt x="0" y="2879"/>
                  </a:lnTo>
                  <a:lnTo>
                    <a:pt x="0" y="2640"/>
                  </a:lnTo>
                  <a:lnTo>
                    <a:pt x="5498" y="2640"/>
                  </a:lnTo>
                  <a:close/>
                </a:path>
              </a:pathLst>
            </a:custGeom>
            <a:solidFill>
              <a:srgbClr val="2F77E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3" name="Freeform: Shape 442"/>
            <p:cNvSpPr/>
            <p:nvPr/>
          </p:nvSpPr>
          <p:spPr>
            <a:xfrm>
              <a:off x="5643436" y="4620641"/>
              <a:ext cx="2068016" cy="2269833"/>
            </a:xfrm>
            <a:prstGeom prst="rect">
              <a:avLst/>
            </a:pr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4" name="Freeform: Shape 443"/>
            <p:cNvSpPr/>
            <p:nvPr/>
          </p:nvSpPr>
          <p:spPr>
            <a:xfrm>
              <a:off x="4487163" y="6961223"/>
              <a:ext cx="217126" cy="167196"/>
            </a:xfrm>
            <a:custGeom>
              <a:avLst/>
              <a:gdLst/>
              <a:ahLst/>
              <a:cxnLst>
                <a:cxn ang="0">
                  <a:pos x="wd2" y="hd2"/>
                </a:cxn>
                <a:cxn ang="5400000">
                  <a:pos x="wd2" y="hd2"/>
                </a:cxn>
                <a:cxn ang="10800000">
                  <a:pos x="wd2" y="hd2"/>
                </a:cxn>
                <a:cxn ang="16200000">
                  <a:pos x="wd2" y="hd2"/>
                </a:cxn>
              </a:cxnLst>
              <a:rect l="0" t="0" r="r" b="b"/>
              <a:pathLst>
                <a:path w="20918" h="21163" fill="norm" stroke="1" extrusionOk="0">
                  <a:moveTo>
                    <a:pt x="2404" y="21163"/>
                  </a:moveTo>
                  <a:cubicBezTo>
                    <a:pt x="1688" y="21163"/>
                    <a:pt x="852" y="20693"/>
                    <a:pt x="494" y="19754"/>
                  </a:cubicBezTo>
                  <a:cubicBezTo>
                    <a:pt x="-341" y="18346"/>
                    <a:pt x="-102" y="16311"/>
                    <a:pt x="1091" y="15372"/>
                  </a:cubicBezTo>
                  <a:lnTo>
                    <a:pt x="17082" y="659"/>
                  </a:lnTo>
                  <a:cubicBezTo>
                    <a:pt x="18276" y="-437"/>
                    <a:pt x="19708" y="-124"/>
                    <a:pt x="20424" y="1285"/>
                  </a:cubicBezTo>
                  <a:cubicBezTo>
                    <a:pt x="21259" y="2850"/>
                    <a:pt x="21020" y="4728"/>
                    <a:pt x="19827" y="5667"/>
                  </a:cubicBezTo>
                  <a:lnTo>
                    <a:pt x="3836" y="20537"/>
                  </a:lnTo>
                  <a:cubicBezTo>
                    <a:pt x="3358" y="21006"/>
                    <a:pt x="2881" y="21163"/>
                    <a:pt x="2404" y="21163"/>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5" name="Freeform: Shape 444"/>
            <p:cNvSpPr/>
            <p:nvPr/>
          </p:nvSpPr>
          <p:spPr>
            <a:xfrm>
              <a:off x="4824482" y="6518754"/>
              <a:ext cx="126225" cy="242157"/>
            </a:xfrm>
            <a:custGeom>
              <a:avLst/>
              <a:gdLst/>
              <a:ahLst/>
              <a:cxnLst>
                <a:cxn ang="0">
                  <a:pos x="wd2" y="hd2"/>
                </a:cxn>
                <a:cxn ang="5400000">
                  <a:pos x="wd2" y="hd2"/>
                </a:cxn>
                <a:cxn ang="10800000">
                  <a:pos x="wd2" y="hd2"/>
                </a:cxn>
                <a:cxn ang="16200000">
                  <a:pos x="wd2" y="hd2"/>
                </a:cxn>
              </a:cxnLst>
              <a:rect l="0" t="0" r="r" b="b"/>
              <a:pathLst>
                <a:path w="20465" h="21314" fill="norm" stroke="1" extrusionOk="0">
                  <a:moveTo>
                    <a:pt x="4076" y="21314"/>
                  </a:moveTo>
                  <a:cubicBezTo>
                    <a:pt x="3476" y="21314"/>
                    <a:pt x="3076" y="21314"/>
                    <a:pt x="2476" y="21096"/>
                  </a:cubicBezTo>
                  <a:cubicBezTo>
                    <a:pt x="476" y="20659"/>
                    <a:pt x="-524" y="19350"/>
                    <a:pt x="276" y="18259"/>
                  </a:cubicBezTo>
                  <a:lnTo>
                    <a:pt x="12476" y="1350"/>
                  </a:lnTo>
                  <a:cubicBezTo>
                    <a:pt x="13476" y="259"/>
                    <a:pt x="15676" y="-286"/>
                    <a:pt x="17876" y="150"/>
                  </a:cubicBezTo>
                  <a:cubicBezTo>
                    <a:pt x="20076" y="696"/>
                    <a:pt x="21076" y="1896"/>
                    <a:pt x="20076" y="3096"/>
                  </a:cubicBezTo>
                  <a:lnTo>
                    <a:pt x="7676" y="19896"/>
                  </a:lnTo>
                  <a:cubicBezTo>
                    <a:pt x="7276" y="20769"/>
                    <a:pt x="5676" y="21314"/>
                    <a:pt x="4076" y="21314"/>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6" name="Freeform: Shape 445"/>
            <p:cNvSpPr/>
            <p:nvPr/>
          </p:nvSpPr>
          <p:spPr>
            <a:xfrm>
              <a:off x="3201534" y="7905639"/>
              <a:ext cx="242541" cy="175808"/>
            </a:xfrm>
            <a:custGeom>
              <a:avLst/>
              <a:gdLst/>
              <a:ahLst/>
              <a:cxnLst>
                <a:cxn ang="0">
                  <a:pos x="wd2" y="hd2"/>
                </a:cxn>
                <a:cxn ang="5400000">
                  <a:pos x="wd2" y="hd2"/>
                </a:cxn>
                <a:cxn ang="10800000">
                  <a:pos x="wd2" y="hd2"/>
                </a:cxn>
                <a:cxn ang="16200000">
                  <a:pos x="wd2" y="hd2"/>
                </a:cxn>
              </a:cxnLst>
              <a:rect l="0" t="0" r="r" b="b"/>
              <a:pathLst>
                <a:path w="20925" h="21171" fill="norm" stroke="1" extrusionOk="0">
                  <a:moveTo>
                    <a:pt x="2258" y="21171"/>
                  </a:moveTo>
                  <a:cubicBezTo>
                    <a:pt x="1510" y="21171"/>
                    <a:pt x="761" y="20724"/>
                    <a:pt x="334" y="19830"/>
                  </a:cubicBezTo>
                  <a:cubicBezTo>
                    <a:pt x="-308" y="18490"/>
                    <a:pt x="13" y="16553"/>
                    <a:pt x="975" y="15659"/>
                  </a:cubicBezTo>
                  <a:lnTo>
                    <a:pt x="17549" y="465"/>
                  </a:lnTo>
                  <a:cubicBezTo>
                    <a:pt x="18619" y="-429"/>
                    <a:pt x="19902" y="18"/>
                    <a:pt x="20543" y="1359"/>
                  </a:cubicBezTo>
                  <a:cubicBezTo>
                    <a:pt x="21292" y="2699"/>
                    <a:pt x="20864" y="4636"/>
                    <a:pt x="19902" y="5530"/>
                  </a:cubicBezTo>
                  <a:lnTo>
                    <a:pt x="3435" y="20724"/>
                  </a:lnTo>
                  <a:cubicBezTo>
                    <a:pt x="3007" y="21022"/>
                    <a:pt x="2579" y="21171"/>
                    <a:pt x="2258" y="21171"/>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7" name="Freeform: Shape 446"/>
            <p:cNvSpPr/>
            <p:nvPr/>
          </p:nvSpPr>
          <p:spPr>
            <a:xfrm>
              <a:off x="5145120" y="3732391"/>
              <a:ext cx="725052" cy="723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25"/>
                    <a:pt x="16784" y="0"/>
                    <a:pt x="10819" y="0"/>
                  </a:cubicBezTo>
                  <a:cubicBezTo>
                    <a:pt x="4854" y="0"/>
                    <a:pt x="0" y="4825"/>
                    <a:pt x="0" y="10800"/>
                  </a:cubicBezTo>
                  <a:cubicBezTo>
                    <a:pt x="0" y="16738"/>
                    <a:pt x="4854" y="21600"/>
                    <a:pt x="10819" y="21600"/>
                  </a:cubicBezTo>
                  <a:cubicBezTo>
                    <a:pt x="16784" y="21600"/>
                    <a:pt x="21600" y="16738"/>
                    <a:pt x="21600" y="1080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8" name="Freeform: Shape 447"/>
            <p:cNvSpPr/>
            <p:nvPr/>
          </p:nvSpPr>
          <p:spPr>
            <a:xfrm>
              <a:off x="5331988" y="3732391"/>
              <a:ext cx="538183" cy="723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84" y="0"/>
                  </a:moveTo>
                  <a:cubicBezTo>
                    <a:pt x="6884" y="0"/>
                    <a:pt x="6685" y="0"/>
                    <a:pt x="6485" y="0"/>
                  </a:cubicBezTo>
                  <a:cubicBezTo>
                    <a:pt x="2544" y="2412"/>
                    <a:pt x="0" y="6532"/>
                    <a:pt x="0" y="11245"/>
                  </a:cubicBezTo>
                  <a:cubicBezTo>
                    <a:pt x="0" y="15365"/>
                    <a:pt x="1945" y="19039"/>
                    <a:pt x="5038" y="21489"/>
                  </a:cubicBezTo>
                  <a:cubicBezTo>
                    <a:pt x="5737" y="21563"/>
                    <a:pt x="6385" y="21600"/>
                    <a:pt x="7084" y="21600"/>
                  </a:cubicBezTo>
                  <a:cubicBezTo>
                    <a:pt x="15115" y="21600"/>
                    <a:pt x="21600" y="16738"/>
                    <a:pt x="21600" y="10800"/>
                  </a:cubicBezTo>
                  <a:cubicBezTo>
                    <a:pt x="21600" y="4825"/>
                    <a:pt x="15115" y="0"/>
                    <a:pt x="7084" y="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89" name="Freeform: Shape 448"/>
            <p:cNvSpPr/>
            <p:nvPr/>
          </p:nvSpPr>
          <p:spPr>
            <a:xfrm>
              <a:off x="8239666" y="4368991"/>
              <a:ext cx="49833" cy="2279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7" y="21600"/>
                  </a:moveTo>
                  <a:cubicBezTo>
                    <a:pt x="4741" y="21600"/>
                    <a:pt x="0" y="20543"/>
                    <a:pt x="0" y="19135"/>
                  </a:cubicBezTo>
                  <a:lnTo>
                    <a:pt x="0" y="2465"/>
                  </a:lnTo>
                  <a:cubicBezTo>
                    <a:pt x="0" y="1174"/>
                    <a:pt x="4741" y="0"/>
                    <a:pt x="10537" y="0"/>
                  </a:cubicBezTo>
                  <a:cubicBezTo>
                    <a:pt x="16859" y="0"/>
                    <a:pt x="21600" y="1174"/>
                    <a:pt x="21600" y="2465"/>
                  </a:cubicBezTo>
                  <a:lnTo>
                    <a:pt x="21600" y="19135"/>
                  </a:lnTo>
                  <a:cubicBezTo>
                    <a:pt x="21600" y="20543"/>
                    <a:pt x="16859" y="21600"/>
                    <a:pt x="10537" y="2160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0" name="Freeform: Shape 449"/>
            <p:cNvSpPr/>
            <p:nvPr/>
          </p:nvSpPr>
          <p:spPr>
            <a:xfrm>
              <a:off x="7199431" y="6865704"/>
              <a:ext cx="169119" cy="170527"/>
            </a:xfrm>
            <a:custGeom>
              <a:avLst/>
              <a:gdLst/>
              <a:ahLst/>
              <a:cxnLst>
                <a:cxn ang="0">
                  <a:pos x="wd2" y="hd2"/>
                </a:cxn>
                <a:cxn ang="5400000">
                  <a:pos x="wd2" y="hd2"/>
                </a:cxn>
                <a:cxn ang="10800000">
                  <a:pos x="wd2" y="hd2"/>
                </a:cxn>
                <a:cxn ang="16200000">
                  <a:pos x="wd2" y="hd2"/>
                </a:cxn>
              </a:cxnLst>
              <a:rect l="0" t="0" r="r" b="b"/>
              <a:pathLst>
                <a:path w="20949" h="21273" fill="norm" stroke="1" extrusionOk="0">
                  <a:moveTo>
                    <a:pt x="3064" y="21273"/>
                  </a:moveTo>
                  <a:cubicBezTo>
                    <a:pt x="2451" y="21273"/>
                    <a:pt x="1532" y="20964"/>
                    <a:pt x="920" y="20502"/>
                  </a:cubicBezTo>
                  <a:cubicBezTo>
                    <a:pt x="-306" y="19113"/>
                    <a:pt x="-306" y="17262"/>
                    <a:pt x="920" y="16027"/>
                  </a:cubicBezTo>
                  <a:lnTo>
                    <a:pt x="15473" y="1062"/>
                  </a:lnTo>
                  <a:cubicBezTo>
                    <a:pt x="16698" y="-327"/>
                    <a:pt x="18690" y="-327"/>
                    <a:pt x="19915" y="907"/>
                  </a:cubicBezTo>
                  <a:cubicBezTo>
                    <a:pt x="21294" y="2142"/>
                    <a:pt x="21294" y="4147"/>
                    <a:pt x="19915" y="5382"/>
                  </a:cubicBezTo>
                  <a:lnTo>
                    <a:pt x="5362" y="20347"/>
                  </a:lnTo>
                  <a:cubicBezTo>
                    <a:pt x="4749" y="20964"/>
                    <a:pt x="3983" y="21273"/>
                    <a:pt x="3064" y="21273"/>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1" name="Freeform: Shape 450"/>
            <p:cNvSpPr/>
            <p:nvPr/>
          </p:nvSpPr>
          <p:spPr>
            <a:xfrm>
              <a:off x="7519441" y="6442035"/>
              <a:ext cx="127388" cy="214230"/>
            </a:xfrm>
            <a:custGeom>
              <a:avLst/>
              <a:gdLst/>
              <a:ahLst/>
              <a:cxnLst>
                <a:cxn ang="0">
                  <a:pos x="wd2" y="hd2"/>
                </a:cxn>
                <a:cxn ang="5400000">
                  <a:pos x="wd2" y="hd2"/>
                </a:cxn>
                <a:cxn ang="10800000">
                  <a:pos x="wd2" y="hd2"/>
                </a:cxn>
                <a:cxn ang="16200000">
                  <a:pos x="wd2" y="hd2"/>
                </a:cxn>
              </a:cxnLst>
              <a:rect l="0" t="0" r="r" b="b"/>
              <a:pathLst>
                <a:path w="20462" h="21227" fill="norm" stroke="1" extrusionOk="0">
                  <a:moveTo>
                    <a:pt x="3989" y="21227"/>
                  </a:moveTo>
                  <a:cubicBezTo>
                    <a:pt x="3394" y="21227"/>
                    <a:pt x="2800" y="21104"/>
                    <a:pt x="2403" y="20982"/>
                  </a:cubicBezTo>
                  <a:cubicBezTo>
                    <a:pt x="224" y="20368"/>
                    <a:pt x="-569" y="18895"/>
                    <a:pt x="422" y="17545"/>
                  </a:cubicBezTo>
                  <a:lnTo>
                    <a:pt x="12708" y="1468"/>
                  </a:lnTo>
                  <a:cubicBezTo>
                    <a:pt x="13699" y="241"/>
                    <a:pt x="16077" y="-373"/>
                    <a:pt x="18059" y="241"/>
                  </a:cubicBezTo>
                  <a:cubicBezTo>
                    <a:pt x="20238" y="854"/>
                    <a:pt x="21031" y="2327"/>
                    <a:pt x="20040" y="3554"/>
                  </a:cubicBezTo>
                  <a:lnTo>
                    <a:pt x="7754" y="19754"/>
                  </a:lnTo>
                  <a:cubicBezTo>
                    <a:pt x="6961" y="20736"/>
                    <a:pt x="5574" y="21227"/>
                    <a:pt x="3989" y="21227"/>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2" name="Freeform: Shape 451"/>
            <p:cNvSpPr/>
            <p:nvPr/>
          </p:nvSpPr>
          <p:spPr>
            <a:xfrm>
              <a:off x="5946066" y="7799751"/>
              <a:ext cx="214525" cy="155875"/>
            </a:xfrm>
            <a:custGeom>
              <a:avLst/>
              <a:gdLst/>
              <a:ahLst/>
              <a:cxnLst>
                <a:cxn ang="0">
                  <a:pos x="wd2" y="hd2"/>
                </a:cxn>
                <a:cxn ang="5400000">
                  <a:pos x="wd2" y="hd2"/>
                </a:cxn>
                <a:cxn ang="10800000">
                  <a:pos x="wd2" y="hd2"/>
                </a:cxn>
                <a:cxn ang="16200000">
                  <a:pos x="wd2" y="hd2"/>
                </a:cxn>
              </a:cxnLst>
              <a:rect l="0" t="0" r="r" b="b"/>
              <a:pathLst>
                <a:path w="20900" h="21118" fill="norm" stroke="1" extrusionOk="0">
                  <a:moveTo>
                    <a:pt x="2543" y="21118"/>
                  </a:moveTo>
                  <a:cubicBezTo>
                    <a:pt x="1698" y="21118"/>
                    <a:pt x="854" y="20448"/>
                    <a:pt x="371" y="19444"/>
                  </a:cubicBezTo>
                  <a:cubicBezTo>
                    <a:pt x="-353" y="17937"/>
                    <a:pt x="9" y="15760"/>
                    <a:pt x="1216" y="14755"/>
                  </a:cubicBezTo>
                  <a:lnTo>
                    <a:pt x="17144" y="523"/>
                  </a:lnTo>
                  <a:cubicBezTo>
                    <a:pt x="18230" y="-482"/>
                    <a:pt x="19799" y="20"/>
                    <a:pt x="20523" y="1527"/>
                  </a:cubicBezTo>
                  <a:cubicBezTo>
                    <a:pt x="21247" y="3034"/>
                    <a:pt x="20885" y="5211"/>
                    <a:pt x="19799" y="6216"/>
                  </a:cubicBezTo>
                  <a:lnTo>
                    <a:pt x="3870" y="20448"/>
                  </a:lnTo>
                  <a:cubicBezTo>
                    <a:pt x="3388" y="20783"/>
                    <a:pt x="2905" y="21118"/>
                    <a:pt x="2543" y="21118"/>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3" name="Freeform: Shape 452"/>
            <p:cNvSpPr/>
            <p:nvPr/>
          </p:nvSpPr>
          <p:spPr>
            <a:xfrm>
              <a:off x="5426668" y="3624007"/>
              <a:ext cx="2583773" cy="1085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22" y="0"/>
                  </a:moveTo>
                  <a:lnTo>
                    <a:pt x="1478" y="0"/>
                  </a:lnTo>
                  <a:cubicBezTo>
                    <a:pt x="666" y="0"/>
                    <a:pt x="0" y="4830"/>
                    <a:pt x="0" y="10800"/>
                  </a:cubicBezTo>
                  <a:cubicBezTo>
                    <a:pt x="0" y="16770"/>
                    <a:pt x="666" y="21600"/>
                    <a:pt x="1478" y="21600"/>
                  </a:cubicBezTo>
                  <a:lnTo>
                    <a:pt x="20122" y="21600"/>
                  </a:lnTo>
                  <a:cubicBezTo>
                    <a:pt x="20944" y="21600"/>
                    <a:pt x="21600" y="16770"/>
                    <a:pt x="21600" y="10800"/>
                  </a:cubicBezTo>
                  <a:cubicBezTo>
                    <a:pt x="21600" y="4830"/>
                    <a:pt x="20944" y="0"/>
                    <a:pt x="20122" y="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4" name="Freeform: Shape 453"/>
            <p:cNvSpPr/>
            <p:nvPr/>
          </p:nvSpPr>
          <p:spPr>
            <a:xfrm>
              <a:off x="6400877" y="3546768"/>
              <a:ext cx="463436" cy="302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577"/>
                  </a:moveTo>
                  <a:cubicBezTo>
                    <a:pt x="174" y="14430"/>
                    <a:pt x="4922" y="21600"/>
                    <a:pt x="10771" y="21600"/>
                  </a:cubicBezTo>
                  <a:cubicBezTo>
                    <a:pt x="16620" y="21600"/>
                    <a:pt x="21426" y="14430"/>
                    <a:pt x="21600" y="5577"/>
                  </a:cubicBezTo>
                  <a:lnTo>
                    <a:pt x="10771" y="0"/>
                  </a:ln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5" name="Freeform: Shape 454"/>
            <p:cNvSpPr/>
            <p:nvPr/>
          </p:nvSpPr>
          <p:spPr>
            <a:xfrm>
              <a:off x="6438251" y="3099529"/>
              <a:ext cx="387442" cy="711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5709"/>
                  </a:lnTo>
                  <a:cubicBezTo>
                    <a:pt x="0" y="18957"/>
                    <a:pt x="4846" y="21600"/>
                    <a:pt x="10800" y="21600"/>
                  </a:cubicBezTo>
                  <a:cubicBezTo>
                    <a:pt x="16754" y="21600"/>
                    <a:pt x="21600" y="18957"/>
                    <a:pt x="21600" y="15709"/>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6" name="Freeform: Shape 455"/>
            <p:cNvSpPr/>
            <p:nvPr/>
          </p:nvSpPr>
          <p:spPr>
            <a:xfrm>
              <a:off x="5741854" y="2298481"/>
              <a:ext cx="520742" cy="107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441"/>
                  </a:moveTo>
                  <a:lnTo>
                    <a:pt x="4433" y="8441"/>
                  </a:lnTo>
                  <a:cubicBezTo>
                    <a:pt x="4227" y="3724"/>
                    <a:pt x="3299" y="0"/>
                    <a:pt x="2217" y="0"/>
                  </a:cubicBezTo>
                  <a:cubicBezTo>
                    <a:pt x="979" y="0"/>
                    <a:pt x="0" y="4966"/>
                    <a:pt x="0" y="10676"/>
                  </a:cubicBezTo>
                  <a:cubicBezTo>
                    <a:pt x="0" y="16883"/>
                    <a:pt x="979" y="21600"/>
                    <a:pt x="2217" y="21600"/>
                  </a:cubicBezTo>
                  <a:cubicBezTo>
                    <a:pt x="3248" y="21600"/>
                    <a:pt x="4124" y="18124"/>
                    <a:pt x="4382" y="13655"/>
                  </a:cubicBezTo>
                  <a:lnTo>
                    <a:pt x="21600" y="18869"/>
                  </a:ln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7" name="Freeform: Shape 456"/>
            <p:cNvSpPr/>
            <p:nvPr/>
          </p:nvSpPr>
          <p:spPr>
            <a:xfrm>
              <a:off x="6314918" y="1902323"/>
              <a:ext cx="1275692" cy="1415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94" y="6041"/>
                  </a:moveTo>
                  <a:cubicBezTo>
                    <a:pt x="20251" y="6041"/>
                    <a:pt x="19872" y="6326"/>
                    <a:pt x="19788" y="6687"/>
                  </a:cubicBezTo>
                  <a:lnTo>
                    <a:pt x="13824" y="6687"/>
                  </a:lnTo>
                  <a:lnTo>
                    <a:pt x="13824" y="3837"/>
                  </a:lnTo>
                  <a:cubicBezTo>
                    <a:pt x="13824" y="1710"/>
                    <a:pt x="11906" y="0"/>
                    <a:pt x="9567" y="0"/>
                  </a:cubicBezTo>
                  <a:lnTo>
                    <a:pt x="4257" y="0"/>
                  </a:lnTo>
                  <a:cubicBezTo>
                    <a:pt x="1897" y="0"/>
                    <a:pt x="0" y="1710"/>
                    <a:pt x="0" y="3837"/>
                  </a:cubicBezTo>
                  <a:lnTo>
                    <a:pt x="0" y="17782"/>
                  </a:lnTo>
                  <a:cubicBezTo>
                    <a:pt x="0" y="19890"/>
                    <a:pt x="1897" y="21600"/>
                    <a:pt x="4257" y="21600"/>
                  </a:cubicBezTo>
                  <a:lnTo>
                    <a:pt x="9567" y="21600"/>
                  </a:lnTo>
                  <a:cubicBezTo>
                    <a:pt x="11906" y="21600"/>
                    <a:pt x="13824" y="19890"/>
                    <a:pt x="13824" y="17782"/>
                  </a:cubicBezTo>
                  <a:lnTo>
                    <a:pt x="13824" y="7428"/>
                  </a:lnTo>
                  <a:lnTo>
                    <a:pt x="19809" y="7086"/>
                  </a:lnTo>
                  <a:cubicBezTo>
                    <a:pt x="19914" y="7428"/>
                    <a:pt x="20272" y="7694"/>
                    <a:pt x="20694" y="7694"/>
                  </a:cubicBezTo>
                  <a:cubicBezTo>
                    <a:pt x="21200" y="7694"/>
                    <a:pt x="21600" y="7333"/>
                    <a:pt x="21600" y="6858"/>
                  </a:cubicBezTo>
                  <a:cubicBezTo>
                    <a:pt x="21600" y="6421"/>
                    <a:pt x="21200" y="6041"/>
                    <a:pt x="20694" y="6041"/>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8" name="Freeform: Shape 457"/>
            <p:cNvSpPr/>
            <p:nvPr/>
          </p:nvSpPr>
          <p:spPr>
            <a:xfrm>
              <a:off x="6223975" y="1902323"/>
              <a:ext cx="815995" cy="1415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49" y="21600"/>
                  </a:moveTo>
                  <a:lnTo>
                    <a:pt x="6651" y="21600"/>
                  </a:lnTo>
                  <a:cubicBezTo>
                    <a:pt x="2963" y="21600"/>
                    <a:pt x="0" y="19890"/>
                    <a:pt x="0" y="17782"/>
                  </a:cubicBezTo>
                  <a:lnTo>
                    <a:pt x="0" y="3837"/>
                  </a:lnTo>
                  <a:cubicBezTo>
                    <a:pt x="0" y="1710"/>
                    <a:pt x="2963" y="0"/>
                    <a:pt x="6651" y="0"/>
                  </a:cubicBezTo>
                  <a:lnTo>
                    <a:pt x="14949" y="0"/>
                  </a:lnTo>
                  <a:cubicBezTo>
                    <a:pt x="18637" y="0"/>
                    <a:pt x="21600" y="1710"/>
                    <a:pt x="21600" y="3837"/>
                  </a:cubicBezTo>
                  <a:lnTo>
                    <a:pt x="21600" y="17782"/>
                  </a:lnTo>
                  <a:cubicBezTo>
                    <a:pt x="21600" y="19890"/>
                    <a:pt x="18637" y="21600"/>
                    <a:pt x="14949" y="2160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99" name="Freeform: Shape 458"/>
            <p:cNvSpPr/>
            <p:nvPr/>
          </p:nvSpPr>
          <p:spPr>
            <a:xfrm>
              <a:off x="6351046" y="2029394"/>
              <a:ext cx="561853" cy="1161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79" y="21600"/>
                  </a:moveTo>
                  <a:cubicBezTo>
                    <a:pt x="2150" y="21600"/>
                    <a:pt x="0" y="20581"/>
                    <a:pt x="0" y="19308"/>
                  </a:cubicBezTo>
                  <a:lnTo>
                    <a:pt x="0" y="2315"/>
                  </a:lnTo>
                  <a:cubicBezTo>
                    <a:pt x="0" y="1042"/>
                    <a:pt x="2150" y="0"/>
                    <a:pt x="4779" y="0"/>
                  </a:cubicBezTo>
                  <a:lnTo>
                    <a:pt x="16821" y="0"/>
                  </a:lnTo>
                  <a:cubicBezTo>
                    <a:pt x="19450" y="0"/>
                    <a:pt x="21600" y="1042"/>
                    <a:pt x="21600" y="2315"/>
                  </a:cubicBezTo>
                  <a:lnTo>
                    <a:pt x="21600" y="19308"/>
                  </a:lnTo>
                  <a:cubicBezTo>
                    <a:pt x="21600" y="20581"/>
                    <a:pt x="19450" y="21600"/>
                    <a:pt x="16821" y="21600"/>
                  </a:cubicBezTo>
                  <a:close/>
                </a:path>
              </a:pathLst>
            </a:custGeom>
            <a:solidFill>
              <a:srgbClr val="F2E37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0" name="Freeform: Shape 459"/>
            <p:cNvSpPr/>
            <p:nvPr/>
          </p:nvSpPr>
          <p:spPr>
            <a:xfrm>
              <a:off x="6351046" y="2029394"/>
              <a:ext cx="561853" cy="1161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79" y="21600"/>
                  </a:moveTo>
                  <a:cubicBezTo>
                    <a:pt x="2150" y="21600"/>
                    <a:pt x="0" y="20581"/>
                    <a:pt x="0" y="19308"/>
                  </a:cubicBezTo>
                  <a:lnTo>
                    <a:pt x="0" y="2315"/>
                  </a:lnTo>
                  <a:cubicBezTo>
                    <a:pt x="0" y="1042"/>
                    <a:pt x="2150" y="0"/>
                    <a:pt x="4779" y="0"/>
                  </a:cubicBezTo>
                  <a:lnTo>
                    <a:pt x="16821" y="0"/>
                  </a:lnTo>
                  <a:cubicBezTo>
                    <a:pt x="19450" y="0"/>
                    <a:pt x="21600" y="1042"/>
                    <a:pt x="21600" y="2315"/>
                  </a:cubicBezTo>
                  <a:lnTo>
                    <a:pt x="21600" y="19308"/>
                  </a:lnTo>
                  <a:cubicBezTo>
                    <a:pt x="21600" y="20581"/>
                    <a:pt x="19450" y="21600"/>
                    <a:pt x="16821" y="21600"/>
                  </a:cubicBezTo>
                  <a:close/>
                </a:path>
              </a:pathLst>
            </a:custGeom>
            <a:gradFill flip="none" rotWithShape="1">
              <a:gsLst>
                <a:gs pos="15000">
                  <a:srgbClr val="FE7676"/>
                </a:gs>
                <a:gs pos="54000">
                  <a:srgbClr val="7254C5"/>
                </a:gs>
                <a:gs pos="90000">
                  <a:srgbClr val="914A93">
                    <a:alpha val="0"/>
                  </a:srgbClr>
                </a:gs>
              </a:gsLst>
              <a:lin ang="16200000" scaled="0"/>
            </a:gra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1" name="Freeform: Shape 460"/>
            <p:cNvSpPr/>
            <p:nvPr/>
          </p:nvSpPr>
          <p:spPr>
            <a:xfrm>
              <a:off x="7656637" y="3624007"/>
              <a:ext cx="353806" cy="1085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70"/>
                    <a:pt x="16825" y="21600"/>
                    <a:pt x="10838" y="21600"/>
                  </a:cubicBezTo>
                  <a:cubicBezTo>
                    <a:pt x="4851" y="21600"/>
                    <a:pt x="0" y="16770"/>
                    <a:pt x="0" y="10800"/>
                  </a:cubicBezTo>
                  <a:cubicBezTo>
                    <a:pt x="0" y="4830"/>
                    <a:pt x="4851" y="0"/>
                    <a:pt x="10838" y="0"/>
                  </a:cubicBezTo>
                  <a:cubicBezTo>
                    <a:pt x="16825" y="0"/>
                    <a:pt x="21600" y="4830"/>
                    <a:pt x="21600" y="10800"/>
                  </a:cubicBezTo>
                  <a:close/>
                </a:path>
              </a:pathLst>
            </a:custGeom>
            <a:solidFill>
              <a:srgbClr val="22116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2" name="Freeform: Shape 461"/>
            <p:cNvSpPr/>
            <p:nvPr/>
          </p:nvSpPr>
          <p:spPr>
            <a:xfrm>
              <a:off x="7834785" y="3732391"/>
              <a:ext cx="725052" cy="723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25"/>
                    <a:pt x="16746" y="0"/>
                    <a:pt x="10781" y="0"/>
                  </a:cubicBezTo>
                  <a:cubicBezTo>
                    <a:pt x="4854" y="0"/>
                    <a:pt x="0" y="4825"/>
                    <a:pt x="0" y="10800"/>
                  </a:cubicBezTo>
                  <a:cubicBezTo>
                    <a:pt x="0" y="16738"/>
                    <a:pt x="4854" y="21600"/>
                    <a:pt x="10781" y="21600"/>
                  </a:cubicBezTo>
                  <a:cubicBezTo>
                    <a:pt x="16746" y="21600"/>
                    <a:pt x="21600" y="16738"/>
                    <a:pt x="21600" y="1080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3" name="Freeform: Shape 462"/>
            <p:cNvSpPr/>
            <p:nvPr/>
          </p:nvSpPr>
          <p:spPr>
            <a:xfrm>
              <a:off x="7249262" y="6532931"/>
              <a:ext cx="443503" cy="4422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54"/>
                    <a:pt x="16760" y="0"/>
                    <a:pt x="10830" y="0"/>
                  </a:cubicBezTo>
                  <a:cubicBezTo>
                    <a:pt x="4840" y="0"/>
                    <a:pt x="0" y="4854"/>
                    <a:pt x="0" y="10800"/>
                  </a:cubicBezTo>
                  <a:cubicBezTo>
                    <a:pt x="0" y="16746"/>
                    <a:pt x="4840" y="21600"/>
                    <a:pt x="10830" y="21600"/>
                  </a:cubicBezTo>
                  <a:cubicBezTo>
                    <a:pt x="16760" y="21600"/>
                    <a:pt x="21600" y="16746"/>
                    <a:pt x="21600" y="1080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4" name="Freeform: Shape 463"/>
            <p:cNvSpPr/>
            <p:nvPr/>
          </p:nvSpPr>
          <p:spPr>
            <a:xfrm>
              <a:off x="4552122" y="6632594"/>
              <a:ext cx="443503" cy="4422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793"/>
                    <a:pt x="16699" y="0"/>
                    <a:pt x="10770" y="0"/>
                  </a:cubicBezTo>
                  <a:cubicBezTo>
                    <a:pt x="4840" y="0"/>
                    <a:pt x="0" y="4793"/>
                    <a:pt x="0" y="10800"/>
                  </a:cubicBezTo>
                  <a:cubicBezTo>
                    <a:pt x="0" y="16746"/>
                    <a:pt x="4840" y="21600"/>
                    <a:pt x="10770" y="21600"/>
                  </a:cubicBezTo>
                  <a:cubicBezTo>
                    <a:pt x="16699" y="21600"/>
                    <a:pt x="21600" y="16746"/>
                    <a:pt x="21600" y="10800"/>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5" name="Freeform: Shape 464"/>
            <p:cNvSpPr/>
            <p:nvPr/>
          </p:nvSpPr>
          <p:spPr>
            <a:xfrm>
              <a:off x="5575170" y="7839398"/>
              <a:ext cx="482937" cy="348007"/>
            </a:xfrm>
            <a:custGeom>
              <a:avLst/>
              <a:gdLst/>
              <a:ahLst/>
              <a:cxnLst>
                <a:cxn ang="0">
                  <a:pos x="wd2" y="hd2"/>
                </a:cxn>
                <a:cxn ang="5400000">
                  <a:pos x="wd2" y="hd2"/>
                </a:cxn>
                <a:cxn ang="10800000">
                  <a:pos x="wd2" y="hd2"/>
                </a:cxn>
                <a:cxn ang="16200000">
                  <a:pos x="wd2" y="hd2"/>
                </a:cxn>
              </a:cxnLst>
              <a:rect l="0" t="0" r="r" b="b"/>
              <a:pathLst>
                <a:path w="19569" h="18923" fill="norm" stroke="1" extrusionOk="0">
                  <a:moveTo>
                    <a:pt x="19274" y="4407"/>
                  </a:moveTo>
                  <a:cubicBezTo>
                    <a:pt x="17965" y="-48"/>
                    <a:pt x="12628" y="-1330"/>
                    <a:pt x="7391" y="1505"/>
                  </a:cubicBezTo>
                  <a:cubicBezTo>
                    <a:pt x="2205" y="4340"/>
                    <a:pt x="-1017" y="10145"/>
                    <a:pt x="292" y="14532"/>
                  </a:cubicBezTo>
                  <a:cubicBezTo>
                    <a:pt x="1652" y="18920"/>
                    <a:pt x="6938" y="20270"/>
                    <a:pt x="12175" y="17435"/>
                  </a:cubicBezTo>
                  <a:cubicBezTo>
                    <a:pt x="17411" y="14600"/>
                    <a:pt x="20583" y="8795"/>
                    <a:pt x="19274" y="4407"/>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6" name="Freeform: Shape 465"/>
            <p:cNvSpPr/>
            <p:nvPr/>
          </p:nvSpPr>
          <p:spPr>
            <a:xfrm>
              <a:off x="2834356" y="7981418"/>
              <a:ext cx="483009" cy="348007"/>
            </a:xfrm>
            <a:custGeom>
              <a:avLst/>
              <a:gdLst/>
              <a:ahLst/>
              <a:cxnLst>
                <a:cxn ang="0">
                  <a:pos x="wd2" y="hd2"/>
                </a:cxn>
                <a:cxn ang="5400000">
                  <a:pos x="wd2" y="hd2"/>
                </a:cxn>
                <a:cxn ang="10800000">
                  <a:pos x="wd2" y="hd2"/>
                </a:cxn>
                <a:cxn ang="16200000">
                  <a:pos x="wd2" y="hd2"/>
                </a:cxn>
              </a:cxnLst>
              <a:rect l="0" t="0" r="r" b="b"/>
              <a:pathLst>
                <a:path w="19571" h="18923" fill="norm" stroke="1" extrusionOk="0">
                  <a:moveTo>
                    <a:pt x="19277" y="4407"/>
                  </a:moveTo>
                  <a:cubicBezTo>
                    <a:pt x="17917" y="-48"/>
                    <a:pt x="12631" y="-1330"/>
                    <a:pt x="7394" y="1505"/>
                  </a:cubicBezTo>
                  <a:cubicBezTo>
                    <a:pt x="2158" y="4273"/>
                    <a:pt x="-1014" y="10145"/>
                    <a:pt x="295" y="14532"/>
                  </a:cubicBezTo>
                  <a:cubicBezTo>
                    <a:pt x="1655" y="18920"/>
                    <a:pt x="6941" y="20270"/>
                    <a:pt x="12178" y="17435"/>
                  </a:cubicBezTo>
                  <a:cubicBezTo>
                    <a:pt x="17414" y="14600"/>
                    <a:pt x="20586" y="8727"/>
                    <a:pt x="19277" y="4407"/>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7" name="Freeform: Shape 466"/>
            <p:cNvSpPr/>
            <p:nvPr/>
          </p:nvSpPr>
          <p:spPr>
            <a:xfrm>
              <a:off x="7522141" y="4511073"/>
              <a:ext cx="868826" cy="2005659"/>
            </a:xfrm>
            <a:custGeom>
              <a:avLst/>
              <a:gdLst/>
              <a:ahLst/>
              <a:cxnLst>
                <a:cxn ang="0">
                  <a:pos x="wd2" y="hd2"/>
                </a:cxn>
                <a:cxn ang="5400000">
                  <a:pos x="wd2" y="hd2"/>
                </a:cxn>
                <a:cxn ang="10800000">
                  <a:pos x="wd2" y="hd2"/>
                </a:cxn>
                <a:cxn ang="16200000">
                  <a:pos x="wd2" y="hd2"/>
                </a:cxn>
              </a:cxnLst>
              <a:rect l="0" t="0" r="r" b="b"/>
              <a:pathLst>
                <a:path w="20836" h="21426" fill="norm" stroke="1" extrusionOk="0">
                  <a:moveTo>
                    <a:pt x="3042" y="21426"/>
                  </a:moveTo>
                  <a:cubicBezTo>
                    <a:pt x="2714" y="21426"/>
                    <a:pt x="2356" y="21413"/>
                    <a:pt x="2028" y="21346"/>
                  </a:cubicBezTo>
                  <a:cubicBezTo>
                    <a:pt x="446" y="21107"/>
                    <a:pt x="-389" y="20335"/>
                    <a:pt x="178" y="19630"/>
                  </a:cubicBezTo>
                  <a:lnTo>
                    <a:pt x="14916" y="917"/>
                  </a:lnTo>
                  <a:cubicBezTo>
                    <a:pt x="15483" y="198"/>
                    <a:pt x="17213" y="-174"/>
                    <a:pt x="18794" y="79"/>
                  </a:cubicBezTo>
                  <a:cubicBezTo>
                    <a:pt x="20376" y="331"/>
                    <a:pt x="21211" y="1103"/>
                    <a:pt x="20674" y="1808"/>
                  </a:cubicBezTo>
                  <a:lnTo>
                    <a:pt x="5906" y="20522"/>
                  </a:lnTo>
                  <a:cubicBezTo>
                    <a:pt x="5459" y="21080"/>
                    <a:pt x="4295" y="21426"/>
                    <a:pt x="3042" y="21426"/>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8" name="Freeform: Shape 467"/>
            <p:cNvSpPr/>
            <p:nvPr/>
          </p:nvSpPr>
          <p:spPr>
            <a:xfrm>
              <a:off x="4821898" y="4493624"/>
              <a:ext cx="905698" cy="2111564"/>
            </a:xfrm>
            <a:custGeom>
              <a:avLst/>
              <a:gdLst/>
              <a:ahLst/>
              <a:cxnLst>
                <a:cxn ang="0">
                  <a:pos x="wd2" y="hd2"/>
                </a:cxn>
                <a:cxn ang="5400000">
                  <a:pos x="wd2" y="hd2"/>
                </a:cxn>
                <a:cxn ang="10800000">
                  <a:pos x="wd2" y="hd2"/>
                </a:cxn>
                <a:cxn ang="16200000">
                  <a:pos x="wd2" y="hd2"/>
                </a:cxn>
              </a:cxnLst>
              <a:rect l="0" t="0" r="r" b="b"/>
              <a:pathLst>
                <a:path w="20883" h="21435" fill="norm" stroke="1" extrusionOk="0">
                  <a:moveTo>
                    <a:pt x="2939" y="21435"/>
                  </a:moveTo>
                  <a:cubicBezTo>
                    <a:pt x="2595" y="21435"/>
                    <a:pt x="2279" y="21410"/>
                    <a:pt x="1964" y="21359"/>
                  </a:cubicBezTo>
                  <a:cubicBezTo>
                    <a:pt x="443" y="21119"/>
                    <a:pt x="-360" y="20386"/>
                    <a:pt x="156" y="19729"/>
                  </a:cubicBezTo>
                  <a:lnTo>
                    <a:pt x="15187" y="859"/>
                  </a:lnTo>
                  <a:cubicBezTo>
                    <a:pt x="15732" y="189"/>
                    <a:pt x="17396" y="-165"/>
                    <a:pt x="18916" y="75"/>
                  </a:cubicBezTo>
                  <a:cubicBezTo>
                    <a:pt x="20465" y="303"/>
                    <a:pt x="21240" y="1048"/>
                    <a:pt x="20724" y="1718"/>
                  </a:cubicBezTo>
                  <a:lnTo>
                    <a:pt x="5693" y="20576"/>
                  </a:lnTo>
                  <a:cubicBezTo>
                    <a:pt x="5262" y="21106"/>
                    <a:pt x="4115" y="21435"/>
                    <a:pt x="2939" y="21435"/>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09" name="Freeform: Shape 468"/>
            <p:cNvSpPr/>
            <p:nvPr/>
          </p:nvSpPr>
          <p:spPr>
            <a:xfrm>
              <a:off x="6048616" y="6908211"/>
              <a:ext cx="1262197" cy="988863"/>
            </a:xfrm>
            <a:custGeom>
              <a:avLst/>
              <a:gdLst/>
              <a:ahLst/>
              <a:cxnLst>
                <a:cxn ang="0">
                  <a:pos x="wd2" y="hd2"/>
                </a:cxn>
                <a:cxn ang="5400000">
                  <a:pos x="wd2" y="hd2"/>
                </a:cxn>
                <a:cxn ang="10800000">
                  <a:pos x="wd2" y="hd2"/>
                </a:cxn>
                <a:cxn ang="16200000">
                  <a:pos x="wd2" y="hd2"/>
                </a:cxn>
              </a:cxnLst>
              <a:rect l="0" t="0" r="r" b="b"/>
              <a:pathLst>
                <a:path w="21043" h="21246" fill="norm" stroke="1" extrusionOk="0">
                  <a:moveTo>
                    <a:pt x="2111" y="21246"/>
                  </a:moveTo>
                  <a:cubicBezTo>
                    <a:pt x="1447" y="21246"/>
                    <a:pt x="825" y="20845"/>
                    <a:pt x="410" y="20096"/>
                  </a:cubicBezTo>
                  <a:cubicBezTo>
                    <a:pt x="-275" y="18894"/>
                    <a:pt x="-88" y="17183"/>
                    <a:pt x="866" y="16327"/>
                  </a:cubicBezTo>
                  <a:lnTo>
                    <a:pt x="17694" y="528"/>
                  </a:lnTo>
                  <a:cubicBezTo>
                    <a:pt x="18628" y="-354"/>
                    <a:pt x="19956" y="-113"/>
                    <a:pt x="20640" y="1116"/>
                  </a:cubicBezTo>
                  <a:cubicBezTo>
                    <a:pt x="21325" y="2346"/>
                    <a:pt x="21118" y="4030"/>
                    <a:pt x="20163" y="4912"/>
                  </a:cubicBezTo>
                  <a:lnTo>
                    <a:pt x="3356" y="20711"/>
                  </a:lnTo>
                  <a:cubicBezTo>
                    <a:pt x="2983" y="21086"/>
                    <a:pt x="2547" y="21246"/>
                    <a:pt x="2111" y="21246"/>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0" name="Freeform: Shape 469"/>
            <p:cNvSpPr/>
            <p:nvPr/>
          </p:nvSpPr>
          <p:spPr>
            <a:xfrm>
              <a:off x="3327985" y="7015267"/>
              <a:ext cx="1273152" cy="1021335"/>
            </a:xfrm>
            <a:custGeom>
              <a:avLst/>
              <a:gdLst/>
              <a:ahLst/>
              <a:cxnLst>
                <a:cxn ang="0">
                  <a:pos x="wd2" y="hd2"/>
                </a:cxn>
                <a:cxn ang="5400000">
                  <a:pos x="wd2" y="hd2"/>
                </a:cxn>
                <a:cxn ang="10800000">
                  <a:pos x="wd2" y="hd2"/>
                </a:cxn>
                <a:cxn ang="16200000">
                  <a:pos x="wd2" y="hd2"/>
                </a:cxn>
              </a:cxnLst>
              <a:rect l="0" t="0" r="r" b="b"/>
              <a:pathLst>
                <a:path w="21044" h="21259" fill="norm" stroke="1" extrusionOk="0">
                  <a:moveTo>
                    <a:pt x="2091" y="21259"/>
                  </a:moveTo>
                  <a:cubicBezTo>
                    <a:pt x="1474" y="21259"/>
                    <a:pt x="836" y="20896"/>
                    <a:pt x="424" y="20197"/>
                  </a:cubicBezTo>
                  <a:cubicBezTo>
                    <a:pt x="-275" y="19032"/>
                    <a:pt x="-90" y="17374"/>
                    <a:pt x="836" y="16519"/>
                  </a:cubicBezTo>
                  <a:lnTo>
                    <a:pt x="17684" y="514"/>
                  </a:lnTo>
                  <a:cubicBezTo>
                    <a:pt x="18610" y="-341"/>
                    <a:pt x="19926" y="-108"/>
                    <a:pt x="20605" y="1058"/>
                  </a:cubicBezTo>
                  <a:cubicBezTo>
                    <a:pt x="21325" y="2223"/>
                    <a:pt x="21140" y="3881"/>
                    <a:pt x="20194" y="4735"/>
                  </a:cubicBezTo>
                  <a:lnTo>
                    <a:pt x="3366" y="20715"/>
                  </a:lnTo>
                  <a:cubicBezTo>
                    <a:pt x="2996" y="21078"/>
                    <a:pt x="2543" y="21259"/>
                    <a:pt x="2091" y="21259"/>
                  </a:cubicBezTo>
                  <a:close/>
                </a:path>
              </a:pathLst>
            </a:custGeom>
            <a:solidFill>
              <a:srgbClr val="5533B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1" name="Freeform: Shape 134"/>
            <p:cNvSpPr/>
            <p:nvPr/>
          </p:nvSpPr>
          <p:spPr>
            <a:xfrm>
              <a:off x="5005591" y="7955134"/>
              <a:ext cx="603471" cy="493825"/>
            </a:xfrm>
            <a:custGeom>
              <a:avLst/>
              <a:gdLst/>
              <a:ahLst/>
              <a:cxnLst>
                <a:cxn ang="0">
                  <a:pos x="wd2" y="hd2"/>
                </a:cxn>
                <a:cxn ang="5400000">
                  <a:pos x="wd2" y="hd2"/>
                </a:cxn>
                <a:cxn ang="10800000">
                  <a:pos x="wd2" y="hd2"/>
                </a:cxn>
                <a:cxn ang="16200000">
                  <a:pos x="wd2" y="hd2"/>
                </a:cxn>
              </a:cxnLst>
              <a:rect l="0" t="0" r="r" b="b"/>
              <a:pathLst>
                <a:path w="21486" h="21567" fill="norm" stroke="1" extrusionOk="0">
                  <a:moveTo>
                    <a:pt x="21170" y="10359"/>
                  </a:moveTo>
                  <a:cubicBezTo>
                    <a:pt x="21280" y="10400"/>
                    <a:pt x="21379" y="10494"/>
                    <a:pt x="21424" y="10630"/>
                  </a:cubicBezTo>
                  <a:cubicBezTo>
                    <a:pt x="21556" y="10900"/>
                    <a:pt x="21468" y="11225"/>
                    <a:pt x="21247" y="11334"/>
                  </a:cubicBezTo>
                  <a:lnTo>
                    <a:pt x="15906" y="14745"/>
                  </a:lnTo>
                  <a:lnTo>
                    <a:pt x="13081" y="21296"/>
                  </a:lnTo>
                  <a:cubicBezTo>
                    <a:pt x="12992" y="21459"/>
                    <a:pt x="12816" y="21567"/>
                    <a:pt x="12639" y="21567"/>
                  </a:cubicBezTo>
                  <a:cubicBezTo>
                    <a:pt x="12595" y="21567"/>
                    <a:pt x="12507" y="21567"/>
                    <a:pt x="12418" y="21513"/>
                  </a:cubicBezTo>
                  <a:cubicBezTo>
                    <a:pt x="12242" y="21350"/>
                    <a:pt x="12154" y="21026"/>
                    <a:pt x="12242" y="20755"/>
                  </a:cubicBezTo>
                  <a:lnTo>
                    <a:pt x="15199" y="14041"/>
                  </a:lnTo>
                  <a:cubicBezTo>
                    <a:pt x="15244" y="13933"/>
                    <a:pt x="15332" y="13878"/>
                    <a:pt x="15420" y="13824"/>
                  </a:cubicBezTo>
                  <a:lnTo>
                    <a:pt x="20850" y="10413"/>
                  </a:lnTo>
                  <a:cubicBezTo>
                    <a:pt x="20938" y="10332"/>
                    <a:pt x="21059" y="10318"/>
                    <a:pt x="21170" y="10359"/>
                  </a:cubicBezTo>
                  <a:close/>
                  <a:moveTo>
                    <a:pt x="19385" y="8237"/>
                  </a:moveTo>
                  <a:cubicBezTo>
                    <a:pt x="19606" y="8183"/>
                    <a:pt x="19827" y="8399"/>
                    <a:pt x="19871" y="8670"/>
                  </a:cubicBezTo>
                  <a:cubicBezTo>
                    <a:pt x="19960" y="8941"/>
                    <a:pt x="19783" y="9266"/>
                    <a:pt x="19562" y="9320"/>
                  </a:cubicBezTo>
                  <a:lnTo>
                    <a:pt x="13108" y="10728"/>
                  </a:lnTo>
                  <a:lnTo>
                    <a:pt x="7848" y="20045"/>
                  </a:lnTo>
                  <a:cubicBezTo>
                    <a:pt x="7760" y="20153"/>
                    <a:pt x="7627" y="20261"/>
                    <a:pt x="7495" y="20261"/>
                  </a:cubicBezTo>
                  <a:cubicBezTo>
                    <a:pt x="7406" y="20261"/>
                    <a:pt x="7318" y="20261"/>
                    <a:pt x="7229" y="20153"/>
                  </a:cubicBezTo>
                  <a:cubicBezTo>
                    <a:pt x="7008" y="19990"/>
                    <a:pt x="6964" y="19665"/>
                    <a:pt x="7141" y="19395"/>
                  </a:cubicBezTo>
                  <a:lnTo>
                    <a:pt x="12489" y="9970"/>
                  </a:lnTo>
                  <a:cubicBezTo>
                    <a:pt x="12578" y="9808"/>
                    <a:pt x="12666" y="9754"/>
                    <a:pt x="12799" y="9754"/>
                  </a:cubicBezTo>
                  <a:close/>
                  <a:moveTo>
                    <a:pt x="11109" y="3775"/>
                  </a:moveTo>
                  <a:lnTo>
                    <a:pt x="18941" y="5456"/>
                  </a:lnTo>
                  <a:cubicBezTo>
                    <a:pt x="19206" y="5564"/>
                    <a:pt x="19383" y="5781"/>
                    <a:pt x="19339" y="6106"/>
                  </a:cubicBezTo>
                  <a:cubicBezTo>
                    <a:pt x="19250" y="6377"/>
                    <a:pt x="19073" y="6648"/>
                    <a:pt x="18808" y="6594"/>
                  </a:cubicBezTo>
                  <a:lnTo>
                    <a:pt x="11198" y="4859"/>
                  </a:lnTo>
                  <a:lnTo>
                    <a:pt x="2260" y="17813"/>
                  </a:lnTo>
                  <a:cubicBezTo>
                    <a:pt x="2172" y="17922"/>
                    <a:pt x="2039" y="17976"/>
                    <a:pt x="1906" y="17976"/>
                  </a:cubicBezTo>
                  <a:cubicBezTo>
                    <a:pt x="1818" y="17976"/>
                    <a:pt x="1685" y="17976"/>
                    <a:pt x="1641" y="17868"/>
                  </a:cubicBezTo>
                  <a:cubicBezTo>
                    <a:pt x="1420" y="17651"/>
                    <a:pt x="1420" y="17271"/>
                    <a:pt x="1597" y="17055"/>
                  </a:cubicBezTo>
                  <a:lnTo>
                    <a:pt x="10667" y="3884"/>
                  </a:lnTo>
                  <a:cubicBezTo>
                    <a:pt x="10755" y="3775"/>
                    <a:pt x="10932" y="3667"/>
                    <a:pt x="11109" y="3775"/>
                  </a:cubicBezTo>
                  <a:close/>
                  <a:moveTo>
                    <a:pt x="10798" y="21"/>
                  </a:moveTo>
                  <a:lnTo>
                    <a:pt x="18985" y="2351"/>
                  </a:lnTo>
                  <a:cubicBezTo>
                    <a:pt x="19206" y="2460"/>
                    <a:pt x="19383" y="2730"/>
                    <a:pt x="19339" y="3056"/>
                  </a:cubicBezTo>
                  <a:cubicBezTo>
                    <a:pt x="19250" y="3327"/>
                    <a:pt x="19029" y="3489"/>
                    <a:pt x="18763" y="3435"/>
                  </a:cubicBezTo>
                  <a:lnTo>
                    <a:pt x="10798" y="1159"/>
                  </a:lnTo>
                  <a:lnTo>
                    <a:pt x="753" y="13134"/>
                  </a:lnTo>
                  <a:cubicBezTo>
                    <a:pt x="664" y="13188"/>
                    <a:pt x="576" y="13297"/>
                    <a:pt x="443" y="13297"/>
                  </a:cubicBezTo>
                  <a:cubicBezTo>
                    <a:pt x="310" y="13297"/>
                    <a:pt x="222" y="13188"/>
                    <a:pt x="133" y="13134"/>
                  </a:cubicBezTo>
                  <a:cubicBezTo>
                    <a:pt x="-44" y="12863"/>
                    <a:pt x="-44" y="12538"/>
                    <a:pt x="133" y="12321"/>
                  </a:cubicBezTo>
                  <a:lnTo>
                    <a:pt x="10400" y="130"/>
                  </a:lnTo>
                  <a:cubicBezTo>
                    <a:pt x="10488" y="21"/>
                    <a:pt x="10665" y="-33"/>
                    <a:pt x="10798" y="21"/>
                  </a:cubicBezTo>
                  <a:close/>
                </a:path>
              </a:pathLst>
            </a:custGeom>
            <a:solidFill>
              <a:srgbClr val="1020B4"/>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2" name="Freeform: Shape 133"/>
            <p:cNvSpPr/>
            <p:nvPr/>
          </p:nvSpPr>
          <p:spPr>
            <a:xfrm>
              <a:off x="2239933" y="8085186"/>
              <a:ext cx="611375" cy="538183"/>
            </a:xfrm>
            <a:custGeom>
              <a:avLst/>
              <a:gdLst/>
              <a:ahLst/>
              <a:cxnLst>
                <a:cxn ang="0">
                  <a:pos x="wd2" y="hd2"/>
                </a:cxn>
                <a:cxn ang="5400000">
                  <a:pos x="wd2" y="hd2"/>
                </a:cxn>
                <a:cxn ang="10800000">
                  <a:pos x="wd2" y="hd2"/>
                </a:cxn>
                <a:cxn ang="16200000">
                  <a:pos x="wd2" y="hd2"/>
                </a:cxn>
              </a:cxnLst>
              <a:rect l="0" t="0" r="r" b="b"/>
              <a:pathLst>
                <a:path w="21502" h="21600" fill="norm" stroke="1" extrusionOk="0">
                  <a:moveTo>
                    <a:pt x="20902" y="10700"/>
                  </a:moveTo>
                  <a:cubicBezTo>
                    <a:pt x="21120" y="10650"/>
                    <a:pt x="21382" y="10750"/>
                    <a:pt x="21469" y="10999"/>
                  </a:cubicBezTo>
                  <a:cubicBezTo>
                    <a:pt x="21556" y="11247"/>
                    <a:pt x="21469" y="11596"/>
                    <a:pt x="21207" y="11695"/>
                  </a:cubicBezTo>
                  <a:lnTo>
                    <a:pt x="15930" y="14234"/>
                  </a:lnTo>
                  <a:lnTo>
                    <a:pt x="12833" y="21301"/>
                  </a:lnTo>
                  <a:cubicBezTo>
                    <a:pt x="12746" y="21500"/>
                    <a:pt x="12572" y="21600"/>
                    <a:pt x="12397" y="21600"/>
                  </a:cubicBezTo>
                  <a:cubicBezTo>
                    <a:pt x="12353" y="21600"/>
                    <a:pt x="12310" y="21550"/>
                    <a:pt x="12223" y="21550"/>
                  </a:cubicBezTo>
                  <a:cubicBezTo>
                    <a:pt x="12005" y="21401"/>
                    <a:pt x="11917" y="21102"/>
                    <a:pt x="12005" y="20853"/>
                  </a:cubicBezTo>
                  <a:lnTo>
                    <a:pt x="15232" y="13637"/>
                  </a:lnTo>
                  <a:cubicBezTo>
                    <a:pt x="15232" y="13487"/>
                    <a:pt x="15319" y="13437"/>
                    <a:pt x="15450" y="13388"/>
                  </a:cubicBezTo>
                  <a:close/>
                  <a:moveTo>
                    <a:pt x="19323" y="8300"/>
                  </a:moveTo>
                  <a:cubicBezTo>
                    <a:pt x="19585" y="8250"/>
                    <a:pt x="19760" y="8449"/>
                    <a:pt x="19804" y="8698"/>
                  </a:cubicBezTo>
                  <a:cubicBezTo>
                    <a:pt x="19847" y="8997"/>
                    <a:pt x="19673" y="9246"/>
                    <a:pt x="19411" y="9296"/>
                  </a:cubicBezTo>
                  <a:lnTo>
                    <a:pt x="12904" y="10341"/>
                  </a:lnTo>
                  <a:lnTo>
                    <a:pt x="7664" y="20101"/>
                  </a:lnTo>
                  <a:cubicBezTo>
                    <a:pt x="7577" y="20300"/>
                    <a:pt x="7446" y="20350"/>
                    <a:pt x="7315" y="20350"/>
                  </a:cubicBezTo>
                  <a:cubicBezTo>
                    <a:pt x="7228" y="20350"/>
                    <a:pt x="7140" y="20350"/>
                    <a:pt x="7053" y="20300"/>
                  </a:cubicBezTo>
                  <a:cubicBezTo>
                    <a:pt x="6835" y="20151"/>
                    <a:pt x="6791" y="19852"/>
                    <a:pt x="6922" y="19603"/>
                  </a:cubicBezTo>
                  <a:lnTo>
                    <a:pt x="12293" y="9595"/>
                  </a:lnTo>
                  <a:cubicBezTo>
                    <a:pt x="12337" y="9495"/>
                    <a:pt x="12468" y="9395"/>
                    <a:pt x="12555" y="9346"/>
                  </a:cubicBezTo>
                  <a:close/>
                  <a:moveTo>
                    <a:pt x="11236" y="3950"/>
                  </a:moveTo>
                  <a:lnTo>
                    <a:pt x="18972" y="5893"/>
                  </a:lnTo>
                  <a:cubicBezTo>
                    <a:pt x="19191" y="5942"/>
                    <a:pt x="19365" y="6241"/>
                    <a:pt x="19322" y="6490"/>
                  </a:cubicBezTo>
                  <a:cubicBezTo>
                    <a:pt x="19278" y="6789"/>
                    <a:pt x="19016" y="6939"/>
                    <a:pt x="18797" y="6889"/>
                  </a:cubicBezTo>
                  <a:lnTo>
                    <a:pt x="11324" y="4996"/>
                  </a:lnTo>
                  <a:lnTo>
                    <a:pt x="2495" y="16851"/>
                  </a:lnTo>
                  <a:cubicBezTo>
                    <a:pt x="2408" y="16950"/>
                    <a:pt x="2277" y="17000"/>
                    <a:pt x="2146" y="17000"/>
                  </a:cubicBezTo>
                  <a:cubicBezTo>
                    <a:pt x="2058" y="17000"/>
                    <a:pt x="1971" y="16950"/>
                    <a:pt x="1883" y="16900"/>
                  </a:cubicBezTo>
                  <a:cubicBezTo>
                    <a:pt x="1665" y="16701"/>
                    <a:pt x="1665" y="16352"/>
                    <a:pt x="1840" y="16153"/>
                  </a:cubicBezTo>
                  <a:lnTo>
                    <a:pt x="10799" y="4099"/>
                  </a:lnTo>
                  <a:cubicBezTo>
                    <a:pt x="10930" y="4000"/>
                    <a:pt x="11105" y="3900"/>
                    <a:pt x="11236" y="3950"/>
                  </a:cubicBezTo>
                  <a:close/>
                  <a:moveTo>
                    <a:pt x="10710" y="0"/>
                  </a:moveTo>
                  <a:lnTo>
                    <a:pt x="19235" y="2590"/>
                  </a:lnTo>
                  <a:cubicBezTo>
                    <a:pt x="19453" y="2640"/>
                    <a:pt x="19584" y="2938"/>
                    <a:pt x="19541" y="3187"/>
                  </a:cubicBezTo>
                  <a:cubicBezTo>
                    <a:pt x="19497" y="3486"/>
                    <a:pt x="19235" y="3636"/>
                    <a:pt x="19016" y="3536"/>
                  </a:cubicBezTo>
                  <a:lnTo>
                    <a:pt x="10754" y="1096"/>
                  </a:lnTo>
                  <a:lnTo>
                    <a:pt x="787" y="12601"/>
                  </a:lnTo>
                  <a:cubicBezTo>
                    <a:pt x="655" y="12700"/>
                    <a:pt x="568" y="12750"/>
                    <a:pt x="437" y="12750"/>
                  </a:cubicBezTo>
                  <a:cubicBezTo>
                    <a:pt x="349" y="12750"/>
                    <a:pt x="218" y="12700"/>
                    <a:pt x="131" y="12601"/>
                  </a:cubicBezTo>
                  <a:cubicBezTo>
                    <a:pt x="-44" y="12401"/>
                    <a:pt x="-44" y="12103"/>
                    <a:pt x="131" y="11854"/>
                  </a:cubicBezTo>
                  <a:lnTo>
                    <a:pt x="10273" y="199"/>
                  </a:lnTo>
                  <a:cubicBezTo>
                    <a:pt x="10404" y="50"/>
                    <a:pt x="10579" y="0"/>
                    <a:pt x="10710" y="0"/>
                  </a:cubicBezTo>
                  <a:close/>
                </a:path>
              </a:pathLst>
            </a:custGeom>
            <a:solidFill>
              <a:srgbClr val="1020B4"/>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3" name="Freeform: Shape 478"/>
            <p:cNvSpPr/>
            <p:nvPr/>
          </p:nvSpPr>
          <p:spPr>
            <a:xfrm>
              <a:off x="7956868" y="3924243"/>
              <a:ext cx="198082" cy="245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00"/>
                    <a:pt x="16740" y="0"/>
                    <a:pt x="10800" y="0"/>
                  </a:cubicBezTo>
                  <a:cubicBezTo>
                    <a:pt x="4860" y="0"/>
                    <a:pt x="0" y="4800"/>
                    <a:pt x="0" y="10800"/>
                  </a:cubicBezTo>
                  <a:cubicBezTo>
                    <a:pt x="0" y="16691"/>
                    <a:pt x="4860" y="21600"/>
                    <a:pt x="10800" y="21600"/>
                  </a:cubicBezTo>
                  <a:cubicBezTo>
                    <a:pt x="16740" y="21600"/>
                    <a:pt x="21600" y="16691"/>
                    <a:pt x="21600" y="10800"/>
                  </a:cubicBezTo>
                  <a:close/>
                </a:path>
              </a:pathLst>
            </a:custGeom>
            <a:solidFill>
              <a:srgbClr val="7254C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4" name="Freeform: Shape 479"/>
            <p:cNvSpPr/>
            <p:nvPr/>
          </p:nvSpPr>
          <p:spPr>
            <a:xfrm>
              <a:off x="5188722" y="3975320"/>
              <a:ext cx="110876" cy="1420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94"/>
                  </a:moveTo>
                  <a:cubicBezTo>
                    <a:pt x="21600" y="4883"/>
                    <a:pt x="16800" y="0"/>
                    <a:pt x="10800" y="0"/>
                  </a:cubicBezTo>
                  <a:cubicBezTo>
                    <a:pt x="5040" y="0"/>
                    <a:pt x="0" y="4883"/>
                    <a:pt x="0" y="10894"/>
                  </a:cubicBezTo>
                  <a:cubicBezTo>
                    <a:pt x="0" y="16717"/>
                    <a:pt x="5040" y="21600"/>
                    <a:pt x="10800" y="21600"/>
                  </a:cubicBezTo>
                  <a:cubicBezTo>
                    <a:pt x="16800" y="21600"/>
                    <a:pt x="21600" y="16717"/>
                    <a:pt x="21600" y="10894"/>
                  </a:cubicBezTo>
                  <a:close/>
                </a:path>
              </a:pathLst>
            </a:custGeom>
            <a:solidFill>
              <a:srgbClr val="7254C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5" name="Freeform: Shape 480"/>
            <p:cNvSpPr/>
            <p:nvPr/>
          </p:nvSpPr>
          <p:spPr>
            <a:xfrm>
              <a:off x="6489329" y="3368619"/>
              <a:ext cx="75994" cy="272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77" y="21600"/>
                    <a:pt x="0" y="20324"/>
                    <a:pt x="0" y="18655"/>
                  </a:cubicBezTo>
                  <a:lnTo>
                    <a:pt x="0" y="2945"/>
                  </a:lnTo>
                  <a:cubicBezTo>
                    <a:pt x="0" y="1276"/>
                    <a:pt x="4877" y="0"/>
                    <a:pt x="10800" y="0"/>
                  </a:cubicBezTo>
                  <a:cubicBezTo>
                    <a:pt x="16723" y="0"/>
                    <a:pt x="21600" y="1276"/>
                    <a:pt x="21600" y="2945"/>
                  </a:cubicBezTo>
                  <a:lnTo>
                    <a:pt x="21600" y="18655"/>
                  </a:lnTo>
                  <a:cubicBezTo>
                    <a:pt x="21600" y="20324"/>
                    <a:pt x="16723" y="21600"/>
                    <a:pt x="10800" y="21600"/>
                  </a:cubicBezTo>
                  <a:close/>
                </a:path>
              </a:pathLst>
            </a:custGeom>
            <a:solidFill>
              <a:srgbClr val="7254C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6" name="Freeform: Shape 481"/>
            <p:cNvSpPr/>
            <p:nvPr/>
          </p:nvSpPr>
          <p:spPr>
            <a:xfrm>
              <a:off x="5338806" y="5469520"/>
              <a:ext cx="1931636" cy="1118426"/>
            </a:xfrm>
            <a:custGeom>
              <a:avLst/>
              <a:gdLst/>
              <a:ahLst/>
              <a:cxnLst>
                <a:cxn ang="0">
                  <a:pos x="wd2" y="hd2"/>
                </a:cxn>
                <a:cxn ang="5400000">
                  <a:pos x="wd2" y="hd2"/>
                </a:cxn>
                <a:cxn ang="10800000">
                  <a:pos x="wd2" y="hd2"/>
                </a:cxn>
                <a:cxn ang="16200000">
                  <a:pos x="wd2" y="hd2"/>
                </a:cxn>
              </a:cxnLst>
              <a:rect l="0" t="0" r="r" b="b"/>
              <a:pathLst>
                <a:path w="21319" h="20609" fill="norm" stroke="1" extrusionOk="0">
                  <a:moveTo>
                    <a:pt x="3704" y="20422"/>
                  </a:moveTo>
                  <a:cubicBezTo>
                    <a:pt x="3704" y="20422"/>
                    <a:pt x="1079" y="21293"/>
                    <a:pt x="21" y="19275"/>
                  </a:cubicBezTo>
                  <a:cubicBezTo>
                    <a:pt x="21" y="19275"/>
                    <a:pt x="-281" y="8338"/>
                    <a:pt x="1409" y="5380"/>
                  </a:cubicBezTo>
                  <a:cubicBezTo>
                    <a:pt x="3099" y="2445"/>
                    <a:pt x="7881" y="427"/>
                    <a:pt x="10244" y="60"/>
                  </a:cubicBezTo>
                  <a:cubicBezTo>
                    <a:pt x="12608" y="-307"/>
                    <a:pt x="18063" y="1046"/>
                    <a:pt x="19354" y="3362"/>
                  </a:cubicBezTo>
                  <a:cubicBezTo>
                    <a:pt x="20632" y="5655"/>
                    <a:pt x="21319" y="18862"/>
                    <a:pt x="21319" y="18862"/>
                  </a:cubicBezTo>
                  <a:cubicBezTo>
                    <a:pt x="21319" y="18862"/>
                    <a:pt x="20522" y="20330"/>
                    <a:pt x="17362" y="20124"/>
                  </a:cubicBezTo>
                  <a:cubicBezTo>
                    <a:pt x="17362" y="20124"/>
                    <a:pt x="16853" y="15698"/>
                    <a:pt x="16634" y="12167"/>
                  </a:cubicBezTo>
                  <a:lnTo>
                    <a:pt x="3704" y="12167"/>
                  </a:lnTo>
                  <a:close/>
                </a:path>
              </a:pathLst>
            </a:custGeom>
            <a:solidFill>
              <a:srgbClr val="AB224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7" name="Freeform: Shape 482"/>
            <p:cNvSpPr/>
            <p:nvPr/>
          </p:nvSpPr>
          <p:spPr>
            <a:xfrm>
              <a:off x="6089431" y="5277173"/>
              <a:ext cx="378722" cy="354587"/>
            </a:xfrm>
            <a:custGeom>
              <a:avLst/>
              <a:gdLst/>
              <a:ahLst/>
              <a:cxnLst>
                <a:cxn ang="0">
                  <a:pos x="wd2" y="hd2"/>
                </a:cxn>
                <a:cxn ang="5400000">
                  <a:pos x="wd2" y="hd2"/>
                </a:cxn>
                <a:cxn ang="10800000">
                  <a:pos x="wd2" y="hd2"/>
                </a:cxn>
                <a:cxn ang="16200000">
                  <a:pos x="wd2" y="hd2"/>
                </a:cxn>
              </a:cxnLst>
              <a:rect l="0" t="0" r="r" b="b"/>
              <a:pathLst>
                <a:path w="21600" h="20162" fill="norm" stroke="1" extrusionOk="0">
                  <a:moveTo>
                    <a:pt x="1770" y="1412"/>
                  </a:moveTo>
                  <a:lnTo>
                    <a:pt x="0" y="14329"/>
                  </a:lnTo>
                  <a:cubicBezTo>
                    <a:pt x="0" y="14329"/>
                    <a:pt x="71" y="21600"/>
                    <a:pt x="10623" y="19906"/>
                  </a:cubicBezTo>
                  <a:cubicBezTo>
                    <a:pt x="21104" y="18282"/>
                    <a:pt x="21600" y="11082"/>
                    <a:pt x="21600" y="11082"/>
                  </a:cubicBezTo>
                  <a:cubicBezTo>
                    <a:pt x="21600" y="11082"/>
                    <a:pt x="18909" y="8612"/>
                    <a:pt x="20325" y="0"/>
                  </a:cubicBezTo>
                  <a:close/>
                </a:path>
              </a:pathLst>
            </a:custGeom>
            <a:solidFill>
              <a:srgbClr val="FE767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8" name="Freeform: Shape 483"/>
            <p:cNvSpPr/>
            <p:nvPr/>
          </p:nvSpPr>
          <p:spPr>
            <a:xfrm>
              <a:off x="6096904" y="5277173"/>
              <a:ext cx="348823" cy="202128"/>
            </a:xfrm>
            <a:custGeom>
              <a:avLst/>
              <a:gdLst/>
              <a:ahLst/>
              <a:cxnLst>
                <a:cxn ang="0">
                  <a:pos x="wd2" y="hd2"/>
                </a:cxn>
                <a:cxn ang="5400000">
                  <a:pos x="wd2" y="hd2"/>
                </a:cxn>
                <a:cxn ang="10800000">
                  <a:pos x="wd2" y="hd2"/>
                </a:cxn>
                <a:cxn ang="16200000">
                  <a:pos x="wd2" y="hd2"/>
                </a:cxn>
              </a:cxnLst>
              <a:rect l="0" t="0" r="r" b="b"/>
              <a:pathLst>
                <a:path w="21600" h="21501" fill="norm" stroke="1" extrusionOk="0">
                  <a:moveTo>
                    <a:pt x="21600" y="0"/>
                  </a:moveTo>
                  <a:lnTo>
                    <a:pt x="1460" y="2634"/>
                  </a:lnTo>
                  <a:lnTo>
                    <a:pt x="0" y="21205"/>
                  </a:lnTo>
                  <a:cubicBezTo>
                    <a:pt x="2075" y="21600"/>
                    <a:pt x="4151" y="21600"/>
                    <a:pt x="6226" y="21205"/>
                  </a:cubicBezTo>
                  <a:cubicBezTo>
                    <a:pt x="11915" y="20151"/>
                    <a:pt x="17065" y="15937"/>
                    <a:pt x="21139" y="9615"/>
                  </a:cubicBezTo>
                  <a:cubicBezTo>
                    <a:pt x="21139" y="6980"/>
                    <a:pt x="21293" y="3820"/>
                    <a:pt x="21600" y="0"/>
                  </a:cubicBezTo>
                  <a:close/>
                </a:path>
              </a:pathLst>
            </a:custGeom>
            <a:solidFill>
              <a:srgbClr val="914A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19" name="Freeform: Shape 484"/>
            <p:cNvSpPr/>
            <p:nvPr/>
          </p:nvSpPr>
          <p:spPr>
            <a:xfrm>
              <a:off x="5634716" y="5983535"/>
              <a:ext cx="1357914" cy="906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 y="1067"/>
                  </a:moveTo>
                  <a:lnTo>
                    <a:pt x="0" y="21600"/>
                  </a:lnTo>
                  <a:lnTo>
                    <a:pt x="21600" y="21600"/>
                  </a:lnTo>
                  <a:lnTo>
                    <a:pt x="19680" y="0"/>
                  </a:lnTo>
                  <a:close/>
                </a:path>
              </a:pathLst>
            </a:custGeom>
            <a:solidFill>
              <a:srgbClr val="AB2245"/>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0" name="Freeform: Shape 485"/>
            <p:cNvSpPr/>
            <p:nvPr/>
          </p:nvSpPr>
          <p:spPr>
            <a:xfrm>
              <a:off x="5383066" y="6550372"/>
              <a:ext cx="296499" cy="340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755" y="3469"/>
                    <a:pt x="21600" y="1734"/>
                    <a:pt x="21600" y="1734"/>
                  </a:cubicBezTo>
                  <a:lnTo>
                    <a:pt x="21600" y="21600"/>
                  </a:lnTo>
                  <a:lnTo>
                    <a:pt x="813" y="21600"/>
                  </a:lnTo>
                  <a:close/>
                </a:path>
              </a:pathLst>
            </a:custGeom>
            <a:solidFill>
              <a:srgbClr val="FE767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1" name="Freeform: Shape 486"/>
            <p:cNvSpPr/>
            <p:nvPr/>
          </p:nvSpPr>
          <p:spPr>
            <a:xfrm>
              <a:off x="5690777" y="4319159"/>
              <a:ext cx="1052874" cy="1103772"/>
            </a:xfrm>
            <a:custGeom>
              <a:avLst/>
              <a:gdLst/>
              <a:ahLst/>
              <a:cxnLst>
                <a:cxn ang="0">
                  <a:pos x="wd2" y="hd2"/>
                </a:cxn>
                <a:cxn ang="5400000">
                  <a:pos x="wd2" y="hd2"/>
                </a:cxn>
                <a:cxn ang="10800000">
                  <a:pos x="wd2" y="hd2"/>
                </a:cxn>
                <a:cxn ang="16200000">
                  <a:pos x="wd2" y="hd2"/>
                </a:cxn>
              </a:cxnLst>
              <a:rect l="0" t="0" r="r" b="b"/>
              <a:pathLst>
                <a:path w="21056" h="21600" fill="norm" stroke="1" extrusionOk="0">
                  <a:moveTo>
                    <a:pt x="20306" y="9278"/>
                  </a:moveTo>
                  <a:cubicBezTo>
                    <a:pt x="19933" y="9132"/>
                    <a:pt x="19559" y="9254"/>
                    <a:pt x="19236" y="9473"/>
                  </a:cubicBezTo>
                  <a:cubicBezTo>
                    <a:pt x="18639" y="4140"/>
                    <a:pt x="14582" y="0"/>
                    <a:pt x="9655" y="0"/>
                  </a:cubicBezTo>
                  <a:cubicBezTo>
                    <a:pt x="4330" y="0"/>
                    <a:pt x="0" y="4846"/>
                    <a:pt x="0" y="10812"/>
                  </a:cubicBezTo>
                  <a:cubicBezTo>
                    <a:pt x="0" y="16778"/>
                    <a:pt x="4330" y="21600"/>
                    <a:pt x="9655" y="21600"/>
                  </a:cubicBezTo>
                  <a:cubicBezTo>
                    <a:pt x="13736" y="21600"/>
                    <a:pt x="17220" y="18775"/>
                    <a:pt x="18614" y="14782"/>
                  </a:cubicBezTo>
                  <a:cubicBezTo>
                    <a:pt x="18962" y="14708"/>
                    <a:pt x="19335" y="14514"/>
                    <a:pt x="19709" y="14124"/>
                  </a:cubicBezTo>
                  <a:cubicBezTo>
                    <a:pt x="21102" y="12687"/>
                    <a:pt x="21600" y="9789"/>
                    <a:pt x="20306" y="9278"/>
                  </a:cubicBezTo>
                  <a:close/>
                </a:path>
              </a:pathLst>
            </a:custGeom>
            <a:solidFill>
              <a:srgbClr val="FE767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2" name="Freeform: Shape 487"/>
            <p:cNvSpPr/>
            <p:nvPr/>
          </p:nvSpPr>
          <p:spPr>
            <a:xfrm>
              <a:off x="5754166" y="4242258"/>
              <a:ext cx="1014266" cy="661178"/>
            </a:xfrm>
            <a:custGeom>
              <a:avLst/>
              <a:gdLst/>
              <a:ahLst/>
              <a:cxnLst>
                <a:cxn ang="0">
                  <a:pos x="wd2" y="hd2"/>
                </a:cxn>
                <a:cxn ang="5400000">
                  <a:pos x="wd2" y="hd2"/>
                </a:cxn>
                <a:cxn ang="10800000">
                  <a:pos x="wd2" y="hd2"/>
                </a:cxn>
                <a:cxn ang="16200000">
                  <a:pos x="wd2" y="hd2"/>
                </a:cxn>
              </a:cxnLst>
              <a:rect l="0" t="0" r="r" b="b"/>
              <a:pathLst>
                <a:path w="20215" h="20657" fill="norm" stroke="1" extrusionOk="0">
                  <a:moveTo>
                    <a:pt x="18825" y="13975"/>
                  </a:moveTo>
                  <a:cubicBezTo>
                    <a:pt x="18825" y="13975"/>
                    <a:pt x="19545" y="12343"/>
                    <a:pt x="19197" y="9197"/>
                  </a:cubicBezTo>
                  <a:cubicBezTo>
                    <a:pt x="18900" y="6050"/>
                    <a:pt x="16569" y="5156"/>
                    <a:pt x="16569" y="5156"/>
                  </a:cubicBezTo>
                  <a:cubicBezTo>
                    <a:pt x="16569" y="5156"/>
                    <a:pt x="16321" y="1116"/>
                    <a:pt x="13642" y="261"/>
                  </a:cubicBezTo>
                  <a:cubicBezTo>
                    <a:pt x="10964" y="-593"/>
                    <a:pt x="9352" y="922"/>
                    <a:pt x="9352" y="922"/>
                  </a:cubicBezTo>
                  <a:cubicBezTo>
                    <a:pt x="6079" y="-865"/>
                    <a:pt x="4244" y="1504"/>
                    <a:pt x="4244" y="1504"/>
                  </a:cubicBezTo>
                  <a:cubicBezTo>
                    <a:pt x="-295" y="-943"/>
                    <a:pt x="-1361" y="5117"/>
                    <a:pt x="1863" y="8925"/>
                  </a:cubicBezTo>
                  <a:cubicBezTo>
                    <a:pt x="5062" y="12732"/>
                    <a:pt x="7517" y="13509"/>
                    <a:pt x="9749" y="14169"/>
                  </a:cubicBezTo>
                  <a:cubicBezTo>
                    <a:pt x="11956" y="14830"/>
                    <a:pt x="15155" y="14441"/>
                    <a:pt x="15428" y="17161"/>
                  </a:cubicBezTo>
                  <a:cubicBezTo>
                    <a:pt x="15701" y="19880"/>
                    <a:pt x="15998" y="20502"/>
                    <a:pt x="16470" y="20657"/>
                  </a:cubicBezTo>
                  <a:cubicBezTo>
                    <a:pt x="16470" y="20657"/>
                    <a:pt x="17685" y="16461"/>
                    <a:pt x="18974" y="17238"/>
                  </a:cubicBezTo>
                  <a:cubicBezTo>
                    <a:pt x="19396" y="17549"/>
                    <a:pt x="19644" y="18248"/>
                    <a:pt x="19718" y="19181"/>
                  </a:cubicBezTo>
                  <a:cubicBezTo>
                    <a:pt x="19718" y="19181"/>
                    <a:pt x="20239" y="18676"/>
                    <a:pt x="20214" y="16811"/>
                  </a:cubicBezTo>
                  <a:cubicBezTo>
                    <a:pt x="20214" y="14907"/>
                    <a:pt x="18825" y="13975"/>
                    <a:pt x="18825" y="13975"/>
                  </a:cubicBezTo>
                  <a:close/>
                </a:path>
              </a:pathLst>
            </a:custGeom>
            <a:solidFill>
              <a:srgbClr val="110044"/>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3" name="Freeform: Shape 488"/>
            <p:cNvSpPr/>
            <p:nvPr/>
          </p:nvSpPr>
          <p:spPr>
            <a:xfrm>
              <a:off x="6554110" y="5041718"/>
              <a:ext cx="122873" cy="185840"/>
            </a:xfrm>
            <a:custGeom>
              <a:avLst/>
              <a:gdLst/>
              <a:ahLst/>
              <a:cxnLst>
                <a:cxn ang="0">
                  <a:pos x="wd2" y="hd2"/>
                </a:cxn>
                <a:cxn ang="5400000">
                  <a:pos x="wd2" y="hd2"/>
                </a:cxn>
                <a:cxn ang="10800000">
                  <a:pos x="wd2" y="hd2"/>
                </a:cxn>
                <a:cxn ang="16200000">
                  <a:pos x="wd2" y="hd2"/>
                </a:cxn>
              </a:cxnLst>
              <a:rect l="0" t="0" r="r" b="b"/>
              <a:pathLst>
                <a:path w="20301" h="21341" fill="norm" stroke="1" extrusionOk="0">
                  <a:moveTo>
                    <a:pt x="11208" y="3837"/>
                  </a:moveTo>
                  <a:cubicBezTo>
                    <a:pt x="8558" y="9521"/>
                    <a:pt x="4687" y="14779"/>
                    <a:pt x="0" y="19611"/>
                  </a:cubicBezTo>
                  <a:cubicBezTo>
                    <a:pt x="0" y="19611"/>
                    <a:pt x="1019" y="20889"/>
                    <a:pt x="4075" y="21316"/>
                  </a:cubicBezTo>
                  <a:cubicBezTo>
                    <a:pt x="6928" y="21600"/>
                    <a:pt x="9781" y="19468"/>
                    <a:pt x="10596" y="13642"/>
                  </a:cubicBezTo>
                  <a:cubicBezTo>
                    <a:pt x="10596" y="13642"/>
                    <a:pt x="21600" y="10516"/>
                    <a:pt x="20174" y="0"/>
                  </a:cubicBezTo>
                  <a:cubicBezTo>
                    <a:pt x="17117" y="2274"/>
                    <a:pt x="14060" y="3411"/>
                    <a:pt x="11208" y="3837"/>
                  </a:cubicBezTo>
                  <a:close/>
                </a:path>
              </a:pathLst>
            </a:custGeom>
            <a:solidFill>
              <a:srgbClr val="110044"/>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4" name="Freeform: Shape 130"/>
            <p:cNvSpPr/>
            <p:nvPr/>
          </p:nvSpPr>
          <p:spPr>
            <a:xfrm>
              <a:off x="5880137" y="4863570"/>
              <a:ext cx="274206" cy="261617"/>
            </a:xfrm>
            <a:custGeom>
              <a:avLst/>
              <a:gdLst/>
              <a:ahLst/>
              <a:cxnLst>
                <a:cxn ang="0">
                  <a:pos x="wd2" y="hd2"/>
                </a:cxn>
                <a:cxn ang="5400000">
                  <a:pos x="wd2" y="hd2"/>
                </a:cxn>
                <a:cxn ang="10800000">
                  <a:pos x="wd2" y="hd2"/>
                </a:cxn>
                <a:cxn ang="16200000">
                  <a:pos x="wd2" y="hd2"/>
                </a:cxn>
              </a:cxnLst>
              <a:rect l="0" t="0" r="r" b="b"/>
              <a:pathLst>
                <a:path w="21516" h="21600" fill="norm" stroke="1" extrusionOk="0">
                  <a:moveTo>
                    <a:pt x="9602" y="6171"/>
                  </a:moveTo>
                  <a:cubicBezTo>
                    <a:pt x="9891" y="6171"/>
                    <a:pt x="10084" y="6478"/>
                    <a:pt x="10084" y="6682"/>
                  </a:cubicBezTo>
                  <a:cubicBezTo>
                    <a:pt x="9987" y="10871"/>
                    <a:pt x="7674" y="15469"/>
                    <a:pt x="6229" y="18228"/>
                  </a:cubicBezTo>
                  <a:cubicBezTo>
                    <a:pt x="5843" y="18943"/>
                    <a:pt x="5458" y="19659"/>
                    <a:pt x="5361" y="19965"/>
                  </a:cubicBezTo>
                  <a:cubicBezTo>
                    <a:pt x="5843" y="20578"/>
                    <a:pt x="8060" y="20783"/>
                    <a:pt x="10566" y="20170"/>
                  </a:cubicBezTo>
                  <a:cubicBezTo>
                    <a:pt x="10855" y="20067"/>
                    <a:pt x="11144" y="20272"/>
                    <a:pt x="11144" y="20578"/>
                  </a:cubicBezTo>
                  <a:cubicBezTo>
                    <a:pt x="11240" y="20783"/>
                    <a:pt x="11047" y="21089"/>
                    <a:pt x="10855" y="21191"/>
                  </a:cubicBezTo>
                  <a:cubicBezTo>
                    <a:pt x="9987" y="21396"/>
                    <a:pt x="8831" y="21600"/>
                    <a:pt x="7771" y="21600"/>
                  </a:cubicBezTo>
                  <a:cubicBezTo>
                    <a:pt x="6229" y="21600"/>
                    <a:pt x="4783" y="21293"/>
                    <a:pt x="4397" y="20272"/>
                  </a:cubicBezTo>
                  <a:cubicBezTo>
                    <a:pt x="4205" y="19863"/>
                    <a:pt x="4494" y="19454"/>
                    <a:pt x="5361" y="17717"/>
                  </a:cubicBezTo>
                  <a:cubicBezTo>
                    <a:pt x="6710" y="15061"/>
                    <a:pt x="9023" y="10565"/>
                    <a:pt x="9120" y="6682"/>
                  </a:cubicBezTo>
                  <a:cubicBezTo>
                    <a:pt x="9120" y="6376"/>
                    <a:pt x="9313" y="6171"/>
                    <a:pt x="9602" y="6171"/>
                  </a:cubicBezTo>
                  <a:close/>
                  <a:moveTo>
                    <a:pt x="20280" y="411"/>
                  </a:moveTo>
                  <a:cubicBezTo>
                    <a:pt x="21034" y="411"/>
                    <a:pt x="21600" y="1931"/>
                    <a:pt x="21506" y="3856"/>
                  </a:cubicBezTo>
                  <a:cubicBezTo>
                    <a:pt x="21506" y="5679"/>
                    <a:pt x="20940" y="7097"/>
                    <a:pt x="20186" y="7097"/>
                  </a:cubicBezTo>
                  <a:cubicBezTo>
                    <a:pt x="19432" y="7097"/>
                    <a:pt x="18866" y="5578"/>
                    <a:pt x="18866" y="3754"/>
                  </a:cubicBezTo>
                  <a:cubicBezTo>
                    <a:pt x="18866" y="1931"/>
                    <a:pt x="19526" y="411"/>
                    <a:pt x="20280" y="411"/>
                  </a:cubicBezTo>
                  <a:close/>
                  <a:moveTo>
                    <a:pt x="1414" y="0"/>
                  </a:moveTo>
                  <a:cubicBezTo>
                    <a:pt x="2168" y="0"/>
                    <a:pt x="2734" y="1621"/>
                    <a:pt x="2639" y="3445"/>
                  </a:cubicBezTo>
                  <a:cubicBezTo>
                    <a:pt x="2639" y="5269"/>
                    <a:pt x="2074" y="6789"/>
                    <a:pt x="1225" y="6789"/>
                  </a:cubicBezTo>
                  <a:cubicBezTo>
                    <a:pt x="566" y="6687"/>
                    <a:pt x="0" y="5269"/>
                    <a:pt x="0" y="3344"/>
                  </a:cubicBezTo>
                  <a:cubicBezTo>
                    <a:pt x="0" y="1520"/>
                    <a:pt x="660" y="0"/>
                    <a:pt x="1414" y="0"/>
                  </a:cubicBezTo>
                  <a:close/>
                </a:path>
              </a:pathLst>
            </a:custGeom>
            <a:solidFill>
              <a:srgbClr val="110044"/>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125" name="Freeform: Shape 492"/>
            <p:cNvSpPr/>
            <p:nvPr/>
          </p:nvSpPr>
          <p:spPr>
            <a:xfrm>
              <a:off x="6929094" y="6499293"/>
              <a:ext cx="345085" cy="391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68" y="14057"/>
                  </a:moveTo>
                  <a:cubicBezTo>
                    <a:pt x="19968" y="12343"/>
                    <a:pt x="20357" y="10766"/>
                    <a:pt x="21056" y="9257"/>
                  </a:cubicBezTo>
                  <a:lnTo>
                    <a:pt x="20668" y="0"/>
                  </a:lnTo>
                  <a:cubicBezTo>
                    <a:pt x="13908" y="3977"/>
                    <a:pt x="0" y="3429"/>
                    <a:pt x="0" y="3429"/>
                  </a:cubicBezTo>
                  <a:lnTo>
                    <a:pt x="2176" y="21600"/>
                  </a:lnTo>
                  <a:lnTo>
                    <a:pt x="21600" y="21600"/>
                  </a:lnTo>
                  <a:lnTo>
                    <a:pt x="21600" y="19749"/>
                  </a:lnTo>
                  <a:cubicBezTo>
                    <a:pt x="20512" y="18034"/>
                    <a:pt x="19968" y="16114"/>
                    <a:pt x="19968" y="14057"/>
                  </a:cubicBezTo>
                  <a:close/>
                </a:path>
              </a:pathLst>
            </a:custGeom>
            <a:solidFill>
              <a:srgbClr val="FE767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sp>
        <p:nvSpPr>
          <p:cNvPr id="127" name="TextBox 135"/>
          <p:cNvSpPr txBox="1"/>
          <p:nvPr/>
        </p:nvSpPr>
        <p:spPr>
          <a:xfrm>
            <a:off x="1566544" y="698726"/>
            <a:ext cx="21244562" cy="1262616"/>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lnSpc>
                <a:spcPts val="9400"/>
              </a:lnSpc>
              <a:defRPr b="1" spc="-290" sz="7400">
                <a:solidFill>
                  <a:srgbClr val="FFFFFF"/>
                </a:solidFill>
                <a:latin typeface="+mn-lt"/>
                <a:ea typeface="+mn-ea"/>
                <a:cs typeface="+mn-cs"/>
                <a:sym typeface="Helvetica"/>
              </a:defRPr>
            </a:lvl1pPr>
          </a:lstStyle>
          <a:p>
            <a:pPr/>
            <a:r>
              <a:t>Merlin Brings Personalized Advice to the Masses</a:t>
            </a:r>
          </a:p>
        </p:txBody>
      </p:sp>
      <p:sp>
        <p:nvSpPr>
          <p:cNvPr id="128" name="TextBox 136"/>
          <p:cNvSpPr txBox="1"/>
          <p:nvPr/>
        </p:nvSpPr>
        <p:spPr>
          <a:xfrm>
            <a:off x="1566545" y="1837469"/>
            <a:ext cx="21244562" cy="605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4200"/>
              </a:lnSpc>
              <a:defRPr spc="-120" sz="3000">
                <a:solidFill>
                  <a:srgbClr val="FFFFFF"/>
                </a:solidFill>
                <a:latin typeface="+mn-lt"/>
                <a:ea typeface="+mn-ea"/>
                <a:cs typeface="+mn-cs"/>
                <a:sym typeface="Helvetica"/>
              </a:defRPr>
            </a:lvl1pPr>
          </a:lstStyle>
          <a:p>
            <a:pPr/>
            <a:r>
              <a:t>Merlin’s guidance shows the path in a sea of confusion</a:t>
            </a:r>
          </a:p>
        </p:txBody>
      </p:sp>
      <p:sp>
        <p:nvSpPr>
          <p:cNvPr id="129" name="TextBox 137"/>
          <p:cNvSpPr txBox="1"/>
          <p:nvPr/>
        </p:nvSpPr>
        <p:spPr>
          <a:xfrm>
            <a:off x="1442984" y="4498302"/>
            <a:ext cx="7236365" cy="1898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Historically personalized financial advice has been an exclusive service offered to those with high net worth. Merlin brings detailed financial advice to the masses, and brings clarity to your financial decisions.</a:t>
            </a:r>
          </a:p>
        </p:txBody>
      </p:sp>
      <p:sp>
        <p:nvSpPr>
          <p:cNvPr id="130" name="TextBox 138"/>
          <p:cNvSpPr txBox="1"/>
          <p:nvPr/>
        </p:nvSpPr>
        <p:spPr>
          <a:xfrm>
            <a:off x="3030555" y="7294256"/>
            <a:ext cx="636142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FFFFFF"/>
                </a:solidFill>
                <a:latin typeface="+mn-lt"/>
                <a:ea typeface="+mn-ea"/>
                <a:cs typeface="+mn-cs"/>
                <a:sym typeface="Helvetica"/>
              </a:defRPr>
            </a:lvl1pPr>
          </a:lstStyle>
          <a:p>
            <a:pPr/>
            <a:r>
              <a:t>Merlin covers the whole gamut</a:t>
            </a:r>
          </a:p>
        </p:txBody>
      </p:sp>
      <p:sp>
        <p:nvSpPr>
          <p:cNvPr id="131" name="TextBox 139"/>
          <p:cNvSpPr txBox="1"/>
          <p:nvPr/>
        </p:nvSpPr>
        <p:spPr>
          <a:xfrm>
            <a:off x="3033926" y="7954519"/>
            <a:ext cx="6105813" cy="14416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Tax advantaged investment accounts, investing, tax planning, saving, mortgages, loans, retirement and more all made simple.</a:t>
            </a:r>
          </a:p>
        </p:txBody>
      </p:sp>
      <p:sp>
        <p:nvSpPr>
          <p:cNvPr id="132" name="TextBox 140"/>
          <p:cNvSpPr txBox="1"/>
          <p:nvPr/>
        </p:nvSpPr>
        <p:spPr>
          <a:xfrm>
            <a:off x="3030555" y="10496337"/>
            <a:ext cx="850606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FFFFFF"/>
                </a:solidFill>
                <a:latin typeface="+mn-lt"/>
                <a:ea typeface="+mn-ea"/>
                <a:cs typeface="+mn-cs"/>
                <a:sym typeface="Helvetica"/>
              </a:defRPr>
            </a:lvl1pPr>
          </a:lstStyle>
          <a:p>
            <a:pPr/>
            <a:r>
              <a:t>Merlin’s natural speech puts you at ease</a:t>
            </a:r>
          </a:p>
        </p:txBody>
      </p:sp>
      <p:sp>
        <p:nvSpPr>
          <p:cNvPr id="133" name="TextBox 141"/>
          <p:cNvSpPr txBox="1"/>
          <p:nvPr/>
        </p:nvSpPr>
        <p:spPr>
          <a:xfrm>
            <a:off x="3031853" y="11158674"/>
            <a:ext cx="6105813" cy="2356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While often even human financial planners often sound uptight and stuffy, Merlin speaks to you in a way you can understand and relate to. Merlin distills complex concepts so they’re easy to understand.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0" name="Group 177"/>
          <p:cNvGrpSpPr/>
          <p:nvPr/>
        </p:nvGrpSpPr>
        <p:grpSpPr>
          <a:xfrm>
            <a:off x="6140977" y="11565545"/>
            <a:ext cx="3541771" cy="1393994"/>
            <a:chOff x="0" y="0"/>
            <a:chExt cx="3541769" cy="1393993"/>
          </a:xfrm>
        </p:grpSpPr>
        <p:grpSp>
          <p:nvGrpSpPr>
            <p:cNvPr id="139" name="Group 145"/>
            <p:cNvGrpSpPr/>
            <p:nvPr/>
          </p:nvGrpSpPr>
          <p:grpSpPr>
            <a:xfrm>
              <a:off x="307611" y="928320"/>
              <a:ext cx="3008945" cy="465674"/>
              <a:chOff x="0" y="0"/>
              <a:chExt cx="3008944" cy="465672"/>
            </a:xfrm>
          </p:grpSpPr>
          <p:sp>
            <p:nvSpPr>
              <p:cNvPr id="135" name="Freeform 71"/>
              <p:cNvSpPr/>
              <p:nvPr/>
            </p:nvSpPr>
            <p:spPr>
              <a:xfrm>
                <a:off x="0" y="0"/>
                <a:ext cx="300894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752"/>
                    </a:lnTo>
                    <a:cubicBezTo>
                      <a:pt x="0" y="20734"/>
                      <a:pt x="125" y="21600"/>
                      <a:pt x="286" y="21600"/>
                    </a:cubicBezTo>
                    <a:lnTo>
                      <a:pt x="21314" y="21600"/>
                    </a:lnTo>
                    <a:cubicBezTo>
                      <a:pt x="21466" y="21600"/>
                      <a:pt x="21600" y="20734"/>
                      <a:pt x="21600" y="19752"/>
                    </a:cubicBezTo>
                    <a:lnTo>
                      <a:pt x="21600" y="1848"/>
                    </a:lnTo>
                    <a:cubicBezTo>
                      <a:pt x="21600" y="809"/>
                      <a:pt x="21466" y="0"/>
                      <a:pt x="21314" y="0"/>
                    </a:cubicBezTo>
                    <a:lnTo>
                      <a:pt x="286" y="0"/>
                    </a:lnTo>
                    <a:cubicBezTo>
                      <a:pt x="125"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36" name="Freeform 18"/>
              <p:cNvSpPr/>
              <p:nvPr/>
            </p:nvSpPr>
            <p:spPr>
              <a:xfrm>
                <a:off x="2120316" y="0"/>
                <a:ext cx="581024"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37" name="Freeform 74"/>
              <p:cNvSpPr/>
              <p:nvPr/>
            </p:nvSpPr>
            <p:spPr>
              <a:xfrm>
                <a:off x="0" y="390011"/>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269"/>
                    </a:lnTo>
                    <a:cubicBezTo>
                      <a:pt x="0" y="16289"/>
                      <a:pt x="125" y="21600"/>
                      <a:pt x="286" y="21600"/>
                    </a:cubicBezTo>
                    <a:lnTo>
                      <a:pt x="21314" y="21600"/>
                    </a:lnTo>
                    <a:cubicBezTo>
                      <a:pt x="21466" y="21600"/>
                      <a:pt x="21600" y="16289"/>
                      <a:pt x="21600" y="10269"/>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38" name="Freeform 20"/>
              <p:cNvSpPr/>
              <p:nvPr/>
            </p:nvSpPr>
            <p:spPr>
              <a:xfrm>
                <a:off x="444938" y="0"/>
                <a:ext cx="383271"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8287" y="0"/>
                    </a:lnTo>
                    <a:lnTo>
                      <a:pt x="828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44" name="Group 146"/>
            <p:cNvGrpSpPr/>
            <p:nvPr/>
          </p:nvGrpSpPr>
          <p:grpSpPr>
            <a:xfrm>
              <a:off x="532824" y="461415"/>
              <a:ext cx="3008946" cy="465688"/>
              <a:chOff x="0" y="0"/>
              <a:chExt cx="3008944" cy="465687"/>
            </a:xfrm>
          </p:grpSpPr>
          <p:sp>
            <p:nvSpPr>
              <p:cNvPr id="140" name="Freeform 77"/>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42"/>
                    </a:lnTo>
                    <a:cubicBezTo>
                      <a:pt x="0" y="20736"/>
                      <a:pt x="134" y="21600"/>
                      <a:pt x="295" y="21600"/>
                    </a:cubicBezTo>
                    <a:lnTo>
                      <a:pt x="21305" y="21600"/>
                    </a:lnTo>
                    <a:cubicBezTo>
                      <a:pt x="21466" y="21600"/>
                      <a:pt x="21600" y="20736"/>
                      <a:pt x="21600" y="19642"/>
                    </a:cubicBezTo>
                    <a:lnTo>
                      <a:pt x="21600" y="1901"/>
                    </a:lnTo>
                    <a:cubicBezTo>
                      <a:pt x="21600" y="806"/>
                      <a:pt x="21466" y="0"/>
                      <a:pt x="21305" y="0"/>
                    </a:cubicBezTo>
                    <a:lnTo>
                      <a:pt x="295" y="0"/>
                    </a:lnTo>
                    <a:cubicBezTo>
                      <a:pt x="134" y="0"/>
                      <a:pt x="0" y="806"/>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1" name="Freeform 22"/>
              <p:cNvSpPr/>
              <p:nvPr/>
            </p:nvSpPr>
            <p:spPr>
              <a:xfrm>
                <a:off x="2120318" y="0"/>
                <a:ext cx="581028"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2" name="Freeform 80"/>
              <p:cNvSpPr/>
              <p:nvPr/>
            </p:nvSpPr>
            <p:spPr>
              <a:xfrm>
                <a:off x="0" y="390005"/>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374"/>
                      <a:pt x="134" y="21600"/>
                      <a:pt x="295" y="21600"/>
                    </a:cubicBezTo>
                    <a:lnTo>
                      <a:pt x="21305" y="21600"/>
                    </a:lnTo>
                    <a:cubicBezTo>
                      <a:pt x="21466" y="21600"/>
                      <a:pt x="21600" y="16374"/>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3" name="Freeform 24"/>
              <p:cNvSpPr/>
              <p:nvPr/>
            </p:nvSpPr>
            <p:spPr>
              <a:xfrm>
                <a:off x="444939" y="0"/>
                <a:ext cx="38327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49" name="Group 147"/>
            <p:cNvGrpSpPr/>
            <p:nvPr/>
          </p:nvGrpSpPr>
          <p:grpSpPr>
            <a:xfrm>
              <a:off x="0" y="-1"/>
              <a:ext cx="3008945" cy="465665"/>
              <a:chOff x="0" y="0"/>
              <a:chExt cx="3008944" cy="465663"/>
            </a:xfrm>
          </p:grpSpPr>
          <p:sp>
            <p:nvSpPr>
              <p:cNvPr id="145" name="Freeform 83"/>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34" y="21600"/>
                      <a:pt x="295" y="21600"/>
                    </a:cubicBezTo>
                    <a:lnTo>
                      <a:pt x="21305" y="21600"/>
                    </a:lnTo>
                    <a:cubicBezTo>
                      <a:pt x="21466" y="21600"/>
                      <a:pt x="21600" y="20734"/>
                      <a:pt x="21600" y="19694"/>
                    </a:cubicBezTo>
                    <a:lnTo>
                      <a:pt x="21600" y="1848"/>
                    </a:lnTo>
                    <a:cubicBezTo>
                      <a:pt x="21600" y="809"/>
                      <a:pt x="21466" y="0"/>
                      <a:pt x="21305" y="0"/>
                    </a:cubicBezTo>
                    <a:lnTo>
                      <a:pt x="295" y="0"/>
                    </a:lnTo>
                    <a:cubicBezTo>
                      <a:pt x="134"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6" name="Freeform 26"/>
              <p:cNvSpPr/>
              <p:nvPr/>
            </p:nvSpPr>
            <p:spPr>
              <a:xfrm>
                <a:off x="2120316" y="1"/>
                <a:ext cx="581029"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7" name="Freeform 86"/>
              <p:cNvSpPr/>
              <p:nvPr/>
            </p:nvSpPr>
            <p:spPr>
              <a:xfrm>
                <a:off x="0" y="384512"/>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95" y="21600"/>
                    </a:cubicBezTo>
                    <a:lnTo>
                      <a:pt x="21305"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48" name="Freeform 28"/>
              <p:cNvSpPr/>
              <p:nvPr/>
            </p:nvSpPr>
            <p:spPr>
              <a:xfrm>
                <a:off x="444938" y="1"/>
                <a:ext cx="383278"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grpSp>
        <p:nvGrpSpPr>
          <p:cNvPr id="181" name="Group 178"/>
          <p:cNvGrpSpPr/>
          <p:nvPr/>
        </p:nvGrpSpPr>
        <p:grpSpPr>
          <a:xfrm>
            <a:off x="10496963" y="10159324"/>
            <a:ext cx="3376980" cy="2800215"/>
            <a:chOff x="0" y="0"/>
            <a:chExt cx="3376979" cy="2800214"/>
          </a:xfrm>
        </p:grpSpPr>
        <p:grpSp>
          <p:nvGrpSpPr>
            <p:cNvPr id="155" name="Group 148"/>
            <p:cNvGrpSpPr/>
            <p:nvPr/>
          </p:nvGrpSpPr>
          <p:grpSpPr>
            <a:xfrm>
              <a:off x="159300" y="2334542"/>
              <a:ext cx="3008945" cy="465673"/>
              <a:chOff x="0" y="0"/>
              <a:chExt cx="3008944" cy="465672"/>
            </a:xfrm>
          </p:grpSpPr>
          <p:sp>
            <p:nvSpPr>
              <p:cNvPr id="151" name="Freeform 89"/>
              <p:cNvSpPr/>
              <p:nvPr/>
            </p:nvSpPr>
            <p:spPr>
              <a:xfrm>
                <a:off x="0" y="0"/>
                <a:ext cx="300894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752"/>
                    </a:lnTo>
                    <a:cubicBezTo>
                      <a:pt x="0" y="20734"/>
                      <a:pt x="134" y="21600"/>
                      <a:pt x="295" y="21600"/>
                    </a:cubicBezTo>
                    <a:lnTo>
                      <a:pt x="21305" y="21600"/>
                    </a:lnTo>
                    <a:cubicBezTo>
                      <a:pt x="21466" y="21600"/>
                      <a:pt x="21600" y="20734"/>
                      <a:pt x="21600" y="19752"/>
                    </a:cubicBezTo>
                    <a:lnTo>
                      <a:pt x="21600" y="1848"/>
                    </a:lnTo>
                    <a:cubicBezTo>
                      <a:pt x="21600" y="809"/>
                      <a:pt x="21466" y="0"/>
                      <a:pt x="21305" y="0"/>
                    </a:cubicBezTo>
                    <a:lnTo>
                      <a:pt x="295" y="0"/>
                    </a:lnTo>
                    <a:cubicBezTo>
                      <a:pt x="134"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2" name="Freeform 30"/>
              <p:cNvSpPr/>
              <p:nvPr/>
            </p:nvSpPr>
            <p:spPr>
              <a:xfrm>
                <a:off x="2114822" y="0"/>
                <a:ext cx="586524"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3" name="Freeform 92"/>
              <p:cNvSpPr/>
              <p:nvPr/>
            </p:nvSpPr>
            <p:spPr>
              <a:xfrm>
                <a:off x="0" y="390011"/>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269"/>
                    </a:lnTo>
                    <a:cubicBezTo>
                      <a:pt x="0" y="16289"/>
                      <a:pt x="134" y="21600"/>
                      <a:pt x="295" y="21600"/>
                    </a:cubicBezTo>
                    <a:lnTo>
                      <a:pt x="21305" y="21600"/>
                    </a:lnTo>
                    <a:cubicBezTo>
                      <a:pt x="21466" y="21600"/>
                      <a:pt x="21600" y="16289"/>
                      <a:pt x="21600" y="10269"/>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4" name="Freeform 32"/>
              <p:cNvSpPr/>
              <p:nvPr/>
            </p:nvSpPr>
            <p:spPr>
              <a:xfrm>
                <a:off x="444936" y="0"/>
                <a:ext cx="383280"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60" name="Group 149"/>
            <p:cNvGrpSpPr/>
            <p:nvPr/>
          </p:nvGrpSpPr>
          <p:grpSpPr>
            <a:xfrm>
              <a:off x="82397" y="1867635"/>
              <a:ext cx="3008945" cy="465689"/>
              <a:chOff x="0" y="0"/>
              <a:chExt cx="3008943" cy="465687"/>
            </a:xfrm>
          </p:grpSpPr>
          <p:sp>
            <p:nvSpPr>
              <p:cNvPr id="156" name="Freeform 95"/>
              <p:cNvSpPr/>
              <p:nvPr/>
            </p:nvSpPr>
            <p:spPr>
              <a:xfrm>
                <a:off x="0" y="0"/>
                <a:ext cx="3008944"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42"/>
                    </a:lnTo>
                    <a:cubicBezTo>
                      <a:pt x="0" y="20736"/>
                      <a:pt x="125" y="21600"/>
                      <a:pt x="295" y="21600"/>
                    </a:cubicBezTo>
                    <a:lnTo>
                      <a:pt x="21314" y="21600"/>
                    </a:lnTo>
                    <a:cubicBezTo>
                      <a:pt x="21475" y="21600"/>
                      <a:pt x="21600" y="20736"/>
                      <a:pt x="21600" y="19642"/>
                    </a:cubicBezTo>
                    <a:lnTo>
                      <a:pt x="21600" y="1901"/>
                    </a:lnTo>
                    <a:cubicBezTo>
                      <a:pt x="21600" y="806"/>
                      <a:pt x="21475" y="0"/>
                      <a:pt x="21314" y="0"/>
                    </a:cubicBezTo>
                    <a:lnTo>
                      <a:pt x="295" y="0"/>
                    </a:lnTo>
                    <a:cubicBezTo>
                      <a:pt x="125" y="0"/>
                      <a:pt x="0" y="806"/>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7" name="Freeform 34"/>
              <p:cNvSpPr/>
              <p:nvPr/>
            </p:nvSpPr>
            <p:spPr>
              <a:xfrm>
                <a:off x="2114821" y="0"/>
                <a:ext cx="581027"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8" name="Freeform 98"/>
              <p:cNvSpPr/>
              <p:nvPr/>
            </p:nvSpPr>
            <p:spPr>
              <a:xfrm>
                <a:off x="0" y="390005"/>
                <a:ext cx="3008944"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374"/>
                      <a:pt x="125" y="21600"/>
                      <a:pt x="295" y="21600"/>
                    </a:cubicBezTo>
                    <a:lnTo>
                      <a:pt x="21314" y="21600"/>
                    </a:lnTo>
                    <a:cubicBezTo>
                      <a:pt x="21475" y="21600"/>
                      <a:pt x="21600" y="16374"/>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59" name="Freeform 36"/>
              <p:cNvSpPr/>
              <p:nvPr/>
            </p:nvSpPr>
            <p:spPr>
              <a:xfrm>
                <a:off x="439444" y="0"/>
                <a:ext cx="383279"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65" name="Group 150"/>
            <p:cNvGrpSpPr/>
            <p:nvPr/>
          </p:nvGrpSpPr>
          <p:grpSpPr>
            <a:xfrm>
              <a:off x="368034" y="1406221"/>
              <a:ext cx="3008946" cy="465665"/>
              <a:chOff x="0" y="0"/>
              <a:chExt cx="3008944" cy="465663"/>
            </a:xfrm>
          </p:grpSpPr>
          <p:sp>
            <p:nvSpPr>
              <p:cNvPr id="161" name="Freeform 101"/>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34" y="21600"/>
                      <a:pt x="295" y="21600"/>
                    </a:cubicBezTo>
                    <a:lnTo>
                      <a:pt x="21314" y="21600"/>
                    </a:lnTo>
                    <a:cubicBezTo>
                      <a:pt x="21466" y="21600"/>
                      <a:pt x="21600" y="20734"/>
                      <a:pt x="21600" y="19694"/>
                    </a:cubicBezTo>
                    <a:lnTo>
                      <a:pt x="21600" y="1848"/>
                    </a:lnTo>
                    <a:cubicBezTo>
                      <a:pt x="21600" y="809"/>
                      <a:pt x="21466" y="0"/>
                      <a:pt x="21314" y="0"/>
                    </a:cubicBezTo>
                    <a:lnTo>
                      <a:pt x="295" y="0"/>
                    </a:lnTo>
                    <a:cubicBezTo>
                      <a:pt x="134"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2" name="Freeform 38"/>
              <p:cNvSpPr/>
              <p:nvPr/>
            </p:nvSpPr>
            <p:spPr>
              <a:xfrm>
                <a:off x="2114824" y="1"/>
                <a:ext cx="586522"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3" name="Freeform 104"/>
              <p:cNvSpPr/>
              <p:nvPr/>
            </p:nvSpPr>
            <p:spPr>
              <a:xfrm>
                <a:off x="0" y="384512"/>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95" y="21600"/>
                    </a:cubicBezTo>
                    <a:lnTo>
                      <a:pt x="21314"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4" name="Freeform 40"/>
              <p:cNvSpPr/>
              <p:nvPr/>
            </p:nvSpPr>
            <p:spPr>
              <a:xfrm>
                <a:off x="444938" y="1"/>
                <a:ext cx="383278"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70" name="Group 151"/>
            <p:cNvGrpSpPr/>
            <p:nvPr/>
          </p:nvGrpSpPr>
          <p:grpSpPr>
            <a:xfrm>
              <a:off x="120846" y="933818"/>
              <a:ext cx="3008945" cy="465689"/>
              <a:chOff x="0" y="0"/>
              <a:chExt cx="3008943" cy="465687"/>
            </a:xfrm>
          </p:grpSpPr>
          <p:sp>
            <p:nvSpPr>
              <p:cNvPr id="166" name="Freeform 107"/>
              <p:cNvSpPr/>
              <p:nvPr/>
            </p:nvSpPr>
            <p:spPr>
              <a:xfrm>
                <a:off x="0" y="0"/>
                <a:ext cx="3008944"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3"/>
                    </a:moveTo>
                    <a:lnTo>
                      <a:pt x="0" y="19642"/>
                    </a:lnTo>
                    <a:cubicBezTo>
                      <a:pt x="0" y="20678"/>
                      <a:pt x="125" y="21600"/>
                      <a:pt x="295" y="21600"/>
                    </a:cubicBezTo>
                    <a:lnTo>
                      <a:pt x="21314" y="21600"/>
                    </a:lnTo>
                    <a:cubicBezTo>
                      <a:pt x="21475" y="21600"/>
                      <a:pt x="21600" y="20678"/>
                      <a:pt x="21600" y="19642"/>
                    </a:cubicBezTo>
                    <a:lnTo>
                      <a:pt x="21600" y="1843"/>
                    </a:lnTo>
                    <a:cubicBezTo>
                      <a:pt x="21600" y="806"/>
                      <a:pt x="21475" y="0"/>
                      <a:pt x="21314" y="0"/>
                    </a:cubicBezTo>
                    <a:lnTo>
                      <a:pt x="295" y="0"/>
                    </a:lnTo>
                    <a:cubicBezTo>
                      <a:pt x="125" y="0"/>
                      <a:pt x="0" y="806"/>
                      <a:pt x="0" y="1843"/>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7" name="Freeform 42"/>
              <p:cNvSpPr/>
              <p:nvPr/>
            </p:nvSpPr>
            <p:spPr>
              <a:xfrm>
                <a:off x="2114823" y="0"/>
                <a:ext cx="581029"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8" name="Freeform 110"/>
              <p:cNvSpPr/>
              <p:nvPr/>
            </p:nvSpPr>
            <p:spPr>
              <a:xfrm>
                <a:off x="0" y="390005"/>
                <a:ext cx="3008944"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026"/>
                      <a:pt x="125" y="21600"/>
                      <a:pt x="295" y="21600"/>
                    </a:cubicBezTo>
                    <a:lnTo>
                      <a:pt x="21314" y="21600"/>
                    </a:lnTo>
                    <a:cubicBezTo>
                      <a:pt x="21475" y="21600"/>
                      <a:pt x="21600" y="16026"/>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69" name="Freeform 44"/>
              <p:cNvSpPr/>
              <p:nvPr/>
            </p:nvSpPr>
            <p:spPr>
              <a:xfrm>
                <a:off x="439446" y="0"/>
                <a:ext cx="383278"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75" name="Group 152"/>
            <p:cNvGrpSpPr/>
            <p:nvPr/>
          </p:nvGrpSpPr>
          <p:grpSpPr>
            <a:xfrm>
              <a:off x="302120" y="466906"/>
              <a:ext cx="3008945" cy="465693"/>
              <a:chOff x="0" y="0"/>
              <a:chExt cx="3008944" cy="465692"/>
            </a:xfrm>
          </p:grpSpPr>
          <p:sp>
            <p:nvSpPr>
              <p:cNvPr id="171" name="Freeform 113"/>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34" y="21600"/>
                      <a:pt x="295" y="21600"/>
                    </a:cubicBezTo>
                    <a:lnTo>
                      <a:pt x="21305" y="21600"/>
                    </a:lnTo>
                    <a:cubicBezTo>
                      <a:pt x="21466" y="21600"/>
                      <a:pt x="21600" y="20736"/>
                      <a:pt x="21600" y="19699"/>
                    </a:cubicBezTo>
                    <a:lnTo>
                      <a:pt x="21600" y="1901"/>
                    </a:lnTo>
                    <a:cubicBezTo>
                      <a:pt x="21600" y="864"/>
                      <a:pt x="21466" y="0"/>
                      <a:pt x="21305" y="0"/>
                    </a:cubicBezTo>
                    <a:lnTo>
                      <a:pt x="295"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2" name="Freeform 46"/>
              <p:cNvSpPr/>
              <p:nvPr/>
            </p:nvSpPr>
            <p:spPr>
              <a:xfrm>
                <a:off x="2114821" y="0"/>
                <a:ext cx="586523"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3" name="Freeform 116"/>
              <p:cNvSpPr/>
              <p:nvPr/>
            </p:nvSpPr>
            <p:spPr>
              <a:xfrm>
                <a:off x="0" y="390011"/>
                <a:ext cx="3008945" cy="75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95" y="21600"/>
                    </a:cubicBezTo>
                    <a:lnTo>
                      <a:pt x="21305"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4" name="Freeform 48"/>
              <p:cNvSpPr/>
              <p:nvPr/>
            </p:nvSpPr>
            <p:spPr>
              <a:xfrm>
                <a:off x="444936" y="0"/>
                <a:ext cx="383280"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80" name="Group 153"/>
            <p:cNvGrpSpPr/>
            <p:nvPr/>
          </p:nvGrpSpPr>
          <p:grpSpPr>
            <a:xfrm>
              <a:off x="0" y="0"/>
              <a:ext cx="3008945" cy="471162"/>
              <a:chOff x="0" y="0"/>
              <a:chExt cx="3008944" cy="471161"/>
            </a:xfrm>
          </p:grpSpPr>
          <p:sp>
            <p:nvSpPr>
              <p:cNvPr id="176" name="Freeform 119"/>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58"/>
                    </a:moveTo>
                    <a:lnTo>
                      <a:pt x="0" y="19699"/>
                    </a:lnTo>
                    <a:cubicBezTo>
                      <a:pt x="0" y="20794"/>
                      <a:pt x="134" y="21600"/>
                      <a:pt x="295" y="21600"/>
                    </a:cubicBezTo>
                    <a:lnTo>
                      <a:pt x="21305" y="21600"/>
                    </a:lnTo>
                    <a:cubicBezTo>
                      <a:pt x="21466" y="21600"/>
                      <a:pt x="21600" y="20794"/>
                      <a:pt x="21600" y="19699"/>
                    </a:cubicBezTo>
                    <a:lnTo>
                      <a:pt x="21600" y="1958"/>
                    </a:lnTo>
                    <a:cubicBezTo>
                      <a:pt x="21600" y="864"/>
                      <a:pt x="21466" y="0"/>
                      <a:pt x="21305" y="0"/>
                    </a:cubicBezTo>
                    <a:lnTo>
                      <a:pt x="295" y="0"/>
                    </a:lnTo>
                    <a:cubicBezTo>
                      <a:pt x="134" y="0"/>
                      <a:pt x="0" y="864"/>
                      <a:pt x="0" y="195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7" name="Freeform 50"/>
              <p:cNvSpPr/>
              <p:nvPr/>
            </p:nvSpPr>
            <p:spPr>
              <a:xfrm>
                <a:off x="2120317" y="0"/>
                <a:ext cx="581027"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8" name="Freeform 122"/>
              <p:cNvSpPr/>
              <p:nvPr/>
            </p:nvSpPr>
            <p:spPr>
              <a:xfrm>
                <a:off x="0" y="395500"/>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34" y="21600"/>
                      <a:pt x="295" y="21600"/>
                    </a:cubicBezTo>
                    <a:lnTo>
                      <a:pt x="21305" y="21600"/>
                    </a:lnTo>
                    <a:cubicBezTo>
                      <a:pt x="21466"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79" name="Freeform 52"/>
              <p:cNvSpPr/>
              <p:nvPr/>
            </p:nvSpPr>
            <p:spPr>
              <a:xfrm>
                <a:off x="444941" y="0"/>
                <a:ext cx="383277"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grpSp>
        <p:nvGrpSpPr>
          <p:cNvPr id="227" name="Group 179"/>
          <p:cNvGrpSpPr/>
          <p:nvPr/>
        </p:nvGrpSpPr>
        <p:grpSpPr>
          <a:xfrm>
            <a:off x="14798019" y="8764092"/>
            <a:ext cx="3322047" cy="4195447"/>
            <a:chOff x="0" y="0"/>
            <a:chExt cx="3322046" cy="4195446"/>
          </a:xfrm>
        </p:grpSpPr>
        <p:grpSp>
          <p:nvGrpSpPr>
            <p:cNvPr id="186" name="Group 154"/>
            <p:cNvGrpSpPr/>
            <p:nvPr/>
          </p:nvGrpSpPr>
          <p:grpSpPr>
            <a:xfrm>
              <a:off x="170281" y="3729773"/>
              <a:ext cx="3008946" cy="465674"/>
              <a:chOff x="0" y="0"/>
              <a:chExt cx="3008944" cy="465672"/>
            </a:xfrm>
          </p:grpSpPr>
          <p:sp>
            <p:nvSpPr>
              <p:cNvPr id="182" name="Freeform 125"/>
              <p:cNvSpPr/>
              <p:nvPr/>
            </p:nvSpPr>
            <p:spPr>
              <a:xfrm>
                <a:off x="0" y="0"/>
                <a:ext cx="300894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752"/>
                    </a:lnTo>
                    <a:cubicBezTo>
                      <a:pt x="0" y="20734"/>
                      <a:pt x="125" y="21600"/>
                      <a:pt x="295" y="21600"/>
                    </a:cubicBezTo>
                    <a:lnTo>
                      <a:pt x="21305" y="21600"/>
                    </a:lnTo>
                    <a:cubicBezTo>
                      <a:pt x="21457" y="21600"/>
                      <a:pt x="21600" y="20734"/>
                      <a:pt x="21600" y="19752"/>
                    </a:cubicBezTo>
                    <a:lnTo>
                      <a:pt x="21600" y="1848"/>
                    </a:lnTo>
                    <a:cubicBezTo>
                      <a:pt x="21600" y="809"/>
                      <a:pt x="21457" y="0"/>
                      <a:pt x="21305" y="0"/>
                    </a:cubicBezTo>
                    <a:lnTo>
                      <a:pt x="295" y="0"/>
                    </a:lnTo>
                    <a:cubicBezTo>
                      <a:pt x="125"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83" name="Freeform 54"/>
              <p:cNvSpPr/>
              <p:nvPr/>
            </p:nvSpPr>
            <p:spPr>
              <a:xfrm>
                <a:off x="2120317" y="0"/>
                <a:ext cx="581023"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84" name="Freeform 128"/>
              <p:cNvSpPr/>
              <p:nvPr/>
            </p:nvSpPr>
            <p:spPr>
              <a:xfrm>
                <a:off x="0" y="390010"/>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269"/>
                    </a:lnTo>
                    <a:cubicBezTo>
                      <a:pt x="0" y="16289"/>
                      <a:pt x="125" y="21600"/>
                      <a:pt x="295" y="21600"/>
                    </a:cubicBezTo>
                    <a:lnTo>
                      <a:pt x="21305" y="21600"/>
                    </a:lnTo>
                    <a:cubicBezTo>
                      <a:pt x="21457" y="21600"/>
                      <a:pt x="21600" y="16289"/>
                      <a:pt x="21600" y="10269"/>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85" name="Freeform 56"/>
              <p:cNvSpPr/>
              <p:nvPr/>
            </p:nvSpPr>
            <p:spPr>
              <a:xfrm>
                <a:off x="444941" y="0"/>
                <a:ext cx="38327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91" name="Group 155"/>
            <p:cNvGrpSpPr/>
            <p:nvPr/>
          </p:nvGrpSpPr>
          <p:grpSpPr>
            <a:xfrm>
              <a:off x="313102" y="3262867"/>
              <a:ext cx="3008945" cy="465689"/>
              <a:chOff x="0" y="0"/>
              <a:chExt cx="3008944" cy="465687"/>
            </a:xfrm>
          </p:grpSpPr>
          <p:sp>
            <p:nvSpPr>
              <p:cNvPr id="187" name="Freeform 131"/>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42"/>
                    </a:lnTo>
                    <a:cubicBezTo>
                      <a:pt x="0" y="20736"/>
                      <a:pt x="125" y="21600"/>
                      <a:pt x="295" y="21600"/>
                    </a:cubicBezTo>
                    <a:lnTo>
                      <a:pt x="21305" y="21600"/>
                    </a:lnTo>
                    <a:cubicBezTo>
                      <a:pt x="21466" y="21600"/>
                      <a:pt x="21600" y="20736"/>
                      <a:pt x="21600" y="19642"/>
                    </a:cubicBezTo>
                    <a:lnTo>
                      <a:pt x="21600" y="1901"/>
                    </a:lnTo>
                    <a:cubicBezTo>
                      <a:pt x="21600" y="806"/>
                      <a:pt x="21466" y="0"/>
                      <a:pt x="21305" y="0"/>
                    </a:cubicBezTo>
                    <a:lnTo>
                      <a:pt x="295" y="0"/>
                    </a:lnTo>
                    <a:cubicBezTo>
                      <a:pt x="125" y="0"/>
                      <a:pt x="0" y="806"/>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88" name="Freeform 58"/>
              <p:cNvSpPr/>
              <p:nvPr/>
            </p:nvSpPr>
            <p:spPr>
              <a:xfrm>
                <a:off x="2120317" y="0"/>
                <a:ext cx="58102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89" name="Freeform 134"/>
              <p:cNvSpPr/>
              <p:nvPr/>
            </p:nvSpPr>
            <p:spPr>
              <a:xfrm>
                <a:off x="0" y="390005"/>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374"/>
                      <a:pt x="125" y="21600"/>
                      <a:pt x="295" y="21600"/>
                    </a:cubicBezTo>
                    <a:lnTo>
                      <a:pt x="21305" y="21600"/>
                    </a:lnTo>
                    <a:cubicBezTo>
                      <a:pt x="21466" y="21600"/>
                      <a:pt x="21600" y="16374"/>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0" name="Freeform 60"/>
              <p:cNvSpPr/>
              <p:nvPr/>
            </p:nvSpPr>
            <p:spPr>
              <a:xfrm>
                <a:off x="444939" y="0"/>
                <a:ext cx="383280"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196" name="Group 157"/>
            <p:cNvGrpSpPr/>
            <p:nvPr/>
          </p:nvGrpSpPr>
          <p:grpSpPr>
            <a:xfrm>
              <a:off x="247186" y="2801452"/>
              <a:ext cx="3008945" cy="465665"/>
              <a:chOff x="0" y="0"/>
              <a:chExt cx="3008944" cy="465663"/>
            </a:xfrm>
          </p:grpSpPr>
          <p:sp>
            <p:nvSpPr>
              <p:cNvPr id="192" name="Freeform 137"/>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25" y="21600"/>
                      <a:pt x="286" y="21600"/>
                    </a:cubicBezTo>
                    <a:lnTo>
                      <a:pt x="21305" y="21600"/>
                    </a:lnTo>
                    <a:cubicBezTo>
                      <a:pt x="21457" y="21600"/>
                      <a:pt x="21600" y="20734"/>
                      <a:pt x="21600" y="19694"/>
                    </a:cubicBezTo>
                    <a:lnTo>
                      <a:pt x="21600" y="1848"/>
                    </a:lnTo>
                    <a:cubicBezTo>
                      <a:pt x="21600" y="809"/>
                      <a:pt x="21457" y="0"/>
                      <a:pt x="21305" y="0"/>
                    </a:cubicBezTo>
                    <a:lnTo>
                      <a:pt x="286" y="0"/>
                    </a:lnTo>
                    <a:cubicBezTo>
                      <a:pt x="125"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3" name="Freeform 62"/>
              <p:cNvSpPr/>
              <p:nvPr/>
            </p:nvSpPr>
            <p:spPr>
              <a:xfrm>
                <a:off x="2120317" y="1"/>
                <a:ext cx="581023"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4" name="Freeform 140"/>
              <p:cNvSpPr/>
              <p:nvPr/>
            </p:nvSpPr>
            <p:spPr>
              <a:xfrm>
                <a:off x="0" y="384512"/>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25" y="21600"/>
                      <a:pt x="286" y="21600"/>
                    </a:cubicBezTo>
                    <a:lnTo>
                      <a:pt x="21305" y="21600"/>
                    </a:lnTo>
                    <a:cubicBezTo>
                      <a:pt x="21457"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5" name="Freeform 64"/>
              <p:cNvSpPr/>
              <p:nvPr/>
            </p:nvSpPr>
            <p:spPr>
              <a:xfrm>
                <a:off x="444939"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01" name="Group 158"/>
            <p:cNvGrpSpPr/>
            <p:nvPr/>
          </p:nvGrpSpPr>
          <p:grpSpPr>
            <a:xfrm>
              <a:off x="131833" y="2329050"/>
              <a:ext cx="3008945" cy="465689"/>
              <a:chOff x="0" y="0"/>
              <a:chExt cx="3008944" cy="465687"/>
            </a:xfrm>
          </p:grpSpPr>
          <p:sp>
            <p:nvSpPr>
              <p:cNvPr id="197" name="Freeform 143"/>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3"/>
                    </a:moveTo>
                    <a:lnTo>
                      <a:pt x="0" y="19642"/>
                    </a:lnTo>
                    <a:cubicBezTo>
                      <a:pt x="0" y="20678"/>
                      <a:pt x="134" y="21600"/>
                      <a:pt x="304" y="21600"/>
                    </a:cubicBezTo>
                    <a:lnTo>
                      <a:pt x="21305" y="21600"/>
                    </a:lnTo>
                    <a:cubicBezTo>
                      <a:pt x="21475" y="21600"/>
                      <a:pt x="21600" y="20678"/>
                      <a:pt x="21600" y="19642"/>
                    </a:cubicBezTo>
                    <a:lnTo>
                      <a:pt x="21600" y="1843"/>
                    </a:lnTo>
                    <a:cubicBezTo>
                      <a:pt x="21600" y="806"/>
                      <a:pt x="21475" y="0"/>
                      <a:pt x="21305" y="0"/>
                    </a:cubicBezTo>
                    <a:lnTo>
                      <a:pt x="304" y="0"/>
                    </a:lnTo>
                    <a:cubicBezTo>
                      <a:pt x="134" y="0"/>
                      <a:pt x="0" y="806"/>
                      <a:pt x="0" y="1843"/>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8" name="Freeform 66"/>
              <p:cNvSpPr/>
              <p:nvPr/>
            </p:nvSpPr>
            <p:spPr>
              <a:xfrm>
                <a:off x="2114822" y="0"/>
                <a:ext cx="586517"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199" name="Freeform 146"/>
              <p:cNvSpPr/>
              <p:nvPr/>
            </p:nvSpPr>
            <p:spPr>
              <a:xfrm>
                <a:off x="0" y="390005"/>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026"/>
                      <a:pt x="134" y="21600"/>
                      <a:pt x="304" y="21600"/>
                    </a:cubicBezTo>
                    <a:lnTo>
                      <a:pt x="21305" y="21600"/>
                    </a:lnTo>
                    <a:cubicBezTo>
                      <a:pt x="21475" y="21600"/>
                      <a:pt x="21600" y="16026"/>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0" name="Freeform 68"/>
              <p:cNvSpPr/>
              <p:nvPr/>
            </p:nvSpPr>
            <p:spPr>
              <a:xfrm>
                <a:off x="439444" y="0"/>
                <a:ext cx="38877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06" name="Group 159"/>
            <p:cNvGrpSpPr/>
            <p:nvPr/>
          </p:nvGrpSpPr>
          <p:grpSpPr>
            <a:xfrm>
              <a:off x="0" y="1862137"/>
              <a:ext cx="3008945" cy="465694"/>
              <a:chOff x="0" y="0"/>
              <a:chExt cx="3008944" cy="465692"/>
            </a:xfrm>
          </p:grpSpPr>
          <p:sp>
            <p:nvSpPr>
              <p:cNvPr id="202" name="Freeform 149"/>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34" y="21600"/>
                      <a:pt x="286" y="21600"/>
                    </a:cubicBezTo>
                    <a:lnTo>
                      <a:pt x="21305" y="21600"/>
                    </a:lnTo>
                    <a:cubicBezTo>
                      <a:pt x="21466" y="21600"/>
                      <a:pt x="21600" y="20736"/>
                      <a:pt x="21600" y="19699"/>
                    </a:cubicBezTo>
                    <a:lnTo>
                      <a:pt x="21600" y="1901"/>
                    </a:lnTo>
                    <a:cubicBezTo>
                      <a:pt x="21600" y="864"/>
                      <a:pt x="21466" y="0"/>
                      <a:pt x="21305" y="0"/>
                    </a:cubicBezTo>
                    <a:lnTo>
                      <a:pt x="286"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3" name="Freeform 70"/>
              <p:cNvSpPr/>
              <p:nvPr/>
            </p:nvSpPr>
            <p:spPr>
              <a:xfrm>
                <a:off x="2114823" y="0"/>
                <a:ext cx="581027" cy="465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4" name="Freeform 152"/>
              <p:cNvSpPr/>
              <p:nvPr/>
            </p:nvSpPr>
            <p:spPr>
              <a:xfrm>
                <a:off x="0" y="390010"/>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86" y="21600"/>
                    </a:cubicBezTo>
                    <a:lnTo>
                      <a:pt x="21305"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5" name="Freeform 72"/>
              <p:cNvSpPr/>
              <p:nvPr/>
            </p:nvSpPr>
            <p:spPr>
              <a:xfrm>
                <a:off x="439446" y="0"/>
                <a:ext cx="383278" cy="465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11" name="Group 160"/>
            <p:cNvGrpSpPr/>
            <p:nvPr/>
          </p:nvGrpSpPr>
          <p:grpSpPr>
            <a:xfrm>
              <a:off x="131833" y="1395231"/>
              <a:ext cx="3008945" cy="471163"/>
              <a:chOff x="0" y="0"/>
              <a:chExt cx="3008944" cy="471161"/>
            </a:xfrm>
          </p:grpSpPr>
          <p:sp>
            <p:nvSpPr>
              <p:cNvPr id="207" name="Freeform 155"/>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58"/>
                    </a:moveTo>
                    <a:lnTo>
                      <a:pt x="0" y="19699"/>
                    </a:lnTo>
                    <a:cubicBezTo>
                      <a:pt x="0" y="20794"/>
                      <a:pt x="134" y="21600"/>
                      <a:pt x="304" y="21600"/>
                    </a:cubicBezTo>
                    <a:lnTo>
                      <a:pt x="21305" y="21600"/>
                    </a:lnTo>
                    <a:cubicBezTo>
                      <a:pt x="21475" y="21600"/>
                      <a:pt x="21600" y="20794"/>
                      <a:pt x="21600" y="19699"/>
                    </a:cubicBezTo>
                    <a:lnTo>
                      <a:pt x="21600" y="1958"/>
                    </a:lnTo>
                    <a:cubicBezTo>
                      <a:pt x="21600" y="864"/>
                      <a:pt x="21475" y="0"/>
                      <a:pt x="21305" y="0"/>
                    </a:cubicBezTo>
                    <a:lnTo>
                      <a:pt x="304" y="0"/>
                    </a:lnTo>
                    <a:cubicBezTo>
                      <a:pt x="134" y="0"/>
                      <a:pt x="0" y="864"/>
                      <a:pt x="0" y="195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8" name="Freeform 74"/>
              <p:cNvSpPr/>
              <p:nvPr/>
            </p:nvSpPr>
            <p:spPr>
              <a:xfrm>
                <a:off x="2114822" y="0"/>
                <a:ext cx="586517"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09" name="Freeform 158"/>
              <p:cNvSpPr/>
              <p:nvPr/>
            </p:nvSpPr>
            <p:spPr>
              <a:xfrm>
                <a:off x="0" y="395499"/>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34" y="21600"/>
                      <a:pt x="304" y="21600"/>
                    </a:cubicBezTo>
                    <a:lnTo>
                      <a:pt x="21305" y="21600"/>
                    </a:lnTo>
                    <a:cubicBezTo>
                      <a:pt x="21475"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0" name="Freeform 76"/>
              <p:cNvSpPr/>
              <p:nvPr/>
            </p:nvSpPr>
            <p:spPr>
              <a:xfrm>
                <a:off x="439444" y="0"/>
                <a:ext cx="38877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16" name="Group 161"/>
            <p:cNvGrpSpPr/>
            <p:nvPr/>
          </p:nvGrpSpPr>
          <p:grpSpPr>
            <a:xfrm>
              <a:off x="170281" y="933816"/>
              <a:ext cx="3008946" cy="465669"/>
              <a:chOff x="0" y="0"/>
              <a:chExt cx="3008944" cy="465667"/>
            </a:xfrm>
          </p:grpSpPr>
          <p:sp>
            <p:nvSpPr>
              <p:cNvPr id="212" name="Freeform 161"/>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6"/>
                    </a:moveTo>
                    <a:lnTo>
                      <a:pt x="0" y="19694"/>
                    </a:lnTo>
                    <a:cubicBezTo>
                      <a:pt x="0" y="20791"/>
                      <a:pt x="125" y="21600"/>
                      <a:pt x="295" y="21600"/>
                    </a:cubicBezTo>
                    <a:lnTo>
                      <a:pt x="21305" y="21600"/>
                    </a:lnTo>
                    <a:cubicBezTo>
                      <a:pt x="21457" y="21600"/>
                      <a:pt x="21600" y="20791"/>
                      <a:pt x="21600" y="19694"/>
                    </a:cubicBezTo>
                    <a:lnTo>
                      <a:pt x="21600" y="1906"/>
                    </a:lnTo>
                    <a:cubicBezTo>
                      <a:pt x="21600" y="866"/>
                      <a:pt x="21457" y="0"/>
                      <a:pt x="21305" y="0"/>
                    </a:cubicBezTo>
                    <a:lnTo>
                      <a:pt x="295" y="0"/>
                    </a:lnTo>
                    <a:cubicBezTo>
                      <a:pt x="125" y="0"/>
                      <a:pt x="0" y="866"/>
                      <a:pt x="0" y="1906"/>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3" name="Freeform 78"/>
              <p:cNvSpPr/>
              <p:nvPr/>
            </p:nvSpPr>
            <p:spPr>
              <a:xfrm>
                <a:off x="2120317" y="1"/>
                <a:ext cx="581023"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4" name="Freeform 164"/>
              <p:cNvSpPr/>
              <p:nvPr/>
            </p:nvSpPr>
            <p:spPr>
              <a:xfrm>
                <a:off x="0" y="390005"/>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25" y="21600"/>
                      <a:pt x="295" y="21600"/>
                    </a:cubicBezTo>
                    <a:lnTo>
                      <a:pt x="21305" y="21600"/>
                    </a:lnTo>
                    <a:cubicBezTo>
                      <a:pt x="21457"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5" name="Freeform 80"/>
              <p:cNvSpPr/>
              <p:nvPr/>
            </p:nvSpPr>
            <p:spPr>
              <a:xfrm>
                <a:off x="444941"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21" name="Group 162"/>
            <p:cNvGrpSpPr/>
            <p:nvPr/>
          </p:nvGrpSpPr>
          <p:grpSpPr>
            <a:xfrm>
              <a:off x="313102" y="466903"/>
              <a:ext cx="3008945" cy="465674"/>
              <a:chOff x="0" y="0"/>
              <a:chExt cx="3008944" cy="465672"/>
            </a:xfrm>
          </p:grpSpPr>
          <p:sp>
            <p:nvSpPr>
              <p:cNvPr id="217" name="Freeform 167"/>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25" y="21600"/>
                      <a:pt x="295" y="21600"/>
                    </a:cubicBezTo>
                    <a:lnTo>
                      <a:pt x="21305" y="21600"/>
                    </a:lnTo>
                    <a:cubicBezTo>
                      <a:pt x="21466" y="21600"/>
                      <a:pt x="21600" y="20736"/>
                      <a:pt x="21600" y="19699"/>
                    </a:cubicBezTo>
                    <a:lnTo>
                      <a:pt x="21600" y="1901"/>
                    </a:lnTo>
                    <a:cubicBezTo>
                      <a:pt x="21600" y="864"/>
                      <a:pt x="21466" y="0"/>
                      <a:pt x="21305" y="0"/>
                    </a:cubicBezTo>
                    <a:lnTo>
                      <a:pt x="295" y="0"/>
                    </a:lnTo>
                    <a:cubicBezTo>
                      <a:pt x="125"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8" name="Freeform 82"/>
              <p:cNvSpPr/>
              <p:nvPr/>
            </p:nvSpPr>
            <p:spPr>
              <a:xfrm>
                <a:off x="2120317" y="0"/>
                <a:ext cx="581021" cy="465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19" name="Freeform 170"/>
              <p:cNvSpPr/>
              <p:nvPr/>
            </p:nvSpPr>
            <p:spPr>
              <a:xfrm>
                <a:off x="0" y="390010"/>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289"/>
                      <a:pt x="125" y="21600"/>
                      <a:pt x="295" y="21600"/>
                    </a:cubicBezTo>
                    <a:lnTo>
                      <a:pt x="21305" y="21600"/>
                    </a:lnTo>
                    <a:cubicBezTo>
                      <a:pt x="21466" y="21600"/>
                      <a:pt x="21600" y="16289"/>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20" name="Freeform 84"/>
              <p:cNvSpPr/>
              <p:nvPr/>
            </p:nvSpPr>
            <p:spPr>
              <a:xfrm>
                <a:off x="444939" y="0"/>
                <a:ext cx="383280" cy="465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26" name="Group 163"/>
            <p:cNvGrpSpPr/>
            <p:nvPr/>
          </p:nvGrpSpPr>
          <p:grpSpPr>
            <a:xfrm>
              <a:off x="247186" y="0"/>
              <a:ext cx="3008945" cy="465666"/>
              <a:chOff x="0" y="0"/>
              <a:chExt cx="3008944" cy="465665"/>
            </a:xfrm>
          </p:grpSpPr>
          <p:sp>
            <p:nvSpPr>
              <p:cNvPr id="222" name="Freeform 173"/>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25" y="21600"/>
                      <a:pt x="286" y="21600"/>
                    </a:cubicBezTo>
                    <a:lnTo>
                      <a:pt x="21305" y="21600"/>
                    </a:lnTo>
                    <a:cubicBezTo>
                      <a:pt x="21457" y="21600"/>
                      <a:pt x="21600" y="20734"/>
                      <a:pt x="21600" y="19694"/>
                    </a:cubicBezTo>
                    <a:lnTo>
                      <a:pt x="21600" y="1848"/>
                    </a:lnTo>
                    <a:cubicBezTo>
                      <a:pt x="21600" y="866"/>
                      <a:pt x="21457" y="0"/>
                      <a:pt x="21305" y="0"/>
                    </a:cubicBezTo>
                    <a:lnTo>
                      <a:pt x="286" y="0"/>
                    </a:lnTo>
                    <a:cubicBezTo>
                      <a:pt x="125" y="0"/>
                      <a:pt x="0" y="866"/>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23" name="Freeform 86"/>
              <p:cNvSpPr/>
              <p:nvPr/>
            </p:nvSpPr>
            <p:spPr>
              <a:xfrm>
                <a:off x="2120317" y="1"/>
                <a:ext cx="581023"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24" name="Freeform 176"/>
              <p:cNvSpPr/>
              <p:nvPr/>
            </p:nvSpPr>
            <p:spPr>
              <a:xfrm>
                <a:off x="0" y="390003"/>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289"/>
                      <a:pt x="125" y="21600"/>
                      <a:pt x="286" y="21600"/>
                    </a:cubicBezTo>
                    <a:lnTo>
                      <a:pt x="21305" y="21600"/>
                    </a:lnTo>
                    <a:cubicBezTo>
                      <a:pt x="21457" y="21600"/>
                      <a:pt x="21600" y="16289"/>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25" name="Freeform 88"/>
              <p:cNvSpPr/>
              <p:nvPr/>
            </p:nvSpPr>
            <p:spPr>
              <a:xfrm>
                <a:off x="444939"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grpSp>
        <p:nvGrpSpPr>
          <p:cNvPr id="288" name="Group 180"/>
          <p:cNvGrpSpPr/>
          <p:nvPr/>
        </p:nvGrpSpPr>
        <p:grpSpPr>
          <a:xfrm>
            <a:off x="18840902" y="7363362"/>
            <a:ext cx="3783464" cy="5596177"/>
            <a:chOff x="0" y="0"/>
            <a:chExt cx="3783462" cy="5596176"/>
          </a:xfrm>
        </p:grpSpPr>
        <p:grpSp>
          <p:nvGrpSpPr>
            <p:cNvPr id="232" name="Group 164"/>
            <p:cNvGrpSpPr/>
            <p:nvPr/>
          </p:nvGrpSpPr>
          <p:grpSpPr>
            <a:xfrm>
              <a:off x="411976" y="5130503"/>
              <a:ext cx="3008946" cy="465674"/>
              <a:chOff x="0" y="0"/>
              <a:chExt cx="3008944" cy="465672"/>
            </a:xfrm>
          </p:grpSpPr>
          <p:sp>
            <p:nvSpPr>
              <p:cNvPr id="228" name="Freeform 179"/>
              <p:cNvSpPr/>
              <p:nvPr/>
            </p:nvSpPr>
            <p:spPr>
              <a:xfrm>
                <a:off x="0" y="0"/>
                <a:ext cx="300894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752"/>
                    </a:lnTo>
                    <a:cubicBezTo>
                      <a:pt x="0" y="20734"/>
                      <a:pt x="134" y="21600"/>
                      <a:pt x="295" y="21600"/>
                    </a:cubicBezTo>
                    <a:lnTo>
                      <a:pt x="21305" y="21600"/>
                    </a:lnTo>
                    <a:cubicBezTo>
                      <a:pt x="21466" y="21600"/>
                      <a:pt x="21600" y="20734"/>
                      <a:pt x="21600" y="19752"/>
                    </a:cubicBezTo>
                    <a:lnTo>
                      <a:pt x="21600" y="1848"/>
                    </a:lnTo>
                    <a:cubicBezTo>
                      <a:pt x="21600" y="809"/>
                      <a:pt x="21466" y="0"/>
                      <a:pt x="21305" y="0"/>
                    </a:cubicBezTo>
                    <a:lnTo>
                      <a:pt x="295" y="0"/>
                    </a:lnTo>
                    <a:cubicBezTo>
                      <a:pt x="134"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29" name="Freeform 90"/>
              <p:cNvSpPr/>
              <p:nvPr/>
            </p:nvSpPr>
            <p:spPr>
              <a:xfrm>
                <a:off x="2114824" y="0"/>
                <a:ext cx="586521"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0" name="Freeform 182"/>
              <p:cNvSpPr/>
              <p:nvPr/>
            </p:nvSpPr>
            <p:spPr>
              <a:xfrm>
                <a:off x="0" y="390011"/>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269"/>
                    </a:lnTo>
                    <a:cubicBezTo>
                      <a:pt x="0" y="16289"/>
                      <a:pt x="134" y="21600"/>
                      <a:pt x="295" y="21600"/>
                    </a:cubicBezTo>
                    <a:lnTo>
                      <a:pt x="21305" y="21600"/>
                    </a:lnTo>
                    <a:cubicBezTo>
                      <a:pt x="21466" y="21600"/>
                      <a:pt x="21600" y="16289"/>
                      <a:pt x="21600" y="10269"/>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1" name="Freeform 92"/>
              <p:cNvSpPr/>
              <p:nvPr/>
            </p:nvSpPr>
            <p:spPr>
              <a:xfrm>
                <a:off x="439444" y="0"/>
                <a:ext cx="38877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37" name="Group 165"/>
            <p:cNvGrpSpPr/>
            <p:nvPr/>
          </p:nvGrpSpPr>
          <p:grpSpPr>
            <a:xfrm>
              <a:off x="296626" y="4663597"/>
              <a:ext cx="3008945" cy="465689"/>
              <a:chOff x="0" y="0"/>
              <a:chExt cx="3008944" cy="465687"/>
            </a:xfrm>
          </p:grpSpPr>
          <p:sp>
            <p:nvSpPr>
              <p:cNvPr id="233" name="Freeform 185"/>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42"/>
                    </a:lnTo>
                    <a:cubicBezTo>
                      <a:pt x="0" y="20736"/>
                      <a:pt x="134" y="21600"/>
                      <a:pt x="295" y="21600"/>
                    </a:cubicBezTo>
                    <a:lnTo>
                      <a:pt x="21305" y="21600"/>
                    </a:lnTo>
                    <a:cubicBezTo>
                      <a:pt x="21466" y="21600"/>
                      <a:pt x="21600" y="20736"/>
                      <a:pt x="21600" y="19642"/>
                    </a:cubicBezTo>
                    <a:lnTo>
                      <a:pt x="21600" y="1901"/>
                    </a:lnTo>
                    <a:cubicBezTo>
                      <a:pt x="21600" y="806"/>
                      <a:pt x="21466" y="0"/>
                      <a:pt x="21305" y="0"/>
                    </a:cubicBezTo>
                    <a:lnTo>
                      <a:pt x="295" y="0"/>
                    </a:lnTo>
                    <a:cubicBezTo>
                      <a:pt x="134" y="0"/>
                      <a:pt x="0" y="806"/>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4" name="Freeform 94"/>
              <p:cNvSpPr/>
              <p:nvPr/>
            </p:nvSpPr>
            <p:spPr>
              <a:xfrm>
                <a:off x="2114821" y="0"/>
                <a:ext cx="586523"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5" name="Freeform 188"/>
              <p:cNvSpPr/>
              <p:nvPr/>
            </p:nvSpPr>
            <p:spPr>
              <a:xfrm>
                <a:off x="0" y="390005"/>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374"/>
                      <a:pt x="134" y="21600"/>
                      <a:pt x="295" y="21600"/>
                    </a:cubicBezTo>
                    <a:lnTo>
                      <a:pt x="21305" y="21600"/>
                    </a:lnTo>
                    <a:cubicBezTo>
                      <a:pt x="21466" y="21600"/>
                      <a:pt x="21600" y="16374"/>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6" name="Freeform 96"/>
              <p:cNvSpPr/>
              <p:nvPr/>
            </p:nvSpPr>
            <p:spPr>
              <a:xfrm>
                <a:off x="439443" y="0"/>
                <a:ext cx="38877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42" name="Group 166"/>
            <p:cNvGrpSpPr/>
            <p:nvPr/>
          </p:nvGrpSpPr>
          <p:grpSpPr>
            <a:xfrm>
              <a:off x="466907" y="4202183"/>
              <a:ext cx="3008945" cy="465665"/>
              <a:chOff x="0" y="0"/>
              <a:chExt cx="3008944" cy="465663"/>
            </a:xfrm>
          </p:grpSpPr>
          <p:sp>
            <p:nvSpPr>
              <p:cNvPr id="238" name="Freeform 191"/>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34" y="21600"/>
                      <a:pt x="295" y="21600"/>
                    </a:cubicBezTo>
                    <a:lnTo>
                      <a:pt x="21305" y="21600"/>
                    </a:lnTo>
                    <a:cubicBezTo>
                      <a:pt x="21466" y="21600"/>
                      <a:pt x="21600" y="20734"/>
                      <a:pt x="21600" y="19694"/>
                    </a:cubicBezTo>
                    <a:lnTo>
                      <a:pt x="21600" y="1848"/>
                    </a:lnTo>
                    <a:cubicBezTo>
                      <a:pt x="21600" y="809"/>
                      <a:pt x="21466" y="0"/>
                      <a:pt x="21305" y="0"/>
                    </a:cubicBezTo>
                    <a:lnTo>
                      <a:pt x="295" y="0"/>
                    </a:lnTo>
                    <a:cubicBezTo>
                      <a:pt x="134" y="0"/>
                      <a:pt x="0" y="809"/>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39" name="Freeform 98"/>
              <p:cNvSpPr/>
              <p:nvPr/>
            </p:nvSpPr>
            <p:spPr>
              <a:xfrm>
                <a:off x="2114826" y="1"/>
                <a:ext cx="581027"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0" name="Freeform 194"/>
              <p:cNvSpPr/>
              <p:nvPr/>
            </p:nvSpPr>
            <p:spPr>
              <a:xfrm>
                <a:off x="0" y="384512"/>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95" y="21600"/>
                    </a:cubicBezTo>
                    <a:lnTo>
                      <a:pt x="21305"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1" name="Freeform 100"/>
              <p:cNvSpPr/>
              <p:nvPr/>
            </p:nvSpPr>
            <p:spPr>
              <a:xfrm>
                <a:off x="439446"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47" name="Group 167"/>
            <p:cNvGrpSpPr/>
            <p:nvPr/>
          </p:nvGrpSpPr>
          <p:grpSpPr>
            <a:xfrm>
              <a:off x="670152" y="3729781"/>
              <a:ext cx="3008945" cy="465688"/>
              <a:chOff x="0" y="0"/>
              <a:chExt cx="3008944" cy="465687"/>
            </a:xfrm>
          </p:grpSpPr>
          <p:sp>
            <p:nvSpPr>
              <p:cNvPr id="243" name="Freeform 197"/>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3"/>
                    </a:moveTo>
                    <a:lnTo>
                      <a:pt x="0" y="19642"/>
                    </a:lnTo>
                    <a:cubicBezTo>
                      <a:pt x="0" y="20678"/>
                      <a:pt x="125" y="21600"/>
                      <a:pt x="295" y="21600"/>
                    </a:cubicBezTo>
                    <a:lnTo>
                      <a:pt x="21305" y="21600"/>
                    </a:lnTo>
                    <a:cubicBezTo>
                      <a:pt x="21466" y="21600"/>
                      <a:pt x="21600" y="20678"/>
                      <a:pt x="21600" y="19642"/>
                    </a:cubicBezTo>
                    <a:lnTo>
                      <a:pt x="21600" y="1843"/>
                    </a:lnTo>
                    <a:cubicBezTo>
                      <a:pt x="21600" y="806"/>
                      <a:pt x="21466" y="0"/>
                      <a:pt x="21305" y="0"/>
                    </a:cubicBezTo>
                    <a:lnTo>
                      <a:pt x="295" y="0"/>
                    </a:lnTo>
                    <a:cubicBezTo>
                      <a:pt x="125" y="0"/>
                      <a:pt x="0" y="806"/>
                      <a:pt x="0" y="1843"/>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4" name="Freeform 102"/>
              <p:cNvSpPr/>
              <p:nvPr/>
            </p:nvSpPr>
            <p:spPr>
              <a:xfrm>
                <a:off x="2114823" y="0"/>
                <a:ext cx="58651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5" name="Freeform 200"/>
              <p:cNvSpPr/>
              <p:nvPr/>
            </p:nvSpPr>
            <p:spPr>
              <a:xfrm>
                <a:off x="0" y="390005"/>
                <a:ext cx="3008945" cy="75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755"/>
                    </a:lnTo>
                    <a:cubicBezTo>
                      <a:pt x="0" y="16026"/>
                      <a:pt x="125" y="21600"/>
                      <a:pt x="295" y="21600"/>
                    </a:cubicBezTo>
                    <a:lnTo>
                      <a:pt x="21305" y="21600"/>
                    </a:lnTo>
                    <a:cubicBezTo>
                      <a:pt x="21466" y="21600"/>
                      <a:pt x="21600" y="16026"/>
                      <a:pt x="21600" y="975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6" name="Freeform 104"/>
              <p:cNvSpPr/>
              <p:nvPr/>
            </p:nvSpPr>
            <p:spPr>
              <a:xfrm>
                <a:off x="439445" y="0"/>
                <a:ext cx="388769"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52" name="Group 168"/>
            <p:cNvGrpSpPr/>
            <p:nvPr/>
          </p:nvGrpSpPr>
          <p:grpSpPr>
            <a:xfrm>
              <a:off x="54929" y="3262867"/>
              <a:ext cx="3008946" cy="465694"/>
              <a:chOff x="0" y="0"/>
              <a:chExt cx="3008944" cy="465692"/>
            </a:xfrm>
          </p:grpSpPr>
          <p:sp>
            <p:nvSpPr>
              <p:cNvPr id="248" name="Freeform 203"/>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34" y="21600"/>
                      <a:pt x="295" y="21600"/>
                    </a:cubicBezTo>
                    <a:lnTo>
                      <a:pt x="21305" y="21600"/>
                    </a:lnTo>
                    <a:cubicBezTo>
                      <a:pt x="21466" y="21600"/>
                      <a:pt x="21600" y="20736"/>
                      <a:pt x="21600" y="19699"/>
                    </a:cubicBezTo>
                    <a:lnTo>
                      <a:pt x="21600" y="1901"/>
                    </a:lnTo>
                    <a:cubicBezTo>
                      <a:pt x="21600" y="864"/>
                      <a:pt x="21466" y="0"/>
                      <a:pt x="21305" y="0"/>
                    </a:cubicBezTo>
                    <a:lnTo>
                      <a:pt x="295"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49" name="Freeform 106"/>
              <p:cNvSpPr/>
              <p:nvPr/>
            </p:nvSpPr>
            <p:spPr>
              <a:xfrm>
                <a:off x="2114823" y="0"/>
                <a:ext cx="586521"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0" name="Freeform 206"/>
              <p:cNvSpPr/>
              <p:nvPr/>
            </p:nvSpPr>
            <p:spPr>
              <a:xfrm>
                <a:off x="0" y="390011"/>
                <a:ext cx="3008945" cy="75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103"/>
                    </a:lnTo>
                    <a:cubicBezTo>
                      <a:pt x="0" y="16374"/>
                      <a:pt x="134" y="21600"/>
                      <a:pt x="295" y="21600"/>
                    </a:cubicBezTo>
                    <a:lnTo>
                      <a:pt x="21305" y="21600"/>
                    </a:lnTo>
                    <a:cubicBezTo>
                      <a:pt x="21466" y="21600"/>
                      <a:pt x="21600" y="16374"/>
                      <a:pt x="21600" y="10103"/>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1" name="Freeform 108"/>
              <p:cNvSpPr/>
              <p:nvPr/>
            </p:nvSpPr>
            <p:spPr>
              <a:xfrm>
                <a:off x="444937" y="0"/>
                <a:ext cx="383271"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57" name="Group 169"/>
            <p:cNvGrpSpPr/>
            <p:nvPr/>
          </p:nvGrpSpPr>
          <p:grpSpPr>
            <a:xfrm>
              <a:off x="269156" y="2795962"/>
              <a:ext cx="3008946" cy="471162"/>
              <a:chOff x="0" y="0"/>
              <a:chExt cx="3008944" cy="471161"/>
            </a:xfrm>
          </p:grpSpPr>
          <p:sp>
            <p:nvSpPr>
              <p:cNvPr id="253" name="Freeform 209"/>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58"/>
                    </a:moveTo>
                    <a:lnTo>
                      <a:pt x="0" y="19699"/>
                    </a:lnTo>
                    <a:cubicBezTo>
                      <a:pt x="0" y="20794"/>
                      <a:pt x="134" y="21600"/>
                      <a:pt x="295" y="21600"/>
                    </a:cubicBezTo>
                    <a:lnTo>
                      <a:pt x="21305" y="21600"/>
                    </a:lnTo>
                    <a:cubicBezTo>
                      <a:pt x="21466" y="21600"/>
                      <a:pt x="21600" y="20794"/>
                      <a:pt x="21600" y="19699"/>
                    </a:cubicBezTo>
                    <a:lnTo>
                      <a:pt x="21600" y="1958"/>
                    </a:lnTo>
                    <a:cubicBezTo>
                      <a:pt x="21600" y="864"/>
                      <a:pt x="21466" y="0"/>
                      <a:pt x="21305" y="0"/>
                    </a:cubicBezTo>
                    <a:lnTo>
                      <a:pt x="295" y="0"/>
                    </a:lnTo>
                    <a:cubicBezTo>
                      <a:pt x="134" y="0"/>
                      <a:pt x="0" y="864"/>
                      <a:pt x="0" y="195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4" name="Freeform 110"/>
              <p:cNvSpPr/>
              <p:nvPr/>
            </p:nvSpPr>
            <p:spPr>
              <a:xfrm>
                <a:off x="2114824" y="0"/>
                <a:ext cx="586521"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5" name="Freeform 212"/>
              <p:cNvSpPr/>
              <p:nvPr/>
            </p:nvSpPr>
            <p:spPr>
              <a:xfrm>
                <a:off x="0" y="395500"/>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34" y="21600"/>
                      <a:pt x="295" y="21600"/>
                    </a:cubicBezTo>
                    <a:lnTo>
                      <a:pt x="21305" y="21600"/>
                    </a:lnTo>
                    <a:cubicBezTo>
                      <a:pt x="21466"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6" name="Freeform 112"/>
              <p:cNvSpPr/>
              <p:nvPr/>
            </p:nvSpPr>
            <p:spPr>
              <a:xfrm>
                <a:off x="439448" y="0"/>
                <a:ext cx="388771"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6" y="0"/>
                    </a:lnTo>
                    <a:lnTo>
                      <a:pt x="7866"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62" name="Group 170"/>
            <p:cNvGrpSpPr/>
            <p:nvPr/>
          </p:nvGrpSpPr>
          <p:grpSpPr>
            <a:xfrm>
              <a:off x="466907" y="2334547"/>
              <a:ext cx="3008945" cy="465668"/>
              <a:chOff x="0" y="0"/>
              <a:chExt cx="3008944" cy="465667"/>
            </a:xfrm>
          </p:grpSpPr>
          <p:sp>
            <p:nvSpPr>
              <p:cNvPr id="258" name="Freeform 215"/>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6"/>
                    </a:moveTo>
                    <a:lnTo>
                      <a:pt x="0" y="19694"/>
                    </a:lnTo>
                    <a:cubicBezTo>
                      <a:pt x="0" y="20791"/>
                      <a:pt x="134" y="21600"/>
                      <a:pt x="295" y="21600"/>
                    </a:cubicBezTo>
                    <a:lnTo>
                      <a:pt x="21305" y="21600"/>
                    </a:lnTo>
                    <a:cubicBezTo>
                      <a:pt x="21466" y="21600"/>
                      <a:pt x="21600" y="20791"/>
                      <a:pt x="21600" y="19694"/>
                    </a:cubicBezTo>
                    <a:lnTo>
                      <a:pt x="21600" y="1906"/>
                    </a:lnTo>
                    <a:cubicBezTo>
                      <a:pt x="21600" y="866"/>
                      <a:pt x="21466" y="0"/>
                      <a:pt x="21305" y="0"/>
                    </a:cubicBezTo>
                    <a:lnTo>
                      <a:pt x="295" y="0"/>
                    </a:lnTo>
                    <a:cubicBezTo>
                      <a:pt x="134" y="0"/>
                      <a:pt x="0" y="866"/>
                      <a:pt x="0" y="1906"/>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59" name="Freeform 114"/>
              <p:cNvSpPr/>
              <p:nvPr/>
            </p:nvSpPr>
            <p:spPr>
              <a:xfrm>
                <a:off x="2114826" y="1"/>
                <a:ext cx="581027"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0" name="Freeform 218"/>
              <p:cNvSpPr/>
              <p:nvPr/>
            </p:nvSpPr>
            <p:spPr>
              <a:xfrm>
                <a:off x="0" y="390005"/>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34" y="21600"/>
                      <a:pt x="295" y="21600"/>
                    </a:cubicBezTo>
                    <a:lnTo>
                      <a:pt x="21305" y="21600"/>
                    </a:lnTo>
                    <a:cubicBezTo>
                      <a:pt x="21466"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1" name="Freeform 116"/>
              <p:cNvSpPr/>
              <p:nvPr/>
            </p:nvSpPr>
            <p:spPr>
              <a:xfrm>
                <a:off x="439446"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67" name="Group 171"/>
            <p:cNvGrpSpPr/>
            <p:nvPr/>
          </p:nvGrpSpPr>
          <p:grpSpPr>
            <a:xfrm>
              <a:off x="208735" y="1867634"/>
              <a:ext cx="3008946" cy="465673"/>
              <a:chOff x="0" y="0"/>
              <a:chExt cx="3008944" cy="465672"/>
            </a:xfrm>
          </p:grpSpPr>
          <p:sp>
            <p:nvSpPr>
              <p:cNvPr id="263" name="Freeform 221"/>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34" y="21600"/>
                      <a:pt x="286" y="21600"/>
                    </a:cubicBezTo>
                    <a:lnTo>
                      <a:pt x="21305" y="21600"/>
                    </a:lnTo>
                    <a:cubicBezTo>
                      <a:pt x="21466" y="21600"/>
                      <a:pt x="21600" y="20736"/>
                      <a:pt x="21600" y="19699"/>
                    </a:cubicBezTo>
                    <a:lnTo>
                      <a:pt x="21600" y="1901"/>
                    </a:lnTo>
                    <a:cubicBezTo>
                      <a:pt x="21600" y="864"/>
                      <a:pt x="21466" y="0"/>
                      <a:pt x="21305" y="0"/>
                    </a:cubicBezTo>
                    <a:lnTo>
                      <a:pt x="286"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4" name="Freeform 118"/>
              <p:cNvSpPr/>
              <p:nvPr/>
            </p:nvSpPr>
            <p:spPr>
              <a:xfrm>
                <a:off x="2120317" y="0"/>
                <a:ext cx="581023"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5" name="Freeform 224"/>
              <p:cNvSpPr/>
              <p:nvPr/>
            </p:nvSpPr>
            <p:spPr>
              <a:xfrm>
                <a:off x="0" y="390011"/>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289"/>
                      <a:pt x="134" y="21600"/>
                      <a:pt x="286" y="21600"/>
                    </a:cubicBezTo>
                    <a:lnTo>
                      <a:pt x="21305" y="21600"/>
                    </a:lnTo>
                    <a:cubicBezTo>
                      <a:pt x="21466" y="21600"/>
                      <a:pt x="21600" y="16289"/>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6" name="Freeform 120"/>
              <p:cNvSpPr/>
              <p:nvPr/>
            </p:nvSpPr>
            <p:spPr>
              <a:xfrm>
                <a:off x="444935" y="0"/>
                <a:ext cx="383273"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72" name="Group 172"/>
            <p:cNvGrpSpPr/>
            <p:nvPr/>
          </p:nvGrpSpPr>
          <p:grpSpPr>
            <a:xfrm>
              <a:off x="527332" y="1400730"/>
              <a:ext cx="3008945" cy="465666"/>
              <a:chOff x="0" y="0"/>
              <a:chExt cx="3008944" cy="465665"/>
            </a:xfrm>
          </p:grpSpPr>
          <p:sp>
            <p:nvSpPr>
              <p:cNvPr id="268" name="Freeform 227"/>
              <p:cNvSpPr/>
              <p:nvPr/>
            </p:nvSpPr>
            <p:spPr>
              <a:xfrm>
                <a:off x="0" y="0"/>
                <a:ext cx="3008945"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694"/>
                    </a:lnTo>
                    <a:cubicBezTo>
                      <a:pt x="0" y="20734"/>
                      <a:pt x="134" y="21600"/>
                      <a:pt x="295" y="21600"/>
                    </a:cubicBezTo>
                    <a:lnTo>
                      <a:pt x="21305" y="21600"/>
                    </a:lnTo>
                    <a:cubicBezTo>
                      <a:pt x="21466" y="21600"/>
                      <a:pt x="21600" y="20734"/>
                      <a:pt x="21600" y="19694"/>
                    </a:cubicBezTo>
                    <a:lnTo>
                      <a:pt x="21600" y="1848"/>
                    </a:lnTo>
                    <a:cubicBezTo>
                      <a:pt x="21600" y="866"/>
                      <a:pt x="21466" y="0"/>
                      <a:pt x="21305" y="0"/>
                    </a:cubicBezTo>
                    <a:lnTo>
                      <a:pt x="295" y="0"/>
                    </a:lnTo>
                    <a:cubicBezTo>
                      <a:pt x="134" y="0"/>
                      <a:pt x="0" y="866"/>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69" name="Freeform 122"/>
              <p:cNvSpPr/>
              <p:nvPr/>
            </p:nvSpPr>
            <p:spPr>
              <a:xfrm>
                <a:off x="2120317" y="1"/>
                <a:ext cx="581027"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0" name="Freeform 230"/>
              <p:cNvSpPr/>
              <p:nvPr/>
            </p:nvSpPr>
            <p:spPr>
              <a:xfrm>
                <a:off x="0" y="390003"/>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289"/>
                      <a:pt x="134" y="21600"/>
                      <a:pt x="295" y="21600"/>
                    </a:cubicBezTo>
                    <a:lnTo>
                      <a:pt x="21305" y="21600"/>
                    </a:lnTo>
                    <a:cubicBezTo>
                      <a:pt x="21466" y="21600"/>
                      <a:pt x="21600" y="16289"/>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1" name="Freeform 124"/>
              <p:cNvSpPr/>
              <p:nvPr/>
            </p:nvSpPr>
            <p:spPr>
              <a:xfrm>
                <a:off x="444937" y="1"/>
                <a:ext cx="383271" cy="46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77" name="Group 173"/>
            <p:cNvGrpSpPr/>
            <p:nvPr/>
          </p:nvGrpSpPr>
          <p:grpSpPr>
            <a:xfrm>
              <a:off x="302116" y="933817"/>
              <a:ext cx="3008945" cy="465673"/>
              <a:chOff x="0" y="0"/>
              <a:chExt cx="3008944" cy="465672"/>
            </a:xfrm>
          </p:grpSpPr>
          <p:sp>
            <p:nvSpPr>
              <p:cNvPr id="273" name="Freeform 233"/>
              <p:cNvSpPr/>
              <p:nvPr/>
            </p:nvSpPr>
            <p:spPr>
              <a:xfrm>
                <a:off x="0" y="0"/>
                <a:ext cx="3008945"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36"/>
                      <a:pt x="134" y="21600"/>
                      <a:pt x="295" y="21600"/>
                    </a:cubicBezTo>
                    <a:lnTo>
                      <a:pt x="21305" y="21600"/>
                    </a:lnTo>
                    <a:cubicBezTo>
                      <a:pt x="21466" y="21600"/>
                      <a:pt x="21600" y="20736"/>
                      <a:pt x="21600" y="19699"/>
                    </a:cubicBezTo>
                    <a:lnTo>
                      <a:pt x="21600" y="1901"/>
                    </a:lnTo>
                    <a:cubicBezTo>
                      <a:pt x="21600" y="864"/>
                      <a:pt x="21466" y="0"/>
                      <a:pt x="21305" y="0"/>
                    </a:cubicBezTo>
                    <a:lnTo>
                      <a:pt x="295"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4" name="Freeform 126"/>
              <p:cNvSpPr/>
              <p:nvPr/>
            </p:nvSpPr>
            <p:spPr>
              <a:xfrm>
                <a:off x="2120317" y="0"/>
                <a:ext cx="581027"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10" y="0"/>
                    </a:moveTo>
                    <a:lnTo>
                      <a:pt x="21600" y="0"/>
                    </a:lnTo>
                    <a:lnTo>
                      <a:pt x="21600" y="21600"/>
                    </a:lnTo>
                    <a:lnTo>
                      <a:pt x="10210" y="21600"/>
                    </a:lnTo>
                    <a:close/>
                    <a:moveTo>
                      <a:pt x="0" y="0"/>
                    </a:moveTo>
                    <a:lnTo>
                      <a:pt x="9551" y="0"/>
                    </a:lnTo>
                    <a:lnTo>
                      <a:pt x="9551"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5" name="Freeform 236"/>
              <p:cNvSpPr/>
              <p:nvPr/>
            </p:nvSpPr>
            <p:spPr>
              <a:xfrm>
                <a:off x="0" y="390011"/>
                <a:ext cx="3008945" cy="75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289"/>
                      <a:pt x="134" y="21600"/>
                      <a:pt x="295" y="21600"/>
                    </a:cubicBezTo>
                    <a:lnTo>
                      <a:pt x="21305" y="21600"/>
                    </a:lnTo>
                    <a:cubicBezTo>
                      <a:pt x="21466" y="21600"/>
                      <a:pt x="21600" y="16289"/>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6" name="Freeform 128"/>
              <p:cNvSpPr/>
              <p:nvPr/>
            </p:nvSpPr>
            <p:spPr>
              <a:xfrm>
                <a:off x="444941" y="0"/>
                <a:ext cx="383277" cy="46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82" name="Group 174"/>
            <p:cNvGrpSpPr/>
            <p:nvPr/>
          </p:nvGrpSpPr>
          <p:grpSpPr>
            <a:xfrm>
              <a:off x="0" y="466911"/>
              <a:ext cx="3008945" cy="465668"/>
              <a:chOff x="0" y="0"/>
              <a:chExt cx="3008944" cy="465667"/>
            </a:xfrm>
          </p:grpSpPr>
          <p:sp>
            <p:nvSpPr>
              <p:cNvPr id="278" name="Freeform 239"/>
              <p:cNvSpPr/>
              <p:nvPr/>
            </p:nvSpPr>
            <p:spPr>
              <a:xfrm>
                <a:off x="0" y="0"/>
                <a:ext cx="3008945"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01"/>
                    </a:moveTo>
                    <a:lnTo>
                      <a:pt x="0" y="19699"/>
                    </a:lnTo>
                    <a:cubicBezTo>
                      <a:pt x="0" y="20794"/>
                      <a:pt x="134" y="21600"/>
                      <a:pt x="295" y="21600"/>
                    </a:cubicBezTo>
                    <a:lnTo>
                      <a:pt x="21305" y="21600"/>
                    </a:lnTo>
                    <a:cubicBezTo>
                      <a:pt x="21466" y="21600"/>
                      <a:pt x="21600" y="20794"/>
                      <a:pt x="21600" y="19699"/>
                    </a:cubicBezTo>
                    <a:lnTo>
                      <a:pt x="21600" y="1901"/>
                    </a:lnTo>
                    <a:cubicBezTo>
                      <a:pt x="21600" y="864"/>
                      <a:pt x="21466" y="0"/>
                      <a:pt x="21305" y="0"/>
                    </a:cubicBezTo>
                    <a:lnTo>
                      <a:pt x="295" y="0"/>
                    </a:lnTo>
                    <a:cubicBezTo>
                      <a:pt x="134" y="0"/>
                      <a:pt x="0" y="864"/>
                      <a:pt x="0" y="1901"/>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79" name="Freeform 130"/>
              <p:cNvSpPr/>
              <p:nvPr/>
            </p:nvSpPr>
            <p:spPr>
              <a:xfrm>
                <a:off x="2114823" y="0"/>
                <a:ext cx="586521"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80" name="Freeform 242"/>
              <p:cNvSpPr/>
              <p:nvPr/>
            </p:nvSpPr>
            <p:spPr>
              <a:xfrm>
                <a:off x="0" y="390005"/>
                <a:ext cx="3008945" cy="756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915"/>
                    </a:lnTo>
                    <a:cubicBezTo>
                      <a:pt x="0" y="16643"/>
                      <a:pt x="134" y="21600"/>
                      <a:pt x="295" y="21600"/>
                    </a:cubicBezTo>
                    <a:lnTo>
                      <a:pt x="21305" y="21600"/>
                    </a:lnTo>
                    <a:cubicBezTo>
                      <a:pt x="21466" y="21600"/>
                      <a:pt x="21600" y="16643"/>
                      <a:pt x="21600" y="9915"/>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81" name="Freeform 132"/>
              <p:cNvSpPr/>
              <p:nvPr/>
            </p:nvSpPr>
            <p:spPr>
              <a:xfrm>
                <a:off x="439445" y="0"/>
                <a:ext cx="388769"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61" y="0"/>
                    </a:moveTo>
                    <a:lnTo>
                      <a:pt x="21600" y="0"/>
                    </a:lnTo>
                    <a:lnTo>
                      <a:pt x="21600" y="21600"/>
                    </a:lnTo>
                    <a:lnTo>
                      <a:pt x="9461" y="21600"/>
                    </a:lnTo>
                    <a:close/>
                    <a:moveTo>
                      <a:pt x="0" y="0"/>
                    </a:moveTo>
                    <a:lnTo>
                      <a:pt x="7867" y="0"/>
                    </a:lnTo>
                    <a:lnTo>
                      <a:pt x="7867"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nvGrpSpPr>
            <p:cNvPr id="287" name="Group 175"/>
            <p:cNvGrpSpPr/>
            <p:nvPr/>
          </p:nvGrpSpPr>
          <p:grpSpPr>
            <a:xfrm>
              <a:off x="774518" y="0"/>
              <a:ext cx="3008945" cy="465667"/>
              <a:chOff x="0" y="0"/>
              <a:chExt cx="3008944" cy="465666"/>
            </a:xfrm>
          </p:grpSpPr>
          <p:sp>
            <p:nvSpPr>
              <p:cNvPr id="283" name="Freeform 245"/>
              <p:cNvSpPr/>
              <p:nvPr/>
            </p:nvSpPr>
            <p:spPr>
              <a:xfrm>
                <a:off x="0" y="0"/>
                <a:ext cx="3008945" cy="465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48"/>
                    </a:moveTo>
                    <a:lnTo>
                      <a:pt x="0" y="19752"/>
                    </a:lnTo>
                    <a:cubicBezTo>
                      <a:pt x="0" y="20734"/>
                      <a:pt x="125" y="21600"/>
                      <a:pt x="295" y="21600"/>
                    </a:cubicBezTo>
                    <a:lnTo>
                      <a:pt x="21305" y="21600"/>
                    </a:lnTo>
                    <a:cubicBezTo>
                      <a:pt x="21466" y="21600"/>
                      <a:pt x="21600" y="20734"/>
                      <a:pt x="21600" y="19752"/>
                    </a:cubicBezTo>
                    <a:lnTo>
                      <a:pt x="21600" y="1848"/>
                    </a:lnTo>
                    <a:cubicBezTo>
                      <a:pt x="21600" y="866"/>
                      <a:pt x="21466" y="0"/>
                      <a:pt x="21305" y="0"/>
                    </a:cubicBezTo>
                    <a:lnTo>
                      <a:pt x="295" y="0"/>
                    </a:lnTo>
                    <a:cubicBezTo>
                      <a:pt x="125" y="0"/>
                      <a:pt x="0" y="866"/>
                      <a:pt x="0" y="1848"/>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84" name="Freeform 134"/>
              <p:cNvSpPr/>
              <p:nvPr/>
            </p:nvSpPr>
            <p:spPr>
              <a:xfrm>
                <a:off x="2114824" y="0"/>
                <a:ext cx="586520"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7" y="0"/>
                    </a:moveTo>
                    <a:lnTo>
                      <a:pt x="21600" y="0"/>
                    </a:lnTo>
                    <a:lnTo>
                      <a:pt x="21600" y="21600"/>
                    </a:lnTo>
                    <a:lnTo>
                      <a:pt x="10317" y="21600"/>
                    </a:lnTo>
                    <a:close/>
                    <a:moveTo>
                      <a:pt x="0" y="0"/>
                    </a:moveTo>
                    <a:lnTo>
                      <a:pt x="9462" y="0"/>
                    </a:lnTo>
                    <a:lnTo>
                      <a:pt x="9462" y="21600"/>
                    </a:lnTo>
                    <a:lnTo>
                      <a:pt x="0" y="21600"/>
                    </a:lnTo>
                    <a:close/>
                  </a:path>
                </a:pathLst>
              </a:custGeom>
              <a:solidFill>
                <a:srgbClr val="EB4134">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85" name="Freeform 248"/>
              <p:cNvSpPr/>
              <p:nvPr/>
            </p:nvSpPr>
            <p:spPr>
              <a:xfrm>
                <a:off x="0" y="390009"/>
                <a:ext cx="3008945" cy="75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080"/>
                    </a:lnTo>
                    <a:cubicBezTo>
                      <a:pt x="0" y="16200"/>
                      <a:pt x="125" y="21600"/>
                      <a:pt x="295" y="21600"/>
                    </a:cubicBezTo>
                    <a:lnTo>
                      <a:pt x="21305" y="21600"/>
                    </a:lnTo>
                    <a:cubicBezTo>
                      <a:pt x="21466" y="21600"/>
                      <a:pt x="21600" y="16200"/>
                      <a:pt x="21600" y="10080"/>
                    </a:cubicBezTo>
                    <a:lnTo>
                      <a:pt x="21600" y="0"/>
                    </a:lnTo>
                    <a:lnTo>
                      <a:pt x="0" y="0"/>
                    </a:lnTo>
                  </a:path>
                </a:pathLst>
              </a:custGeom>
              <a:solidFill>
                <a:srgbClr val="EB4134">
                  <a:alpha val="1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86" name="Freeform 136"/>
              <p:cNvSpPr/>
              <p:nvPr/>
            </p:nvSpPr>
            <p:spPr>
              <a:xfrm>
                <a:off x="444941" y="0"/>
                <a:ext cx="383271" cy="465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87" y="0"/>
                    </a:moveTo>
                    <a:lnTo>
                      <a:pt x="21600" y="0"/>
                    </a:lnTo>
                    <a:lnTo>
                      <a:pt x="21600" y="21600"/>
                    </a:lnTo>
                    <a:lnTo>
                      <a:pt x="9287" y="21600"/>
                    </a:lnTo>
                    <a:close/>
                    <a:moveTo>
                      <a:pt x="0" y="0"/>
                    </a:moveTo>
                    <a:lnTo>
                      <a:pt x="7979" y="0"/>
                    </a:lnTo>
                    <a:lnTo>
                      <a:pt x="7979" y="21600"/>
                    </a:lnTo>
                    <a:lnTo>
                      <a:pt x="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grpSp>
      <p:grpSp>
        <p:nvGrpSpPr>
          <p:cNvPr id="293" name="Group 176"/>
          <p:cNvGrpSpPr/>
          <p:nvPr/>
        </p:nvGrpSpPr>
        <p:grpSpPr>
          <a:xfrm>
            <a:off x="1589847" y="8151845"/>
            <a:ext cx="4107834" cy="4806714"/>
            <a:chOff x="0" y="0"/>
            <a:chExt cx="4107832" cy="4806713"/>
          </a:xfrm>
        </p:grpSpPr>
        <p:sp>
          <p:nvSpPr>
            <p:cNvPr id="289" name="Freeform 479"/>
            <p:cNvSpPr/>
            <p:nvPr/>
          </p:nvSpPr>
          <p:spPr>
            <a:xfrm>
              <a:off x="0" y="0"/>
              <a:ext cx="4107833" cy="4806714"/>
            </a:xfrm>
            <a:custGeom>
              <a:avLst/>
              <a:gdLst/>
              <a:ahLst/>
              <a:cxnLst>
                <a:cxn ang="0">
                  <a:pos x="wd2" y="hd2"/>
                </a:cxn>
                <a:cxn ang="5400000">
                  <a:pos x="wd2" y="hd2"/>
                </a:cxn>
                <a:cxn ang="10800000">
                  <a:pos x="wd2" y="hd2"/>
                </a:cxn>
                <a:cxn ang="16200000">
                  <a:pos x="wd2" y="hd2"/>
                </a:cxn>
              </a:cxnLst>
              <a:rect l="0" t="0" r="r" b="b"/>
              <a:pathLst>
                <a:path w="18986" h="20776" fill="norm" stroke="1" extrusionOk="0">
                  <a:moveTo>
                    <a:pt x="13116" y="5462"/>
                  </a:moveTo>
                  <a:cubicBezTo>
                    <a:pt x="12937" y="5274"/>
                    <a:pt x="12770" y="5107"/>
                    <a:pt x="12621" y="4967"/>
                  </a:cubicBezTo>
                  <a:cubicBezTo>
                    <a:pt x="12626" y="4962"/>
                    <a:pt x="12719" y="4768"/>
                    <a:pt x="12863" y="4472"/>
                  </a:cubicBezTo>
                  <a:cubicBezTo>
                    <a:pt x="13197" y="3783"/>
                    <a:pt x="13813" y="2540"/>
                    <a:pt x="14268" y="1819"/>
                  </a:cubicBezTo>
                  <a:cubicBezTo>
                    <a:pt x="14919" y="775"/>
                    <a:pt x="15097" y="393"/>
                    <a:pt x="14326" y="65"/>
                  </a:cubicBezTo>
                  <a:cubicBezTo>
                    <a:pt x="13548" y="-274"/>
                    <a:pt x="12840" y="813"/>
                    <a:pt x="11359" y="1034"/>
                  </a:cubicBezTo>
                  <a:cubicBezTo>
                    <a:pt x="9879" y="1249"/>
                    <a:pt x="8859" y="-113"/>
                    <a:pt x="7909" y="259"/>
                  </a:cubicBezTo>
                  <a:cubicBezTo>
                    <a:pt x="6953" y="625"/>
                    <a:pt x="5052" y="296"/>
                    <a:pt x="4113" y="92"/>
                  </a:cubicBezTo>
                  <a:cubicBezTo>
                    <a:pt x="3180" y="-113"/>
                    <a:pt x="3779" y="829"/>
                    <a:pt x="3779" y="829"/>
                  </a:cubicBezTo>
                  <a:lnTo>
                    <a:pt x="6049" y="4472"/>
                  </a:lnTo>
                  <a:lnTo>
                    <a:pt x="6354" y="4967"/>
                  </a:lnTo>
                  <a:lnTo>
                    <a:pt x="6360" y="4967"/>
                  </a:lnTo>
                  <a:cubicBezTo>
                    <a:pt x="6210" y="5107"/>
                    <a:pt x="6049" y="5274"/>
                    <a:pt x="5864" y="5462"/>
                  </a:cubicBezTo>
                  <a:cubicBezTo>
                    <a:pt x="3572" y="7792"/>
                    <a:pt x="-1307" y="13297"/>
                    <a:pt x="329" y="16515"/>
                  </a:cubicBezTo>
                  <a:cubicBezTo>
                    <a:pt x="1740" y="19287"/>
                    <a:pt x="5104" y="20271"/>
                    <a:pt x="7206" y="20621"/>
                  </a:cubicBezTo>
                  <a:cubicBezTo>
                    <a:pt x="8381" y="20804"/>
                    <a:pt x="13179" y="21326"/>
                    <a:pt x="17177" y="18366"/>
                  </a:cubicBezTo>
                  <a:cubicBezTo>
                    <a:pt x="17764" y="17866"/>
                    <a:pt x="18277" y="17252"/>
                    <a:pt x="18657" y="16515"/>
                  </a:cubicBezTo>
                  <a:cubicBezTo>
                    <a:pt x="20293" y="13297"/>
                    <a:pt x="15414" y="7792"/>
                    <a:pt x="13116" y="5462"/>
                  </a:cubicBezTo>
                </a:path>
              </a:pathLst>
            </a:custGeom>
            <a:solidFill>
              <a:srgbClr val="3480ED"/>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90" name="Freeform 480"/>
            <p:cNvSpPr/>
            <p:nvPr/>
          </p:nvSpPr>
          <p:spPr>
            <a:xfrm>
              <a:off x="1266292" y="1035208"/>
              <a:ext cx="1569764" cy="229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cubicBezTo>
                    <a:pt x="21068" y="17491"/>
                    <a:pt x="20571" y="13852"/>
                    <a:pt x="20125" y="10800"/>
                  </a:cubicBezTo>
                  <a:cubicBezTo>
                    <a:pt x="20142" y="10683"/>
                    <a:pt x="20416" y="6457"/>
                    <a:pt x="20845" y="0"/>
                  </a:cubicBezTo>
                  <a:lnTo>
                    <a:pt x="549" y="0"/>
                  </a:lnTo>
                  <a:lnTo>
                    <a:pt x="1475" y="10800"/>
                  </a:lnTo>
                  <a:cubicBezTo>
                    <a:pt x="1029" y="13852"/>
                    <a:pt x="549" y="17491"/>
                    <a:pt x="0" y="21600"/>
                  </a:cubicBezTo>
                </a:path>
              </a:pathLst>
            </a:custGeom>
            <a:solidFill>
              <a:srgbClr val="FBBE03"/>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91" name="Freeform 481"/>
            <p:cNvSpPr/>
            <p:nvPr/>
          </p:nvSpPr>
          <p:spPr>
            <a:xfrm>
              <a:off x="1496998" y="1996492"/>
              <a:ext cx="1102857" cy="1904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22" y="14909"/>
                  </a:moveTo>
                  <a:cubicBezTo>
                    <a:pt x="15822" y="14273"/>
                    <a:pt x="15481" y="13749"/>
                    <a:pt x="14823" y="13367"/>
                  </a:cubicBezTo>
                  <a:cubicBezTo>
                    <a:pt x="14140" y="13000"/>
                    <a:pt x="13262" y="12674"/>
                    <a:pt x="12190" y="12406"/>
                  </a:cubicBezTo>
                  <a:lnTo>
                    <a:pt x="12190" y="17073"/>
                  </a:lnTo>
                  <a:cubicBezTo>
                    <a:pt x="13335" y="16989"/>
                    <a:pt x="14213" y="16748"/>
                    <a:pt x="14871" y="16366"/>
                  </a:cubicBezTo>
                  <a:cubicBezTo>
                    <a:pt x="15505" y="15984"/>
                    <a:pt x="15822" y="15503"/>
                    <a:pt x="15822" y="14909"/>
                  </a:cubicBezTo>
                  <a:close/>
                  <a:moveTo>
                    <a:pt x="6387" y="6662"/>
                  </a:moveTo>
                  <a:cubicBezTo>
                    <a:pt x="6387" y="7186"/>
                    <a:pt x="6656" y="7610"/>
                    <a:pt x="7192" y="7921"/>
                  </a:cubicBezTo>
                  <a:cubicBezTo>
                    <a:pt x="7728" y="8247"/>
                    <a:pt x="8460" y="8530"/>
                    <a:pt x="9337" y="8742"/>
                  </a:cubicBezTo>
                  <a:lnTo>
                    <a:pt x="9337" y="4668"/>
                  </a:lnTo>
                  <a:cubicBezTo>
                    <a:pt x="8484" y="4767"/>
                    <a:pt x="7777" y="4993"/>
                    <a:pt x="7216" y="5333"/>
                  </a:cubicBezTo>
                  <a:cubicBezTo>
                    <a:pt x="6656" y="5672"/>
                    <a:pt x="6387" y="6111"/>
                    <a:pt x="6387" y="6662"/>
                  </a:cubicBezTo>
                  <a:close/>
                  <a:moveTo>
                    <a:pt x="9362" y="21600"/>
                  </a:moveTo>
                  <a:lnTo>
                    <a:pt x="9362" y="19705"/>
                  </a:lnTo>
                  <a:cubicBezTo>
                    <a:pt x="6631" y="19521"/>
                    <a:pt x="4388" y="18969"/>
                    <a:pt x="2657" y="18035"/>
                  </a:cubicBezTo>
                  <a:cubicBezTo>
                    <a:pt x="926" y="17102"/>
                    <a:pt x="49" y="15857"/>
                    <a:pt x="0" y="14273"/>
                  </a:cubicBezTo>
                  <a:lnTo>
                    <a:pt x="5705" y="14273"/>
                  </a:lnTo>
                  <a:cubicBezTo>
                    <a:pt x="5778" y="14938"/>
                    <a:pt x="6119" y="15503"/>
                    <a:pt x="6753" y="15998"/>
                  </a:cubicBezTo>
                  <a:cubicBezTo>
                    <a:pt x="7387" y="16494"/>
                    <a:pt x="8265" y="16833"/>
                    <a:pt x="9362" y="17003"/>
                  </a:cubicBezTo>
                  <a:lnTo>
                    <a:pt x="9337" y="11811"/>
                  </a:lnTo>
                  <a:cubicBezTo>
                    <a:pt x="9093" y="11783"/>
                    <a:pt x="8850" y="11727"/>
                    <a:pt x="8581" y="11670"/>
                  </a:cubicBezTo>
                  <a:cubicBezTo>
                    <a:pt x="8313" y="11628"/>
                    <a:pt x="8021" y="11571"/>
                    <a:pt x="7753" y="11528"/>
                  </a:cubicBezTo>
                  <a:cubicBezTo>
                    <a:pt x="5461" y="11062"/>
                    <a:pt x="3706" y="10482"/>
                    <a:pt x="2511" y="9760"/>
                  </a:cubicBezTo>
                  <a:cubicBezTo>
                    <a:pt x="1316" y="9039"/>
                    <a:pt x="707" y="8077"/>
                    <a:pt x="707" y="6875"/>
                  </a:cubicBezTo>
                  <a:cubicBezTo>
                    <a:pt x="683" y="5474"/>
                    <a:pt x="1463" y="4328"/>
                    <a:pt x="3096" y="3480"/>
                  </a:cubicBezTo>
                  <a:cubicBezTo>
                    <a:pt x="4705" y="2617"/>
                    <a:pt x="6777" y="2122"/>
                    <a:pt x="9337" y="1994"/>
                  </a:cubicBezTo>
                  <a:lnTo>
                    <a:pt x="9337" y="0"/>
                  </a:lnTo>
                  <a:lnTo>
                    <a:pt x="12190" y="0"/>
                  </a:lnTo>
                  <a:lnTo>
                    <a:pt x="12190" y="2023"/>
                  </a:lnTo>
                  <a:cubicBezTo>
                    <a:pt x="14725" y="2164"/>
                    <a:pt x="16773" y="2673"/>
                    <a:pt x="18358" y="3550"/>
                  </a:cubicBezTo>
                  <a:cubicBezTo>
                    <a:pt x="19918" y="4428"/>
                    <a:pt x="20747" y="5559"/>
                    <a:pt x="20820" y="6931"/>
                  </a:cubicBezTo>
                  <a:lnTo>
                    <a:pt x="15018" y="6931"/>
                  </a:lnTo>
                  <a:cubicBezTo>
                    <a:pt x="14993" y="6450"/>
                    <a:pt x="14749" y="6012"/>
                    <a:pt x="14237" y="5616"/>
                  </a:cubicBezTo>
                  <a:cubicBezTo>
                    <a:pt x="13750" y="5220"/>
                    <a:pt x="13067" y="4937"/>
                    <a:pt x="12190" y="4767"/>
                  </a:cubicBezTo>
                  <a:lnTo>
                    <a:pt x="12190" y="9336"/>
                  </a:lnTo>
                  <a:cubicBezTo>
                    <a:pt x="12409" y="9393"/>
                    <a:pt x="12653" y="9435"/>
                    <a:pt x="12872" y="9477"/>
                  </a:cubicBezTo>
                  <a:cubicBezTo>
                    <a:pt x="13092" y="9520"/>
                    <a:pt x="13335" y="9562"/>
                    <a:pt x="13555" y="9619"/>
                  </a:cubicBezTo>
                  <a:cubicBezTo>
                    <a:pt x="15018" y="9902"/>
                    <a:pt x="16358" y="10241"/>
                    <a:pt x="17577" y="10637"/>
                  </a:cubicBezTo>
                  <a:cubicBezTo>
                    <a:pt x="18796" y="11033"/>
                    <a:pt x="19747" y="11557"/>
                    <a:pt x="20503" y="12193"/>
                  </a:cubicBezTo>
                  <a:cubicBezTo>
                    <a:pt x="21234" y="12844"/>
                    <a:pt x="21600" y="13679"/>
                    <a:pt x="21600" y="14697"/>
                  </a:cubicBezTo>
                  <a:cubicBezTo>
                    <a:pt x="21600" y="15546"/>
                    <a:pt x="21234" y="16338"/>
                    <a:pt x="20503" y="17073"/>
                  </a:cubicBezTo>
                  <a:cubicBezTo>
                    <a:pt x="19796" y="17823"/>
                    <a:pt x="18748" y="18431"/>
                    <a:pt x="17334" y="18912"/>
                  </a:cubicBezTo>
                  <a:cubicBezTo>
                    <a:pt x="15944" y="19393"/>
                    <a:pt x="14213" y="19676"/>
                    <a:pt x="12190" y="19733"/>
                  </a:cubicBezTo>
                  <a:lnTo>
                    <a:pt x="12190" y="21600"/>
                  </a:lnTo>
                  <a:lnTo>
                    <a:pt x="9362" y="21600"/>
                  </a:lnTo>
                  <a:close/>
                </a:path>
              </a:pathLst>
            </a:custGeom>
            <a:solidFill>
              <a:srgbClr val="FFFFFF"/>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292" name="Freeform 482"/>
            <p:cNvSpPr/>
            <p:nvPr/>
          </p:nvSpPr>
          <p:spPr>
            <a:xfrm>
              <a:off x="1304739" y="1035207"/>
              <a:ext cx="1470893" cy="114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20833" y="21600"/>
                  </a:lnTo>
                  <a:cubicBezTo>
                    <a:pt x="20851" y="21365"/>
                    <a:pt x="21144" y="12913"/>
                    <a:pt x="21600" y="0"/>
                  </a:cubicBezTo>
                  <a:lnTo>
                    <a:pt x="0" y="0"/>
                  </a:lnTo>
                  <a:lnTo>
                    <a:pt x="986" y="21600"/>
                  </a:lnTo>
                </a:path>
              </a:pathLst>
            </a:custGeom>
            <a:solidFill>
              <a:srgbClr val="EB4134">
                <a:alpha val="30000"/>
              </a:srgbClr>
            </a:solidFill>
            <a:ln w="12700" cap="flat">
              <a:noFill/>
              <a:miter lim="400000"/>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sp>
        <p:nvSpPr>
          <p:cNvPr id="294" name="Freeform 539"/>
          <p:cNvSpPr/>
          <p:nvPr/>
        </p:nvSpPr>
        <p:spPr>
          <a:xfrm>
            <a:off x="3630653" y="6286724"/>
            <a:ext cx="20753" cy="2525556"/>
          </a:xfrm>
          <a:prstGeom prst="rect">
            <a:avLst/>
          </a:prstGeom>
          <a:solidFill>
            <a:srgbClr val="3480ED"/>
          </a:solidFill>
          <a:ln w="12700">
            <a:miter lim="400000"/>
          </a:ln>
        </p:spPr>
        <p:txBody>
          <a:bodyPr lIns="45719" rIns="45719" anchor="ctr"/>
          <a:lstStyle/>
          <a:p>
            <a:pPr>
              <a:defRPr sz="3500">
                <a:solidFill>
                  <a:srgbClr val="747994"/>
                </a:solidFill>
                <a:latin typeface="+mn-lt"/>
                <a:ea typeface="+mn-ea"/>
                <a:cs typeface="+mn-cs"/>
                <a:sym typeface="Helvetica"/>
              </a:defRPr>
            </a:pPr>
          </a:p>
        </p:txBody>
      </p:sp>
      <p:sp>
        <p:nvSpPr>
          <p:cNvPr id="295" name="Freeform 540"/>
          <p:cNvSpPr/>
          <p:nvPr/>
        </p:nvSpPr>
        <p:spPr>
          <a:xfrm>
            <a:off x="3136282" y="6270247"/>
            <a:ext cx="1003984" cy="20753"/>
          </a:xfrm>
          <a:prstGeom prst="rect">
            <a:avLst/>
          </a:prstGeom>
          <a:solidFill>
            <a:srgbClr val="3480ED"/>
          </a:solidFill>
          <a:ln w="12700">
            <a:miter lim="400000"/>
          </a:ln>
        </p:spPr>
        <p:txBody>
          <a:bodyPr lIns="45719" rIns="45719" anchor="ctr"/>
          <a:lstStyle/>
          <a:p>
            <a:pPr>
              <a:defRPr sz="3500">
                <a:solidFill>
                  <a:srgbClr val="747994"/>
                </a:solidFill>
                <a:latin typeface="+mn-lt"/>
                <a:ea typeface="+mn-ea"/>
                <a:cs typeface="+mn-cs"/>
                <a:sym typeface="Helvetica"/>
              </a:defRPr>
            </a:pPr>
          </a:p>
        </p:txBody>
      </p:sp>
      <p:sp>
        <p:nvSpPr>
          <p:cNvPr id="296" name="Freeform 541"/>
          <p:cNvSpPr/>
          <p:nvPr/>
        </p:nvSpPr>
        <p:spPr>
          <a:xfrm>
            <a:off x="6866062" y="5957141"/>
            <a:ext cx="15302381" cy="5101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75" y="21600"/>
                </a:lnTo>
                <a:lnTo>
                  <a:pt x="4194" y="14991"/>
                </a:lnTo>
                <a:lnTo>
                  <a:pt x="5970" y="14991"/>
                </a:lnTo>
                <a:lnTo>
                  <a:pt x="6728" y="12517"/>
                </a:lnTo>
                <a:lnTo>
                  <a:pt x="12473" y="9062"/>
                </a:lnTo>
                <a:lnTo>
                  <a:pt x="15368" y="9062"/>
                </a:lnTo>
                <a:lnTo>
                  <a:pt x="16161" y="4958"/>
                </a:lnTo>
                <a:lnTo>
                  <a:pt x="18356" y="3138"/>
                </a:lnTo>
                <a:lnTo>
                  <a:pt x="19975" y="3824"/>
                </a:lnTo>
                <a:lnTo>
                  <a:pt x="21600" y="0"/>
                </a:lnTo>
              </a:path>
            </a:pathLst>
          </a:custGeom>
          <a:ln w="127000">
            <a:solidFill>
              <a:srgbClr val="33A951"/>
            </a:solidFill>
          </a:ln>
        </p:spPr>
        <p:txBody>
          <a:bodyPr lIns="45719" rIns="45719"/>
          <a:lstStyle/>
          <a:p>
            <a:pPr>
              <a:defRPr sz="3500">
                <a:solidFill>
                  <a:srgbClr val="747994"/>
                </a:solidFill>
                <a:latin typeface="+mn-lt"/>
                <a:ea typeface="+mn-ea"/>
                <a:cs typeface="+mn-cs"/>
                <a:sym typeface="Helvetica"/>
              </a:defRPr>
            </a:pPr>
          </a:p>
        </p:txBody>
      </p:sp>
      <p:sp>
        <p:nvSpPr>
          <p:cNvPr id="297" name="Freeform 542"/>
          <p:cNvSpPr/>
          <p:nvPr/>
        </p:nvSpPr>
        <p:spPr>
          <a:xfrm>
            <a:off x="21906024" y="5792351"/>
            <a:ext cx="421719" cy="454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25"/>
                </a:moveTo>
                <a:lnTo>
                  <a:pt x="0" y="0"/>
                </a:lnTo>
                <a:lnTo>
                  <a:pt x="18350" y="21600"/>
                </a:lnTo>
                <a:lnTo>
                  <a:pt x="21600" y="1825"/>
                </a:lnTo>
              </a:path>
            </a:pathLst>
          </a:custGeom>
          <a:solidFill>
            <a:srgbClr val="33A951"/>
          </a:solidFill>
          <a:ln w="12700">
            <a:miter lim="400000"/>
          </a:ln>
        </p:spPr>
        <p:txBody>
          <a:bodyPr lIns="45719" rIns="45719" anchor="ctr"/>
          <a:lstStyle/>
          <a:p>
            <a:pPr>
              <a:defRPr sz="3500">
                <a:solidFill>
                  <a:srgbClr val="747994"/>
                </a:solidFill>
                <a:latin typeface="+mn-lt"/>
                <a:ea typeface="+mn-ea"/>
                <a:cs typeface="+mn-cs"/>
                <a:sym typeface="Helvetica"/>
              </a:defRPr>
            </a:pPr>
          </a:p>
        </p:txBody>
      </p:sp>
      <p:sp>
        <p:nvSpPr>
          <p:cNvPr id="298" name="TextBox 3"/>
          <p:cNvSpPr txBox="1"/>
          <p:nvPr/>
        </p:nvSpPr>
        <p:spPr>
          <a:xfrm>
            <a:off x="1566545" y="760857"/>
            <a:ext cx="21244562" cy="1221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290" sz="7400">
                <a:solidFill>
                  <a:srgbClr val="111340"/>
                </a:solidFill>
                <a:latin typeface="+mn-lt"/>
                <a:ea typeface="+mn-ea"/>
                <a:cs typeface="+mn-cs"/>
                <a:sym typeface="Helvetica"/>
              </a:defRPr>
            </a:lvl1pPr>
          </a:lstStyle>
          <a:p>
            <a:pPr/>
            <a:r>
              <a:t>Saving and Investing Made Easy</a:t>
            </a:r>
          </a:p>
        </p:txBody>
      </p:sp>
      <p:sp>
        <p:nvSpPr>
          <p:cNvPr id="299" name="TextBox 4"/>
          <p:cNvSpPr txBox="1"/>
          <p:nvPr/>
        </p:nvSpPr>
        <p:spPr>
          <a:xfrm>
            <a:off x="1566546" y="1895487"/>
            <a:ext cx="21244560"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120" sz="3000">
                <a:solidFill>
                  <a:srgbClr val="747994"/>
                </a:solidFill>
                <a:latin typeface="+mn-lt"/>
                <a:ea typeface="+mn-ea"/>
                <a:cs typeface="+mn-cs"/>
                <a:sym typeface="Helvetica"/>
              </a:defRPr>
            </a:lvl1pPr>
          </a:lstStyle>
          <a:p>
            <a:pPr/>
            <a:r>
              <a:t>With Merlin as your guide its easy to get on track</a:t>
            </a:r>
          </a:p>
        </p:txBody>
      </p:sp>
      <p:sp>
        <p:nvSpPr>
          <p:cNvPr id="300" name="TextBox 5"/>
          <p:cNvSpPr txBox="1"/>
          <p:nvPr/>
        </p:nvSpPr>
        <p:spPr>
          <a:xfrm>
            <a:off x="1707251" y="3243481"/>
            <a:ext cx="3886728" cy="1132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Merlin is Here to Help</a:t>
            </a:r>
          </a:p>
        </p:txBody>
      </p:sp>
      <p:sp>
        <p:nvSpPr>
          <p:cNvPr id="301" name="TextBox 6"/>
          <p:cNvSpPr txBox="1"/>
          <p:nvPr/>
        </p:nvSpPr>
        <p:spPr>
          <a:xfrm>
            <a:off x="1707251" y="4419098"/>
            <a:ext cx="3886729" cy="1898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solidFill>
                  <a:srgbClr val="747994"/>
                </a:solidFill>
                <a:latin typeface="+mn-lt"/>
                <a:ea typeface="+mn-ea"/>
                <a:cs typeface="+mn-cs"/>
                <a:sym typeface="Helvetica"/>
              </a:defRPr>
            </a:lvl1pPr>
          </a:lstStyle>
          <a:p>
            <a:pPr/>
            <a:r>
              <a:t>No matter your starting point Merlin can help you work towards your financial goals and dreams.</a:t>
            </a:r>
          </a:p>
        </p:txBody>
      </p:sp>
      <p:sp>
        <p:nvSpPr>
          <p:cNvPr id="302" name="TextBox 9"/>
          <p:cNvSpPr txBox="1"/>
          <p:nvPr/>
        </p:nvSpPr>
        <p:spPr>
          <a:xfrm>
            <a:off x="6195690" y="7503456"/>
            <a:ext cx="3432345"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Asses</a:t>
            </a:r>
          </a:p>
        </p:txBody>
      </p:sp>
      <p:sp>
        <p:nvSpPr>
          <p:cNvPr id="303" name="TextBox 10"/>
          <p:cNvSpPr txBox="1"/>
          <p:nvPr/>
        </p:nvSpPr>
        <p:spPr>
          <a:xfrm>
            <a:off x="6195690" y="8158372"/>
            <a:ext cx="3432346" cy="14416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solidFill>
                  <a:srgbClr val="747994"/>
                </a:solidFill>
                <a:latin typeface="+mn-lt"/>
                <a:ea typeface="+mn-ea"/>
                <a:cs typeface="+mn-cs"/>
                <a:sym typeface="Helvetica"/>
              </a:defRPr>
            </a:lvl1pPr>
          </a:lstStyle>
          <a:p>
            <a:pPr/>
            <a:r>
              <a:t>Merlin starts by learning about and assessing your financial situation.</a:t>
            </a:r>
          </a:p>
        </p:txBody>
      </p:sp>
      <p:sp>
        <p:nvSpPr>
          <p:cNvPr id="304" name="TextBox 11"/>
          <p:cNvSpPr txBox="1"/>
          <p:nvPr/>
        </p:nvSpPr>
        <p:spPr>
          <a:xfrm>
            <a:off x="10137052" y="5856410"/>
            <a:ext cx="3432346"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Identify Waste</a:t>
            </a:r>
          </a:p>
        </p:txBody>
      </p:sp>
      <p:sp>
        <p:nvSpPr>
          <p:cNvPr id="305" name="TextBox 12"/>
          <p:cNvSpPr txBox="1"/>
          <p:nvPr/>
        </p:nvSpPr>
        <p:spPr>
          <a:xfrm>
            <a:off x="10137053" y="6511327"/>
            <a:ext cx="3432346" cy="1898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solidFill>
                  <a:srgbClr val="747994"/>
                </a:solidFill>
                <a:latin typeface="+mn-lt"/>
                <a:ea typeface="+mn-ea"/>
                <a:cs typeface="+mn-cs"/>
                <a:sym typeface="Helvetica"/>
              </a:defRPr>
            </a:lvl1pPr>
          </a:lstStyle>
          <a:p>
            <a:pPr/>
            <a:r>
              <a:t>Merlin finds waste and makes it disappear, like magic, to help you keep more of your money.</a:t>
            </a:r>
          </a:p>
        </p:txBody>
      </p:sp>
      <p:sp>
        <p:nvSpPr>
          <p:cNvPr id="306" name="TextBox 13"/>
          <p:cNvSpPr txBox="1"/>
          <p:nvPr/>
        </p:nvSpPr>
        <p:spPr>
          <a:xfrm>
            <a:off x="14743027" y="4567067"/>
            <a:ext cx="3432345"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Bolster Saving</a:t>
            </a:r>
          </a:p>
        </p:txBody>
      </p:sp>
      <p:sp>
        <p:nvSpPr>
          <p:cNvPr id="307" name="TextBox 14"/>
          <p:cNvSpPr txBox="1"/>
          <p:nvPr/>
        </p:nvSpPr>
        <p:spPr>
          <a:xfrm>
            <a:off x="14743028" y="5221983"/>
            <a:ext cx="3432346" cy="2356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solidFill>
                  <a:srgbClr val="747994"/>
                </a:solidFill>
                <a:latin typeface="+mn-lt"/>
                <a:ea typeface="+mn-ea"/>
                <a:cs typeface="+mn-cs"/>
                <a:sym typeface="Helvetica"/>
              </a:defRPr>
            </a:lvl1pPr>
          </a:lstStyle>
          <a:p>
            <a:pPr/>
            <a:r>
              <a:t>Merlin’s  sage advice, guidelines, and encouragement help you work towards your saving goals.</a:t>
            </a:r>
          </a:p>
        </p:txBody>
      </p:sp>
      <p:sp>
        <p:nvSpPr>
          <p:cNvPr id="308" name="TextBox 15"/>
          <p:cNvSpPr txBox="1"/>
          <p:nvPr/>
        </p:nvSpPr>
        <p:spPr>
          <a:xfrm>
            <a:off x="19013946" y="3173164"/>
            <a:ext cx="3432346"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Invest</a:t>
            </a:r>
          </a:p>
        </p:txBody>
      </p:sp>
      <p:sp>
        <p:nvSpPr>
          <p:cNvPr id="309" name="TextBox 16"/>
          <p:cNvSpPr txBox="1"/>
          <p:nvPr/>
        </p:nvSpPr>
        <p:spPr>
          <a:xfrm>
            <a:off x="19013946" y="3828081"/>
            <a:ext cx="3432346" cy="1898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solidFill>
                  <a:srgbClr val="747994"/>
                </a:solidFill>
                <a:latin typeface="+mn-lt"/>
                <a:ea typeface="+mn-ea"/>
                <a:cs typeface="+mn-cs"/>
                <a:sym typeface="Helvetica"/>
              </a:defRPr>
            </a:lvl1pPr>
          </a:lstStyle>
          <a:p>
            <a:pPr/>
            <a:r>
              <a:t>By now Merlin has become a trusted ally and you’re seeing your money grow- like magic!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reeform: Shape 2"/>
          <p:cNvSpPr/>
          <p:nvPr/>
        </p:nvSpPr>
        <p:spPr>
          <a:xfrm>
            <a:off x="0" y="2408"/>
            <a:ext cx="24377651" cy="13711183"/>
          </a:xfrm>
          <a:prstGeom prst="rect">
            <a:avLst/>
          </a:prstGeom>
          <a:solidFill>
            <a:srgbClr val="92D5E5"/>
          </a:solidFill>
          <a:ln w="12700">
            <a:miter lim="400000"/>
          </a:ln>
        </p:spPr>
        <p:txBody>
          <a:bodyPr lIns="45719" rIns="45719" anchor="ctr"/>
          <a:lstStyle/>
          <a:p>
            <a:pPr algn="ctr">
              <a:defRPr sz="1800">
                <a:latin typeface="+mn-lt"/>
                <a:ea typeface="+mn-ea"/>
                <a:cs typeface="+mn-cs"/>
                <a:sym typeface="Helvetica"/>
              </a:defRPr>
            </a:pPr>
          </a:p>
        </p:txBody>
      </p:sp>
      <p:sp>
        <p:nvSpPr>
          <p:cNvPr id="312" name="Freeform: Shape 486"/>
          <p:cNvSpPr/>
          <p:nvPr/>
        </p:nvSpPr>
        <p:spPr>
          <a:xfrm>
            <a:off x="1923507" y="7659044"/>
            <a:ext cx="979192" cy="928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7" y="19812"/>
                </a:moveTo>
                <a:cubicBezTo>
                  <a:pt x="10488" y="19812"/>
                  <a:pt x="10244" y="20072"/>
                  <a:pt x="10244" y="20418"/>
                </a:cubicBezTo>
                <a:cubicBezTo>
                  <a:pt x="10244" y="20735"/>
                  <a:pt x="10488" y="21023"/>
                  <a:pt x="10787" y="21023"/>
                </a:cubicBezTo>
                <a:cubicBezTo>
                  <a:pt x="11112" y="21023"/>
                  <a:pt x="11357" y="20735"/>
                  <a:pt x="11357" y="20418"/>
                </a:cubicBezTo>
                <a:cubicBezTo>
                  <a:pt x="11357" y="20072"/>
                  <a:pt x="11112" y="19812"/>
                  <a:pt x="10787" y="19812"/>
                </a:cubicBezTo>
                <a:close/>
                <a:moveTo>
                  <a:pt x="17347" y="19810"/>
                </a:moveTo>
                <a:cubicBezTo>
                  <a:pt x="17019" y="19810"/>
                  <a:pt x="16773" y="20070"/>
                  <a:pt x="16773" y="20416"/>
                </a:cubicBezTo>
                <a:cubicBezTo>
                  <a:pt x="16773" y="20763"/>
                  <a:pt x="17019" y="21023"/>
                  <a:pt x="17347" y="21023"/>
                </a:cubicBezTo>
                <a:cubicBezTo>
                  <a:pt x="17675" y="21023"/>
                  <a:pt x="17921" y="20763"/>
                  <a:pt x="17921" y="20416"/>
                </a:cubicBezTo>
                <a:cubicBezTo>
                  <a:pt x="17921" y="20070"/>
                  <a:pt x="17675" y="19810"/>
                  <a:pt x="17347" y="19810"/>
                </a:cubicBezTo>
                <a:close/>
                <a:moveTo>
                  <a:pt x="4280" y="19810"/>
                </a:moveTo>
                <a:cubicBezTo>
                  <a:pt x="3953" y="19810"/>
                  <a:pt x="3707" y="20070"/>
                  <a:pt x="3707" y="20416"/>
                </a:cubicBezTo>
                <a:cubicBezTo>
                  <a:pt x="3707" y="20763"/>
                  <a:pt x="3953" y="21023"/>
                  <a:pt x="4280" y="21023"/>
                </a:cubicBezTo>
                <a:cubicBezTo>
                  <a:pt x="4581" y="21023"/>
                  <a:pt x="4827" y="20763"/>
                  <a:pt x="4827" y="20416"/>
                </a:cubicBezTo>
                <a:cubicBezTo>
                  <a:pt x="4827" y="20070"/>
                  <a:pt x="4581" y="19810"/>
                  <a:pt x="4280" y="19810"/>
                </a:cubicBezTo>
                <a:close/>
                <a:moveTo>
                  <a:pt x="10787" y="16236"/>
                </a:moveTo>
                <a:cubicBezTo>
                  <a:pt x="10977" y="16236"/>
                  <a:pt x="11085" y="16352"/>
                  <a:pt x="11085" y="16525"/>
                </a:cubicBezTo>
                <a:lnTo>
                  <a:pt x="11085" y="19206"/>
                </a:lnTo>
                <a:cubicBezTo>
                  <a:pt x="11085" y="19235"/>
                  <a:pt x="11085" y="19235"/>
                  <a:pt x="11085" y="19264"/>
                </a:cubicBezTo>
                <a:cubicBezTo>
                  <a:pt x="11574" y="19408"/>
                  <a:pt x="11927" y="19841"/>
                  <a:pt x="11927" y="20418"/>
                </a:cubicBezTo>
                <a:cubicBezTo>
                  <a:pt x="11927" y="21081"/>
                  <a:pt x="11438" y="21600"/>
                  <a:pt x="10787" y="21600"/>
                </a:cubicBezTo>
                <a:cubicBezTo>
                  <a:pt x="10189" y="21600"/>
                  <a:pt x="9701" y="21081"/>
                  <a:pt x="9701" y="20418"/>
                </a:cubicBezTo>
                <a:cubicBezTo>
                  <a:pt x="9701" y="19841"/>
                  <a:pt x="10026" y="19408"/>
                  <a:pt x="10542" y="19264"/>
                </a:cubicBezTo>
                <a:cubicBezTo>
                  <a:pt x="10542" y="19235"/>
                  <a:pt x="10515" y="19235"/>
                  <a:pt x="10515" y="19206"/>
                </a:cubicBezTo>
                <a:lnTo>
                  <a:pt x="10515" y="16525"/>
                </a:lnTo>
                <a:cubicBezTo>
                  <a:pt x="10515" y="16352"/>
                  <a:pt x="10651" y="16236"/>
                  <a:pt x="10787" y="16236"/>
                </a:cubicBezTo>
                <a:close/>
                <a:moveTo>
                  <a:pt x="13959" y="15018"/>
                </a:moveTo>
                <a:lnTo>
                  <a:pt x="14642" y="15018"/>
                </a:lnTo>
                <a:cubicBezTo>
                  <a:pt x="15024" y="15018"/>
                  <a:pt x="15380" y="15192"/>
                  <a:pt x="15653" y="15480"/>
                </a:cubicBezTo>
                <a:lnTo>
                  <a:pt x="17210" y="17097"/>
                </a:lnTo>
                <a:cubicBezTo>
                  <a:pt x="17484" y="17414"/>
                  <a:pt x="17620" y="17790"/>
                  <a:pt x="17620" y="18194"/>
                </a:cubicBezTo>
                <a:lnTo>
                  <a:pt x="17620" y="19262"/>
                </a:lnTo>
                <a:cubicBezTo>
                  <a:pt x="18112" y="19406"/>
                  <a:pt x="18495" y="19839"/>
                  <a:pt x="18495" y="20416"/>
                </a:cubicBezTo>
                <a:cubicBezTo>
                  <a:pt x="18495" y="21080"/>
                  <a:pt x="17975" y="21600"/>
                  <a:pt x="17347" y="21600"/>
                </a:cubicBezTo>
                <a:cubicBezTo>
                  <a:pt x="16718" y="21600"/>
                  <a:pt x="16199" y="21080"/>
                  <a:pt x="16199" y="20416"/>
                </a:cubicBezTo>
                <a:cubicBezTo>
                  <a:pt x="16199" y="19839"/>
                  <a:pt x="16582" y="19406"/>
                  <a:pt x="17074" y="19262"/>
                </a:cubicBezTo>
                <a:lnTo>
                  <a:pt x="17074" y="18194"/>
                </a:lnTo>
                <a:cubicBezTo>
                  <a:pt x="17074" y="17934"/>
                  <a:pt x="16964" y="17703"/>
                  <a:pt x="16800" y="17530"/>
                </a:cubicBezTo>
                <a:lnTo>
                  <a:pt x="15243" y="15884"/>
                </a:lnTo>
                <a:cubicBezTo>
                  <a:pt x="15079" y="15711"/>
                  <a:pt x="14888" y="15625"/>
                  <a:pt x="14642" y="15625"/>
                </a:cubicBezTo>
                <a:lnTo>
                  <a:pt x="13959" y="15625"/>
                </a:lnTo>
                <a:cubicBezTo>
                  <a:pt x="13795" y="15625"/>
                  <a:pt x="13658" y="15480"/>
                  <a:pt x="13658" y="15336"/>
                </a:cubicBezTo>
                <a:cubicBezTo>
                  <a:pt x="13658" y="15163"/>
                  <a:pt x="13795" y="15018"/>
                  <a:pt x="13959" y="15018"/>
                </a:cubicBezTo>
                <a:close/>
                <a:moveTo>
                  <a:pt x="6986" y="15018"/>
                </a:moveTo>
                <a:lnTo>
                  <a:pt x="7669" y="15018"/>
                </a:lnTo>
                <a:cubicBezTo>
                  <a:pt x="7805" y="15018"/>
                  <a:pt x="7942" y="15163"/>
                  <a:pt x="7942" y="15336"/>
                </a:cubicBezTo>
                <a:cubicBezTo>
                  <a:pt x="7942" y="15480"/>
                  <a:pt x="7805" y="15625"/>
                  <a:pt x="7669" y="15625"/>
                </a:cubicBezTo>
                <a:lnTo>
                  <a:pt x="6986" y="15625"/>
                </a:lnTo>
                <a:cubicBezTo>
                  <a:pt x="6740" y="15625"/>
                  <a:pt x="6521" y="15711"/>
                  <a:pt x="6357" y="15884"/>
                </a:cubicBezTo>
                <a:lnTo>
                  <a:pt x="4800" y="17530"/>
                </a:lnTo>
                <a:cubicBezTo>
                  <a:pt x="4636" y="17703"/>
                  <a:pt x="4526" y="17934"/>
                  <a:pt x="4526" y="18194"/>
                </a:cubicBezTo>
                <a:lnTo>
                  <a:pt x="4526" y="19262"/>
                </a:lnTo>
                <a:cubicBezTo>
                  <a:pt x="5045" y="19406"/>
                  <a:pt x="5401" y="19839"/>
                  <a:pt x="5401" y="20416"/>
                </a:cubicBezTo>
                <a:cubicBezTo>
                  <a:pt x="5401" y="21080"/>
                  <a:pt x="4882" y="21600"/>
                  <a:pt x="4280" y="21600"/>
                </a:cubicBezTo>
                <a:cubicBezTo>
                  <a:pt x="3625" y="21600"/>
                  <a:pt x="3133" y="21080"/>
                  <a:pt x="3133" y="20416"/>
                </a:cubicBezTo>
                <a:cubicBezTo>
                  <a:pt x="3133" y="19839"/>
                  <a:pt x="3515" y="19406"/>
                  <a:pt x="3980" y="19262"/>
                </a:cubicBezTo>
                <a:lnTo>
                  <a:pt x="3980" y="18194"/>
                </a:lnTo>
                <a:cubicBezTo>
                  <a:pt x="3980" y="17790"/>
                  <a:pt x="4144" y="17414"/>
                  <a:pt x="4390" y="17097"/>
                </a:cubicBezTo>
                <a:lnTo>
                  <a:pt x="5947" y="15480"/>
                </a:lnTo>
                <a:cubicBezTo>
                  <a:pt x="6220" y="15192"/>
                  <a:pt x="6576" y="15018"/>
                  <a:pt x="6986" y="15018"/>
                </a:cubicBezTo>
                <a:close/>
                <a:moveTo>
                  <a:pt x="20477" y="14711"/>
                </a:moveTo>
                <a:cubicBezTo>
                  <a:pt x="20149" y="14711"/>
                  <a:pt x="19902" y="14970"/>
                  <a:pt x="19902" y="15316"/>
                </a:cubicBezTo>
                <a:cubicBezTo>
                  <a:pt x="19902" y="15633"/>
                  <a:pt x="20149" y="15921"/>
                  <a:pt x="20477" y="15921"/>
                </a:cubicBezTo>
                <a:cubicBezTo>
                  <a:pt x="20778" y="15921"/>
                  <a:pt x="21052" y="15633"/>
                  <a:pt x="21052" y="15316"/>
                </a:cubicBezTo>
                <a:cubicBezTo>
                  <a:pt x="21052" y="14970"/>
                  <a:pt x="20778" y="14711"/>
                  <a:pt x="20477" y="14711"/>
                </a:cubicBezTo>
                <a:close/>
                <a:moveTo>
                  <a:pt x="1123" y="14711"/>
                </a:moveTo>
                <a:cubicBezTo>
                  <a:pt x="822" y="14711"/>
                  <a:pt x="548" y="14970"/>
                  <a:pt x="548" y="15316"/>
                </a:cubicBezTo>
                <a:cubicBezTo>
                  <a:pt x="548" y="15633"/>
                  <a:pt x="822" y="15921"/>
                  <a:pt x="1123" y="15921"/>
                </a:cubicBezTo>
                <a:cubicBezTo>
                  <a:pt x="1451" y="15921"/>
                  <a:pt x="1698" y="15633"/>
                  <a:pt x="1698" y="15316"/>
                </a:cubicBezTo>
                <a:cubicBezTo>
                  <a:pt x="1698" y="14970"/>
                  <a:pt x="1451" y="14711"/>
                  <a:pt x="1123" y="14711"/>
                </a:cubicBezTo>
                <a:close/>
                <a:moveTo>
                  <a:pt x="9093" y="13806"/>
                </a:moveTo>
                <a:lnTo>
                  <a:pt x="9093" y="14876"/>
                </a:lnTo>
                <a:cubicBezTo>
                  <a:pt x="9093" y="14934"/>
                  <a:pt x="9147" y="14991"/>
                  <a:pt x="9202" y="14991"/>
                </a:cubicBezTo>
                <a:lnTo>
                  <a:pt x="10513" y="14991"/>
                </a:lnTo>
                <a:lnTo>
                  <a:pt x="10513" y="13806"/>
                </a:lnTo>
                <a:close/>
                <a:moveTo>
                  <a:pt x="13959" y="12003"/>
                </a:moveTo>
                <a:lnTo>
                  <a:pt x="15329" y="12003"/>
                </a:lnTo>
                <a:cubicBezTo>
                  <a:pt x="15602" y="12003"/>
                  <a:pt x="15876" y="12147"/>
                  <a:pt x="16068" y="12349"/>
                </a:cubicBezTo>
                <a:lnTo>
                  <a:pt x="18505" y="14855"/>
                </a:lnTo>
                <a:cubicBezTo>
                  <a:pt x="18588" y="14942"/>
                  <a:pt x="18724" y="14999"/>
                  <a:pt x="18834" y="14999"/>
                </a:cubicBezTo>
                <a:lnTo>
                  <a:pt x="19382" y="14999"/>
                </a:lnTo>
                <a:cubicBezTo>
                  <a:pt x="19491" y="14510"/>
                  <a:pt x="19957" y="14106"/>
                  <a:pt x="20477" y="14106"/>
                </a:cubicBezTo>
                <a:cubicBezTo>
                  <a:pt x="21107" y="14106"/>
                  <a:pt x="21600" y="14625"/>
                  <a:pt x="21600" y="15316"/>
                </a:cubicBezTo>
                <a:cubicBezTo>
                  <a:pt x="21600" y="15950"/>
                  <a:pt x="21107" y="16497"/>
                  <a:pt x="20477" y="16497"/>
                </a:cubicBezTo>
                <a:cubicBezTo>
                  <a:pt x="19957" y="16497"/>
                  <a:pt x="19491" y="16123"/>
                  <a:pt x="19382" y="15604"/>
                </a:cubicBezTo>
                <a:lnTo>
                  <a:pt x="18834" y="15604"/>
                </a:lnTo>
                <a:cubicBezTo>
                  <a:pt x="18560" y="15604"/>
                  <a:pt x="18314" y="15489"/>
                  <a:pt x="18095" y="15259"/>
                </a:cubicBezTo>
                <a:lnTo>
                  <a:pt x="15685" y="12752"/>
                </a:lnTo>
                <a:cubicBezTo>
                  <a:pt x="15575" y="12666"/>
                  <a:pt x="15466" y="12608"/>
                  <a:pt x="15329" y="12608"/>
                </a:cubicBezTo>
                <a:lnTo>
                  <a:pt x="13959" y="12608"/>
                </a:lnTo>
                <a:cubicBezTo>
                  <a:pt x="13795" y="12608"/>
                  <a:pt x="13658" y="12464"/>
                  <a:pt x="13658" y="12320"/>
                </a:cubicBezTo>
                <a:cubicBezTo>
                  <a:pt x="13658" y="12147"/>
                  <a:pt x="13795" y="12003"/>
                  <a:pt x="13959" y="12003"/>
                </a:cubicBezTo>
                <a:close/>
                <a:moveTo>
                  <a:pt x="6271" y="12003"/>
                </a:moveTo>
                <a:lnTo>
                  <a:pt x="7668" y="12003"/>
                </a:lnTo>
                <a:cubicBezTo>
                  <a:pt x="7805" y="12003"/>
                  <a:pt x="7942" y="12147"/>
                  <a:pt x="7942" y="12320"/>
                </a:cubicBezTo>
                <a:cubicBezTo>
                  <a:pt x="7942" y="12464"/>
                  <a:pt x="7805" y="12608"/>
                  <a:pt x="7668" y="12608"/>
                </a:cubicBezTo>
                <a:lnTo>
                  <a:pt x="6271" y="12608"/>
                </a:lnTo>
                <a:cubicBezTo>
                  <a:pt x="6134" y="12608"/>
                  <a:pt x="6025" y="12666"/>
                  <a:pt x="5943" y="12752"/>
                </a:cubicBezTo>
                <a:lnTo>
                  <a:pt x="3505" y="15259"/>
                </a:lnTo>
                <a:cubicBezTo>
                  <a:pt x="3314" y="15489"/>
                  <a:pt x="3040" y="15604"/>
                  <a:pt x="2766" y="15604"/>
                </a:cubicBezTo>
                <a:lnTo>
                  <a:pt x="2246" y="15604"/>
                </a:lnTo>
                <a:cubicBezTo>
                  <a:pt x="2109" y="16123"/>
                  <a:pt x="1671" y="16497"/>
                  <a:pt x="1123" y="16497"/>
                </a:cubicBezTo>
                <a:cubicBezTo>
                  <a:pt x="520" y="16497"/>
                  <a:pt x="0" y="15950"/>
                  <a:pt x="0" y="15316"/>
                </a:cubicBezTo>
                <a:cubicBezTo>
                  <a:pt x="0" y="14625"/>
                  <a:pt x="520" y="14106"/>
                  <a:pt x="1123" y="14106"/>
                </a:cubicBezTo>
                <a:cubicBezTo>
                  <a:pt x="1671" y="14106"/>
                  <a:pt x="2109" y="14510"/>
                  <a:pt x="2246" y="14999"/>
                </a:cubicBezTo>
                <a:lnTo>
                  <a:pt x="2766" y="14999"/>
                </a:lnTo>
                <a:cubicBezTo>
                  <a:pt x="2876" y="14999"/>
                  <a:pt x="3012" y="14942"/>
                  <a:pt x="3095" y="14855"/>
                </a:cubicBezTo>
                <a:lnTo>
                  <a:pt x="5532" y="12349"/>
                </a:lnTo>
                <a:cubicBezTo>
                  <a:pt x="5724" y="12147"/>
                  <a:pt x="5998" y="12003"/>
                  <a:pt x="6271" y="12003"/>
                </a:cubicBezTo>
                <a:close/>
                <a:moveTo>
                  <a:pt x="14042" y="10525"/>
                </a:moveTo>
                <a:lnTo>
                  <a:pt x="19623" y="10525"/>
                </a:lnTo>
                <a:cubicBezTo>
                  <a:pt x="19787" y="10525"/>
                  <a:pt x="19896" y="10635"/>
                  <a:pt x="19896" y="10800"/>
                </a:cubicBezTo>
                <a:cubicBezTo>
                  <a:pt x="19896" y="10965"/>
                  <a:pt x="19787" y="11075"/>
                  <a:pt x="19623" y="11075"/>
                </a:cubicBezTo>
                <a:lnTo>
                  <a:pt x="14042" y="11075"/>
                </a:lnTo>
                <a:cubicBezTo>
                  <a:pt x="13877" y="11075"/>
                  <a:pt x="13768" y="10965"/>
                  <a:pt x="13768" y="10800"/>
                </a:cubicBezTo>
                <a:cubicBezTo>
                  <a:pt x="13768" y="10635"/>
                  <a:pt x="13877" y="10525"/>
                  <a:pt x="14042" y="10525"/>
                </a:cubicBezTo>
                <a:close/>
                <a:moveTo>
                  <a:pt x="1977" y="10525"/>
                </a:moveTo>
                <a:lnTo>
                  <a:pt x="7586" y="10525"/>
                </a:lnTo>
                <a:cubicBezTo>
                  <a:pt x="7723" y="10525"/>
                  <a:pt x="7832" y="10635"/>
                  <a:pt x="7832" y="10800"/>
                </a:cubicBezTo>
                <a:cubicBezTo>
                  <a:pt x="7832" y="10965"/>
                  <a:pt x="7723" y="11075"/>
                  <a:pt x="7586" y="11075"/>
                </a:cubicBezTo>
                <a:lnTo>
                  <a:pt x="1977" y="11075"/>
                </a:lnTo>
                <a:cubicBezTo>
                  <a:pt x="1841" y="11075"/>
                  <a:pt x="1704" y="10965"/>
                  <a:pt x="1704" y="10800"/>
                </a:cubicBezTo>
                <a:cubicBezTo>
                  <a:pt x="1704" y="10635"/>
                  <a:pt x="1841" y="10525"/>
                  <a:pt x="1977" y="10525"/>
                </a:cubicBezTo>
                <a:close/>
                <a:moveTo>
                  <a:pt x="11087" y="6609"/>
                </a:moveTo>
                <a:lnTo>
                  <a:pt x="11087" y="14991"/>
                </a:lnTo>
                <a:lnTo>
                  <a:pt x="12371" y="14991"/>
                </a:lnTo>
                <a:cubicBezTo>
                  <a:pt x="12453" y="14991"/>
                  <a:pt x="12507" y="14934"/>
                  <a:pt x="12507" y="14876"/>
                </a:cubicBezTo>
                <a:lnTo>
                  <a:pt x="12507" y="6724"/>
                </a:lnTo>
                <a:cubicBezTo>
                  <a:pt x="12507" y="6667"/>
                  <a:pt x="12453" y="6609"/>
                  <a:pt x="12371" y="6609"/>
                </a:cubicBezTo>
                <a:close/>
                <a:moveTo>
                  <a:pt x="9202" y="6609"/>
                </a:moveTo>
                <a:cubicBezTo>
                  <a:pt x="9147" y="6609"/>
                  <a:pt x="9093" y="6667"/>
                  <a:pt x="9093" y="6724"/>
                </a:cubicBezTo>
                <a:lnTo>
                  <a:pt x="9093" y="13199"/>
                </a:lnTo>
                <a:lnTo>
                  <a:pt x="10513" y="13199"/>
                </a:lnTo>
                <a:lnTo>
                  <a:pt x="10513" y="6609"/>
                </a:lnTo>
                <a:close/>
                <a:moveTo>
                  <a:pt x="9202" y="6031"/>
                </a:moveTo>
                <a:lnTo>
                  <a:pt x="12371" y="6031"/>
                </a:lnTo>
                <a:cubicBezTo>
                  <a:pt x="12780" y="6031"/>
                  <a:pt x="13081" y="6349"/>
                  <a:pt x="13081" y="6724"/>
                </a:cubicBezTo>
                <a:lnTo>
                  <a:pt x="13081" y="14876"/>
                </a:lnTo>
                <a:cubicBezTo>
                  <a:pt x="13081" y="15252"/>
                  <a:pt x="12780" y="15598"/>
                  <a:pt x="12371" y="15598"/>
                </a:cubicBezTo>
                <a:lnTo>
                  <a:pt x="10841" y="15598"/>
                </a:lnTo>
                <a:cubicBezTo>
                  <a:pt x="10841" y="15598"/>
                  <a:pt x="10814" y="15598"/>
                  <a:pt x="10786" y="15598"/>
                </a:cubicBezTo>
                <a:cubicBezTo>
                  <a:pt x="10786" y="15598"/>
                  <a:pt x="10786" y="15598"/>
                  <a:pt x="10759" y="15598"/>
                </a:cubicBezTo>
                <a:lnTo>
                  <a:pt x="9202" y="15598"/>
                </a:lnTo>
                <a:cubicBezTo>
                  <a:pt x="8847" y="15598"/>
                  <a:pt x="8546" y="15252"/>
                  <a:pt x="8546" y="14876"/>
                </a:cubicBezTo>
                <a:lnTo>
                  <a:pt x="8546" y="6724"/>
                </a:lnTo>
                <a:cubicBezTo>
                  <a:pt x="8546" y="6349"/>
                  <a:pt x="8847" y="6031"/>
                  <a:pt x="9202" y="6031"/>
                </a:cubicBezTo>
                <a:close/>
                <a:moveTo>
                  <a:pt x="20477" y="5708"/>
                </a:moveTo>
                <a:cubicBezTo>
                  <a:pt x="20149" y="5708"/>
                  <a:pt x="19902" y="5967"/>
                  <a:pt x="19902" y="6284"/>
                </a:cubicBezTo>
                <a:cubicBezTo>
                  <a:pt x="19902" y="6630"/>
                  <a:pt x="20149" y="6889"/>
                  <a:pt x="20477" y="6889"/>
                </a:cubicBezTo>
                <a:cubicBezTo>
                  <a:pt x="20778" y="6889"/>
                  <a:pt x="21052" y="6630"/>
                  <a:pt x="21052" y="6284"/>
                </a:cubicBezTo>
                <a:cubicBezTo>
                  <a:pt x="21052" y="5967"/>
                  <a:pt x="20778" y="5708"/>
                  <a:pt x="20477" y="5708"/>
                </a:cubicBezTo>
                <a:close/>
                <a:moveTo>
                  <a:pt x="1123" y="5708"/>
                </a:moveTo>
                <a:cubicBezTo>
                  <a:pt x="822" y="5708"/>
                  <a:pt x="548" y="5967"/>
                  <a:pt x="548" y="6284"/>
                </a:cubicBezTo>
                <a:cubicBezTo>
                  <a:pt x="548" y="6630"/>
                  <a:pt x="822" y="6889"/>
                  <a:pt x="1123" y="6889"/>
                </a:cubicBezTo>
                <a:cubicBezTo>
                  <a:pt x="1451" y="6889"/>
                  <a:pt x="1698" y="6630"/>
                  <a:pt x="1698" y="6284"/>
                </a:cubicBezTo>
                <a:cubicBezTo>
                  <a:pt x="1698" y="5967"/>
                  <a:pt x="1451" y="5708"/>
                  <a:pt x="1123" y="5708"/>
                </a:cubicBezTo>
                <a:close/>
                <a:moveTo>
                  <a:pt x="20477" y="5132"/>
                </a:moveTo>
                <a:cubicBezTo>
                  <a:pt x="21107" y="5132"/>
                  <a:pt x="21600" y="5650"/>
                  <a:pt x="21600" y="6284"/>
                </a:cubicBezTo>
                <a:cubicBezTo>
                  <a:pt x="21600" y="6975"/>
                  <a:pt x="21107" y="7494"/>
                  <a:pt x="20477" y="7494"/>
                </a:cubicBezTo>
                <a:cubicBezTo>
                  <a:pt x="19957" y="7494"/>
                  <a:pt x="19491" y="7119"/>
                  <a:pt x="19382" y="6601"/>
                </a:cubicBezTo>
                <a:lnTo>
                  <a:pt x="18834" y="6601"/>
                </a:lnTo>
                <a:cubicBezTo>
                  <a:pt x="18724" y="6601"/>
                  <a:pt x="18588" y="6659"/>
                  <a:pt x="18505" y="6745"/>
                </a:cubicBezTo>
                <a:lnTo>
                  <a:pt x="16068" y="9280"/>
                </a:lnTo>
                <a:cubicBezTo>
                  <a:pt x="15876" y="9453"/>
                  <a:pt x="15602" y="9597"/>
                  <a:pt x="15329" y="9597"/>
                </a:cubicBezTo>
                <a:lnTo>
                  <a:pt x="13959" y="9597"/>
                </a:lnTo>
                <a:cubicBezTo>
                  <a:pt x="13795" y="9597"/>
                  <a:pt x="13658" y="9453"/>
                  <a:pt x="13658" y="9280"/>
                </a:cubicBezTo>
                <a:cubicBezTo>
                  <a:pt x="13658" y="9136"/>
                  <a:pt x="13795" y="8992"/>
                  <a:pt x="13959" y="8992"/>
                </a:cubicBezTo>
                <a:lnTo>
                  <a:pt x="15329" y="8992"/>
                </a:lnTo>
                <a:cubicBezTo>
                  <a:pt x="15466" y="8992"/>
                  <a:pt x="15575" y="8934"/>
                  <a:pt x="15685" y="8848"/>
                </a:cubicBezTo>
                <a:lnTo>
                  <a:pt x="18095" y="6342"/>
                </a:lnTo>
                <a:cubicBezTo>
                  <a:pt x="18314" y="6111"/>
                  <a:pt x="18560" y="6025"/>
                  <a:pt x="18834" y="6025"/>
                </a:cubicBezTo>
                <a:lnTo>
                  <a:pt x="19382" y="6025"/>
                </a:lnTo>
                <a:cubicBezTo>
                  <a:pt x="19491" y="5477"/>
                  <a:pt x="19957" y="5132"/>
                  <a:pt x="20477" y="5132"/>
                </a:cubicBezTo>
                <a:close/>
                <a:moveTo>
                  <a:pt x="1123" y="5132"/>
                </a:moveTo>
                <a:cubicBezTo>
                  <a:pt x="1671" y="5132"/>
                  <a:pt x="2109" y="5477"/>
                  <a:pt x="2246" y="6025"/>
                </a:cubicBezTo>
                <a:lnTo>
                  <a:pt x="2766" y="6025"/>
                </a:lnTo>
                <a:cubicBezTo>
                  <a:pt x="3040" y="6025"/>
                  <a:pt x="3314" y="6111"/>
                  <a:pt x="3505" y="6342"/>
                </a:cubicBezTo>
                <a:lnTo>
                  <a:pt x="5943" y="8848"/>
                </a:lnTo>
                <a:cubicBezTo>
                  <a:pt x="6025" y="8934"/>
                  <a:pt x="6134" y="8992"/>
                  <a:pt x="6271" y="8992"/>
                </a:cubicBezTo>
                <a:lnTo>
                  <a:pt x="7668" y="8992"/>
                </a:lnTo>
                <a:cubicBezTo>
                  <a:pt x="7805" y="8992"/>
                  <a:pt x="7942" y="9136"/>
                  <a:pt x="7942" y="9280"/>
                </a:cubicBezTo>
                <a:cubicBezTo>
                  <a:pt x="7942" y="9453"/>
                  <a:pt x="7805" y="9597"/>
                  <a:pt x="7668" y="9597"/>
                </a:cubicBezTo>
                <a:lnTo>
                  <a:pt x="6271" y="9597"/>
                </a:lnTo>
                <a:cubicBezTo>
                  <a:pt x="5998" y="9597"/>
                  <a:pt x="5724" y="9453"/>
                  <a:pt x="5532" y="9280"/>
                </a:cubicBezTo>
                <a:lnTo>
                  <a:pt x="3095" y="6745"/>
                </a:lnTo>
                <a:cubicBezTo>
                  <a:pt x="3012" y="6659"/>
                  <a:pt x="2876" y="6601"/>
                  <a:pt x="2766" y="6601"/>
                </a:cubicBezTo>
                <a:lnTo>
                  <a:pt x="2246" y="6601"/>
                </a:lnTo>
                <a:cubicBezTo>
                  <a:pt x="2109" y="7119"/>
                  <a:pt x="1671" y="7494"/>
                  <a:pt x="1123" y="7494"/>
                </a:cubicBezTo>
                <a:cubicBezTo>
                  <a:pt x="520" y="7494"/>
                  <a:pt x="0" y="6975"/>
                  <a:pt x="0" y="6284"/>
                </a:cubicBezTo>
                <a:cubicBezTo>
                  <a:pt x="0" y="5650"/>
                  <a:pt x="520" y="5132"/>
                  <a:pt x="1123" y="5132"/>
                </a:cubicBezTo>
                <a:close/>
                <a:moveTo>
                  <a:pt x="17347" y="606"/>
                </a:moveTo>
                <a:cubicBezTo>
                  <a:pt x="17019" y="606"/>
                  <a:pt x="16773" y="866"/>
                  <a:pt x="16773" y="1184"/>
                </a:cubicBezTo>
                <a:cubicBezTo>
                  <a:pt x="16773" y="1530"/>
                  <a:pt x="17019" y="1790"/>
                  <a:pt x="17347" y="1790"/>
                </a:cubicBezTo>
                <a:cubicBezTo>
                  <a:pt x="17675" y="1790"/>
                  <a:pt x="17921" y="1530"/>
                  <a:pt x="17921" y="1184"/>
                </a:cubicBezTo>
                <a:cubicBezTo>
                  <a:pt x="17921" y="866"/>
                  <a:pt x="17675" y="606"/>
                  <a:pt x="17347" y="606"/>
                </a:cubicBezTo>
                <a:close/>
                <a:moveTo>
                  <a:pt x="4280" y="606"/>
                </a:moveTo>
                <a:cubicBezTo>
                  <a:pt x="3953" y="606"/>
                  <a:pt x="3707" y="866"/>
                  <a:pt x="3707" y="1184"/>
                </a:cubicBezTo>
                <a:cubicBezTo>
                  <a:pt x="3707" y="1530"/>
                  <a:pt x="3953" y="1790"/>
                  <a:pt x="4280" y="1790"/>
                </a:cubicBezTo>
                <a:cubicBezTo>
                  <a:pt x="4581" y="1790"/>
                  <a:pt x="4827" y="1530"/>
                  <a:pt x="4827" y="1184"/>
                </a:cubicBezTo>
                <a:cubicBezTo>
                  <a:pt x="4827" y="866"/>
                  <a:pt x="4581" y="606"/>
                  <a:pt x="4280" y="606"/>
                </a:cubicBezTo>
                <a:close/>
                <a:moveTo>
                  <a:pt x="10787" y="606"/>
                </a:moveTo>
                <a:cubicBezTo>
                  <a:pt x="10488" y="606"/>
                  <a:pt x="10244" y="865"/>
                  <a:pt x="10244" y="1182"/>
                </a:cubicBezTo>
                <a:cubicBezTo>
                  <a:pt x="10244" y="1528"/>
                  <a:pt x="10488" y="1788"/>
                  <a:pt x="10787" y="1788"/>
                </a:cubicBezTo>
                <a:cubicBezTo>
                  <a:pt x="11112" y="1788"/>
                  <a:pt x="11357" y="1528"/>
                  <a:pt x="11357" y="1182"/>
                </a:cubicBezTo>
                <a:cubicBezTo>
                  <a:pt x="11357" y="865"/>
                  <a:pt x="11112" y="606"/>
                  <a:pt x="10787" y="606"/>
                </a:cubicBezTo>
                <a:close/>
                <a:moveTo>
                  <a:pt x="17347" y="0"/>
                </a:moveTo>
                <a:cubicBezTo>
                  <a:pt x="17975" y="0"/>
                  <a:pt x="18495" y="548"/>
                  <a:pt x="18495" y="1184"/>
                </a:cubicBezTo>
                <a:cubicBezTo>
                  <a:pt x="18495" y="1761"/>
                  <a:pt x="18112" y="2223"/>
                  <a:pt x="17620" y="2367"/>
                </a:cubicBezTo>
                <a:lnTo>
                  <a:pt x="17620" y="3406"/>
                </a:lnTo>
                <a:cubicBezTo>
                  <a:pt x="17620" y="3810"/>
                  <a:pt x="17484" y="4214"/>
                  <a:pt x="17210" y="4503"/>
                </a:cubicBezTo>
                <a:lnTo>
                  <a:pt x="15653" y="6148"/>
                </a:lnTo>
                <a:cubicBezTo>
                  <a:pt x="15380" y="6408"/>
                  <a:pt x="15024" y="6581"/>
                  <a:pt x="14642" y="6581"/>
                </a:cubicBezTo>
                <a:lnTo>
                  <a:pt x="13959" y="6581"/>
                </a:lnTo>
                <a:cubicBezTo>
                  <a:pt x="13795" y="6581"/>
                  <a:pt x="13658" y="6437"/>
                  <a:pt x="13658" y="6264"/>
                </a:cubicBezTo>
                <a:cubicBezTo>
                  <a:pt x="13658" y="6120"/>
                  <a:pt x="13795" y="6004"/>
                  <a:pt x="13959" y="6004"/>
                </a:cubicBezTo>
                <a:lnTo>
                  <a:pt x="14642" y="6004"/>
                </a:lnTo>
                <a:cubicBezTo>
                  <a:pt x="14888" y="6004"/>
                  <a:pt x="15079" y="5889"/>
                  <a:pt x="15243" y="5716"/>
                </a:cubicBezTo>
                <a:lnTo>
                  <a:pt x="16800" y="4070"/>
                </a:lnTo>
                <a:cubicBezTo>
                  <a:pt x="16964" y="3897"/>
                  <a:pt x="17074" y="3666"/>
                  <a:pt x="17074" y="3406"/>
                </a:cubicBezTo>
                <a:lnTo>
                  <a:pt x="17074" y="2367"/>
                </a:lnTo>
                <a:cubicBezTo>
                  <a:pt x="16582" y="2223"/>
                  <a:pt x="16199" y="1761"/>
                  <a:pt x="16199" y="1184"/>
                </a:cubicBezTo>
                <a:cubicBezTo>
                  <a:pt x="16199" y="548"/>
                  <a:pt x="16718" y="0"/>
                  <a:pt x="17347" y="0"/>
                </a:cubicBezTo>
                <a:close/>
                <a:moveTo>
                  <a:pt x="10787" y="0"/>
                </a:moveTo>
                <a:cubicBezTo>
                  <a:pt x="11438" y="0"/>
                  <a:pt x="11927" y="548"/>
                  <a:pt x="11927" y="1182"/>
                </a:cubicBezTo>
                <a:cubicBezTo>
                  <a:pt x="11927" y="1759"/>
                  <a:pt x="11574" y="2220"/>
                  <a:pt x="11085" y="2365"/>
                </a:cubicBezTo>
                <a:cubicBezTo>
                  <a:pt x="11085" y="2365"/>
                  <a:pt x="11085" y="2365"/>
                  <a:pt x="11085" y="2393"/>
                </a:cubicBezTo>
                <a:lnTo>
                  <a:pt x="11085" y="5104"/>
                </a:lnTo>
                <a:cubicBezTo>
                  <a:pt x="11085" y="5248"/>
                  <a:pt x="10977" y="5364"/>
                  <a:pt x="10787" y="5364"/>
                </a:cubicBezTo>
                <a:cubicBezTo>
                  <a:pt x="10651" y="5364"/>
                  <a:pt x="10515" y="5248"/>
                  <a:pt x="10515" y="5104"/>
                </a:cubicBezTo>
                <a:lnTo>
                  <a:pt x="10515" y="2393"/>
                </a:lnTo>
                <a:cubicBezTo>
                  <a:pt x="10515" y="2365"/>
                  <a:pt x="10542" y="2365"/>
                  <a:pt x="10542" y="2365"/>
                </a:cubicBezTo>
                <a:cubicBezTo>
                  <a:pt x="10026" y="2220"/>
                  <a:pt x="9701" y="1759"/>
                  <a:pt x="9701" y="1182"/>
                </a:cubicBezTo>
                <a:cubicBezTo>
                  <a:pt x="9701" y="548"/>
                  <a:pt x="10189" y="0"/>
                  <a:pt x="10787" y="0"/>
                </a:cubicBezTo>
                <a:close/>
                <a:moveTo>
                  <a:pt x="4280" y="0"/>
                </a:moveTo>
                <a:cubicBezTo>
                  <a:pt x="4882" y="0"/>
                  <a:pt x="5401" y="548"/>
                  <a:pt x="5401" y="1184"/>
                </a:cubicBezTo>
                <a:cubicBezTo>
                  <a:pt x="5401" y="1761"/>
                  <a:pt x="5045" y="2223"/>
                  <a:pt x="4526" y="2367"/>
                </a:cubicBezTo>
                <a:lnTo>
                  <a:pt x="4526" y="3406"/>
                </a:lnTo>
                <a:cubicBezTo>
                  <a:pt x="4526" y="3666"/>
                  <a:pt x="4636" y="3897"/>
                  <a:pt x="4800" y="4070"/>
                </a:cubicBezTo>
                <a:lnTo>
                  <a:pt x="6357" y="5716"/>
                </a:lnTo>
                <a:cubicBezTo>
                  <a:pt x="6521" y="5889"/>
                  <a:pt x="6740" y="6004"/>
                  <a:pt x="6986" y="6004"/>
                </a:cubicBezTo>
                <a:lnTo>
                  <a:pt x="7669" y="6004"/>
                </a:lnTo>
                <a:cubicBezTo>
                  <a:pt x="7805" y="6004"/>
                  <a:pt x="7942" y="6120"/>
                  <a:pt x="7942" y="6264"/>
                </a:cubicBezTo>
                <a:cubicBezTo>
                  <a:pt x="7942" y="6437"/>
                  <a:pt x="7805" y="6581"/>
                  <a:pt x="7669" y="6581"/>
                </a:cubicBezTo>
                <a:lnTo>
                  <a:pt x="6986" y="6581"/>
                </a:lnTo>
                <a:cubicBezTo>
                  <a:pt x="6576" y="6581"/>
                  <a:pt x="6220" y="6408"/>
                  <a:pt x="5947" y="6148"/>
                </a:cubicBezTo>
                <a:lnTo>
                  <a:pt x="4390" y="4503"/>
                </a:lnTo>
                <a:cubicBezTo>
                  <a:pt x="4144" y="4214"/>
                  <a:pt x="3980" y="3810"/>
                  <a:pt x="3980" y="3406"/>
                </a:cubicBezTo>
                <a:lnTo>
                  <a:pt x="3980" y="2367"/>
                </a:lnTo>
                <a:cubicBezTo>
                  <a:pt x="3515" y="2223"/>
                  <a:pt x="3133" y="1761"/>
                  <a:pt x="3133" y="1184"/>
                </a:cubicBezTo>
                <a:cubicBezTo>
                  <a:pt x="3133" y="548"/>
                  <a:pt x="3625" y="0"/>
                  <a:pt x="4280" y="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3" name="Freeform: Shape 477"/>
          <p:cNvSpPr/>
          <p:nvPr/>
        </p:nvSpPr>
        <p:spPr>
          <a:xfrm>
            <a:off x="1472529" y="7183148"/>
            <a:ext cx="1881148" cy="1881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3" y="729"/>
                </a:moveTo>
                <a:cubicBezTo>
                  <a:pt x="5246" y="729"/>
                  <a:pt x="729" y="5246"/>
                  <a:pt x="729" y="10793"/>
                </a:cubicBezTo>
                <a:cubicBezTo>
                  <a:pt x="729" y="16354"/>
                  <a:pt x="5246" y="20857"/>
                  <a:pt x="10793" y="20857"/>
                </a:cubicBezTo>
                <a:cubicBezTo>
                  <a:pt x="16354" y="20857"/>
                  <a:pt x="20871" y="16354"/>
                  <a:pt x="20871" y="10793"/>
                </a:cubicBezTo>
                <a:cubicBezTo>
                  <a:pt x="20871" y="5246"/>
                  <a:pt x="16354" y="729"/>
                  <a:pt x="10793" y="729"/>
                </a:cubicBezTo>
                <a:close/>
                <a:moveTo>
                  <a:pt x="10793" y="21600"/>
                </a:moveTo>
                <a:cubicBezTo>
                  <a:pt x="4846" y="21600"/>
                  <a:pt x="0" y="16754"/>
                  <a:pt x="0" y="10793"/>
                </a:cubicBezTo>
                <a:cubicBezTo>
                  <a:pt x="0" y="4832"/>
                  <a:pt x="4846" y="0"/>
                  <a:pt x="10793" y="0"/>
                </a:cubicBezTo>
                <a:cubicBezTo>
                  <a:pt x="16754" y="0"/>
                  <a:pt x="21600" y="4832"/>
                  <a:pt x="21600" y="10793"/>
                </a:cubicBezTo>
                <a:cubicBezTo>
                  <a:pt x="21600" y="16754"/>
                  <a:pt x="16754" y="21600"/>
                  <a:pt x="10793" y="2160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4" name="Freeform: Shape 496"/>
          <p:cNvSpPr/>
          <p:nvPr/>
        </p:nvSpPr>
        <p:spPr>
          <a:xfrm>
            <a:off x="1" y="3300016"/>
            <a:ext cx="2438015" cy="9647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37" y="12906"/>
                </a:moveTo>
                <a:cubicBezTo>
                  <a:pt x="21148" y="12906"/>
                  <a:pt x="21258" y="12909"/>
                  <a:pt x="21368" y="12909"/>
                </a:cubicBezTo>
                <a:cubicBezTo>
                  <a:pt x="21446" y="12909"/>
                  <a:pt x="21523" y="12906"/>
                  <a:pt x="21600" y="12906"/>
                </a:cubicBezTo>
                <a:cubicBezTo>
                  <a:pt x="20695" y="14322"/>
                  <a:pt x="18886" y="15697"/>
                  <a:pt x="16239" y="16963"/>
                </a:cubicBezTo>
                <a:cubicBezTo>
                  <a:pt x="12411" y="18787"/>
                  <a:pt x="6851" y="20379"/>
                  <a:pt x="165" y="21575"/>
                </a:cubicBezTo>
                <a:cubicBezTo>
                  <a:pt x="110" y="21583"/>
                  <a:pt x="55" y="21592"/>
                  <a:pt x="0" y="21600"/>
                </a:cubicBezTo>
                <a:lnTo>
                  <a:pt x="0" y="21427"/>
                </a:lnTo>
                <a:cubicBezTo>
                  <a:pt x="6542" y="20250"/>
                  <a:pt x="11980" y="18686"/>
                  <a:pt x="15742" y="16896"/>
                </a:cubicBezTo>
                <a:cubicBezTo>
                  <a:pt x="18346" y="15652"/>
                  <a:pt x="20133" y="14300"/>
                  <a:pt x="21037" y="12906"/>
                </a:cubicBezTo>
                <a:close/>
                <a:moveTo>
                  <a:pt x="0" y="0"/>
                </a:moveTo>
                <a:cubicBezTo>
                  <a:pt x="55" y="8"/>
                  <a:pt x="110" y="17"/>
                  <a:pt x="165" y="28"/>
                </a:cubicBezTo>
                <a:cubicBezTo>
                  <a:pt x="6851" y="1221"/>
                  <a:pt x="12411" y="2816"/>
                  <a:pt x="16239" y="4637"/>
                </a:cubicBezTo>
                <a:cubicBezTo>
                  <a:pt x="18886" y="5903"/>
                  <a:pt x="20695" y="7278"/>
                  <a:pt x="21600" y="8694"/>
                </a:cubicBezTo>
                <a:cubicBezTo>
                  <a:pt x="21523" y="8694"/>
                  <a:pt x="21446" y="8694"/>
                  <a:pt x="21368" y="8694"/>
                </a:cubicBezTo>
                <a:cubicBezTo>
                  <a:pt x="21258" y="8694"/>
                  <a:pt x="21148" y="8694"/>
                  <a:pt x="21037" y="8697"/>
                </a:cubicBezTo>
                <a:cubicBezTo>
                  <a:pt x="20133" y="7303"/>
                  <a:pt x="18346" y="5950"/>
                  <a:pt x="15742" y="4704"/>
                </a:cubicBezTo>
                <a:cubicBezTo>
                  <a:pt x="11980" y="2917"/>
                  <a:pt x="6542" y="1350"/>
                  <a:pt x="0" y="173"/>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5" name="Freeform: Shape 480"/>
          <p:cNvSpPr/>
          <p:nvPr/>
        </p:nvSpPr>
        <p:spPr>
          <a:xfrm>
            <a:off x="2874046" y="8879919"/>
            <a:ext cx="1198453" cy="21876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37" y="21600"/>
                </a:moveTo>
                <a:lnTo>
                  <a:pt x="9690" y="16043"/>
                </a:lnTo>
                <a:lnTo>
                  <a:pt x="0" y="197"/>
                </a:lnTo>
                <a:lnTo>
                  <a:pt x="1077" y="0"/>
                </a:lnTo>
                <a:lnTo>
                  <a:pt x="10677" y="15687"/>
                </a:lnTo>
                <a:lnTo>
                  <a:pt x="21600" y="21145"/>
                </a:ln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6" name="Freeform: Shape 481"/>
          <p:cNvSpPr/>
          <p:nvPr/>
        </p:nvSpPr>
        <p:spPr>
          <a:xfrm>
            <a:off x="3918020" y="10911806"/>
            <a:ext cx="267846" cy="266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50"/>
                </a:moveTo>
                <a:cubicBezTo>
                  <a:pt x="21600" y="16778"/>
                  <a:pt x="16800" y="21600"/>
                  <a:pt x="10800" y="21600"/>
                </a:cubicBezTo>
                <a:cubicBezTo>
                  <a:pt x="4900" y="21600"/>
                  <a:pt x="0" y="16778"/>
                  <a:pt x="0" y="10850"/>
                </a:cubicBezTo>
                <a:cubicBezTo>
                  <a:pt x="0" y="4822"/>
                  <a:pt x="4900" y="0"/>
                  <a:pt x="10800" y="0"/>
                </a:cubicBezTo>
                <a:cubicBezTo>
                  <a:pt x="16800" y="0"/>
                  <a:pt x="21600" y="4822"/>
                  <a:pt x="21600" y="1085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7" name="Freeform: Shape 482"/>
          <p:cNvSpPr/>
          <p:nvPr/>
        </p:nvSpPr>
        <p:spPr>
          <a:xfrm>
            <a:off x="2874046" y="5179919"/>
            <a:ext cx="1199698" cy="2188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 y="21600"/>
                </a:moveTo>
                <a:lnTo>
                  <a:pt x="0" y="21391"/>
                </a:lnTo>
                <a:lnTo>
                  <a:pt x="9680" y="5566"/>
                </a:lnTo>
                <a:lnTo>
                  <a:pt x="9769" y="5517"/>
                </a:lnTo>
                <a:lnTo>
                  <a:pt x="20816" y="0"/>
                </a:lnTo>
                <a:lnTo>
                  <a:pt x="21600" y="455"/>
                </a:lnTo>
                <a:lnTo>
                  <a:pt x="10666" y="5922"/>
                </a:ln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8" name="Freeform: Shape 483"/>
          <p:cNvSpPr/>
          <p:nvPr/>
        </p:nvSpPr>
        <p:spPr>
          <a:xfrm>
            <a:off x="3918020" y="5069042"/>
            <a:ext cx="267846" cy="267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00"/>
                </a:moveTo>
                <a:cubicBezTo>
                  <a:pt x="21600" y="4800"/>
                  <a:pt x="16800" y="0"/>
                  <a:pt x="10800" y="0"/>
                </a:cubicBezTo>
                <a:cubicBezTo>
                  <a:pt x="4900" y="0"/>
                  <a:pt x="0" y="4800"/>
                  <a:pt x="0" y="10700"/>
                </a:cubicBezTo>
                <a:cubicBezTo>
                  <a:pt x="0" y="16700"/>
                  <a:pt x="4900" y="21600"/>
                  <a:pt x="10800" y="21600"/>
                </a:cubicBezTo>
                <a:cubicBezTo>
                  <a:pt x="16800" y="21600"/>
                  <a:pt x="21600" y="16700"/>
                  <a:pt x="21600" y="1070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19" name="Freeform: Shape 484"/>
          <p:cNvSpPr/>
          <p:nvPr/>
        </p:nvSpPr>
        <p:spPr>
          <a:xfrm>
            <a:off x="3918020" y="7989179"/>
            <a:ext cx="267846" cy="267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900"/>
                  <a:pt x="16800" y="0"/>
                  <a:pt x="10800" y="0"/>
                </a:cubicBezTo>
                <a:cubicBezTo>
                  <a:pt x="4900" y="0"/>
                  <a:pt x="0" y="4900"/>
                  <a:pt x="0" y="10800"/>
                </a:cubicBezTo>
                <a:cubicBezTo>
                  <a:pt x="0" y="16800"/>
                  <a:pt x="4900" y="21600"/>
                  <a:pt x="10800" y="21600"/>
                </a:cubicBezTo>
                <a:cubicBezTo>
                  <a:pt x="16800" y="21600"/>
                  <a:pt x="21600" y="16800"/>
                  <a:pt x="21600" y="1080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320" name="Freeform: Shape 485"/>
          <p:cNvSpPr/>
          <p:nvPr/>
        </p:nvSpPr>
        <p:spPr>
          <a:xfrm>
            <a:off x="3322530" y="8092578"/>
            <a:ext cx="728789" cy="62291"/>
          </a:xfrm>
          <a:prstGeom prst="rect">
            <a:avLst/>
          </a:prstGeom>
          <a:solidFill>
            <a:srgbClr val="FFFFFF"/>
          </a:solidFill>
          <a:ln w="12700">
            <a:miter lim="400000"/>
          </a:ln>
        </p:spPr>
        <p:txBody>
          <a:bodyPr lIns="45719" rIns="45719" anchor="ctr"/>
          <a:lstStyle/>
          <a:p>
            <a:pPr algn="ctr">
              <a:defRPr sz="1800">
                <a:latin typeface="+mn-lt"/>
                <a:ea typeface="+mn-ea"/>
                <a:cs typeface="+mn-cs"/>
                <a:sym typeface="Helvetica"/>
              </a:defRPr>
            </a:pPr>
          </a:p>
        </p:txBody>
      </p:sp>
      <p:grpSp>
        <p:nvGrpSpPr>
          <p:cNvPr id="431" name="Group 501"/>
          <p:cNvGrpSpPr/>
          <p:nvPr/>
        </p:nvGrpSpPr>
        <p:grpSpPr>
          <a:xfrm>
            <a:off x="10747447" y="3575149"/>
            <a:ext cx="12124043" cy="9098207"/>
            <a:chOff x="0" y="0"/>
            <a:chExt cx="12124042" cy="9098205"/>
          </a:xfrm>
        </p:grpSpPr>
        <p:sp>
          <p:nvSpPr>
            <p:cNvPr id="321" name="Freeform: Shape 78"/>
            <p:cNvSpPr/>
            <p:nvPr/>
          </p:nvSpPr>
          <p:spPr>
            <a:xfrm>
              <a:off x="5571939" y="6032312"/>
              <a:ext cx="3523590" cy="3054678"/>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9939" y="9968"/>
                  </a:moveTo>
                  <a:cubicBezTo>
                    <a:pt x="20007" y="4764"/>
                    <a:pt x="21053" y="1400"/>
                    <a:pt x="21595" y="0"/>
                  </a:cubicBezTo>
                  <a:cubicBezTo>
                    <a:pt x="19153" y="4165"/>
                    <a:pt x="13405" y="9906"/>
                    <a:pt x="10253" y="12240"/>
                  </a:cubicBezTo>
                  <a:cubicBezTo>
                    <a:pt x="8040" y="13878"/>
                    <a:pt x="6170" y="14987"/>
                    <a:pt x="4353" y="15727"/>
                  </a:cubicBezTo>
                  <a:cubicBezTo>
                    <a:pt x="3040" y="16264"/>
                    <a:pt x="1781" y="16581"/>
                    <a:pt x="598" y="16678"/>
                  </a:cubicBezTo>
                  <a:cubicBezTo>
                    <a:pt x="1170" y="19469"/>
                    <a:pt x="26" y="21441"/>
                    <a:pt x="18" y="21459"/>
                  </a:cubicBezTo>
                  <a:cubicBezTo>
                    <a:pt x="-5" y="21486"/>
                    <a:pt x="-5" y="21530"/>
                    <a:pt x="10" y="21556"/>
                  </a:cubicBezTo>
                  <a:cubicBezTo>
                    <a:pt x="18" y="21582"/>
                    <a:pt x="48" y="21600"/>
                    <a:pt x="79" y="21600"/>
                  </a:cubicBezTo>
                  <a:lnTo>
                    <a:pt x="21007" y="21600"/>
                  </a:lnTo>
                  <a:cubicBezTo>
                    <a:pt x="21023" y="21600"/>
                    <a:pt x="21053" y="21591"/>
                    <a:pt x="21061" y="21565"/>
                  </a:cubicBezTo>
                  <a:cubicBezTo>
                    <a:pt x="21084" y="21538"/>
                    <a:pt x="21084" y="21512"/>
                    <a:pt x="21076" y="21477"/>
                  </a:cubicBezTo>
                  <a:cubicBezTo>
                    <a:pt x="21061" y="21441"/>
                    <a:pt x="19832" y="17822"/>
                    <a:pt x="19939" y="9968"/>
                  </a:cubicBezTo>
                  <a:close/>
                </a:path>
              </a:pathLst>
            </a:custGeom>
            <a:solidFill>
              <a:srgbClr val="D8E6E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2" name="Freeform: Shape 79"/>
            <p:cNvSpPr/>
            <p:nvPr/>
          </p:nvSpPr>
          <p:spPr>
            <a:xfrm>
              <a:off x="5092554" y="614206"/>
              <a:ext cx="4783329" cy="4042753"/>
            </a:xfrm>
            <a:custGeom>
              <a:avLst/>
              <a:gdLst/>
              <a:ahLst/>
              <a:cxnLst>
                <a:cxn ang="0">
                  <a:pos x="wd2" y="hd2"/>
                </a:cxn>
                <a:cxn ang="5400000">
                  <a:pos x="wd2" y="hd2"/>
                </a:cxn>
                <a:cxn ang="10800000">
                  <a:pos x="wd2" y="hd2"/>
                </a:cxn>
                <a:cxn ang="16200000">
                  <a:pos x="wd2" y="hd2"/>
                </a:cxn>
              </a:cxnLst>
              <a:rect l="0" t="0" r="r" b="b"/>
              <a:pathLst>
                <a:path w="21141" h="21132" fill="norm" stroke="1" extrusionOk="0">
                  <a:moveTo>
                    <a:pt x="18551" y="7702"/>
                  </a:moveTo>
                  <a:cubicBezTo>
                    <a:pt x="16421" y="4427"/>
                    <a:pt x="13553" y="964"/>
                    <a:pt x="8467" y="131"/>
                  </a:cubicBezTo>
                  <a:cubicBezTo>
                    <a:pt x="4779" y="-468"/>
                    <a:pt x="1344" y="1140"/>
                    <a:pt x="34" y="1856"/>
                  </a:cubicBezTo>
                  <a:cubicBezTo>
                    <a:pt x="7" y="1869"/>
                    <a:pt x="-10" y="1902"/>
                    <a:pt x="7" y="1941"/>
                  </a:cubicBezTo>
                  <a:cubicBezTo>
                    <a:pt x="18" y="1973"/>
                    <a:pt x="45" y="1986"/>
                    <a:pt x="78" y="1973"/>
                  </a:cubicBezTo>
                  <a:cubicBezTo>
                    <a:pt x="2247" y="1075"/>
                    <a:pt x="4707" y="1270"/>
                    <a:pt x="7388" y="2572"/>
                  </a:cubicBezTo>
                  <a:cubicBezTo>
                    <a:pt x="11803" y="4714"/>
                    <a:pt x="14186" y="9356"/>
                    <a:pt x="14208" y="9408"/>
                  </a:cubicBezTo>
                  <a:cubicBezTo>
                    <a:pt x="14197" y="9440"/>
                    <a:pt x="12772" y="12845"/>
                    <a:pt x="13476" y="16940"/>
                  </a:cubicBezTo>
                  <a:cubicBezTo>
                    <a:pt x="14060" y="20325"/>
                    <a:pt x="15992" y="21060"/>
                    <a:pt x="16207" y="21132"/>
                  </a:cubicBezTo>
                  <a:cubicBezTo>
                    <a:pt x="16212" y="21132"/>
                    <a:pt x="16218" y="21132"/>
                    <a:pt x="16223" y="21132"/>
                  </a:cubicBezTo>
                  <a:cubicBezTo>
                    <a:pt x="16240" y="21132"/>
                    <a:pt x="16256" y="21125"/>
                    <a:pt x="16267" y="21112"/>
                  </a:cubicBezTo>
                  <a:cubicBezTo>
                    <a:pt x="17093" y="19882"/>
                    <a:pt x="18243" y="19062"/>
                    <a:pt x="19350" y="18919"/>
                  </a:cubicBezTo>
                  <a:cubicBezTo>
                    <a:pt x="19955" y="18834"/>
                    <a:pt x="20473" y="18971"/>
                    <a:pt x="20808" y="19296"/>
                  </a:cubicBezTo>
                  <a:cubicBezTo>
                    <a:pt x="20819" y="19303"/>
                    <a:pt x="20819" y="19309"/>
                    <a:pt x="20825" y="19309"/>
                  </a:cubicBezTo>
                  <a:lnTo>
                    <a:pt x="20836" y="19322"/>
                  </a:lnTo>
                  <a:cubicBezTo>
                    <a:pt x="20852" y="19335"/>
                    <a:pt x="20874" y="19342"/>
                    <a:pt x="20891" y="19335"/>
                  </a:cubicBezTo>
                  <a:cubicBezTo>
                    <a:pt x="20907" y="19329"/>
                    <a:pt x="20924" y="19309"/>
                    <a:pt x="20929" y="19290"/>
                  </a:cubicBezTo>
                  <a:cubicBezTo>
                    <a:pt x="21590" y="15410"/>
                    <a:pt x="20676" y="10976"/>
                    <a:pt x="18551" y="7702"/>
                  </a:cubicBezTo>
                  <a:close/>
                </a:path>
              </a:pathLst>
            </a:custGeom>
            <a:solidFill>
              <a:srgbClr val="2B2B2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3" name="Freeform: Shape 80"/>
            <p:cNvSpPr/>
            <p:nvPr/>
          </p:nvSpPr>
          <p:spPr>
            <a:xfrm>
              <a:off x="6886604" y="969280"/>
              <a:ext cx="1951181" cy="1951181"/>
            </a:xfrm>
            <a:custGeom>
              <a:avLst/>
              <a:gdLst/>
              <a:ahLst/>
              <a:cxnLst>
                <a:cxn ang="0">
                  <a:pos x="wd2" y="hd2"/>
                </a:cxn>
                <a:cxn ang="5400000">
                  <a:pos x="wd2" y="hd2"/>
                </a:cxn>
                <a:cxn ang="10800000">
                  <a:pos x="wd2" y="hd2"/>
                </a:cxn>
                <a:cxn ang="16200000">
                  <a:pos x="wd2" y="hd2"/>
                </a:cxn>
              </a:cxnLst>
              <a:rect l="0" t="0" r="r" b="b"/>
              <a:pathLst>
                <a:path w="21575" h="21575" fill="norm" stroke="1" extrusionOk="0">
                  <a:moveTo>
                    <a:pt x="15847" y="10120"/>
                  </a:moveTo>
                  <a:cubicBezTo>
                    <a:pt x="16233" y="12970"/>
                    <a:pt x="14209" y="15599"/>
                    <a:pt x="11359" y="15971"/>
                  </a:cubicBezTo>
                  <a:cubicBezTo>
                    <a:pt x="8510" y="16343"/>
                    <a:pt x="5894" y="14319"/>
                    <a:pt x="5522" y="11483"/>
                  </a:cubicBezTo>
                  <a:cubicBezTo>
                    <a:pt x="5151" y="8620"/>
                    <a:pt x="7160" y="6004"/>
                    <a:pt x="10010" y="5632"/>
                  </a:cubicBezTo>
                  <a:cubicBezTo>
                    <a:pt x="12860" y="5261"/>
                    <a:pt x="15476" y="7271"/>
                    <a:pt x="15847" y="10120"/>
                  </a:cubicBezTo>
                  <a:close/>
                  <a:moveTo>
                    <a:pt x="20803" y="7188"/>
                  </a:moveTo>
                  <a:lnTo>
                    <a:pt x="18119" y="7532"/>
                  </a:lnTo>
                  <a:cubicBezTo>
                    <a:pt x="17899" y="7023"/>
                    <a:pt x="17609" y="6527"/>
                    <a:pt x="17293" y="6073"/>
                  </a:cubicBezTo>
                  <a:lnTo>
                    <a:pt x="18931" y="3939"/>
                  </a:lnTo>
                  <a:cubicBezTo>
                    <a:pt x="18959" y="3884"/>
                    <a:pt x="18972" y="3829"/>
                    <a:pt x="18972" y="3774"/>
                  </a:cubicBezTo>
                  <a:cubicBezTo>
                    <a:pt x="18959" y="3719"/>
                    <a:pt x="18931" y="3664"/>
                    <a:pt x="18890" y="3636"/>
                  </a:cubicBezTo>
                  <a:lnTo>
                    <a:pt x="15613" y="1117"/>
                  </a:lnTo>
                  <a:cubicBezTo>
                    <a:pt x="15531" y="1048"/>
                    <a:pt x="15393" y="1062"/>
                    <a:pt x="15310" y="1172"/>
                  </a:cubicBezTo>
                  <a:lnTo>
                    <a:pt x="13700" y="3264"/>
                  </a:lnTo>
                  <a:cubicBezTo>
                    <a:pt x="13177" y="3058"/>
                    <a:pt x="12612" y="2893"/>
                    <a:pt x="12048" y="2796"/>
                  </a:cubicBezTo>
                  <a:lnTo>
                    <a:pt x="11690" y="195"/>
                  </a:lnTo>
                  <a:cubicBezTo>
                    <a:pt x="11676" y="71"/>
                    <a:pt x="11566" y="-12"/>
                    <a:pt x="11456" y="2"/>
                  </a:cubicBezTo>
                  <a:lnTo>
                    <a:pt x="7367" y="539"/>
                  </a:lnTo>
                  <a:cubicBezTo>
                    <a:pt x="7257" y="552"/>
                    <a:pt x="7160" y="663"/>
                    <a:pt x="7188" y="773"/>
                  </a:cubicBezTo>
                  <a:lnTo>
                    <a:pt x="7518" y="3320"/>
                  </a:lnTo>
                  <a:cubicBezTo>
                    <a:pt x="6968" y="3554"/>
                    <a:pt x="6445" y="3856"/>
                    <a:pt x="5949" y="4201"/>
                  </a:cubicBezTo>
                  <a:lnTo>
                    <a:pt x="3939" y="2659"/>
                  </a:lnTo>
                  <a:cubicBezTo>
                    <a:pt x="3843" y="2576"/>
                    <a:pt x="3705" y="2604"/>
                    <a:pt x="3622" y="2686"/>
                  </a:cubicBezTo>
                  <a:lnTo>
                    <a:pt x="1117" y="5949"/>
                  </a:lnTo>
                  <a:cubicBezTo>
                    <a:pt x="1062" y="6045"/>
                    <a:pt x="1076" y="6183"/>
                    <a:pt x="1158" y="6252"/>
                  </a:cubicBezTo>
                  <a:lnTo>
                    <a:pt x="3154" y="7780"/>
                  </a:lnTo>
                  <a:cubicBezTo>
                    <a:pt x="2920" y="8358"/>
                    <a:pt x="2755" y="8950"/>
                    <a:pt x="2659" y="9556"/>
                  </a:cubicBezTo>
                  <a:lnTo>
                    <a:pt x="195" y="9886"/>
                  </a:lnTo>
                  <a:cubicBezTo>
                    <a:pt x="71" y="9900"/>
                    <a:pt x="-12" y="10010"/>
                    <a:pt x="2" y="10120"/>
                  </a:cubicBezTo>
                  <a:lnTo>
                    <a:pt x="539" y="14209"/>
                  </a:lnTo>
                  <a:cubicBezTo>
                    <a:pt x="552" y="14319"/>
                    <a:pt x="663" y="14402"/>
                    <a:pt x="786" y="14388"/>
                  </a:cubicBezTo>
                  <a:lnTo>
                    <a:pt x="3251" y="14071"/>
                  </a:lnTo>
                  <a:cubicBezTo>
                    <a:pt x="3499" y="14622"/>
                    <a:pt x="3801" y="15173"/>
                    <a:pt x="4173" y="15655"/>
                  </a:cubicBezTo>
                  <a:lnTo>
                    <a:pt x="2659" y="17637"/>
                  </a:lnTo>
                  <a:cubicBezTo>
                    <a:pt x="2576" y="17733"/>
                    <a:pt x="2604" y="17871"/>
                    <a:pt x="2700" y="17940"/>
                  </a:cubicBezTo>
                  <a:lnTo>
                    <a:pt x="5963" y="20459"/>
                  </a:lnTo>
                  <a:cubicBezTo>
                    <a:pt x="6059" y="20514"/>
                    <a:pt x="6197" y="20500"/>
                    <a:pt x="6266" y="20418"/>
                  </a:cubicBezTo>
                  <a:lnTo>
                    <a:pt x="7808" y="18394"/>
                  </a:lnTo>
                  <a:cubicBezTo>
                    <a:pt x="8372" y="18614"/>
                    <a:pt x="8964" y="18766"/>
                    <a:pt x="9542" y="18848"/>
                  </a:cubicBezTo>
                  <a:lnTo>
                    <a:pt x="9886" y="21381"/>
                  </a:lnTo>
                  <a:cubicBezTo>
                    <a:pt x="9900" y="21505"/>
                    <a:pt x="10010" y="21588"/>
                    <a:pt x="10134" y="21574"/>
                  </a:cubicBezTo>
                  <a:lnTo>
                    <a:pt x="14209" y="21037"/>
                  </a:lnTo>
                  <a:cubicBezTo>
                    <a:pt x="14333" y="21024"/>
                    <a:pt x="14402" y="20913"/>
                    <a:pt x="14402" y="20790"/>
                  </a:cubicBezTo>
                  <a:lnTo>
                    <a:pt x="14058" y="18188"/>
                  </a:lnTo>
                  <a:cubicBezTo>
                    <a:pt x="14581" y="17940"/>
                    <a:pt x="15076" y="17651"/>
                    <a:pt x="15544" y="17307"/>
                  </a:cubicBezTo>
                  <a:lnTo>
                    <a:pt x="17637" y="18917"/>
                  </a:lnTo>
                  <a:cubicBezTo>
                    <a:pt x="17747" y="19000"/>
                    <a:pt x="17871" y="18986"/>
                    <a:pt x="17940" y="18876"/>
                  </a:cubicBezTo>
                  <a:lnTo>
                    <a:pt x="20445" y="15627"/>
                  </a:lnTo>
                  <a:cubicBezTo>
                    <a:pt x="20500" y="15572"/>
                    <a:pt x="20500" y="15517"/>
                    <a:pt x="20500" y="15462"/>
                  </a:cubicBezTo>
                  <a:cubicBezTo>
                    <a:pt x="20500" y="15407"/>
                    <a:pt x="20459" y="15352"/>
                    <a:pt x="20418" y="15324"/>
                  </a:cubicBezTo>
                  <a:lnTo>
                    <a:pt x="18284" y="13672"/>
                  </a:lnTo>
                  <a:cubicBezTo>
                    <a:pt x="18477" y="13149"/>
                    <a:pt x="18628" y="12598"/>
                    <a:pt x="18711" y="12048"/>
                  </a:cubicBezTo>
                  <a:lnTo>
                    <a:pt x="21381" y="11703"/>
                  </a:lnTo>
                  <a:cubicBezTo>
                    <a:pt x="21505" y="11676"/>
                    <a:pt x="21588" y="11566"/>
                    <a:pt x="21574" y="11456"/>
                  </a:cubicBezTo>
                  <a:lnTo>
                    <a:pt x="21037" y="7367"/>
                  </a:lnTo>
                  <a:cubicBezTo>
                    <a:pt x="21024" y="7257"/>
                    <a:pt x="20913" y="7174"/>
                    <a:pt x="20803" y="7188"/>
                  </a:cubicBezTo>
                  <a:close/>
                </a:path>
              </a:pathLst>
            </a:custGeom>
            <a:solidFill>
              <a:srgbClr val="C9FB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4" name="Freeform: Shape 81"/>
            <p:cNvSpPr/>
            <p:nvPr/>
          </p:nvSpPr>
          <p:spPr>
            <a:xfrm>
              <a:off x="6966470" y="1047346"/>
              <a:ext cx="1792692" cy="1792003"/>
            </a:xfrm>
            <a:custGeom>
              <a:avLst/>
              <a:gdLst/>
              <a:ahLst/>
              <a:cxnLst>
                <a:cxn ang="0">
                  <a:pos x="wd2" y="hd2"/>
                </a:cxn>
                <a:cxn ang="5400000">
                  <a:pos x="wd2" y="hd2"/>
                </a:cxn>
                <a:cxn ang="10800000">
                  <a:pos x="wd2" y="hd2"/>
                </a:cxn>
                <a:cxn ang="16200000">
                  <a:pos x="wd2" y="hd2"/>
                </a:cxn>
              </a:cxnLst>
              <a:rect l="0" t="0" r="r" b="b"/>
              <a:pathLst>
                <a:path w="21600" h="21592" fill="norm" stroke="1" extrusionOk="0">
                  <a:moveTo>
                    <a:pt x="7230" y="17887"/>
                  </a:moveTo>
                  <a:cubicBezTo>
                    <a:pt x="7245" y="17887"/>
                    <a:pt x="7245" y="17887"/>
                    <a:pt x="7260" y="17887"/>
                  </a:cubicBezTo>
                  <a:lnTo>
                    <a:pt x="7905" y="18142"/>
                  </a:lnTo>
                  <a:cubicBezTo>
                    <a:pt x="8460" y="18337"/>
                    <a:pt x="9015" y="18487"/>
                    <a:pt x="9585" y="18577"/>
                  </a:cubicBezTo>
                  <a:lnTo>
                    <a:pt x="10290" y="18667"/>
                  </a:lnTo>
                  <a:cubicBezTo>
                    <a:pt x="10335" y="18667"/>
                    <a:pt x="10365" y="18697"/>
                    <a:pt x="10365" y="18742"/>
                  </a:cubicBezTo>
                  <a:lnTo>
                    <a:pt x="10725" y="21427"/>
                  </a:lnTo>
                  <a:lnTo>
                    <a:pt x="13605" y="21052"/>
                  </a:lnTo>
                  <a:lnTo>
                    <a:pt x="13245" y="18307"/>
                  </a:lnTo>
                  <a:cubicBezTo>
                    <a:pt x="13245" y="18262"/>
                    <a:pt x="13260" y="18247"/>
                    <a:pt x="13290" y="18217"/>
                  </a:cubicBezTo>
                  <a:lnTo>
                    <a:pt x="13920" y="17932"/>
                  </a:lnTo>
                  <a:cubicBezTo>
                    <a:pt x="14430" y="17707"/>
                    <a:pt x="14925" y="17407"/>
                    <a:pt x="15360" y="17077"/>
                  </a:cubicBezTo>
                  <a:lnTo>
                    <a:pt x="15945" y="16657"/>
                  </a:lnTo>
                  <a:cubicBezTo>
                    <a:pt x="15960" y="16627"/>
                    <a:pt x="16005" y="16627"/>
                    <a:pt x="16035" y="16657"/>
                  </a:cubicBezTo>
                  <a:lnTo>
                    <a:pt x="18255" y="18382"/>
                  </a:lnTo>
                  <a:lnTo>
                    <a:pt x="20040" y="16072"/>
                  </a:lnTo>
                  <a:lnTo>
                    <a:pt x="17775" y="14317"/>
                  </a:lnTo>
                  <a:cubicBezTo>
                    <a:pt x="17760" y="14302"/>
                    <a:pt x="17745" y="14272"/>
                    <a:pt x="17760" y="14242"/>
                  </a:cubicBezTo>
                  <a:lnTo>
                    <a:pt x="18000" y="13582"/>
                  </a:lnTo>
                  <a:cubicBezTo>
                    <a:pt x="18195" y="13072"/>
                    <a:pt x="18330" y="12547"/>
                    <a:pt x="18405" y="12007"/>
                  </a:cubicBezTo>
                  <a:lnTo>
                    <a:pt x="18525" y="11317"/>
                  </a:lnTo>
                  <a:cubicBezTo>
                    <a:pt x="18540" y="11272"/>
                    <a:pt x="18555" y="11257"/>
                    <a:pt x="18585" y="11257"/>
                  </a:cubicBezTo>
                  <a:lnTo>
                    <a:pt x="21435" y="10867"/>
                  </a:lnTo>
                  <a:lnTo>
                    <a:pt x="21060" y="7987"/>
                  </a:lnTo>
                  <a:lnTo>
                    <a:pt x="18210" y="8362"/>
                  </a:lnTo>
                  <a:cubicBezTo>
                    <a:pt x="18180" y="8362"/>
                    <a:pt x="18150" y="8347"/>
                    <a:pt x="18135" y="8317"/>
                  </a:cubicBezTo>
                  <a:lnTo>
                    <a:pt x="17850" y="7657"/>
                  </a:lnTo>
                  <a:cubicBezTo>
                    <a:pt x="17625" y="7162"/>
                    <a:pt x="17355" y="6697"/>
                    <a:pt x="17040" y="6247"/>
                  </a:cubicBezTo>
                  <a:lnTo>
                    <a:pt x="16635" y="5677"/>
                  </a:lnTo>
                  <a:cubicBezTo>
                    <a:pt x="16620" y="5662"/>
                    <a:pt x="16620" y="5617"/>
                    <a:pt x="16635" y="5587"/>
                  </a:cubicBezTo>
                  <a:lnTo>
                    <a:pt x="18375" y="3337"/>
                  </a:lnTo>
                  <a:lnTo>
                    <a:pt x="16050" y="1552"/>
                  </a:lnTo>
                  <a:lnTo>
                    <a:pt x="14340" y="3787"/>
                  </a:lnTo>
                  <a:cubicBezTo>
                    <a:pt x="14325" y="3817"/>
                    <a:pt x="14280" y="3832"/>
                    <a:pt x="14250" y="3802"/>
                  </a:cubicBezTo>
                  <a:lnTo>
                    <a:pt x="13590" y="3547"/>
                  </a:lnTo>
                  <a:cubicBezTo>
                    <a:pt x="13080" y="3337"/>
                    <a:pt x="12540" y="3187"/>
                    <a:pt x="11985" y="3097"/>
                  </a:cubicBezTo>
                  <a:lnTo>
                    <a:pt x="11295" y="2977"/>
                  </a:lnTo>
                  <a:cubicBezTo>
                    <a:pt x="11265" y="2977"/>
                    <a:pt x="11235" y="2947"/>
                    <a:pt x="11235" y="2917"/>
                  </a:cubicBezTo>
                  <a:lnTo>
                    <a:pt x="10875" y="157"/>
                  </a:lnTo>
                  <a:lnTo>
                    <a:pt x="7980" y="532"/>
                  </a:lnTo>
                  <a:lnTo>
                    <a:pt x="8325" y="3247"/>
                  </a:lnTo>
                  <a:cubicBezTo>
                    <a:pt x="8340" y="3277"/>
                    <a:pt x="8325" y="3322"/>
                    <a:pt x="8295" y="3322"/>
                  </a:cubicBezTo>
                  <a:lnTo>
                    <a:pt x="7620" y="3607"/>
                  </a:lnTo>
                  <a:cubicBezTo>
                    <a:pt x="7110" y="3832"/>
                    <a:pt x="6585" y="4117"/>
                    <a:pt x="6120" y="4447"/>
                  </a:cubicBezTo>
                  <a:lnTo>
                    <a:pt x="5550" y="4852"/>
                  </a:lnTo>
                  <a:cubicBezTo>
                    <a:pt x="5520" y="4882"/>
                    <a:pt x="5490" y="4882"/>
                    <a:pt x="5460" y="4852"/>
                  </a:cubicBezTo>
                  <a:lnTo>
                    <a:pt x="3330" y="3217"/>
                  </a:lnTo>
                  <a:lnTo>
                    <a:pt x="1560" y="5527"/>
                  </a:lnTo>
                  <a:lnTo>
                    <a:pt x="3660" y="7147"/>
                  </a:lnTo>
                  <a:cubicBezTo>
                    <a:pt x="3675" y="7177"/>
                    <a:pt x="3690" y="7222"/>
                    <a:pt x="3675" y="7237"/>
                  </a:cubicBezTo>
                  <a:lnTo>
                    <a:pt x="3420" y="7897"/>
                  </a:lnTo>
                  <a:cubicBezTo>
                    <a:pt x="3195" y="8452"/>
                    <a:pt x="3045" y="9037"/>
                    <a:pt x="2955" y="9622"/>
                  </a:cubicBezTo>
                  <a:lnTo>
                    <a:pt x="2835" y="10312"/>
                  </a:lnTo>
                  <a:cubicBezTo>
                    <a:pt x="2820" y="10342"/>
                    <a:pt x="2805" y="10372"/>
                    <a:pt x="2775" y="10372"/>
                  </a:cubicBezTo>
                  <a:lnTo>
                    <a:pt x="150" y="10717"/>
                  </a:lnTo>
                  <a:lnTo>
                    <a:pt x="540" y="13612"/>
                  </a:lnTo>
                  <a:lnTo>
                    <a:pt x="3150" y="13267"/>
                  </a:lnTo>
                  <a:cubicBezTo>
                    <a:pt x="3180" y="13267"/>
                    <a:pt x="3210" y="13282"/>
                    <a:pt x="3225" y="13312"/>
                  </a:cubicBezTo>
                  <a:lnTo>
                    <a:pt x="3510" y="13957"/>
                  </a:lnTo>
                  <a:cubicBezTo>
                    <a:pt x="3750" y="14512"/>
                    <a:pt x="4050" y="15022"/>
                    <a:pt x="4410" y="15502"/>
                  </a:cubicBezTo>
                  <a:lnTo>
                    <a:pt x="4845" y="16072"/>
                  </a:lnTo>
                  <a:cubicBezTo>
                    <a:pt x="4860" y="16087"/>
                    <a:pt x="4860" y="16132"/>
                    <a:pt x="4845" y="16162"/>
                  </a:cubicBezTo>
                  <a:lnTo>
                    <a:pt x="3210" y="18262"/>
                  </a:lnTo>
                  <a:lnTo>
                    <a:pt x="5535" y="20047"/>
                  </a:lnTo>
                  <a:lnTo>
                    <a:pt x="7170" y="17917"/>
                  </a:lnTo>
                  <a:cubicBezTo>
                    <a:pt x="7185" y="17887"/>
                    <a:pt x="7200" y="17887"/>
                    <a:pt x="7230" y="17887"/>
                  </a:cubicBezTo>
                  <a:close/>
                  <a:moveTo>
                    <a:pt x="10650" y="21592"/>
                  </a:moveTo>
                  <a:cubicBezTo>
                    <a:pt x="10620" y="21592"/>
                    <a:pt x="10575" y="21562"/>
                    <a:pt x="10575" y="21532"/>
                  </a:cubicBezTo>
                  <a:lnTo>
                    <a:pt x="10215" y="18802"/>
                  </a:lnTo>
                  <a:lnTo>
                    <a:pt x="9555" y="18712"/>
                  </a:lnTo>
                  <a:cubicBezTo>
                    <a:pt x="8985" y="18637"/>
                    <a:pt x="8415" y="18487"/>
                    <a:pt x="7860" y="18277"/>
                  </a:cubicBezTo>
                  <a:lnTo>
                    <a:pt x="7260" y="18052"/>
                  </a:lnTo>
                  <a:lnTo>
                    <a:pt x="5610" y="20197"/>
                  </a:lnTo>
                  <a:cubicBezTo>
                    <a:pt x="5580" y="20227"/>
                    <a:pt x="5535" y="20242"/>
                    <a:pt x="5490" y="20212"/>
                  </a:cubicBezTo>
                  <a:lnTo>
                    <a:pt x="3060" y="18337"/>
                  </a:lnTo>
                  <a:cubicBezTo>
                    <a:pt x="3030" y="18307"/>
                    <a:pt x="3015" y="18262"/>
                    <a:pt x="3045" y="18232"/>
                  </a:cubicBezTo>
                  <a:lnTo>
                    <a:pt x="4680" y="16117"/>
                  </a:lnTo>
                  <a:lnTo>
                    <a:pt x="4290" y="15592"/>
                  </a:lnTo>
                  <a:cubicBezTo>
                    <a:pt x="3915" y="15097"/>
                    <a:pt x="3615" y="14572"/>
                    <a:pt x="3375" y="14032"/>
                  </a:cubicBezTo>
                  <a:lnTo>
                    <a:pt x="3120" y="13432"/>
                  </a:lnTo>
                  <a:lnTo>
                    <a:pt x="480" y="13777"/>
                  </a:lnTo>
                  <a:cubicBezTo>
                    <a:pt x="435" y="13777"/>
                    <a:pt x="390" y="13762"/>
                    <a:pt x="390" y="13702"/>
                  </a:cubicBezTo>
                  <a:lnTo>
                    <a:pt x="0" y="10657"/>
                  </a:lnTo>
                  <a:cubicBezTo>
                    <a:pt x="0" y="10627"/>
                    <a:pt x="30" y="10582"/>
                    <a:pt x="60" y="10582"/>
                  </a:cubicBezTo>
                  <a:lnTo>
                    <a:pt x="2700" y="10237"/>
                  </a:lnTo>
                  <a:lnTo>
                    <a:pt x="2790" y="9592"/>
                  </a:lnTo>
                  <a:cubicBezTo>
                    <a:pt x="2880" y="8992"/>
                    <a:pt x="3045" y="8407"/>
                    <a:pt x="3270" y="7852"/>
                  </a:cubicBezTo>
                  <a:lnTo>
                    <a:pt x="3510" y="7237"/>
                  </a:lnTo>
                  <a:lnTo>
                    <a:pt x="1395" y="5602"/>
                  </a:lnTo>
                  <a:cubicBezTo>
                    <a:pt x="1365" y="5587"/>
                    <a:pt x="1365" y="5527"/>
                    <a:pt x="1380" y="5497"/>
                  </a:cubicBezTo>
                  <a:lnTo>
                    <a:pt x="3255" y="3067"/>
                  </a:lnTo>
                  <a:cubicBezTo>
                    <a:pt x="3285" y="3022"/>
                    <a:pt x="3330" y="3022"/>
                    <a:pt x="3360" y="3052"/>
                  </a:cubicBezTo>
                  <a:lnTo>
                    <a:pt x="5505" y="4702"/>
                  </a:lnTo>
                  <a:lnTo>
                    <a:pt x="6030" y="4327"/>
                  </a:lnTo>
                  <a:cubicBezTo>
                    <a:pt x="6510" y="3982"/>
                    <a:pt x="7035" y="3697"/>
                    <a:pt x="7575" y="3457"/>
                  </a:cubicBezTo>
                  <a:lnTo>
                    <a:pt x="8175" y="3202"/>
                  </a:lnTo>
                  <a:lnTo>
                    <a:pt x="7815" y="487"/>
                  </a:lnTo>
                  <a:cubicBezTo>
                    <a:pt x="7815" y="442"/>
                    <a:pt x="7845" y="412"/>
                    <a:pt x="7890" y="397"/>
                  </a:cubicBezTo>
                  <a:lnTo>
                    <a:pt x="10920" y="7"/>
                  </a:lnTo>
                  <a:cubicBezTo>
                    <a:pt x="10950" y="-8"/>
                    <a:pt x="10980" y="7"/>
                    <a:pt x="10980" y="7"/>
                  </a:cubicBezTo>
                  <a:cubicBezTo>
                    <a:pt x="10995" y="37"/>
                    <a:pt x="11010" y="52"/>
                    <a:pt x="11010" y="67"/>
                  </a:cubicBezTo>
                  <a:lnTo>
                    <a:pt x="11385" y="2842"/>
                  </a:lnTo>
                  <a:lnTo>
                    <a:pt x="12015" y="2947"/>
                  </a:lnTo>
                  <a:cubicBezTo>
                    <a:pt x="12570" y="3037"/>
                    <a:pt x="13125" y="3187"/>
                    <a:pt x="13650" y="3412"/>
                  </a:cubicBezTo>
                  <a:lnTo>
                    <a:pt x="14265" y="3637"/>
                  </a:lnTo>
                  <a:lnTo>
                    <a:pt x="15990" y="1402"/>
                  </a:lnTo>
                  <a:cubicBezTo>
                    <a:pt x="15990" y="1387"/>
                    <a:pt x="16005" y="1372"/>
                    <a:pt x="16035" y="1372"/>
                  </a:cubicBezTo>
                  <a:cubicBezTo>
                    <a:pt x="16050" y="1372"/>
                    <a:pt x="16080" y="1372"/>
                    <a:pt x="16095" y="1387"/>
                  </a:cubicBezTo>
                  <a:lnTo>
                    <a:pt x="18525" y="3262"/>
                  </a:lnTo>
                  <a:cubicBezTo>
                    <a:pt x="18555" y="3292"/>
                    <a:pt x="18570" y="3337"/>
                    <a:pt x="18540" y="3367"/>
                  </a:cubicBezTo>
                  <a:lnTo>
                    <a:pt x="16785" y="5647"/>
                  </a:lnTo>
                  <a:lnTo>
                    <a:pt x="17175" y="6172"/>
                  </a:lnTo>
                  <a:cubicBezTo>
                    <a:pt x="17490" y="6622"/>
                    <a:pt x="17760" y="7087"/>
                    <a:pt x="17985" y="7597"/>
                  </a:cubicBezTo>
                  <a:lnTo>
                    <a:pt x="18255" y="8197"/>
                  </a:lnTo>
                  <a:lnTo>
                    <a:pt x="21120" y="7822"/>
                  </a:lnTo>
                  <a:cubicBezTo>
                    <a:pt x="21150" y="7822"/>
                    <a:pt x="21195" y="7852"/>
                    <a:pt x="21195" y="7897"/>
                  </a:cubicBezTo>
                  <a:lnTo>
                    <a:pt x="21600" y="10942"/>
                  </a:lnTo>
                  <a:cubicBezTo>
                    <a:pt x="21600" y="10972"/>
                    <a:pt x="21570" y="11017"/>
                    <a:pt x="21525" y="11017"/>
                  </a:cubicBezTo>
                  <a:lnTo>
                    <a:pt x="18660" y="11392"/>
                  </a:lnTo>
                  <a:lnTo>
                    <a:pt x="18570" y="12037"/>
                  </a:lnTo>
                  <a:cubicBezTo>
                    <a:pt x="18480" y="12577"/>
                    <a:pt x="18345" y="13117"/>
                    <a:pt x="18150" y="13627"/>
                  </a:cubicBezTo>
                  <a:lnTo>
                    <a:pt x="17925" y="14242"/>
                  </a:lnTo>
                  <a:lnTo>
                    <a:pt x="20190" y="15982"/>
                  </a:lnTo>
                  <a:cubicBezTo>
                    <a:pt x="20205" y="15997"/>
                    <a:pt x="20220" y="16027"/>
                    <a:pt x="20220" y="16042"/>
                  </a:cubicBezTo>
                  <a:cubicBezTo>
                    <a:pt x="20220" y="16057"/>
                    <a:pt x="20220" y="16072"/>
                    <a:pt x="20205" y="16087"/>
                  </a:cubicBezTo>
                  <a:lnTo>
                    <a:pt x="18330" y="18532"/>
                  </a:lnTo>
                  <a:cubicBezTo>
                    <a:pt x="18315" y="18547"/>
                    <a:pt x="18300" y="18562"/>
                    <a:pt x="18285" y="18562"/>
                  </a:cubicBezTo>
                  <a:cubicBezTo>
                    <a:pt x="18270" y="18562"/>
                    <a:pt x="18255" y="18547"/>
                    <a:pt x="18225" y="18547"/>
                  </a:cubicBezTo>
                  <a:lnTo>
                    <a:pt x="15990" y="16822"/>
                  </a:lnTo>
                  <a:lnTo>
                    <a:pt x="15450" y="17212"/>
                  </a:lnTo>
                  <a:cubicBezTo>
                    <a:pt x="15000" y="17557"/>
                    <a:pt x="14505" y="17842"/>
                    <a:pt x="13995" y="18082"/>
                  </a:cubicBezTo>
                  <a:lnTo>
                    <a:pt x="13410" y="18337"/>
                  </a:lnTo>
                  <a:lnTo>
                    <a:pt x="13770" y="21112"/>
                  </a:lnTo>
                  <a:cubicBezTo>
                    <a:pt x="13770" y="21127"/>
                    <a:pt x="13770" y="21157"/>
                    <a:pt x="13755" y="21172"/>
                  </a:cubicBezTo>
                  <a:cubicBezTo>
                    <a:pt x="13740" y="21187"/>
                    <a:pt x="13725" y="21187"/>
                    <a:pt x="13710" y="21202"/>
                  </a:cubicBezTo>
                  <a:lnTo>
                    <a:pt x="10665" y="21592"/>
                  </a:lnTo>
                  <a:cubicBezTo>
                    <a:pt x="10650" y="21592"/>
                    <a:pt x="10650" y="21592"/>
                    <a:pt x="10650" y="2159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5" name="Freeform: Shape 82"/>
            <p:cNvSpPr/>
            <p:nvPr/>
          </p:nvSpPr>
          <p:spPr>
            <a:xfrm>
              <a:off x="8123390" y="2400830"/>
              <a:ext cx="1117897" cy="2228722"/>
            </a:xfrm>
            <a:custGeom>
              <a:avLst/>
              <a:gdLst/>
              <a:ahLst/>
              <a:cxnLst>
                <a:cxn ang="0">
                  <a:pos x="wd2" y="hd2"/>
                </a:cxn>
                <a:cxn ang="5400000">
                  <a:pos x="wd2" y="hd2"/>
                </a:cxn>
                <a:cxn ang="10800000">
                  <a:pos x="wd2" y="hd2"/>
                </a:cxn>
                <a:cxn ang="16200000">
                  <a:pos x="wd2" y="hd2"/>
                </a:cxn>
              </a:cxnLst>
              <a:rect l="0" t="0" r="r" b="b"/>
              <a:pathLst>
                <a:path w="19600" h="21600" fill="norm" stroke="1" extrusionOk="0">
                  <a:moveTo>
                    <a:pt x="771" y="14046"/>
                  </a:moveTo>
                  <a:cubicBezTo>
                    <a:pt x="2953" y="19911"/>
                    <a:pt x="9825" y="21371"/>
                    <a:pt x="11135" y="21600"/>
                  </a:cubicBezTo>
                  <a:cubicBezTo>
                    <a:pt x="13491" y="19995"/>
                    <a:pt x="16480" y="18776"/>
                    <a:pt x="19600" y="18088"/>
                  </a:cubicBezTo>
                  <a:cubicBezTo>
                    <a:pt x="16545" y="8700"/>
                    <a:pt x="3607" y="0"/>
                    <a:pt x="3607" y="0"/>
                  </a:cubicBezTo>
                  <a:cubicBezTo>
                    <a:pt x="3695" y="72"/>
                    <a:pt x="3716" y="157"/>
                    <a:pt x="3629" y="241"/>
                  </a:cubicBezTo>
                  <a:cubicBezTo>
                    <a:pt x="3585" y="302"/>
                    <a:pt x="-2000" y="6528"/>
                    <a:pt x="771" y="14046"/>
                  </a:cubicBezTo>
                  <a:close/>
                </a:path>
              </a:pathLst>
            </a:custGeom>
            <a:solidFill>
              <a:srgbClr val="3E3E3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6" name="Freeform: Shape 83"/>
            <p:cNvSpPr/>
            <p:nvPr/>
          </p:nvSpPr>
          <p:spPr>
            <a:xfrm>
              <a:off x="8689550" y="1969786"/>
              <a:ext cx="1158437" cy="1607053"/>
            </a:xfrm>
            <a:custGeom>
              <a:avLst/>
              <a:gdLst/>
              <a:ahLst/>
              <a:cxnLst>
                <a:cxn ang="0">
                  <a:pos x="wd2" y="hd2"/>
                </a:cxn>
                <a:cxn ang="5400000">
                  <a:pos x="wd2" y="hd2"/>
                </a:cxn>
                <a:cxn ang="10800000">
                  <a:pos x="wd2" y="hd2"/>
                </a:cxn>
                <a:cxn ang="16200000">
                  <a:pos x="wd2" y="hd2"/>
                </a:cxn>
              </a:cxnLst>
              <a:rect l="0" t="0" r="r" b="b"/>
              <a:pathLst>
                <a:path w="21551" h="21566" fill="norm" stroke="1" extrusionOk="0">
                  <a:moveTo>
                    <a:pt x="21551" y="19595"/>
                  </a:moveTo>
                  <a:cubicBezTo>
                    <a:pt x="21227" y="17891"/>
                    <a:pt x="20741" y="16221"/>
                    <a:pt x="20092" y="14584"/>
                  </a:cubicBezTo>
                  <a:cubicBezTo>
                    <a:pt x="16064" y="15001"/>
                    <a:pt x="11966" y="13465"/>
                    <a:pt x="10253" y="10641"/>
                  </a:cubicBezTo>
                  <a:cubicBezTo>
                    <a:pt x="8610" y="7935"/>
                    <a:pt x="9674" y="4861"/>
                    <a:pt x="12592" y="2990"/>
                  </a:cubicBezTo>
                  <a:cubicBezTo>
                    <a:pt x="12128" y="2523"/>
                    <a:pt x="11665" y="2038"/>
                    <a:pt x="11179" y="1587"/>
                  </a:cubicBezTo>
                  <a:cubicBezTo>
                    <a:pt x="10624" y="1069"/>
                    <a:pt x="10045" y="535"/>
                    <a:pt x="9466" y="0"/>
                  </a:cubicBezTo>
                  <a:cubicBezTo>
                    <a:pt x="8702" y="468"/>
                    <a:pt x="8031" y="969"/>
                    <a:pt x="7406" y="1520"/>
                  </a:cubicBezTo>
                  <a:lnTo>
                    <a:pt x="3215" y="334"/>
                  </a:lnTo>
                  <a:cubicBezTo>
                    <a:pt x="3007" y="267"/>
                    <a:pt x="2775" y="334"/>
                    <a:pt x="2706" y="484"/>
                  </a:cubicBezTo>
                  <a:lnTo>
                    <a:pt x="20" y="5396"/>
                  </a:lnTo>
                  <a:cubicBezTo>
                    <a:pt x="-49" y="5546"/>
                    <a:pt x="67" y="5697"/>
                    <a:pt x="252" y="5763"/>
                  </a:cubicBezTo>
                  <a:lnTo>
                    <a:pt x="4373" y="6933"/>
                  </a:lnTo>
                  <a:cubicBezTo>
                    <a:pt x="4280" y="7718"/>
                    <a:pt x="4280" y="8520"/>
                    <a:pt x="4442" y="9288"/>
                  </a:cubicBezTo>
                  <a:lnTo>
                    <a:pt x="368" y="10574"/>
                  </a:lnTo>
                  <a:cubicBezTo>
                    <a:pt x="183" y="10625"/>
                    <a:pt x="90" y="10792"/>
                    <a:pt x="159" y="10942"/>
                  </a:cubicBezTo>
                  <a:lnTo>
                    <a:pt x="3100" y="15770"/>
                  </a:lnTo>
                  <a:cubicBezTo>
                    <a:pt x="3169" y="15920"/>
                    <a:pt x="3401" y="15970"/>
                    <a:pt x="3609" y="15920"/>
                  </a:cubicBezTo>
                  <a:lnTo>
                    <a:pt x="7660" y="14634"/>
                  </a:lnTo>
                  <a:cubicBezTo>
                    <a:pt x="8355" y="15252"/>
                    <a:pt x="9165" y="15787"/>
                    <a:pt x="10022" y="16271"/>
                  </a:cubicBezTo>
                  <a:lnTo>
                    <a:pt x="8401" y="19261"/>
                  </a:lnTo>
                  <a:cubicBezTo>
                    <a:pt x="8332" y="19395"/>
                    <a:pt x="8424" y="19562"/>
                    <a:pt x="8610" y="19612"/>
                  </a:cubicBezTo>
                  <a:lnTo>
                    <a:pt x="15439" y="21550"/>
                  </a:lnTo>
                  <a:cubicBezTo>
                    <a:pt x="15624" y="21600"/>
                    <a:pt x="15856" y="21533"/>
                    <a:pt x="15925" y="21383"/>
                  </a:cubicBezTo>
                  <a:lnTo>
                    <a:pt x="17592" y="18342"/>
                  </a:lnTo>
                  <a:cubicBezTo>
                    <a:pt x="18657" y="18409"/>
                    <a:pt x="19722" y="18393"/>
                    <a:pt x="20764" y="18292"/>
                  </a:cubicBez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7" name="Freeform: Shape 84"/>
            <p:cNvSpPr/>
            <p:nvPr/>
          </p:nvSpPr>
          <p:spPr>
            <a:xfrm>
              <a:off x="8784838" y="2029584"/>
              <a:ext cx="1033251" cy="1452594"/>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21584" y="18194"/>
                  </a:moveTo>
                  <a:cubicBezTo>
                    <a:pt x="21558" y="18139"/>
                    <a:pt x="21532" y="18065"/>
                    <a:pt x="21532" y="18009"/>
                  </a:cubicBezTo>
                  <a:lnTo>
                    <a:pt x="21064" y="18065"/>
                  </a:lnTo>
                  <a:cubicBezTo>
                    <a:pt x="20024" y="18157"/>
                    <a:pt x="18959" y="18176"/>
                    <a:pt x="17919" y="18139"/>
                  </a:cubicBezTo>
                  <a:lnTo>
                    <a:pt x="16619" y="18046"/>
                  </a:lnTo>
                  <a:cubicBezTo>
                    <a:pt x="16567" y="18046"/>
                    <a:pt x="16515" y="18065"/>
                    <a:pt x="16489" y="18102"/>
                  </a:cubicBezTo>
                  <a:lnTo>
                    <a:pt x="14670" y="21378"/>
                  </a:lnTo>
                  <a:lnTo>
                    <a:pt x="9705" y="19990"/>
                  </a:lnTo>
                  <a:lnTo>
                    <a:pt x="11473" y="16769"/>
                  </a:lnTo>
                  <a:cubicBezTo>
                    <a:pt x="11499" y="16714"/>
                    <a:pt x="11499" y="16677"/>
                    <a:pt x="11447" y="16658"/>
                  </a:cubicBezTo>
                  <a:lnTo>
                    <a:pt x="10381" y="16084"/>
                  </a:lnTo>
                  <a:cubicBezTo>
                    <a:pt x="9523" y="15622"/>
                    <a:pt x="8744" y="15066"/>
                    <a:pt x="8042" y="14493"/>
                  </a:cubicBezTo>
                  <a:lnTo>
                    <a:pt x="7210" y="13771"/>
                  </a:lnTo>
                  <a:cubicBezTo>
                    <a:pt x="7184" y="13752"/>
                    <a:pt x="7106" y="13734"/>
                    <a:pt x="7054" y="13752"/>
                  </a:cubicBezTo>
                  <a:lnTo>
                    <a:pt x="2609" y="15122"/>
                  </a:lnTo>
                  <a:lnTo>
                    <a:pt x="478" y="11642"/>
                  </a:lnTo>
                  <a:lnTo>
                    <a:pt x="4897" y="10254"/>
                  </a:lnTo>
                  <a:cubicBezTo>
                    <a:pt x="4975" y="10235"/>
                    <a:pt x="5001" y="10198"/>
                    <a:pt x="4975" y="10143"/>
                  </a:cubicBezTo>
                  <a:lnTo>
                    <a:pt x="4819" y="9236"/>
                  </a:lnTo>
                  <a:cubicBezTo>
                    <a:pt x="4689" y="8477"/>
                    <a:pt x="4663" y="7700"/>
                    <a:pt x="4793" y="6922"/>
                  </a:cubicBezTo>
                  <a:lnTo>
                    <a:pt x="4923" y="5997"/>
                  </a:lnTo>
                  <a:cubicBezTo>
                    <a:pt x="4923" y="5960"/>
                    <a:pt x="4897" y="5923"/>
                    <a:pt x="4819" y="5904"/>
                  </a:cubicBezTo>
                  <a:lnTo>
                    <a:pt x="296" y="4646"/>
                  </a:lnTo>
                  <a:lnTo>
                    <a:pt x="2271" y="1074"/>
                  </a:lnTo>
                  <a:lnTo>
                    <a:pt x="6846" y="2369"/>
                  </a:lnTo>
                  <a:cubicBezTo>
                    <a:pt x="6898" y="2369"/>
                    <a:pt x="6976" y="2369"/>
                    <a:pt x="7002" y="2332"/>
                  </a:cubicBezTo>
                  <a:lnTo>
                    <a:pt x="7808" y="1610"/>
                  </a:lnTo>
                  <a:cubicBezTo>
                    <a:pt x="8380" y="1092"/>
                    <a:pt x="9029" y="592"/>
                    <a:pt x="9783" y="148"/>
                  </a:cubicBezTo>
                  <a:cubicBezTo>
                    <a:pt x="9731" y="111"/>
                    <a:pt x="9679" y="56"/>
                    <a:pt x="9601" y="0"/>
                  </a:cubicBezTo>
                  <a:cubicBezTo>
                    <a:pt x="8874" y="463"/>
                    <a:pt x="8172" y="962"/>
                    <a:pt x="7600" y="1499"/>
                  </a:cubicBezTo>
                  <a:lnTo>
                    <a:pt x="6872" y="2166"/>
                  </a:lnTo>
                  <a:lnTo>
                    <a:pt x="2245" y="870"/>
                  </a:lnTo>
                  <a:cubicBezTo>
                    <a:pt x="2167" y="851"/>
                    <a:pt x="2089" y="870"/>
                    <a:pt x="2063" y="925"/>
                  </a:cubicBezTo>
                  <a:lnTo>
                    <a:pt x="10" y="4646"/>
                  </a:lnTo>
                  <a:cubicBezTo>
                    <a:pt x="-16" y="4701"/>
                    <a:pt x="10" y="4757"/>
                    <a:pt x="62" y="4775"/>
                  </a:cubicBezTo>
                  <a:lnTo>
                    <a:pt x="4637" y="6052"/>
                  </a:lnTo>
                  <a:lnTo>
                    <a:pt x="4533" y="6904"/>
                  </a:lnTo>
                  <a:cubicBezTo>
                    <a:pt x="4403" y="7700"/>
                    <a:pt x="4429" y="8477"/>
                    <a:pt x="4559" y="9273"/>
                  </a:cubicBezTo>
                  <a:lnTo>
                    <a:pt x="4715" y="10106"/>
                  </a:lnTo>
                  <a:lnTo>
                    <a:pt x="244" y="11494"/>
                  </a:lnTo>
                  <a:cubicBezTo>
                    <a:pt x="218" y="11513"/>
                    <a:pt x="192" y="11513"/>
                    <a:pt x="192" y="11550"/>
                  </a:cubicBezTo>
                  <a:cubicBezTo>
                    <a:pt x="166" y="11568"/>
                    <a:pt x="166" y="11605"/>
                    <a:pt x="192" y="11624"/>
                  </a:cubicBezTo>
                  <a:lnTo>
                    <a:pt x="2427" y="15288"/>
                  </a:lnTo>
                  <a:cubicBezTo>
                    <a:pt x="2453" y="15307"/>
                    <a:pt x="2479" y="15325"/>
                    <a:pt x="2505" y="15325"/>
                  </a:cubicBezTo>
                  <a:cubicBezTo>
                    <a:pt x="2531" y="15344"/>
                    <a:pt x="2583" y="15344"/>
                    <a:pt x="2609" y="15325"/>
                  </a:cubicBezTo>
                  <a:lnTo>
                    <a:pt x="7080" y="13956"/>
                  </a:lnTo>
                  <a:lnTo>
                    <a:pt x="7834" y="14604"/>
                  </a:lnTo>
                  <a:cubicBezTo>
                    <a:pt x="8536" y="15214"/>
                    <a:pt x="9341" y="15751"/>
                    <a:pt x="10225" y="16232"/>
                  </a:cubicBezTo>
                  <a:lnTo>
                    <a:pt x="11213" y="16751"/>
                  </a:lnTo>
                  <a:lnTo>
                    <a:pt x="9419" y="19990"/>
                  </a:lnTo>
                  <a:cubicBezTo>
                    <a:pt x="9367" y="20064"/>
                    <a:pt x="9419" y="20101"/>
                    <a:pt x="9471" y="20119"/>
                  </a:cubicBezTo>
                  <a:lnTo>
                    <a:pt x="14722" y="21600"/>
                  </a:lnTo>
                  <a:cubicBezTo>
                    <a:pt x="14722" y="21600"/>
                    <a:pt x="14748" y="21600"/>
                    <a:pt x="14774" y="21600"/>
                  </a:cubicBezTo>
                  <a:cubicBezTo>
                    <a:pt x="14800" y="21600"/>
                    <a:pt x="14852" y="21563"/>
                    <a:pt x="14878" y="21544"/>
                  </a:cubicBezTo>
                  <a:lnTo>
                    <a:pt x="16697" y="18250"/>
                  </a:lnTo>
                  <a:lnTo>
                    <a:pt x="17867" y="18305"/>
                  </a:lnTo>
                  <a:cubicBezTo>
                    <a:pt x="18959" y="18379"/>
                    <a:pt x="20050" y="18361"/>
                    <a:pt x="21090" y="18250"/>
                  </a:cubicBezTo>
                  <a:lnTo>
                    <a:pt x="21558" y="18194"/>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8" name="Freeform: Shape 85"/>
            <p:cNvSpPr/>
            <p:nvPr/>
          </p:nvSpPr>
          <p:spPr>
            <a:xfrm>
              <a:off x="5678322" y="610627"/>
              <a:ext cx="2049328" cy="204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0" y="10912"/>
                  </a:moveTo>
                  <a:cubicBezTo>
                    <a:pt x="15905" y="13827"/>
                    <a:pt x="13490" y="16138"/>
                    <a:pt x="10577" y="16072"/>
                  </a:cubicBezTo>
                  <a:cubicBezTo>
                    <a:pt x="7664" y="16006"/>
                    <a:pt x="5341" y="13590"/>
                    <a:pt x="5407" y="10675"/>
                  </a:cubicBezTo>
                  <a:cubicBezTo>
                    <a:pt x="5472" y="7773"/>
                    <a:pt x="7900" y="5449"/>
                    <a:pt x="10800" y="5515"/>
                  </a:cubicBezTo>
                  <a:cubicBezTo>
                    <a:pt x="13713" y="5581"/>
                    <a:pt x="16036" y="7997"/>
                    <a:pt x="15970" y="10912"/>
                  </a:cubicBezTo>
                  <a:close/>
                  <a:moveTo>
                    <a:pt x="21377" y="8719"/>
                  </a:moveTo>
                  <a:lnTo>
                    <a:pt x="18647" y="8653"/>
                  </a:lnTo>
                  <a:cubicBezTo>
                    <a:pt x="18490" y="8115"/>
                    <a:pt x="18293" y="7576"/>
                    <a:pt x="18031" y="7064"/>
                  </a:cubicBezTo>
                  <a:lnTo>
                    <a:pt x="19999" y="5173"/>
                  </a:lnTo>
                  <a:cubicBezTo>
                    <a:pt x="20038" y="5134"/>
                    <a:pt x="20065" y="5068"/>
                    <a:pt x="20078" y="5016"/>
                  </a:cubicBezTo>
                  <a:cubicBezTo>
                    <a:pt x="20078" y="4963"/>
                    <a:pt x="20052" y="4911"/>
                    <a:pt x="20012" y="4871"/>
                  </a:cubicBezTo>
                  <a:lnTo>
                    <a:pt x="17125" y="1851"/>
                  </a:lnTo>
                  <a:cubicBezTo>
                    <a:pt x="17033" y="1760"/>
                    <a:pt x="16889" y="1760"/>
                    <a:pt x="16810" y="1838"/>
                  </a:cubicBezTo>
                  <a:lnTo>
                    <a:pt x="14868" y="3703"/>
                  </a:lnTo>
                  <a:cubicBezTo>
                    <a:pt x="14369" y="3401"/>
                    <a:pt x="13831" y="3164"/>
                    <a:pt x="13280" y="2981"/>
                  </a:cubicBezTo>
                  <a:lnTo>
                    <a:pt x="13333" y="315"/>
                  </a:lnTo>
                  <a:cubicBezTo>
                    <a:pt x="13333" y="197"/>
                    <a:pt x="13241" y="92"/>
                    <a:pt x="13110" y="92"/>
                  </a:cubicBezTo>
                  <a:lnTo>
                    <a:pt x="8937" y="0"/>
                  </a:lnTo>
                  <a:cubicBezTo>
                    <a:pt x="8818" y="0"/>
                    <a:pt x="8727" y="92"/>
                    <a:pt x="8713" y="210"/>
                  </a:cubicBezTo>
                  <a:lnTo>
                    <a:pt x="8661" y="2810"/>
                  </a:lnTo>
                  <a:cubicBezTo>
                    <a:pt x="8070" y="2968"/>
                    <a:pt x="7506" y="3178"/>
                    <a:pt x="6955" y="3453"/>
                  </a:cubicBezTo>
                  <a:lnTo>
                    <a:pt x="5170" y="1589"/>
                  </a:lnTo>
                  <a:cubicBezTo>
                    <a:pt x="5092" y="1510"/>
                    <a:pt x="4947" y="1510"/>
                    <a:pt x="4869" y="1589"/>
                  </a:cubicBezTo>
                  <a:lnTo>
                    <a:pt x="1850" y="4478"/>
                  </a:lnTo>
                  <a:cubicBezTo>
                    <a:pt x="1772" y="4556"/>
                    <a:pt x="1772" y="4701"/>
                    <a:pt x="1850" y="4780"/>
                  </a:cubicBezTo>
                  <a:lnTo>
                    <a:pt x="3596" y="6618"/>
                  </a:lnTo>
                  <a:cubicBezTo>
                    <a:pt x="3281" y="7156"/>
                    <a:pt x="3031" y="7721"/>
                    <a:pt x="2835" y="8325"/>
                  </a:cubicBezTo>
                  <a:lnTo>
                    <a:pt x="315" y="8259"/>
                  </a:lnTo>
                  <a:cubicBezTo>
                    <a:pt x="197" y="8259"/>
                    <a:pt x="92" y="8364"/>
                    <a:pt x="92" y="8482"/>
                  </a:cubicBezTo>
                  <a:lnTo>
                    <a:pt x="0" y="12658"/>
                  </a:lnTo>
                  <a:cubicBezTo>
                    <a:pt x="0" y="12776"/>
                    <a:pt x="92" y="12868"/>
                    <a:pt x="210" y="12881"/>
                  </a:cubicBezTo>
                  <a:lnTo>
                    <a:pt x="2743" y="12934"/>
                  </a:lnTo>
                  <a:cubicBezTo>
                    <a:pt x="2900" y="13525"/>
                    <a:pt x="3136" y="14116"/>
                    <a:pt x="3425" y="14667"/>
                  </a:cubicBezTo>
                  <a:lnTo>
                    <a:pt x="1601" y="16427"/>
                  </a:lnTo>
                  <a:cubicBezTo>
                    <a:pt x="1509" y="16505"/>
                    <a:pt x="1509" y="16650"/>
                    <a:pt x="1588" y="16742"/>
                  </a:cubicBezTo>
                  <a:lnTo>
                    <a:pt x="4475" y="19749"/>
                  </a:lnTo>
                  <a:cubicBezTo>
                    <a:pt x="4554" y="19840"/>
                    <a:pt x="4711" y="19840"/>
                    <a:pt x="4790" y="19762"/>
                  </a:cubicBezTo>
                  <a:lnTo>
                    <a:pt x="6653" y="17976"/>
                  </a:lnTo>
                  <a:cubicBezTo>
                    <a:pt x="7191" y="18265"/>
                    <a:pt x="7742" y="18514"/>
                    <a:pt x="8320" y="18685"/>
                  </a:cubicBezTo>
                  <a:lnTo>
                    <a:pt x="8267" y="21285"/>
                  </a:lnTo>
                  <a:cubicBezTo>
                    <a:pt x="8267" y="21416"/>
                    <a:pt x="8359" y="21508"/>
                    <a:pt x="8477" y="21508"/>
                  </a:cubicBezTo>
                  <a:lnTo>
                    <a:pt x="12650" y="21600"/>
                  </a:lnTo>
                  <a:cubicBezTo>
                    <a:pt x="12782" y="21600"/>
                    <a:pt x="12873" y="21508"/>
                    <a:pt x="12873" y="21390"/>
                  </a:cubicBezTo>
                  <a:lnTo>
                    <a:pt x="12939" y="18724"/>
                  </a:lnTo>
                  <a:cubicBezTo>
                    <a:pt x="13503" y="18554"/>
                    <a:pt x="14041" y="18344"/>
                    <a:pt x="14553" y="18068"/>
                  </a:cubicBezTo>
                  <a:lnTo>
                    <a:pt x="16417" y="19998"/>
                  </a:lnTo>
                  <a:cubicBezTo>
                    <a:pt x="16495" y="20090"/>
                    <a:pt x="16640" y="20103"/>
                    <a:pt x="16731" y="20011"/>
                  </a:cubicBezTo>
                  <a:lnTo>
                    <a:pt x="19737" y="17122"/>
                  </a:lnTo>
                  <a:cubicBezTo>
                    <a:pt x="19789" y="17083"/>
                    <a:pt x="19802" y="17031"/>
                    <a:pt x="19815" y="16965"/>
                  </a:cubicBezTo>
                  <a:cubicBezTo>
                    <a:pt x="19815" y="16912"/>
                    <a:pt x="19789" y="16860"/>
                    <a:pt x="19750" y="16820"/>
                  </a:cubicBezTo>
                  <a:lnTo>
                    <a:pt x="17860" y="14838"/>
                  </a:lnTo>
                  <a:cubicBezTo>
                    <a:pt x="18149" y="14339"/>
                    <a:pt x="18372" y="13827"/>
                    <a:pt x="18542" y="13275"/>
                  </a:cubicBezTo>
                  <a:lnTo>
                    <a:pt x="21272" y="13328"/>
                  </a:lnTo>
                  <a:cubicBezTo>
                    <a:pt x="21403" y="13341"/>
                    <a:pt x="21508" y="13249"/>
                    <a:pt x="21508" y="13118"/>
                  </a:cubicBezTo>
                  <a:lnTo>
                    <a:pt x="21600" y="8942"/>
                  </a:lnTo>
                  <a:cubicBezTo>
                    <a:pt x="21600" y="8824"/>
                    <a:pt x="21508" y="8719"/>
                    <a:pt x="21377" y="8719"/>
                  </a:cubicBez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29" name="Freeform: Shape 86"/>
            <p:cNvSpPr/>
            <p:nvPr/>
          </p:nvSpPr>
          <p:spPr>
            <a:xfrm>
              <a:off x="5756807" y="689112"/>
              <a:ext cx="1892359" cy="1891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95" y="21401"/>
                  </a:moveTo>
                  <a:lnTo>
                    <a:pt x="12051" y="21458"/>
                  </a:lnTo>
                  <a:lnTo>
                    <a:pt x="12107" y="18656"/>
                  </a:lnTo>
                  <a:cubicBezTo>
                    <a:pt x="12107" y="18628"/>
                    <a:pt x="12122" y="18600"/>
                    <a:pt x="12164" y="18585"/>
                  </a:cubicBezTo>
                  <a:lnTo>
                    <a:pt x="12832" y="18401"/>
                  </a:lnTo>
                  <a:cubicBezTo>
                    <a:pt x="13372" y="18230"/>
                    <a:pt x="13898" y="18031"/>
                    <a:pt x="14395" y="17761"/>
                  </a:cubicBezTo>
                  <a:lnTo>
                    <a:pt x="15021" y="17434"/>
                  </a:lnTo>
                  <a:cubicBezTo>
                    <a:pt x="15049" y="17405"/>
                    <a:pt x="15092" y="17419"/>
                    <a:pt x="15120" y="17434"/>
                  </a:cubicBezTo>
                  <a:lnTo>
                    <a:pt x="17081" y="19495"/>
                  </a:lnTo>
                  <a:lnTo>
                    <a:pt x="19213" y="17448"/>
                  </a:lnTo>
                  <a:lnTo>
                    <a:pt x="17209" y="15372"/>
                  </a:lnTo>
                  <a:cubicBezTo>
                    <a:pt x="17195" y="15357"/>
                    <a:pt x="17195" y="15315"/>
                    <a:pt x="17209" y="15286"/>
                  </a:cubicBezTo>
                  <a:lnTo>
                    <a:pt x="17550" y="14675"/>
                  </a:lnTo>
                  <a:cubicBezTo>
                    <a:pt x="17820" y="14191"/>
                    <a:pt x="18047" y="13694"/>
                    <a:pt x="18204" y="13182"/>
                  </a:cubicBezTo>
                  <a:lnTo>
                    <a:pt x="18417" y="12485"/>
                  </a:lnTo>
                  <a:cubicBezTo>
                    <a:pt x="18431" y="12457"/>
                    <a:pt x="18459" y="12442"/>
                    <a:pt x="18488" y="12442"/>
                  </a:cubicBezTo>
                  <a:lnTo>
                    <a:pt x="21387" y="12513"/>
                  </a:lnTo>
                  <a:lnTo>
                    <a:pt x="21444" y="9556"/>
                  </a:lnTo>
                  <a:lnTo>
                    <a:pt x="18559" y="9485"/>
                  </a:lnTo>
                  <a:cubicBezTo>
                    <a:pt x="18516" y="9485"/>
                    <a:pt x="18488" y="9470"/>
                    <a:pt x="18488" y="9442"/>
                  </a:cubicBezTo>
                  <a:lnTo>
                    <a:pt x="18303" y="8745"/>
                  </a:lnTo>
                  <a:cubicBezTo>
                    <a:pt x="18161" y="8219"/>
                    <a:pt x="17962" y="7707"/>
                    <a:pt x="17721" y="7224"/>
                  </a:cubicBezTo>
                  <a:lnTo>
                    <a:pt x="17394" y="6598"/>
                  </a:lnTo>
                  <a:cubicBezTo>
                    <a:pt x="17379" y="6555"/>
                    <a:pt x="17394" y="6527"/>
                    <a:pt x="17408" y="6513"/>
                  </a:cubicBezTo>
                  <a:lnTo>
                    <a:pt x="19483" y="4508"/>
                  </a:lnTo>
                  <a:lnTo>
                    <a:pt x="17451" y="2389"/>
                  </a:lnTo>
                  <a:lnTo>
                    <a:pt x="15390" y="4351"/>
                  </a:lnTo>
                  <a:cubicBezTo>
                    <a:pt x="15376" y="4380"/>
                    <a:pt x="15333" y="4380"/>
                    <a:pt x="15305" y="4351"/>
                  </a:cubicBezTo>
                  <a:lnTo>
                    <a:pt x="14679" y="3996"/>
                  </a:lnTo>
                  <a:cubicBezTo>
                    <a:pt x="14196" y="3697"/>
                    <a:pt x="13685" y="3484"/>
                    <a:pt x="13159" y="3299"/>
                  </a:cubicBezTo>
                  <a:lnTo>
                    <a:pt x="12491" y="3086"/>
                  </a:lnTo>
                  <a:cubicBezTo>
                    <a:pt x="12463" y="3071"/>
                    <a:pt x="12434" y="3043"/>
                    <a:pt x="12434" y="3015"/>
                  </a:cubicBezTo>
                  <a:lnTo>
                    <a:pt x="12491" y="199"/>
                  </a:lnTo>
                  <a:lnTo>
                    <a:pt x="9549" y="142"/>
                  </a:lnTo>
                  <a:lnTo>
                    <a:pt x="9493" y="2901"/>
                  </a:lnTo>
                  <a:cubicBezTo>
                    <a:pt x="9493" y="2929"/>
                    <a:pt x="9478" y="2958"/>
                    <a:pt x="9436" y="2972"/>
                  </a:cubicBezTo>
                  <a:lnTo>
                    <a:pt x="8739" y="3143"/>
                  </a:lnTo>
                  <a:cubicBezTo>
                    <a:pt x="8185" y="3285"/>
                    <a:pt x="7631" y="3484"/>
                    <a:pt x="7105" y="3754"/>
                  </a:cubicBezTo>
                  <a:lnTo>
                    <a:pt x="6480" y="4081"/>
                  </a:lnTo>
                  <a:cubicBezTo>
                    <a:pt x="6452" y="4095"/>
                    <a:pt x="6409" y="4095"/>
                    <a:pt x="6395" y="4067"/>
                  </a:cubicBezTo>
                  <a:lnTo>
                    <a:pt x="4519" y="2105"/>
                  </a:lnTo>
                  <a:lnTo>
                    <a:pt x="2387" y="4138"/>
                  </a:lnTo>
                  <a:lnTo>
                    <a:pt x="4235" y="6072"/>
                  </a:lnTo>
                  <a:cubicBezTo>
                    <a:pt x="4263" y="6100"/>
                    <a:pt x="4263" y="6143"/>
                    <a:pt x="4249" y="6171"/>
                  </a:cubicBezTo>
                  <a:lnTo>
                    <a:pt x="3879" y="6797"/>
                  </a:lnTo>
                  <a:cubicBezTo>
                    <a:pt x="3581" y="7309"/>
                    <a:pt x="3339" y="7849"/>
                    <a:pt x="3155" y="8418"/>
                  </a:cubicBezTo>
                  <a:lnTo>
                    <a:pt x="2942" y="9101"/>
                  </a:lnTo>
                  <a:cubicBezTo>
                    <a:pt x="2927" y="9129"/>
                    <a:pt x="2899" y="9158"/>
                    <a:pt x="2871" y="9143"/>
                  </a:cubicBezTo>
                  <a:lnTo>
                    <a:pt x="213" y="9101"/>
                  </a:lnTo>
                  <a:lnTo>
                    <a:pt x="142" y="12044"/>
                  </a:lnTo>
                  <a:lnTo>
                    <a:pt x="2814" y="12101"/>
                  </a:lnTo>
                  <a:cubicBezTo>
                    <a:pt x="2842" y="12101"/>
                    <a:pt x="2871" y="12115"/>
                    <a:pt x="2885" y="12158"/>
                  </a:cubicBezTo>
                  <a:lnTo>
                    <a:pt x="3055" y="12841"/>
                  </a:lnTo>
                  <a:cubicBezTo>
                    <a:pt x="3212" y="13424"/>
                    <a:pt x="3439" y="13978"/>
                    <a:pt x="3723" y="14504"/>
                  </a:cubicBezTo>
                  <a:lnTo>
                    <a:pt x="4064" y="15144"/>
                  </a:lnTo>
                  <a:cubicBezTo>
                    <a:pt x="4078" y="15173"/>
                    <a:pt x="4064" y="15215"/>
                    <a:pt x="4036" y="15229"/>
                  </a:cubicBezTo>
                  <a:lnTo>
                    <a:pt x="2117" y="17078"/>
                  </a:lnTo>
                  <a:lnTo>
                    <a:pt x="4149" y="19225"/>
                  </a:lnTo>
                  <a:lnTo>
                    <a:pt x="6111" y="17334"/>
                  </a:lnTo>
                  <a:cubicBezTo>
                    <a:pt x="6125" y="17320"/>
                    <a:pt x="6167" y="17320"/>
                    <a:pt x="6196" y="17320"/>
                  </a:cubicBezTo>
                  <a:lnTo>
                    <a:pt x="6807" y="17675"/>
                  </a:lnTo>
                  <a:cubicBezTo>
                    <a:pt x="7318" y="17960"/>
                    <a:pt x="7858" y="18201"/>
                    <a:pt x="8413" y="18358"/>
                  </a:cubicBezTo>
                  <a:lnTo>
                    <a:pt x="9095" y="18571"/>
                  </a:lnTo>
                  <a:cubicBezTo>
                    <a:pt x="9137" y="18571"/>
                    <a:pt x="9152" y="18600"/>
                    <a:pt x="9152" y="18642"/>
                  </a:cubicBezTo>
                  <a:close/>
                  <a:moveTo>
                    <a:pt x="12122" y="21600"/>
                  </a:moveTo>
                  <a:lnTo>
                    <a:pt x="9024" y="21529"/>
                  </a:lnTo>
                  <a:cubicBezTo>
                    <a:pt x="8981" y="21529"/>
                    <a:pt x="8953" y="21500"/>
                    <a:pt x="8953" y="21458"/>
                  </a:cubicBezTo>
                  <a:lnTo>
                    <a:pt x="9009" y="18685"/>
                  </a:lnTo>
                  <a:lnTo>
                    <a:pt x="8370" y="18500"/>
                  </a:lnTo>
                  <a:cubicBezTo>
                    <a:pt x="7802" y="18329"/>
                    <a:pt x="7262" y="18102"/>
                    <a:pt x="6736" y="17803"/>
                  </a:cubicBezTo>
                  <a:lnTo>
                    <a:pt x="6167" y="17476"/>
                  </a:lnTo>
                  <a:lnTo>
                    <a:pt x="4206" y="19367"/>
                  </a:lnTo>
                  <a:cubicBezTo>
                    <a:pt x="4164" y="19396"/>
                    <a:pt x="4121" y="19396"/>
                    <a:pt x="4093" y="19367"/>
                  </a:cubicBezTo>
                  <a:lnTo>
                    <a:pt x="1961" y="17135"/>
                  </a:lnTo>
                  <a:cubicBezTo>
                    <a:pt x="1933" y="17107"/>
                    <a:pt x="1933" y="17050"/>
                    <a:pt x="1961" y="17021"/>
                  </a:cubicBezTo>
                  <a:lnTo>
                    <a:pt x="3908" y="15173"/>
                  </a:lnTo>
                  <a:lnTo>
                    <a:pt x="3581" y="14575"/>
                  </a:lnTo>
                  <a:cubicBezTo>
                    <a:pt x="3311" y="14035"/>
                    <a:pt x="3084" y="13466"/>
                    <a:pt x="2913" y="12883"/>
                  </a:cubicBezTo>
                  <a:lnTo>
                    <a:pt x="2743" y="12243"/>
                  </a:lnTo>
                  <a:lnTo>
                    <a:pt x="71" y="12186"/>
                  </a:lnTo>
                  <a:cubicBezTo>
                    <a:pt x="57" y="12186"/>
                    <a:pt x="43" y="12186"/>
                    <a:pt x="14" y="12172"/>
                  </a:cubicBezTo>
                  <a:cubicBezTo>
                    <a:pt x="14" y="12144"/>
                    <a:pt x="0" y="12130"/>
                    <a:pt x="0" y="12115"/>
                  </a:cubicBezTo>
                  <a:lnTo>
                    <a:pt x="71" y="9015"/>
                  </a:lnTo>
                  <a:cubicBezTo>
                    <a:pt x="71" y="8973"/>
                    <a:pt x="99" y="8944"/>
                    <a:pt x="142" y="8944"/>
                  </a:cubicBezTo>
                  <a:lnTo>
                    <a:pt x="2828" y="9015"/>
                  </a:lnTo>
                  <a:lnTo>
                    <a:pt x="3013" y="8376"/>
                  </a:lnTo>
                  <a:cubicBezTo>
                    <a:pt x="3197" y="7807"/>
                    <a:pt x="3453" y="7238"/>
                    <a:pt x="3752" y="6712"/>
                  </a:cubicBezTo>
                  <a:lnTo>
                    <a:pt x="4093" y="6143"/>
                  </a:lnTo>
                  <a:lnTo>
                    <a:pt x="2231" y="4195"/>
                  </a:lnTo>
                  <a:cubicBezTo>
                    <a:pt x="2203" y="4166"/>
                    <a:pt x="2203" y="4110"/>
                    <a:pt x="2231" y="4095"/>
                  </a:cubicBezTo>
                  <a:lnTo>
                    <a:pt x="4462" y="1948"/>
                  </a:lnTo>
                  <a:cubicBezTo>
                    <a:pt x="4491" y="1920"/>
                    <a:pt x="4547" y="1920"/>
                    <a:pt x="4576" y="1948"/>
                  </a:cubicBezTo>
                  <a:lnTo>
                    <a:pt x="6452" y="3925"/>
                  </a:lnTo>
                  <a:lnTo>
                    <a:pt x="7034" y="3626"/>
                  </a:lnTo>
                  <a:cubicBezTo>
                    <a:pt x="7574" y="3356"/>
                    <a:pt x="8128" y="3143"/>
                    <a:pt x="8697" y="3000"/>
                  </a:cubicBezTo>
                  <a:lnTo>
                    <a:pt x="9351" y="2844"/>
                  </a:lnTo>
                  <a:lnTo>
                    <a:pt x="9422" y="57"/>
                  </a:lnTo>
                  <a:cubicBezTo>
                    <a:pt x="9422" y="43"/>
                    <a:pt x="9422" y="28"/>
                    <a:pt x="9436" y="14"/>
                  </a:cubicBezTo>
                  <a:cubicBezTo>
                    <a:pt x="9450" y="0"/>
                    <a:pt x="9464" y="0"/>
                    <a:pt x="9478" y="0"/>
                  </a:cubicBezTo>
                  <a:lnTo>
                    <a:pt x="12576" y="57"/>
                  </a:lnTo>
                  <a:cubicBezTo>
                    <a:pt x="12619" y="57"/>
                    <a:pt x="12647" y="100"/>
                    <a:pt x="12647" y="142"/>
                  </a:cubicBezTo>
                  <a:lnTo>
                    <a:pt x="12591" y="2958"/>
                  </a:lnTo>
                  <a:lnTo>
                    <a:pt x="13202" y="3171"/>
                  </a:lnTo>
                  <a:cubicBezTo>
                    <a:pt x="13756" y="3342"/>
                    <a:pt x="14267" y="3583"/>
                    <a:pt x="14751" y="3868"/>
                  </a:cubicBezTo>
                  <a:lnTo>
                    <a:pt x="15333" y="4209"/>
                  </a:lnTo>
                  <a:lnTo>
                    <a:pt x="17394" y="2233"/>
                  </a:lnTo>
                  <a:cubicBezTo>
                    <a:pt x="17422" y="2204"/>
                    <a:pt x="17436" y="2204"/>
                    <a:pt x="17451" y="2204"/>
                  </a:cubicBezTo>
                  <a:cubicBezTo>
                    <a:pt x="17465" y="2204"/>
                    <a:pt x="17493" y="2218"/>
                    <a:pt x="17507" y="2233"/>
                  </a:cubicBezTo>
                  <a:lnTo>
                    <a:pt x="19639" y="4465"/>
                  </a:lnTo>
                  <a:cubicBezTo>
                    <a:pt x="19667" y="4493"/>
                    <a:pt x="19667" y="4536"/>
                    <a:pt x="19639" y="4565"/>
                  </a:cubicBezTo>
                  <a:lnTo>
                    <a:pt x="17550" y="6570"/>
                  </a:lnTo>
                  <a:lnTo>
                    <a:pt x="17848" y="7153"/>
                  </a:lnTo>
                  <a:cubicBezTo>
                    <a:pt x="18090" y="7650"/>
                    <a:pt x="18303" y="8176"/>
                    <a:pt x="18445" y="8703"/>
                  </a:cubicBezTo>
                  <a:lnTo>
                    <a:pt x="18616" y="9342"/>
                  </a:lnTo>
                  <a:lnTo>
                    <a:pt x="21529" y="9414"/>
                  </a:lnTo>
                  <a:cubicBezTo>
                    <a:pt x="21543" y="9414"/>
                    <a:pt x="21557" y="9414"/>
                    <a:pt x="21572" y="9428"/>
                  </a:cubicBezTo>
                  <a:cubicBezTo>
                    <a:pt x="21586" y="9442"/>
                    <a:pt x="21600" y="9470"/>
                    <a:pt x="21600" y="9485"/>
                  </a:cubicBezTo>
                  <a:lnTo>
                    <a:pt x="21529" y="12570"/>
                  </a:lnTo>
                  <a:cubicBezTo>
                    <a:pt x="21529" y="12613"/>
                    <a:pt x="21501" y="12656"/>
                    <a:pt x="21458" y="12641"/>
                  </a:cubicBezTo>
                  <a:lnTo>
                    <a:pt x="18545" y="12585"/>
                  </a:lnTo>
                  <a:lnTo>
                    <a:pt x="18346" y="13224"/>
                  </a:lnTo>
                  <a:cubicBezTo>
                    <a:pt x="18175" y="13736"/>
                    <a:pt x="17948" y="14263"/>
                    <a:pt x="17692" y="14746"/>
                  </a:cubicBezTo>
                  <a:lnTo>
                    <a:pt x="17365" y="15315"/>
                  </a:lnTo>
                  <a:lnTo>
                    <a:pt x="19369" y="17405"/>
                  </a:lnTo>
                  <a:cubicBezTo>
                    <a:pt x="19383" y="17419"/>
                    <a:pt x="19383" y="17434"/>
                    <a:pt x="19383" y="17448"/>
                  </a:cubicBezTo>
                  <a:cubicBezTo>
                    <a:pt x="19383" y="17476"/>
                    <a:pt x="19383" y="17490"/>
                    <a:pt x="19369" y="17505"/>
                  </a:cubicBezTo>
                  <a:lnTo>
                    <a:pt x="17124" y="19638"/>
                  </a:lnTo>
                  <a:cubicBezTo>
                    <a:pt x="17109" y="19666"/>
                    <a:pt x="17095" y="19680"/>
                    <a:pt x="17081" y="19680"/>
                  </a:cubicBezTo>
                  <a:cubicBezTo>
                    <a:pt x="17067" y="19680"/>
                    <a:pt x="17038" y="19666"/>
                    <a:pt x="17024" y="19638"/>
                  </a:cubicBezTo>
                  <a:lnTo>
                    <a:pt x="15049" y="17576"/>
                  </a:lnTo>
                  <a:lnTo>
                    <a:pt x="14466" y="17889"/>
                  </a:lnTo>
                  <a:cubicBezTo>
                    <a:pt x="13955" y="18159"/>
                    <a:pt x="13415" y="18372"/>
                    <a:pt x="12875" y="18529"/>
                  </a:cubicBezTo>
                  <a:lnTo>
                    <a:pt x="12249" y="18713"/>
                  </a:lnTo>
                  <a:lnTo>
                    <a:pt x="12193" y="21529"/>
                  </a:lnTo>
                  <a:cubicBezTo>
                    <a:pt x="12193" y="21557"/>
                    <a:pt x="12178" y="21572"/>
                    <a:pt x="12164" y="21586"/>
                  </a:cubicBezTo>
                  <a:cubicBezTo>
                    <a:pt x="12150" y="21586"/>
                    <a:pt x="12136" y="21600"/>
                    <a:pt x="12122" y="2160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0" name="Freeform: Shape 87"/>
            <p:cNvSpPr/>
            <p:nvPr/>
          </p:nvSpPr>
          <p:spPr>
            <a:xfrm>
              <a:off x="7347683" y="2956449"/>
              <a:ext cx="1982056" cy="198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63" y="7119"/>
                  </a:moveTo>
                  <a:cubicBezTo>
                    <a:pt x="16539" y="9166"/>
                    <a:pt x="16553" y="12542"/>
                    <a:pt x="14490" y="14617"/>
                  </a:cubicBezTo>
                  <a:cubicBezTo>
                    <a:pt x="12428" y="16692"/>
                    <a:pt x="9063" y="16692"/>
                    <a:pt x="7001" y="14631"/>
                  </a:cubicBezTo>
                  <a:cubicBezTo>
                    <a:pt x="4925" y="12583"/>
                    <a:pt x="4912" y="9220"/>
                    <a:pt x="6960" y="7132"/>
                  </a:cubicBezTo>
                  <a:cubicBezTo>
                    <a:pt x="9023" y="5071"/>
                    <a:pt x="12387" y="5058"/>
                    <a:pt x="14463" y="7119"/>
                  </a:cubicBezTo>
                  <a:close/>
                  <a:moveTo>
                    <a:pt x="16607" y="1668"/>
                  </a:moveTo>
                  <a:lnTo>
                    <a:pt x="14667" y="3620"/>
                  </a:lnTo>
                  <a:cubicBezTo>
                    <a:pt x="14178" y="3349"/>
                    <a:pt x="13636" y="3132"/>
                    <a:pt x="13093" y="2969"/>
                  </a:cubicBezTo>
                  <a:lnTo>
                    <a:pt x="13079" y="217"/>
                  </a:lnTo>
                  <a:cubicBezTo>
                    <a:pt x="13079" y="163"/>
                    <a:pt x="13066" y="108"/>
                    <a:pt x="13025" y="68"/>
                  </a:cubicBezTo>
                  <a:cubicBezTo>
                    <a:pt x="12971" y="27"/>
                    <a:pt x="12917" y="0"/>
                    <a:pt x="12862" y="0"/>
                  </a:cubicBezTo>
                  <a:lnTo>
                    <a:pt x="8670" y="14"/>
                  </a:lnTo>
                  <a:cubicBezTo>
                    <a:pt x="8548" y="14"/>
                    <a:pt x="8439" y="122"/>
                    <a:pt x="8439" y="244"/>
                  </a:cubicBezTo>
                  <a:lnTo>
                    <a:pt x="8453" y="2929"/>
                  </a:lnTo>
                  <a:cubicBezTo>
                    <a:pt x="7896" y="3092"/>
                    <a:pt x="7340" y="3322"/>
                    <a:pt x="6825" y="3593"/>
                  </a:cubicBezTo>
                  <a:lnTo>
                    <a:pt x="4925" y="1708"/>
                  </a:lnTo>
                  <a:cubicBezTo>
                    <a:pt x="4844" y="1627"/>
                    <a:pt x="4708" y="1627"/>
                    <a:pt x="4613" y="1708"/>
                  </a:cubicBezTo>
                  <a:lnTo>
                    <a:pt x="1655" y="4692"/>
                  </a:lnTo>
                  <a:cubicBezTo>
                    <a:pt x="1574" y="4773"/>
                    <a:pt x="1574" y="4908"/>
                    <a:pt x="1669" y="4990"/>
                  </a:cubicBezTo>
                  <a:lnTo>
                    <a:pt x="3514" y="6834"/>
                  </a:lnTo>
                  <a:cubicBezTo>
                    <a:pt x="3216" y="7363"/>
                    <a:pt x="2985" y="7932"/>
                    <a:pt x="2809" y="8515"/>
                  </a:cubicBezTo>
                  <a:lnTo>
                    <a:pt x="217" y="8529"/>
                  </a:lnTo>
                  <a:cubicBezTo>
                    <a:pt x="95" y="8529"/>
                    <a:pt x="0" y="8624"/>
                    <a:pt x="0" y="8746"/>
                  </a:cubicBezTo>
                  <a:lnTo>
                    <a:pt x="14" y="12936"/>
                  </a:lnTo>
                  <a:cubicBezTo>
                    <a:pt x="14" y="13058"/>
                    <a:pt x="109" y="13153"/>
                    <a:pt x="231" y="13153"/>
                  </a:cubicBezTo>
                  <a:lnTo>
                    <a:pt x="2781" y="13139"/>
                  </a:lnTo>
                  <a:cubicBezTo>
                    <a:pt x="2958" y="13749"/>
                    <a:pt x="3202" y="14332"/>
                    <a:pt x="3501" y="14875"/>
                  </a:cubicBezTo>
                  <a:lnTo>
                    <a:pt x="1710" y="16678"/>
                  </a:lnTo>
                  <a:cubicBezTo>
                    <a:pt x="1615" y="16759"/>
                    <a:pt x="1628" y="16895"/>
                    <a:pt x="1710" y="16990"/>
                  </a:cubicBezTo>
                  <a:lnTo>
                    <a:pt x="4694" y="19932"/>
                  </a:lnTo>
                  <a:cubicBezTo>
                    <a:pt x="4776" y="20014"/>
                    <a:pt x="4912" y="20014"/>
                    <a:pt x="4993" y="19932"/>
                  </a:cubicBezTo>
                  <a:lnTo>
                    <a:pt x="6784" y="18142"/>
                  </a:lnTo>
                  <a:cubicBezTo>
                    <a:pt x="7327" y="18427"/>
                    <a:pt x="7910" y="18671"/>
                    <a:pt x="8521" y="18847"/>
                  </a:cubicBezTo>
                  <a:lnTo>
                    <a:pt x="8534" y="21383"/>
                  </a:lnTo>
                  <a:cubicBezTo>
                    <a:pt x="8534" y="21505"/>
                    <a:pt x="8629" y="21600"/>
                    <a:pt x="8751" y="21600"/>
                  </a:cubicBezTo>
                  <a:lnTo>
                    <a:pt x="12944" y="21586"/>
                  </a:lnTo>
                  <a:cubicBezTo>
                    <a:pt x="13066" y="21586"/>
                    <a:pt x="13161" y="21492"/>
                    <a:pt x="13161" y="21369"/>
                  </a:cubicBezTo>
                  <a:lnTo>
                    <a:pt x="13147" y="18780"/>
                  </a:lnTo>
                  <a:cubicBezTo>
                    <a:pt x="13744" y="18590"/>
                    <a:pt x="14301" y="18346"/>
                    <a:pt x="14830" y="18047"/>
                  </a:cubicBezTo>
                  <a:lnTo>
                    <a:pt x="16675" y="19892"/>
                  </a:lnTo>
                  <a:cubicBezTo>
                    <a:pt x="16770" y="19973"/>
                    <a:pt x="16906" y="19973"/>
                    <a:pt x="17001" y="19892"/>
                  </a:cubicBezTo>
                  <a:lnTo>
                    <a:pt x="19945" y="16922"/>
                  </a:lnTo>
                  <a:cubicBezTo>
                    <a:pt x="20026" y="16827"/>
                    <a:pt x="20026" y="16692"/>
                    <a:pt x="19945" y="16610"/>
                  </a:cubicBezTo>
                  <a:lnTo>
                    <a:pt x="18045" y="14725"/>
                  </a:lnTo>
                  <a:cubicBezTo>
                    <a:pt x="18317" y="14197"/>
                    <a:pt x="18534" y="13654"/>
                    <a:pt x="18696" y="13085"/>
                  </a:cubicBezTo>
                  <a:lnTo>
                    <a:pt x="21396" y="13085"/>
                  </a:lnTo>
                  <a:cubicBezTo>
                    <a:pt x="21519" y="13085"/>
                    <a:pt x="21600" y="12976"/>
                    <a:pt x="21600" y="12854"/>
                  </a:cubicBezTo>
                  <a:lnTo>
                    <a:pt x="21586" y="8664"/>
                  </a:lnTo>
                  <a:cubicBezTo>
                    <a:pt x="21586" y="8610"/>
                    <a:pt x="21573" y="8556"/>
                    <a:pt x="21532" y="8515"/>
                  </a:cubicBezTo>
                  <a:cubicBezTo>
                    <a:pt x="21491" y="8461"/>
                    <a:pt x="21437" y="8447"/>
                    <a:pt x="21369" y="8447"/>
                  </a:cubicBezTo>
                  <a:lnTo>
                    <a:pt x="18629" y="8461"/>
                  </a:lnTo>
                  <a:cubicBezTo>
                    <a:pt x="18466" y="7905"/>
                    <a:pt x="18235" y="7376"/>
                    <a:pt x="17964" y="6875"/>
                  </a:cubicBezTo>
                  <a:lnTo>
                    <a:pt x="19890" y="4922"/>
                  </a:lnTo>
                  <a:cubicBezTo>
                    <a:pt x="19985" y="4841"/>
                    <a:pt x="19985" y="4705"/>
                    <a:pt x="19890" y="4624"/>
                  </a:cubicBezTo>
                  <a:lnTo>
                    <a:pt x="16933" y="1668"/>
                  </a:lnTo>
                  <a:cubicBezTo>
                    <a:pt x="16838" y="1573"/>
                    <a:pt x="16688" y="1573"/>
                    <a:pt x="16607" y="1668"/>
                  </a:cubicBezTo>
                  <a:close/>
                </a:path>
              </a:pathLst>
            </a:custGeom>
            <a:solidFill>
              <a:srgbClr val="7A69BA"/>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1" name="Freeform: Shape 88"/>
            <p:cNvSpPr/>
            <p:nvPr/>
          </p:nvSpPr>
          <p:spPr>
            <a:xfrm>
              <a:off x="7422430" y="3031200"/>
              <a:ext cx="1833806" cy="1833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76" y="17479"/>
                  </a:moveTo>
                  <a:cubicBezTo>
                    <a:pt x="6291" y="17479"/>
                    <a:pt x="6305" y="17494"/>
                    <a:pt x="6305" y="17494"/>
                  </a:cubicBezTo>
                  <a:lnTo>
                    <a:pt x="6936" y="17831"/>
                  </a:lnTo>
                  <a:cubicBezTo>
                    <a:pt x="7464" y="18110"/>
                    <a:pt x="8021" y="18345"/>
                    <a:pt x="8593" y="18506"/>
                  </a:cubicBezTo>
                  <a:lnTo>
                    <a:pt x="9297" y="18697"/>
                  </a:lnTo>
                  <a:cubicBezTo>
                    <a:pt x="9326" y="18711"/>
                    <a:pt x="9356" y="18741"/>
                    <a:pt x="9356" y="18770"/>
                  </a:cubicBezTo>
                  <a:lnTo>
                    <a:pt x="9356" y="21453"/>
                  </a:lnTo>
                  <a:lnTo>
                    <a:pt x="12318" y="21439"/>
                  </a:lnTo>
                  <a:lnTo>
                    <a:pt x="12303" y="18726"/>
                  </a:lnTo>
                  <a:cubicBezTo>
                    <a:pt x="12303" y="18697"/>
                    <a:pt x="12318" y="18667"/>
                    <a:pt x="12362" y="18653"/>
                  </a:cubicBezTo>
                  <a:lnTo>
                    <a:pt x="13036" y="18447"/>
                  </a:lnTo>
                  <a:cubicBezTo>
                    <a:pt x="13593" y="18271"/>
                    <a:pt x="14136" y="18037"/>
                    <a:pt x="14635" y="17743"/>
                  </a:cubicBezTo>
                  <a:lnTo>
                    <a:pt x="15265" y="17391"/>
                  </a:lnTo>
                  <a:cubicBezTo>
                    <a:pt x="15295" y="17362"/>
                    <a:pt x="15338" y="17377"/>
                    <a:pt x="15353" y="17406"/>
                  </a:cubicBezTo>
                  <a:lnTo>
                    <a:pt x="17303" y="19342"/>
                  </a:lnTo>
                  <a:lnTo>
                    <a:pt x="19386" y="17259"/>
                  </a:lnTo>
                  <a:lnTo>
                    <a:pt x="17391" y="15265"/>
                  </a:lnTo>
                  <a:cubicBezTo>
                    <a:pt x="17377" y="15251"/>
                    <a:pt x="17377" y="15221"/>
                    <a:pt x="17391" y="15177"/>
                  </a:cubicBezTo>
                  <a:lnTo>
                    <a:pt x="17714" y="14561"/>
                  </a:lnTo>
                  <a:cubicBezTo>
                    <a:pt x="17978" y="14063"/>
                    <a:pt x="18183" y="13549"/>
                    <a:pt x="18330" y="12992"/>
                  </a:cubicBezTo>
                  <a:lnTo>
                    <a:pt x="18521" y="12303"/>
                  </a:lnTo>
                  <a:cubicBezTo>
                    <a:pt x="18535" y="12274"/>
                    <a:pt x="18565" y="12244"/>
                    <a:pt x="18594" y="12244"/>
                  </a:cubicBezTo>
                  <a:lnTo>
                    <a:pt x="21439" y="12230"/>
                  </a:lnTo>
                  <a:lnTo>
                    <a:pt x="21439" y="9282"/>
                  </a:lnTo>
                  <a:lnTo>
                    <a:pt x="18550" y="9297"/>
                  </a:lnTo>
                  <a:cubicBezTo>
                    <a:pt x="18521" y="9297"/>
                    <a:pt x="18491" y="9268"/>
                    <a:pt x="18477" y="9253"/>
                  </a:cubicBezTo>
                  <a:lnTo>
                    <a:pt x="18271" y="8564"/>
                  </a:lnTo>
                  <a:cubicBezTo>
                    <a:pt x="18110" y="8051"/>
                    <a:pt x="17905" y="7537"/>
                    <a:pt x="17641" y="7053"/>
                  </a:cubicBezTo>
                  <a:lnTo>
                    <a:pt x="17289" y="6423"/>
                  </a:lnTo>
                  <a:cubicBezTo>
                    <a:pt x="17274" y="6408"/>
                    <a:pt x="17274" y="6364"/>
                    <a:pt x="17303" y="6335"/>
                  </a:cubicBezTo>
                  <a:lnTo>
                    <a:pt x="19342" y="4282"/>
                  </a:lnTo>
                  <a:lnTo>
                    <a:pt x="17245" y="2200"/>
                  </a:lnTo>
                  <a:lnTo>
                    <a:pt x="15207" y="4267"/>
                  </a:lnTo>
                  <a:cubicBezTo>
                    <a:pt x="15177" y="4282"/>
                    <a:pt x="15148" y="4297"/>
                    <a:pt x="15119" y="4282"/>
                  </a:cubicBezTo>
                  <a:lnTo>
                    <a:pt x="14488" y="3945"/>
                  </a:lnTo>
                  <a:cubicBezTo>
                    <a:pt x="14004" y="3681"/>
                    <a:pt x="13491" y="3461"/>
                    <a:pt x="12978" y="3314"/>
                  </a:cubicBezTo>
                  <a:lnTo>
                    <a:pt x="12288" y="3109"/>
                  </a:lnTo>
                  <a:cubicBezTo>
                    <a:pt x="12274" y="3094"/>
                    <a:pt x="12244" y="3065"/>
                    <a:pt x="12244" y="3035"/>
                  </a:cubicBezTo>
                  <a:lnTo>
                    <a:pt x="12230" y="147"/>
                  </a:lnTo>
                  <a:lnTo>
                    <a:pt x="9282" y="161"/>
                  </a:lnTo>
                  <a:lnTo>
                    <a:pt x="9297" y="3021"/>
                  </a:lnTo>
                  <a:cubicBezTo>
                    <a:pt x="9297" y="3035"/>
                    <a:pt x="9268" y="3079"/>
                    <a:pt x="9238" y="3094"/>
                  </a:cubicBezTo>
                  <a:lnTo>
                    <a:pt x="8549" y="3285"/>
                  </a:lnTo>
                  <a:cubicBezTo>
                    <a:pt x="8007" y="3431"/>
                    <a:pt x="7479" y="3651"/>
                    <a:pt x="6980" y="3915"/>
                  </a:cubicBezTo>
                  <a:lnTo>
                    <a:pt x="6364" y="4238"/>
                  </a:lnTo>
                  <a:cubicBezTo>
                    <a:pt x="6335" y="4267"/>
                    <a:pt x="6291" y="4267"/>
                    <a:pt x="6276" y="4238"/>
                  </a:cubicBezTo>
                  <a:lnTo>
                    <a:pt x="4282" y="2258"/>
                  </a:lnTo>
                  <a:lnTo>
                    <a:pt x="2200" y="4355"/>
                  </a:lnTo>
                  <a:lnTo>
                    <a:pt x="4165" y="6291"/>
                  </a:lnTo>
                  <a:cubicBezTo>
                    <a:pt x="4194" y="6320"/>
                    <a:pt x="4194" y="6349"/>
                    <a:pt x="4165" y="6379"/>
                  </a:cubicBezTo>
                  <a:lnTo>
                    <a:pt x="3827" y="7009"/>
                  </a:lnTo>
                  <a:cubicBezTo>
                    <a:pt x="3534" y="7508"/>
                    <a:pt x="3314" y="8065"/>
                    <a:pt x="3138" y="8622"/>
                  </a:cubicBezTo>
                  <a:lnTo>
                    <a:pt x="2933" y="9297"/>
                  </a:lnTo>
                  <a:cubicBezTo>
                    <a:pt x="2918" y="9341"/>
                    <a:pt x="2903" y="9356"/>
                    <a:pt x="2859" y="9356"/>
                  </a:cubicBezTo>
                  <a:lnTo>
                    <a:pt x="147" y="9356"/>
                  </a:lnTo>
                  <a:lnTo>
                    <a:pt x="161" y="12318"/>
                  </a:lnTo>
                  <a:lnTo>
                    <a:pt x="2845" y="12303"/>
                  </a:lnTo>
                  <a:cubicBezTo>
                    <a:pt x="2874" y="12303"/>
                    <a:pt x="2903" y="12332"/>
                    <a:pt x="2918" y="12362"/>
                  </a:cubicBezTo>
                  <a:lnTo>
                    <a:pt x="3109" y="13051"/>
                  </a:lnTo>
                  <a:cubicBezTo>
                    <a:pt x="3270" y="13637"/>
                    <a:pt x="3505" y="14180"/>
                    <a:pt x="3783" y="14708"/>
                  </a:cubicBezTo>
                  <a:lnTo>
                    <a:pt x="4135" y="15338"/>
                  </a:lnTo>
                  <a:cubicBezTo>
                    <a:pt x="4165" y="15368"/>
                    <a:pt x="4150" y="15397"/>
                    <a:pt x="4121" y="15426"/>
                  </a:cubicBezTo>
                  <a:lnTo>
                    <a:pt x="2244" y="17318"/>
                  </a:lnTo>
                  <a:lnTo>
                    <a:pt x="4355" y="19400"/>
                  </a:lnTo>
                  <a:lnTo>
                    <a:pt x="6218" y="17509"/>
                  </a:lnTo>
                  <a:cubicBezTo>
                    <a:pt x="6232" y="17494"/>
                    <a:pt x="6262" y="17479"/>
                    <a:pt x="6276" y="17479"/>
                  </a:cubicBezTo>
                  <a:close/>
                  <a:moveTo>
                    <a:pt x="9297" y="21600"/>
                  </a:moveTo>
                  <a:cubicBezTo>
                    <a:pt x="9268" y="21600"/>
                    <a:pt x="9238" y="21600"/>
                    <a:pt x="9238" y="21571"/>
                  </a:cubicBezTo>
                  <a:cubicBezTo>
                    <a:pt x="9224" y="21571"/>
                    <a:pt x="9209" y="21541"/>
                    <a:pt x="9209" y="21527"/>
                  </a:cubicBezTo>
                  <a:lnTo>
                    <a:pt x="9194" y="18829"/>
                  </a:lnTo>
                  <a:lnTo>
                    <a:pt x="8564" y="18638"/>
                  </a:lnTo>
                  <a:cubicBezTo>
                    <a:pt x="7977" y="18477"/>
                    <a:pt x="7405" y="18257"/>
                    <a:pt x="6863" y="17963"/>
                  </a:cubicBezTo>
                  <a:lnTo>
                    <a:pt x="6291" y="17655"/>
                  </a:lnTo>
                  <a:lnTo>
                    <a:pt x="4399" y="19547"/>
                  </a:lnTo>
                  <a:cubicBezTo>
                    <a:pt x="4370" y="19591"/>
                    <a:pt x="4326" y="19591"/>
                    <a:pt x="4297" y="19547"/>
                  </a:cubicBezTo>
                  <a:lnTo>
                    <a:pt x="2082" y="17362"/>
                  </a:lnTo>
                  <a:cubicBezTo>
                    <a:pt x="2082" y="17347"/>
                    <a:pt x="2068" y="17333"/>
                    <a:pt x="2068" y="17318"/>
                  </a:cubicBezTo>
                  <a:cubicBezTo>
                    <a:pt x="2068" y="17303"/>
                    <a:pt x="2082" y="17274"/>
                    <a:pt x="2082" y="17259"/>
                  </a:cubicBezTo>
                  <a:lnTo>
                    <a:pt x="3974" y="15368"/>
                  </a:lnTo>
                  <a:lnTo>
                    <a:pt x="3666" y="14781"/>
                  </a:lnTo>
                  <a:cubicBezTo>
                    <a:pt x="3373" y="14253"/>
                    <a:pt x="3138" y="13681"/>
                    <a:pt x="2962" y="13095"/>
                  </a:cubicBezTo>
                  <a:lnTo>
                    <a:pt x="2786" y="12450"/>
                  </a:lnTo>
                  <a:lnTo>
                    <a:pt x="88" y="12464"/>
                  </a:lnTo>
                  <a:lnTo>
                    <a:pt x="73" y="12464"/>
                  </a:lnTo>
                  <a:cubicBezTo>
                    <a:pt x="44" y="12464"/>
                    <a:pt x="0" y="12435"/>
                    <a:pt x="0" y="12391"/>
                  </a:cubicBezTo>
                  <a:lnTo>
                    <a:pt x="0" y="9282"/>
                  </a:lnTo>
                  <a:cubicBezTo>
                    <a:pt x="0" y="9253"/>
                    <a:pt x="29" y="9224"/>
                    <a:pt x="73" y="9224"/>
                  </a:cubicBezTo>
                  <a:lnTo>
                    <a:pt x="2801" y="9194"/>
                  </a:lnTo>
                  <a:lnTo>
                    <a:pt x="2991" y="8578"/>
                  </a:lnTo>
                  <a:cubicBezTo>
                    <a:pt x="3167" y="8007"/>
                    <a:pt x="3402" y="7449"/>
                    <a:pt x="3681" y="6936"/>
                  </a:cubicBezTo>
                  <a:lnTo>
                    <a:pt x="4018" y="6364"/>
                  </a:lnTo>
                  <a:lnTo>
                    <a:pt x="2038" y="4399"/>
                  </a:lnTo>
                  <a:cubicBezTo>
                    <a:pt x="2009" y="4370"/>
                    <a:pt x="2009" y="4326"/>
                    <a:pt x="2038" y="4297"/>
                  </a:cubicBezTo>
                  <a:lnTo>
                    <a:pt x="4238" y="2097"/>
                  </a:lnTo>
                  <a:cubicBezTo>
                    <a:pt x="4238" y="2082"/>
                    <a:pt x="4267" y="2068"/>
                    <a:pt x="4282" y="2068"/>
                  </a:cubicBezTo>
                  <a:cubicBezTo>
                    <a:pt x="4297" y="2068"/>
                    <a:pt x="4326" y="2082"/>
                    <a:pt x="4326" y="2097"/>
                  </a:cubicBezTo>
                  <a:lnTo>
                    <a:pt x="6335" y="4091"/>
                  </a:lnTo>
                  <a:lnTo>
                    <a:pt x="6907" y="3783"/>
                  </a:lnTo>
                  <a:cubicBezTo>
                    <a:pt x="7420" y="3505"/>
                    <a:pt x="7963" y="3285"/>
                    <a:pt x="8505" y="3138"/>
                  </a:cubicBezTo>
                  <a:lnTo>
                    <a:pt x="9150" y="2947"/>
                  </a:lnTo>
                  <a:lnTo>
                    <a:pt x="9136" y="88"/>
                  </a:lnTo>
                  <a:cubicBezTo>
                    <a:pt x="9136" y="73"/>
                    <a:pt x="9136" y="59"/>
                    <a:pt x="9150" y="29"/>
                  </a:cubicBezTo>
                  <a:cubicBezTo>
                    <a:pt x="9165" y="15"/>
                    <a:pt x="9180" y="15"/>
                    <a:pt x="9209" y="15"/>
                  </a:cubicBezTo>
                  <a:lnTo>
                    <a:pt x="12303" y="0"/>
                  </a:lnTo>
                  <a:cubicBezTo>
                    <a:pt x="12332" y="15"/>
                    <a:pt x="12347" y="15"/>
                    <a:pt x="12362" y="29"/>
                  </a:cubicBezTo>
                  <a:cubicBezTo>
                    <a:pt x="12376" y="29"/>
                    <a:pt x="12376" y="59"/>
                    <a:pt x="12376" y="73"/>
                  </a:cubicBezTo>
                  <a:lnTo>
                    <a:pt x="12391" y="2977"/>
                  </a:lnTo>
                  <a:lnTo>
                    <a:pt x="13022" y="3167"/>
                  </a:lnTo>
                  <a:cubicBezTo>
                    <a:pt x="13549" y="3329"/>
                    <a:pt x="14063" y="3534"/>
                    <a:pt x="14561" y="3798"/>
                  </a:cubicBezTo>
                  <a:lnTo>
                    <a:pt x="15133" y="4121"/>
                  </a:lnTo>
                  <a:lnTo>
                    <a:pt x="17186" y="2038"/>
                  </a:lnTo>
                  <a:cubicBezTo>
                    <a:pt x="17215" y="2038"/>
                    <a:pt x="17230" y="2024"/>
                    <a:pt x="17245" y="2024"/>
                  </a:cubicBezTo>
                  <a:cubicBezTo>
                    <a:pt x="17259" y="2024"/>
                    <a:pt x="17289" y="2038"/>
                    <a:pt x="17303" y="2038"/>
                  </a:cubicBezTo>
                  <a:lnTo>
                    <a:pt x="19503" y="4238"/>
                  </a:lnTo>
                  <a:cubicBezTo>
                    <a:pt x="19518" y="4253"/>
                    <a:pt x="19518" y="4267"/>
                    <a:pt x="19518" y="4282"/>
                  </a:cubicBezTo>
                  <a:cubicBezTo>
                    <a:pt x="19518" y="4297"/>
                    <a:pt x="19518" y="4326"/>
                    <a:pt x="19503" y="4341"/>
                  </a:cubicBezTo>
                  <a:lnTo>
                    <a:pt x="17450" y="6408"/>
                  </a:lnTo>
                  <a:lnTo>
                    <a:pt x="17758" y="6980"/>
                  </a:lnTo>
                  <a:cubicBezTo>
                    <a:pt x="18037" y="7479"/>
                    <a:pt x="18257" y="7992"/>
                    <a:pt x="18418" y="8520"/>
                  </a:cubicBezTo>
                  <a:lnTo>
                    <a:pt x="18609" y="9150"/>
                  </a:lnTo>
                  <a:lnTo>
                    <a:pt x="21512" y="9136"/>
                  </a:lnTo>
                  <a:cubicBezTo>
                    <a:pt x="21541" y="9136"/>
                    <a:pt x="21585" y="9165"/>
                    <a:pt x="21585" y="9209"/>
                  </a:cubicBezTo>
                  <a:lnTo>
                    <a:pt x="21600" y="12318"/>
                  </a:lnTo>
                  <a:cubicBezTo>
                    <a:pt x="21600" y="12332"/>
                    <a:pt x="21585" y="12347"/>
                    <a:pt x="21571" y="12362"/>
                  </a:cubicBezTo>
                  <a:cubicBezTo>
                    <a:pt x="21556" y="12376"/>
                    <a:pt x="21541" y="12391"/>
                    <a:pt x="21527" y="12391"/>
                  </a:cubicBezTo>
                  <a:lnTo>
                    <a:pt x="18653" y="12391"/>
                  </a:lnTo>
                  <a:lnTo>
                    <a:pt x="18477" y="13036"/>
                  </a:lnTo>
                  <a:cubicBezTo>
                    <a:pt x="18315" y="13579"/>
                    <a:pt x="18110" y="14121"/>
                    <a:pt x="17846" y="14635"/>
                  </a:cubicBezTo>
                  <a:lnTo>
                    <a:pt x="17538" y="15207"/>
                  </a:lnTo>
                  <a:lnTo>
                    <a:pt x="19547" y="17201"/>
                  </a:lnTo>
                  <a:cubicBezTo>
                    <a:pt x="19576" y="17230"/>
                    <a:pt x="19576" y="17274"/>
                    <a:pt x="19547" y="17303"/>
                  </a:cubicBezTo>
                  <a:lnTo>
                    <a:pt x="17362" y="19503"/>
                  </a:lnTo>
                  <a:cubicBezTo>
                    <a:pt x="17347" y="19518"/>
                    <a:pt x="17318" y="19518"/>
                    <a:pt x="17318" y="19518"/>
                  </a:cubicBezTo>
                  <a:cubicBezTo>
                    <a:pt x="17289" y="19518"/>
                    <a:pt x="17274" y="19518"/>
                    <a:pt x="17259" y="19503"/>
                  </a:cubicBezTo>
                  <a:lnTo>
                    <a:pt x="15295" y="17553"/>
                  </a:lnTo>
                  <a:lnTo>
                    <a:pt x="14708" y="17875"/>
                  </a:lnTo>
                  <a:cubicBezTo>
                    <a:pt x="14195" y="18183"/>
                    <a:pt x="13652" y="18418"/>
                    <a:pt x="13080" y="18579"/>
                  </a:cubicBezTo>
                  <a:lnTo>
                    <a:pt x="12450" y="18785"/>
                  </a:lnTo>
                  <a:lnTo>
                    <a:pt x="12464" y="21512"/>
                  </a:lnTo>
                  <a:cubicBezTo>
                    <a:pt x="12464" y="21556"/>
                    <a:pt x="12435" y="21585"/>
                    <a:pt x="12376" y="21585"/>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2" name="Freeform: Shape 89"/>
            <p:cNvSpPr/>
            <p:nvPr/>
          </p:nvSpPr>
          <p:spPr>
            <a:xfrm>
              <a:off x="3092781" y="859852"/>
              <a:ext cx="6863476" cy="7535727"/>
            </a:xfrm>
            <a:custGeom>
              <a:avLst/>
              <a:gdLst/>
              <a:ahLst/>
              <a:cxnLst>
                <a:cxn ang="0">
                  <a:pos x="wd2" y="hd2"/>
                </a:cxn>
                <a:cxn ang="5400000">
                  <a:pos x="wd2" y="hd2"/>
                </a:cxn>
                <a:cxn ang="10800000">
                  <a:pos x="wd2" y="hd2"/>
                </a:cxn>
                <a:cxn ang="16200000">
                  <a:pos x="wd2" y="hd2"/>
                </a:cxn>
              </a:cxnLst>
              <a:rect l="0" t="0" r="r" b="b"/>
              <a:pathLst>
                <a:path w="21190" h="21111" fill="norm" stroke="1" extrusionOk="0">
                  <a:moveTo>
                    <a:pt x="20760" y="9603"/>
                  </a:moveTo>
                  <a:cubicBezTo>
                    <a:pt x="20510" y="9414"/>
                    <a:pt x="20121" y="9337"/>
                    <a:pt x="19679" y="9383"/>
                  </a:cubicBezTo>
                  <a:cubicBezTo>
                    <a:pt x="18895" y="9463"/>
                    <a:pt x="18080" y="9903"/>
                    <a:pt x="17491" y="10562"/>
                  </a:cubicBezTo>
                  <a:cubicBezTo>
                    <a:pt x="17260" y="10496"/>
                    <a:pt x="16049" y="10074"/>
                    <a:pt x="15665" y="8378"/>
                  </a:cubicBezTo>
                  <a:cubicBezTo>
                    <a:pt x="15176" y="6204"/>
                    <a:pt x="16161" y="4403"/>
                    <a:pt x="16168" y="4386"/>
                  </a:cubicBezTo>
                  <a:cubicBezTo>
                    <a:pt x="16184" y="4361"/>
                    <a:pt x="16180" y="4337"/>
                    <a:pt x="16164" y="4316"/>
                  </a:cubicBezTo>
                  <a:cubicBezTo>
                    <a:pt x="16149" y="4292"/>
                    <a:pt x="14476" y="1783"/>
                    <a:pt x="11365" y="624"/>
                  </a:cubicBezTo>
                  <a:cubicBezTo>
                    <a:pt x="8377" y="-489"/>
                    <a:pt x="5812" y="-112"/>
                    <a:pt x="3740" y="1741"/>
                  </a:cubicBezTo>
                  <a:cubicBezTo>
                    <a:pt x="1744" y="3531"/>
                    <a:pt x="260" y="5886"/>
                    <a:pt x="225" y="7348"/>
                  </a:cubicBezTo>
                  <a:cubicBezTo>
                    <a:pt x="202" y="8095"/>
                    <a:pt x="306" y="8364"/>
                    <a:pt x="387" y="8577"/>
                  </a:cubicBezTo>
                  <a:cubicBezTo>
                    <a:pt x="467" y="8783"/>
                    <a:pt x="517" y="8919"/>
                    <a:pt x="402" y="9432"/>
                  </a:cubicBezTo>
                  <a:cubicBezTo>
                    <a:pt x="360" y="9617"/>
                    <a:pt x="310" y="9798"/>
                    <a:pt x="260" y="9973"/>
                  </a:cubicBezTo>
                  <a:cubicBezTo>
                    <a:pt x="33" y="10796"/>
                    <a:pt x="-198" y="11647"/>
                    <a:pt x="283" y="13200"/>
                  </a:cubicBezTo>
                  <a:cubicBezTo>
                    <a:pt x="617" y="14265"/>
                    <a:pt x="813" y="14652"/>
                    <a:pt x="1044" y="15102"/>
                  </a:cubicBezTo>
                  <a:cubicBezTo>
                    <a:pt x="1217" y="15441"/>
                    <a:pt x="1413" y="15824"/>
                    <a:pt x="1706" y="16571"/>
                  </a:cubicBezTo>
                  <a:cubicBezTo>
                    <a:pt x="2075" y="17517"/>
                    <a:pt x="2686" y="18459"/>
                    <a:pt x="3428" y="19216"/>
                  </a:cubicBezTo>
                  <a:cubicBezTo>
                    <a:pt x="4297" y="20106"/>
                    <a:pt x="5313" y="20717"/>
                    <a:pt x="6362" y="20971"/>
                  </a:cubicBezTo>
                  <a:cubicBezTo>
                    <a:pt x="6739" y="21062"/>
                    <a:pt x="7143" y="21111"/>
                    <a:pt x="7562" y="21111"/>
                  </a:cubicBezTo>
                  <a:cubicBezTo>
                    <a:pt x="8270" y="21111"/>
                    <a:pt x="9039" y="20978"/>
                    <a:pt x="9846" y="20720"/>
                  </a:cubicBezTo>
                  <a:cubicBezTo>
                    <a:pt x="10762" y="20427"/>
                    <a:pt x="11704" y="19987"/>
                    <a:pt x="12819" y="19338"/>
                  </a:cubicBezTo>
                  <a:cubicBezTo>
                    <a:pt x="14492" y="18365"/>
                    <a:pt x="17618" y="15898"/>
                    <a:pt x="18718" y="14233"/>
                  </a:cubicBezTo>
                  <a:cubicBezTo>
                    <a:pt x="18876" y="14163"/>
                    <a:pt x="19902" y="13682"/>
                    <a:pt x="20560" y="12586"/>
                  </a:cubicBezTo>
                  <a:cubicBezTo>
                    <a:pt x="21317" y="11326"/>
                    <a:pt x="21402" y="10074"/>
                    <a:pt x="20760" y="9603"/>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3" name="Freeform: Shape 489"/>
            <p:cNvSpPr/>
            <p:nvPr/>
          </p:nvSpPr>
          <p:spPr>
            <a:xfrm>
              <a:off x="5054179" y="1027967"/>
              <a:ext cx="3169296" cy="1441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3" y="20103"/>
                  </a:moveTo>
                  <a:cubicBezTo>
                    <a:pt x="21028" y="20103"/>
                    <a:pt x="20911" y="20361"/>
                    <a:pt x="20911" y="20657"/>
                  </a:cubicBezTo>
                  <a:cubicBezTo>
                    <a:pt x="20911" y="20971"/>
                    <a:pt x="21028" y="21230"/>
                    <a:pt x="21163" y="21230"/>
                  </a:cubicBezTo>
                  <a:cubicBezTo>
                    <a:pt x="21314" y="21230"/>
                    <a:pt x="21423" y="20971"/>
                    <a:pt x="21423" y="20657"/>
                  </a:cubicBezTo>
                  <a:cubicBezTo>
                    <a:pt x="21423" y="20361"/>
                    <a:pt x="21314" y="20103"/>
                    <a:pt x="21163" y="20103"/>
                  </a:cubicBezTo>
                  <a:close/>
                  <a:moveTo>
                    <a:pt x="21163" y="19714"/>
                  </a:moveTo>
                  <a:cubicBezTo>
                    <a:pt x="21407" y="19714"/>
                    <a:pt x="21600" y="20140"/>
                    <a:pt x="21600" y="20657"/>
                  </a:cubicBezTo>
                  <a:cubicBezTo>
                    <a:pt x="21600" y="21175"/>
                    <a:pt x="21407" y="21600"/>
                    <a:pt x="21163" y="21600"/>
                  </a:cubicBezTo>
                  <a:cubicBezTo>
                    <a:pt x="20936" y="21600"/>
                    <a:pt x="20742" y="21175"/>
                    <a:pt x="20742" y="20657"/>
                  </a:cubicBezTo>
                  <a:cubicBezTo>
                    <a:pt x="20742" y="20140"/>
                    <a:pt x="20936" y="19714"/>
                    <a:pt x="21163" y="19714"/>
                  </a:cubicBezTo>
                  <a:close/>
                  <a:moveTo>
                    <a:pt x="15712" y="8322"/>
                  </a:moveTo>
                  <a:cubicBezTo>
                    <a:pt x="15569" y="8322"/>
                    <a:pt x="15460" y="8563"/>
                    <a:pt x="15460" y="8859"/>
                  </a:cubicBezTo>
                  <a:cubicBezTo>
                    <a:pt x="15460" y="9191"/>
                    <a:pt x="15569" y="9432"/>
                    <a:pt x="15712" y="9432"/>
                  </a:cubicBezTo>
                  <a:cubicBezTo>
                    <a:pt x="15855" y="9432"/>
                    <a:pt x="15964" y="9191"/>
                    <a:pt x="15964" y="8859"/>
                  </a:cubicBezTo>
                  <a:cubicBezTo>
                    <a:pt x="15964" y="8563"/>
                    <a:pt x="15855" y="8322"/>
                    <a:pt x="15712" y="8322"/>
                  </a:cubicBezTo>
                  <a:close/>
                  <a:moveTo>
                    <a:pt x="15712" y="7934"/>
                  </a:moveTo>
                  <a:cubicBezTo>
                    <a:pt x="15947" y="7934"/>
                    <a:pt x="16141" y="8359"/>
                    <a:pt x="16141" y="8859"/>
                  </a:cubicBezTo>
                  <a:cubicBezTo>
                    <a:pt x="16141" y="9395"/>
                    <a:pt x="15947" y="9801"/>
                    <a:pt x="15712" y="9801"/>
                  </a:cubicBezTo>
                  <a:cubicBezTo>
                    <a:pt x="15476" y="9801"/>
                    <a:pt x="15292" y="9395"/>
                    <a:pt x="15292" y="8859"/>
                  </a:cubicBezTo>
                  <a:cubicBezTo>
                    <a:pt x="15292" y="8359"/>
                    <a:pt x="15476" y="7934"/>
                    <a:pt x="15712" y="7934"/>
                  </a:cubicBezTo>
                  <a:close/>
                  <a:moveTo>
                    <a:pt x="8733" y="370"/>
                  </a:moveTo>
                  <a:cubicBezTo>
                    <a:pt x="8598" y="370"/>
                    <a:pt x="8480" y="610"/>
                    <a:pt x="8480" y="924"/>
                  </a:cubicBezTo>
                  <a:cubicBezTo>
                    <a:pt x="8480" y="1238"/>
                    <a:pt x="8598" y="1479"/>
                    <a:pt x="8733" y="1479"/>
                  </a:cubicBezTo>
                  <a:cubicBezTo>
                    <a:pt x="8875" y="1479"/>
                    <a:pt x="8993" y="1238"/>
                    <a:pt x="8993" y="924"/>
                  </a:cubicBezTo>
                  <a:cubicBezTo>
                    <a:pt x="8993" y="610"/>
                    <a:pt x="8875" y="370"/>
                    <a:pt x="8733" y="370"/>
                  </a:cubicBezTo>
                  <a:close/>
                  <a:moveTo>
                    <a:pt x="420" y="370"/>
                  </a:moveTo>
                  <a:cubicBezTo>
                    <a:pt x="277" y="370"/>
                    <a:pt x="168" y="610"/>
                    <a:pt x="168" y="924"/>
                  </a:cubicBezTo>
                  <a:cubicBezTo>
                    <a:pt x="168" y="1238"/>
                    <a:pt x="277" y="1479"/>
                    <a:pt x="420" y="1479"/>
                  </a:cubicBezTo>
                  <a:cubicBezTo>
                    <a:pt x="563" y="1479"/>
                    <a:pt x="681" y="1238"/>
                    <a:pt x="681" y="924"/>
                  </a:cubicBezTo>
                  <a:cubicBezTo>
                    <a:pt x="681" y="610"/>
                    <a:pt x="563" y="370"/>
                    <a:pt x="420" y="370"/>
                  </a:cubicBezTo>
                  <a:close/>
                  <a:moveTo>
                    <a:pt x="8733" y="0"/>
                  </a:moveTo>
                  <a:cubicBezTo>
                    <a:pt x="8968" y="0"/>
                    <a:pt x="9161" y="407"/>
                    <a:pt x="9161" y="924"/>
                  </a:cubicBezTo>
                  <a:cubicBezTo>
                    <a:pt x="9161" y="1460"/>
                    <a:pt x="8968" y="1867"/>
                    <a:pt x="8733" y="1867"/>
                  </a:cubicBezTo>
                  <a:cubicBezTo>
                    <a:pt x="8506" y="1867"/>
                    <a:pt x="8312" y="1460"/>
                    <a:pt x="8312" y="924"/>
                  </a:cubicBezTo>
                  <a:cubicBezTo>
                    <a:pt x="8312" y="407"/>
                    <a:pt x="8506" y="0"/>
                    <a:pt x="8733" y="0"/>
                  </a:cubicBezTo>
                  <a:close/>
                  <a:moveTo>
                    <a:pt x="420" y="0"/>
                  </a:moveTo>
                  <a:cubicBezTo>
                    <a:pt x="664" y="0"/>
                    <a:pt x="849" y="407"/>
                    <a:pt x="849" y="924"/>
                  </a:cubicBezTo>
                  <a:cubicBezTo>
                    <a:pt x="849" y="1460"/>
                    <a:pt x="664" y="1867"/>
                    <a:pt x="420" y="1867"/>
                  </a:cubicBezTo>
                  <a:cubicBezTo>
                    <a:pt x="185" y="1867"/>
                    <a:pt x="0" y="1460"/>
                    <a:pt x="0" y="924"/>
                  </a:cubicBezTo>
                  <a:cubicBezTo>
                    <a:pt x="0" y="407"/>
                    <a:pt x="185" y="0"/>
                    <a:pt x="420" y="0"/>
                  </a:cubicBezTo>
                  <a:close/>
                </a:path>
              </a:pathLst>
            </a:custGeom>
            <a:solidFill>
              <a:srgbClr val="8BACB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4" name="Freeform: Shape 128"/>
            <p:cNvSpPr/>
            <p:nvPr/>
          </p:nvSpPr>
          <p:spPr>
            <a:xfrm>
              <a:off x="536938" y="8953690"/>
              <a:ext cx="246668" cy="1432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79" y="17690"/>
                  </a:moveTo>
                  <a:lnTo>
                    <a:pt x="19429" y="17690"/>
                  </a:lnTo>
                  <a:lnTo>
                    <a:pt x="19429" y="3724"/>
                  </a:lnTo>
                  <a:lnTo>
                    <a:pt x="2279" y="3724"/>
                  </a:lnTo>
                  <a:close/>
                  <a:moveTo>
                    <a:pt x="20515" y="21600"/>
                  </a:moveTo>
                  <a:lnTo>
                    <a:pt x="1085" y="21600"/>
                  </a:lnTo>
                  <a:cubicBezTo>
                    <a:pt x="543" y="21600"/>
                    <a:pt x="0" y="20669"/>
                    <a:pt x="0" y="19552"/>
                  </a:cubicBezTo>
                  <a:lnTo>
                    <a:pt x="0" y="1862"/>
                  </a:lnTo>
                  <a:cubicBezTo>
                    <a:pt x="0" y="745"/>
                    <a:pt x="543" y="0"/>
                    <a:pt x="1085" y="0"/>
                  </a:cubicBezTo>
                  <a:lnTo>
                    <a:pt x="20515" y="0"/>
                  </a:lnTo>
                  <a:cubicBezTo>
                    <a:pt x="21166" y="0"/>
                    <a:pt x="21600" y="745"/>
                    <a:pt x="21600" y="1862"/>
                  </a:cubicBezTo>
                  <a:lnTo>
                    <a:pt x="21600" y="19552"/>
                  </a:lnTo>
                  <a:cubicBezTo>
                    <a:pt x="21600" y="20669"/>
                    <a:pt x="21166" y="21600"/>
                    <a:pt x="20515" y="21600"/>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5" name="Freeform: Shape 129"/>
            <p:cNvSpPr/>
            <p:nvPr/>
          </p:nvSpPr>
          <p:spPr>
            <a:xfrm>
              <a:off x="597979" y="8953690"/>
              <a:ext cx="24917" cy="1432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cubicBezTo>
                    <a:pt x="5143" y="21600"/>
                    <a:pt x="0" y="20669"/>
                    <a:pt x="0" y="19552"/>
                  </a:cubicBezTo>
                  <a:lnTo>
                    <a:pt x="0" y="1862"/>
                  </a:lnTo>
                  <a:cubicBezTo>
                    <a:pt x="0" y="745"/>
                    <a:pt x="5143" y="0"/>
                    <a:pt x="10286" y="0"/>
                  </a:cubicBezTo>
                  <a:cubicBezTo>
                    <a:pt x="16457" y="0"/>
                    <a:pt x="21600" y="745"/>
                    <a:pt x="21600" y="1862"/>
                  </a:cubicBezTo>
                  <a:lnTo>
                    <a:pt x="21600" y="19552"/>
                  </a:lnTo>
                  <a:cubicBezTo>
                    <a:pt x="21600" y="20669"/>
                    <a:pt x="16457" y="21600"/>
                    <a:pt x="10286" y="21600"/>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6" name="Freeform: Shape 130"/>
            <p:cNvSpPr/>
            <p:nvPr/>
          </p:nvSpPr>
          <p:spPr>
            <a:xfrm>
              <a:off x="9146513" y="3985231"/>
              <a:ext cx="1062027" cy="4389170"/>
            </a:xfrm>
            <a:custGeom>
              <a:avLst/>
              <a:gdLst/>
              <a:ahLst/>
              <a:cxnLst>
                <a:cxn ang="0">
                  <a:pos x="wd2" y="hd2"/>
                </a:cxn>
                <a:cxn ang="5400000">
                  <a:pos x="wd2" y="hd2"/>
                </a:cxn>
                <a:cxn ang="10800000">
                  <a:pos x="wd2" y="hd2"/>
                </a:cxn>
                <a:cxn ang="16200000">
                  <a:pos x="wd2" y="hd2"/>
                </a:cxn>
              </a:cxnLst>
              <a:rect l="0" t="0" r="r" b="b"/>
              <a:pathLst>
                <a:path w="19224" h="21589" fill="norm" stroke="1" extrusionOk="0">
                  <a:moveTo>
                    <a:pt x="5362" y="17760"/>
                  </a:moveTo>
                  <a:lnTo>
                    <a:pt x="5362" y="17460"/>
                  </a:lnTo>
                  <a:lnTo>
                    <a:pt x="7051" y="17460"/>
                  </a:lnTo>
                  <a:cubicBezTo>
                    <a:pt x="6961" y="17564"/>
                    <a:pt x="6916" y="17662"/>
                    <a:pt x="6849" y="17760"/>
                  </a:cubicBezTo>
                  <a:close/>
                  <a:moveTo>
                    <a:pt x="790" y="16364"/>
                  </a:moveTo>
                  <a:cubicBezTo>
                    <a:pt x="-944" y="14863"/>
                    <a:pt x="4281" y="12504"/>
                    <a:pt x="8493" y="10617"/>
                  </a:cubicBezTo>
                  <a:cubicBezTo>
                    <a:pt x="11353" y="9319"/>
                    <a:pt x="14394" y="7714"/>
                    <a:pt x="16399" y="6225"/>
                  </a:cubicBezTo>
                  <a:cubicBezTo>
                    <a:pt x="13380" y="9533"/>
                    <a:pt x="8786" y="14667"/>
                    <a:pt x="7119" y="17338"/>
                  </a:cubicBezTo>
                  <a:lnTo>
                    <a:pt x="5114" y="17338"/>
                  </a:lnTo>
                  <a:cubicBezTo>
                    <a:pt x="5002" y="17338"/>
                    <a:pt x="4889" y="17362"/>
                    <a:pt x="4889" y="17399"/>
                  </a:cubicBezTo>
                  <a:lnTo>
                    <a:pt x="4889" y="17521"/>
                  </a:lnTo>
                  <a:cubicBezTo>
                    <a:pt x="2749" y="17252"/>
                    <a:pt x="1398" y="16872"/>
                    <a:pt x="790" y="16364"/>
                  </a:cubicBezTo>
                  <a:close/>
                  <a:moveTo>
                    <a:pt x="10633" y="20983"/>
                  </a:moveTo>
                  <a:lnTo>
                    <a:pt x="12164" y="21209"/>
                  </a:lnTo>
                  <a:lnTo>
                    <a:pt x="11826" y="21454"/>
                  </a:lnTo>
                  <a:lnTo>
                    <a:pt x="10115" y="21313"/>
                  </a:lnTo>
                  <a:close/>
                  <a:moveTo>
                    <a:pt x="16646" y="939"/>
                  </a:moveTo>
                  <a:cubicBezTo>
                    <a:pt x="14754" y="283"/>
                    <a:pt x="12525" y="14"/>
                    <a:pt x="12412" y="7"/>
                  </a:cubicBezTo>
                  <a:cubicBezTo>
                    <a:pt x="12322" y="-11"/>
                    <a:pt x="12164" y="7"/>
                    <a:pt x="12142" y="38"/>
                  </a:cubicBezTo>
                  <a:cubicBezTo>
                    <a:pt x="12074" y="69"/>
                    <a:pt x="12142" y="105"/>
                    <a:pt x="12254" y="118"/>
                  </a:cubicBezTo>
                  <a:cubicBezTo>
                    <a:pt x="12322" y="130"/>
                    <a:pt x="19755" y="1037"/>
                    <a:pt x="18651" y="3579"/>
                  </a:cubicBezTo>
                  <a:cubicBezTo>
                    <a:pt x="18673" y="3383"/>
                    <a:pt x="18651" y="3187"/>
                    <a:pt x="18561" y="3015"/>
                  </a:cubicBezTo>
                  <a:cubicBezTo>
                    <a:pt x="17795" y="1569"/>
                    <a:pt x="11736" y="1055"/>
                    <a:pt x="11691" y="1049"/>
                  </a:cubicBezTo>
                  <a:cubicBezTo>
                    <a:pt x="11556" y="1037"/>
                    <a:pt x="11443" y="1055"/>
                    <a:pt x="11398" y="1092"/>
                  </a:cubicBezTo>
                  <a:cubicBezTo>
                    <a:pt x="11353" y="1122"/>
                    <a:pt x="11421" y="1159"/>
                    <a:pt x="11534" y="1171"/>
                  </a:cubicBezTo>
                  <a:cubicBezTo>
                    <a:pt x="11601" y="1171"/>
                    <a:pt x="17390" y="1668"/>
                    <a:pt x="18110" y="3034"/>
                  </a:cubicBezTo>
                  <a:cubicBezTo>
                    <a:pt x="18989" y="4712"/>
                    <a:pt x="13718" y="8020"/>
                    <a:pt x="8087" y="10550"/>
                  </a:cubicBezTo>
                  <a:cubicBezTo>
                    <a:pt x="3853" y="12468"/>
                    <a:pt x="-1440" y="14844"/>
                    <a:pt x="362" y="16400"/>
                  </a:cubicBezTo>
                  <a:cubicBezTo>
                    <a:pt x="1015" y="16952"/>
                    <a:pt x="2502" y="17374"/>
                    <a:pt x="4867" y="17656"/>
                  </a:cubicBezTo>
                  <a:lnTo>
                    <a:pt x="4889" y="17656"/>
                  </a:lnTo>
                  <a:lnTo>
                    <a:pt x="4889" y="17822"/>
                  </a:lnTo>
                  <a:cubicBezTo>
                    <a:pt x="4889" y="17858"/>
                    <a:pt x="5002" y="17883"/>
                    <a:pt x="5114" y="17883"/>
                  </a:cubicBezTo>
                  <a:lnTo>
                    <a:pt x="6804" y="17883"/>
                  </a:lnTo>
                  <a:cubicBezTo>
                    <a:pt x="6578" y="18299"/>
                    <a:pt x="6466" y="18624"/>
                    <a:pt x="6466" y="18826"/>
                  </a:cubicBezTo>
                  <a:cubicBezTo>
                    <a:pt x="6646" y="20358"/>
                    <a:pt x="9371" y="20995"/>
                    <a:pt x="9934" y="21105"/>
                  </a:cubicBezTo>
                  <a:lnTo>
                    <a:pt x="9596" y="21332"/>
                  </a:lnTo>
                  <a:cubicBezTo>
                    <a:pt x="9574" y="21344"/>
                    <a:pt x="9574" y="21362"/>
                    <a:pt x="9619" y="21381"/>
                  </a:cubicBezTo>
                  <a:cubicBezTo>
                    <a:pt x="9642" y="21393"/>
                    <a:pt x="9687" y="21405"/>
                    <a:pt x="9754" y="21411"/>
                  </a:cubicBezTo>
                  <a:lnTo>
                    <a:pt x="11894" y="21589"/>
                  </a:lnTo>
                  <a:cubicBezTo>
                    <a:pt x="11916" y="21589"/>
                    <a:pt x="11939" y="21589"/>
                    <a:pt x="11961" y="21589"/>
                  </a:cubicBezTo>
                  <a:cubicBezTo>
                    <a:pt x="12052" y="21589"/>
                    <a:pt x="12142" y="21577"/>
                    <a:pt x="12164" y="21552"/>
                  </a:cubicBezTo>
                  <a:lnTo>
                    <a:pt x="12660" y="21209"/>
                  </a:lnTo>
                  <a:cubicBezTo>
                    <a:pt x="12705" y="21179"/>
                    <a:pt x="12660" y="21142"/>
                    <a:pt x="12570" y="21130"/>
                  </a:cubicBezTo>
                  <a:lnTo>
                    <a:pt x="10633" y="20836"/>
                  </a:lnTo>
                  <a:cubicBezTo>
                    <a:pt x="10588" y="20823"/>
                    <a:pt x="10520" y="20823"/>
                    <a:pt x="10430" y="20829"/>
                  </a:cubicBezTo>
                  <a:cubicBezTo>
                    <a:pt x="10385" y="20836"/>
                    <a:pt x="10317" y="20848"/>
                    <a:pt x="10295" y="20866"/>
                  </a:cubicBezTo>
                  <a:lnTo>
                    <a:pt x="10115" y="20989"/>
                  </a:lnTo>
                  <a:cubicBezTo>
                    <a:pt x="9461" y="20836"/>
                    <a:pt x="7074" y="20217"/>
                    <a:pt x="6939" y="18820"/>
                  </a:cubicBezTo>
                  <a:cubicBezTo>
                    <a:pt x="6759" y="17209"/>
                    <a:pt x="15588" y="7622"/>
                    <a:pt x="18471" y="4479"/>
                  </a:cubicBezTo>
                  <a:lnTo>
                    <a:pt x="18651" y="4271"/>
                  </a:lnTo>
                  <a:cubicBezTo>
                    <a:pt x="20160" y="2623"/>
                    <a:pt x="18403" y="1551"/>
                    <a:pt x="16646" y="939"/>
                  </a:cubicBezTo>
                  <a:close/>
                </a:path>
              </a:pathLst>
            </a:custGeom>
            <a:solidFill>
              <a:srgbClr val="2B2B2B"/>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7" name="Freeform: Shape 131"/>
            <p:cNvSpPr/>
            <p:nvPr/>
          </p:nvSpPr>
          <p:spPr>
            <a:xfrm>
              <a:off x="3092781" y="3495612"/>
              <a:ext cx="2072473" cy="4047843"/>
            </a:xfrm>
            <a:custGeom>
              <a:avLst/>
              <a:gdLst/>
              <a:ahLst/>
              <a:cxnLst>
                <a:cxn ang="0">
                  <a:pos x="wd2" y="hd2"/>
                </a:cxn>
                <a:cxn ang="5400000">
                  <a:pos x="wd2" y="hd2"/>
                </a:cxn>
                <a:cxn ang="10800000">
                  <a:pos x="wd2" y="hd2"/>
                </a:cxn>
                <a:cxn ang="16200000">
                  <a:pos x="wd2" y="hd2"/>
                </a:cxn>
              </a:cxnLst>
              <a:rect l="0" t="0" r="r" b="b"/>
              <a:pathLst>
                <a:path w="20441" h="21456" fill="norm" stroke="1" extrusionOk="0">
                  <a:moveTo>
                    <a:pt x="9314" y="41"/>
                  </a:moveTo>
                  <a:cubicBezTo>
                    <a:pt x="5777" y="-144"/>
                    <a:pt x="2670" y="331"/>
                    <a:pt x="718" y="760"/>
                  </a:cubicBezTo>
                  <a:cubicBezTo>
                    <a:pt x="791" y="1566"/>
                    <a:pt x="1037" y="1935"/>
                    <a:pt x="1234" y="2252"/>
                  </a:cubicBezTo>
                  <a:cubicBezTo>
                    <a:pt x="1491" y="2642"/>
                    <a:pt x="1651" y="2899"/>
                    <a:pt x="1283" y="3870"/>
                  </a:cubicBezTo>
                  <a:cubicBezTo>
                    <a:pt x="1148" y="4220"/>
                    <a:pt x="988" y="4563"/>
                    <a:pt x="828" y="4893"/>
                  </a:cubicBezTo>
                  <a:cubicBezTo>
                    <a:pt x="104" y="6451"/>
                    <a:pt x="-633" y="8062"/>
                    <a:pt x="902" y="10999"/>
                  </a:cubicBezTo>
                  <a:cubicBezTo>
                    <a:pt x="1970" y="13013"/>
                    <a:pt x="2597" y="13745"/>
                    <a:pt x="3333" y="14597"/>
                  </a:cubicBezTo>
                  <a:cubicBezTo>
                    <a:pt x="3886" y="15237"/>
                    <a:pt x="4512" y="15964"/>
                    <a:pt x="5445" y="17376"/>
                  </a:cubicBezTo>
                  <a:cubicBezTo>
                    <a:pt x="6379" y="18802"/>
                    <a:pt x="7803" y="20215"/>
                    <a:pt x="9547" y="21456"/>
                  </a:cubicBezTo>
                  <a:cubicBezTo>
                    <a:pt x="10898" y="21278"/>
                    <a:pt x="13096" y="21027"/>
                    <a:pt x="15576" y="20875"/>
                  </a:cubicBezTo>
                  <a:cubicBezTo>
                    <a:pt x="10247" y="19238"/>
                    <a:pt x="9314" y="16122"/>
                    <a:pt x="9314" y="16122"/>
                  </a:cubicBezTo>
                  <a:cubicBezTo>
                    <a:pt x="9314" y="16122"/>
                    <a:pt x="12212" y="15000"/>
                    <a:pt x="14385" y="13924"/>
                  </a:cubicBezTo>
                  <a:cubicBezTo>
                    <a:pt x="15883" y="13184"/>
                    <a:pt x="16571" y="12069"/>
                    <a:pt x="16841" y="11461"/>
                  </a:cubicBezTo>
                  <a:cubicBezTo>
                    <a:pt x="16890" y="11296"/>
                    <a:pt x="16952" y="11151"/>
                    <a:pt x="17001" y="11019"/>
                  </a:cubicBezTo>
                  <a:cubicBezTo>
                    <a:pt x="17750" y="9045"/>
                    <a:pt x="19837" y="6180"/>
                    <a:pt x="20402" y="4094"/>
                  </a:cubicBezTo>
                  <a:cubicBezTo>
                    <a:pt x="20967" y="2008"/>
                    <a:pt x="15269" y="364"/>
                    <a:pt x="9314" y="41"/>
                  </a:cubicBezTo>
                  <a:close/>
                </a:path>
              </a:pathLst>
            </a:custGeom>
            <a:solidFill>
              <a:srgbClr val="D8E6E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8" name="Freeform: Shape 140"/>
            <p:cNvSpPr/>
            <p:nvPr/>
          </p:nvSpPr>
          <p:spPr>
            <a:xfrm>
              <a:off x="762112" y="8183794"/>
              <a:ext cx="4591958" cy="913166"/>
            </a:xfrm>
            <a:custGeom>
              <a:avLst/>
              <a:gdLst/>
              <a:ahLst/>
              <a:cxnLst>
                <a:cxn ang="0">
                  <a:pos x="wd2" y="hd2"/>
                </a:cxn>
                <a:cxn ang="5400000">
                  <a:pos x="wd2" y="hd2"/>
                </a:cxn>
                <a:cxn ang="10800000">
                  <a:pos x="wd2" y="hd2"/>
                </a:cxn>
                <a:cxn ang="16200000">
                  <a:pos x="wd2" y="hd2"/>
                </a:cxn>
              </a:cxnLst>
              <a:rect l="0" t="0" r="r" b="b"/>
              <a:pathLst>
                <a:path w="21501" h="21196" fill="norm" stroke="1" extrusionOk="0">
                  <a:moveTo>
                    <a:pt x="19742" y="17644"/>
                  </a:moveTo>
                  <a:cubicBezTo>
                    <a:pt x="19368" y="17904"/>
                    <a:pt x="18978" y="15882"/>
                    <a:pt x="18779" y="12677"/>
                  </a:cubicBezTo>
                  <a:cubicBezTo>
                    <a:pt x="18750" y="12186"/>
                    <a:pt x="18721" y="11724"/>
                    <a:pt x="18704" y="11233"/>
                  </a:cubicBezTo>
                  <a:cubicBezTo>
                    <a:pt x="18978" y="10309"/>
                    <a:pt x="19211" y="9241"/>
                    <a:pt x="19403" y="8172"/>
                  </a:cubicBezTo>
                  <a:cubicBezTo>
                    <a:pt x="19409" y="8374"/>
                    <a:pt x="19415" y="8548"/>
                    <a:pt x="19421" y="8750"/>
                  </a:cubicBezTo>
                  <a:cubicBezTo>
                    <a:pt x="19526" y="12186"/>
                    <a:pt x="19759" y="15074"/>
                    <a:pt x="20056" y="16778"/>
                  </a:cubicBezTo>
                  <a:cubicBezTo>
                    <a:pt x="19922" y="17413"/>
                    <a:pt x="19806" y="17615"/>
                    <a:pt x="19742" y="17644"/>
                  </a:cubicBezTo>
                  <a:close/>
                  <a:moveTo>
                    <a:pt x="21322" y="4563"/>
                  </a:moveTo>
                  <a:cubicBezTo>
                    <a:pt x="21485" y="8519"/>
                    <a:pt x="21322" y="13601"/>
                    <a:pt x="21030" y="16171"/>
                  </a:cubicBezTo>
                  <a:cubicBezTo>
                    <a:pt x="20931" y="17037"/>
                    <a:pt x="20826" y="17557"/>
                    <a:pt x="20727" y="17702"/>
                  </a:cubicBezTo>
                  <a:cubicBezTo>
                    <a:pt x="20599" y="17817"/>
                    <a:pt x="20465" y="17702"/>
                    <a:pt x="20336" y="17240"/>
                  </a:cubicBezTo>
                  <a:cubicBezTo>
                    <a:pt x="20296" y="17124"/>
                    <a:pt x="20255" y="16951"/>
                    <a:pt x="20220" y="16778"/>
                  </a:cubicBezTo>
                  <a:cubicBezTo>
                    <a:pt x="20494" y="15074"/>
                    <a:pt x="20780" y="11551"/>
                    <a:pt x="20844" y="4129"/>
                  </a:cubicBezTo>
                  <a:cubicBezTo>
                    <a:pt x="20803" y="4101"/>
                    <a:pt x="20762" y="4043"/>
                    <a:pt x="20721" y="3985"/>
                  </a:cubicBezTo>
                  <a:cubicBezTo>
                    <a:pt x="20663" y="11378"/>
                    <a:pt x="20389" y="14756"/>
                    <a:pt x="20132" y="16344"/>
                  </a:cubicBezTo>
                  <a:cubicBezTo>
                    <a:pt x="19858" y="14756"/>
                    <a:pt x="19642" y="11955"/>
                    <a:pt x="19537" y="8663"/>
                  </a:cubicBezTo>
                  <a:cubicBezTo>
                    <a:pt x="19526" y="8288"/>
                    <a:pt x="19520" y="7941"/>
                    <a:pt x="19508" y="7595"/>
                  </a:cubicBezTo>
                  <a:cubicBezTo>
                    <a:pt x="19800" y="5920"/>
                    <a:pt x="19998" y="4274"/>
                    <a:pt x="20121" y="3119"/>
                  </a:cubicBezTo>
                  <a:cubicBezTo>
                    <a:pt x="20080" y="3061"/>
                    <a:pt x="20045" y="2974"/>
                    <a:pt x="20010" y="2945"/>
                  </a:cubicBezTo>
                  <a:cubicBezTo>
                    <a:pt x="19899" y="3956"/>
                    <a:pt x="19730" y="5342"/>
                    <a:pt x="19491" y="6786"/>
                  </a:cubicBezTo>
                  <a:cubicBezTo>
                    <a:pt x="19450" y="4591"/>
                    <a:pt x="19456" y="2974"/>
                    <a:pt x="19473" y="1877"/>
                  </a:cubicBezTo>
                  <a:cubicBezTo>
                    <a:pt x="19438" y="1819"/>
                    <a:pt x="19398" y="1733"/>
                    <a:pt x="19363" y="1646"/>
                  </a:cubicBezTo>
                  <a:cubicBezTo>
                    <a:pt x="19339" y="2859"/>
                    <a:pt x="19322" y="4736"/>
                    <a:pt x="19386" y="7421"/>
                  </a:cubicBezTo>
                  <a:cubicBezTo>
                    <a:pt x="19188" y="8519"/>
                    <a:pt x="18954" y="9616"/>
                    <a:pt x="18674" y="10598"/>
                  </a:cubicBezTo>
                  <a:cubicBezTo>
                    <a:pt x="18517" y="6237"/>
                    <a:pt x="18704" y="2310"/>
                    <a:pt x="18832" y="318"/>
                  </a:cubicBezTo>
                  <a:cubicBezTo>
                    <a:pt x="18797" y="202"/>
                    <a:pt x="18762" y="116"/>
                    <a:pt x="18727" y="0"/>
                  </a:cubicBezTo>
                  <a:cubicBezTo>
                    <a:pt x="18593" y="2108"/>
                    <a:pt x="18389" y="6295"/>
                    <a:pt x="18569" y="10973"/>
                  </a:cubicBezTo>
                  <a:cubicBezTo>
                    <a:pt x="18301" y="11868"/>
                    <a:pt x="17986" y="12619"/>
                    <a:pt x="17631" y="13110"/>
                  </a:cubicBezTo>
                  <a:cubicBezTo>
                    <a:pt x="15799" y="15796"/>
                    <a:pt x="15216" y="17037"/>
                    <a:pt x="14342" y="18943"/>
                  </a:cubicBezTo>
                  <a:lnTo>
                    <a:pt x="14295" y="19059"/>
                  </a:lnTo>
                  <a:cubicBezTo>
                    <a:pt x="13356" y="21080"/>
                    <a:pt x="12248" y="21080"/>
                    <a:pt x="11268" y="19059"/>
                  </a:cubicBezTo>
                  <a:cubicBezTo>
                    <a:pt x="10201" y="16864"/>
                    <a:pt x="9408" y="16316"/>
                    <a:pt x="8697" y="17355"/>
                  </a:cubicBezTo>
                  <a:cubicBezTo>
                    <a:pt x="8493" y="17644"/>
                    <a:pt x="8288" y="18048"/>
                    <a:pt x="8073" y="18510"/>
                  </a:cubicBezTo>
                  <a:cubicBezTo>
                    <a:pt x="7565" y="19550"/>
                    <a:pt x="7035" y="20618"/>
                    <a:pt x="6341" y="20358"/>
                  </a:cubicBezTo>
                  <a:cubicBezTo>
                    <a:pt x="5950" y="20185"/>
                    <a:pt x="5600" y="19579"/>
                    <a:pt x="5227" y="18943"/>
                  </a:cubicBezTo>
                  <a:cubicBezTo>
                    <a:pt x="4673" y="18019"/>
                    <a:pt x="4043" y="16951"/>
                    <a:pt x="3151" y="17240"/>
                  </a:cubicBezTo>
                  <a:cubicBezTo>
                    <a:pt x="2544" y="17413"/>
                    <a:pt x="2159" y="18250"/>
                    <a:pt x="1815" y="19001"/>
                  </a:cubicBezTo>
                  <a:cubicBezTo>
                    <a:pt x="1314" y="20098"/>
                    <a:pt x="917" y="20965"/>
                    <a:pt x="83" y="19232"/>
                  </a:cubicBezTo>
                  <a:cubicBezTo>
                    <a:pt x="54" y="19174"/>
                    <a:pt x="19" y="19232"/>
                    <a:pt x="2" y="19405"/>
                  </a:cubicBezTo>
                  <a:cubicBezTo>
                    <a:pt x="-4" y="19550"/>
                    <a:pt x="8" y="19723"/>
                    <a:pt x="37" y="19781"/>
                  </a:cubicBezTo>
                  <a:cubicBezTo>
                    <a:pt x="917" y="21600"/>
                    <a:pt x="1361" y="20647"/>
                    <a:pt x="1862" y="19550"/>
                  </a:cubicBezTo>
                  <a:cubicBezTo>
                    <a:pt x="2194" y="18828"/>
                    <a:pt x="2574" y="17990"/>
                    <a:pt x="3157" y="17817"/>
                  </a:cubicBezTo>
                  <a:cubicBezTo>
                    <a:pt x="4020" y="17557"/>
                    <a:pt x="4615" y="18539"/>
                    <a:pt x="5186" y="19521"/>
                  </a:cubicBezTo>
                  <a:cubicBezTo>
                    <a:pt x="5565" y="20156"/>
                    <a:pt x="5927" y="20763"/>
                    <a:pt x="6335" y="20936"/>
                  </a:cubicBezTo>
                  <a:cubicBezTo>
                    <a:pt x="7052" y="21225"/>
                    <a:pt x="7618" y="20070"/>
                    <a:pt x="8113" y="19059"/>
                  </a:cubicBezTo>
                  <a:cubicBezTo>
                    <a:pt x="8329" y="18597"/>
                    <a:pt x="8533" y="18193"/>
                    <a:pt x="8732" y="17904"/>
                  </a:cubicBezTo>
                  <a:cubicBezTo>
                    <a:pt x="9414" y="16922"/>
                    <a:pt x="10184" y="17442"/>
                    <a:pt x="11222" y="19579"/>
                  </a:cubicBezTo>
                  <a:cubicBezTo>
                    <a:pt x="11729" y="20647"/>
                    <a:pt x="12266" y="21196"/>
                    <a:pt x="12796" y="21196"/>
                  </a:cubicBezTo>
                  <a:cubicBezTo>
                    <a:pt x="13333" y="21196"/>
                    <a:pt x="13858" y="20647"/>
                    <a:pt x="14342" y="19579"/>
                  </a:cubicBezTo>
                  <a:lnTo>
                    <a:pt x="14388" y="19492"/>
                  </a:lnTo>
                  <a:cubicBezTo>
                    <a:pt x="15263" y="17615"/>
                    <a:pt x="15840" y="16373"/>
                    <a:pt x="17666" y="13688"/>
                  </a:cubicBezTo>
                  <a:cubicBezTo>
                    <a:pt x="18015" y="13197"/>
                    <a:pt x="18325" y="12446"/>
                    <a:pt x="18599" y="11580"/>
                  </a:cubicBezTo>
                  <a:cubicBezTo>
                    <a:pt x="18616" y="11984"/>
                    <a:pt x="18639" y="12417"/>
                    <a:pt x="18669" y="12850"/>
                  </a:cubicBezTo>
                  <a:cubicBezTo>
                    <a:pt x="18867" y="16113"/>
                    <a:pt x="19275" y="18250"/>
                    <a:pt x="19677" y="18250"/>
                  </a:cubicBezTo>
                  <a:cubicBezTo>
                    <a:pt x="19707" y="18250"/>
                    <a:pt x="19730" y="18250"/>
                    <a:pt x="19753" y="18221"/>
                  </a:cubicBezTo>
                  <a:cubicBezTo>
                    <a:pt x="19852" y="18164"/>
                    <a:pt x="19992" y="17933"/>
                    <a:pt x="20138" y="17211"/>
                  </a:cubicBezTo>
                  <a:cubicBezTo>
                    <a:pt x="20185" y="17413"/>
                    <a:pt x="20226" y="17586"/>
                    <a:pt x="20272" y="17730"/>
                  </a:cubicBezTo>
                  <a:cubicBezTo>
                    <a:pt x="20389" y="18135"/>
                    <a:pt x="20511" y="18308"/>
                    <a:pt x="20628" y="18308"/>
                  </a:cubicBezTo>
                  <a:cubicBezTo>
                    <a:pt x="20669" y="18308"/>
                    <a:pt x="20715" y="18308"/>
                    <a:pt x="20750" y="18250"/>
                  </a:cubicBezTo>
                  <a:cubicBezTo>
                    <a:pt x="20890" y="18077"/>
                    <a:pt x="21019" y="17499"/>
                    <a:pt x="21135" y="16460"/>
                  </a:cubicBezTo>
                  <a:cubicBezTo>
                    <a:pt x="21427" y="13861"/>
                    <a:pt x="21596" y="8721"/>
                    <a:pt x="21444" y="4649"/>
                  </a:cubicBezTo>
                  <a:cubicBezTo>
                    <a:pt x="21404" y="4620"/>
                    <a:pt x="21357" y="4591"/>
                    <a:pt x="21322" y="4563"/>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39" name="Freeform: Shape 141"/>
            <p:cNvSpPr/>
            <p:nvPr/>
          </p:nvSpPr>
          <p:spPr>
            <a:xfrm>
              <a:off x="5400509" y="8391841"/>
              <a:ext cx="105893" cy="661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77" y="20626"/>
                  </a:moveTo>
                  <a:cubicBezTo>
                    <a:pt x="16577" y="20707"/>
                    <a:pt x="16326" y="20747"/>
                    <a:pt x="15823" y="20747"/>
                  </a:cubicBezTo>
                  <a:lnTo>
                    <a:pt x="5777" y="20747"/>
                  </a:lnTo>
                  <a:cubicBezTo>
                    <a:pt x="5526" y="20747"/>
                    <a:pt x="5023" y="20707"/>
                    <a:pt x="5023" y="20626"/>
                  </a:cubicBezTo>
                  <a:lnTo>
                    <a:pt x="5023" y="19042"/>
                  </a:lnTo>
                  <a:cubicBezTo>
                    <a:pt x="5023" y="18961"/>
                    <a:pt x="5526" y="18880"/>
                    <a:pt x="5777" y="18880"/>
                  </a:cubicBezTo>
                  <a:lnTo>
                    <a:pt x="15823" y="18880"/>
                  </a:lnTo>
                  <a:cubicBezTo>
                    <a:pt x="16326" y="18880"/>
                    <a:pt x="16577" y="18961"/>
                    <a:pt x="16577" y="19042"/>
                  </a:cubicBezTo>
                  <a:close/>
                  <a:moveTo>
                    <a:pt x="15823" y="18068"/>
                  </a:moveTo>
                  <a:lnTo>
                    <a:pt x="12809" y="18068"/>
                  </a:lnTo>
                  <a:lnTo>
                    <a:pt x="10047" y="81"/>
                  </a:lnTo>
                  <a:cubicBezTo>
                    <a:pt x="8288" y="41"/>
                    <a:pt x="6530" y="41"/>
                    <a:pt x="4772" y="0"/>
                  </a:cubicBezTo>
                  <a:lnTo>
                    <a:pt x="7786" y="18068"/>
                  </a:lnTo>
                  <a:lnTo>
                    <a:pt x="5777" y="18068"/>
                  </a:lnTo>
                  <a:cubicBezTo>
                    <a:pt x="2512" y="18068"/>
                    <a:pt x="0" y="18514"/>
                    <a:pt x="0" y="19042"/>
                  </a:cubicBezTo>
                  <a:lnTo>
                    <a:pt x="0" y="20626"/>
                  </a:lnTo>
                  <a:cubicBezTo>
                    <a:pt x="0" y="21153"/>
                    <a:pt x="2512" y="21600"/>
                    <a:pt x="5777" y="21600"/>
                  </a:cubicBezTo>
                  <a:lnTo>
                    <a:pt x="15823" y="21600"/>
                  </a:lnTo>
                  <a:cubicBezTo>
                    <a:pt x="19088" y="21600"/>
                    <a:pt x="21600" y="21153"/>
                    <a:pt x="21600" y="20626"/>
                  </a:cubicBezTo>
                  <a:lnTo>
                    <a:pt x="21600" y="19042"/>
                  </a:lnTo>
                  <a:cubicBezTo>
                    <a:pt x="21600" y="18514"/>
                    <a:pt x="19088" y="18068"/>
                    <a:pt x="15823" y="18068"/>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0" name="Freeform: Shape 488"/>
            <p:cNvSpPr/>
            <p:nvPr/>
          </p:nvSpPr>
          <p:spPr>
            <a:xfrm>
              <a:off x="3325063" y="3479343"/>
              <a:ext cx="6566526" cy="5607647"/>
            </a:xfrm>
            <a:custGeom>
              <a:avLst/>
              <a:gdLst/>
              <a:ahLst/>
              <a:cxnLst>
                <a:cxn ang="0">
                  <a:pos x="wd2" y="hd2"/>
                </a:cxn>
                <a:cxn ang="5400000">
                  <a:pos x="wd2" y="hd2"/>
                </a:cxn>
                <a:cxn ang="10800000">
                  <a:pos x="wd2" y="hd2"/>
                </a:cxn>
                <a:cxn ang="16200000">
                  <a:pos x="wd2" y="hd2"/>
                </a:cxn>
              </a:cxnLst>
              <a:rect l="0" t="0" r="r" b="b"/>
              <a:pathLst>
                <a:path w="21596" h="21597" fill="norm" stroke="1" extrusionOk="0">
                  <a:moveTo>
                    <a:pt x="13887" y="20857"/>
                  </a:moveTo>
                  <a:cubicBezTo>
                    <a:pt x="13814" y="20857"/>
                    <a:pt x="13753" y="20933"/>
                    <a:pt x="13753" y="21019"/>
                  </a:cubicBezTo>
                  <a:cubicBezTo>
                    <a:pt x="13753" y="21104"/>
                    <a:pt x="13814" y="21176"/>
                    <a:pt x="13887" y="21176"/>
                  </a:cubicBezTo>
                  <a:cubicBezTo>
                    <a:pt x="13964" y="21176"/>
                    <a:pt x="14025" y="21104"/>
                    <a:pt x="14025" y="21019"/>
                  </a:cubicBezTo>
                  <a:cubicBezTo>
                    <a:pt x="14025" y="20933"/>
                    <a:pt x="13964" y="20857"/>
                    <a:pt x="13887" y="20857"/>
                  </a:cubicBezTo>
                  <a:close/>
                  <a:moveTo>
                    <a:pt x="11023" y="20857"/>
                  </a:moveTo>
                  <a:cubicBezTo>
                    <a:pt x="10950" y="20857"/>
                    <a:pt x="10889" y="20933"/>
                    <a:pt x="10889" y="21019"/>
                  </a:cubicBezTo>
                  <a:cubicBezTo>
                    <a:pt x="10889" y="21104"/>
                    <a:pt x="10950" y="21176"/>
                    <a:pt x="11023" y="21176"/>
                  </a:cubicBezTo>
                  <a:cubicBezTo>
                    <a:pt x="11101" y="21176"/>
                    <a:pt x="11161" y="21104"/>
                    <a:pt x="11161" y="21019"/>
                  </a:cubicBezTo>
                  <a:cubicBezTo>
                    <a:pt x="11161" y="20933"/>
                    <a:pt x="11101" y="20857"/>
                    <a:pt x="11023" y="20857"/>
                  </a:cubicBezTo>
                  <a:close/>
                  <a:moveTo>
                    <a:pt x="8164" y="20857"/>
                  </a:moveTo>
                  <a:cubicBezTo>
                    <a:pt x="8091" y="20857"/>
                    <a:pt x="8026" y="20933"/>
                    <a:pt x="8026" y="21019"/>
                  </a:cubicBezTo>
                  <a:cubicBezTo>
                    <a:pt x="8026" y="21104"/>
                    <a:pt x="8091" y="21176"/>
                    <a:pt x="8164" y="21176"/>
                  </a:cubicBezTo>
                  <a:cubicBezTo>
                    <a:pt x="8237" y="21176"/>
                    <a:pt x="8298" y="21104"/>
                    <a:pt x="8298" y="21019"/>
                  </a:cubicBezTo>
                  <a:cubicBezTo>
                    <a:pt x="8298" y="20933"/>
                    <a:pt x="8237" y="20857"/>
                    <a:pt x="8164" y="20857"/>
                  </a:cubicBezTo>
                  <a:close/>
                  <a:moveTo>
                    <a:pt x="13887" y="20762"/>
                  </a:moveTo>
                  <a:cubicBezTo>
                    <a:pt x="14009" y="20762"/>
                    <a:pt x="14106" y="20876"/>
                    <a:pt x="14106" y="21019"/>
                  </a:cubicBezTo>
                  <a:cubicBezTo>
                    <a:pt x="14106" y="21157"/>
                    <a:pt x="14009" y="21271"/>
                    <a:pt x="13887" y="21271"/>
                  </a:cubicBezTo>
                  <a:cubicBezTo>
                    <a:pt x="13770" y="21271"/>
                    <a:pt x="13672" y="21157"/>
                    <a:pt x="13672" y="21019"/>
                  </a:cubicBezTo>
                  <a:cubicBezTo>
                    <a:pt x="13672" y="20876"/>
                    <a:pt x="13770" y="20762"/>
                    <a:pt x="13887" y="20762"/>
                  </a:cubicBezTo>
                  <a:close/>
                  <a:moveTo>
                    <a:pt x="11023" y="20762"/>
                  </a:moveTo>
                  <a:cubicBezTo>
                    <a:pt x="11145" y="20762"/>
                    <a:pt x="11243" y="20876"/>
                    <a:pt x="11243" y="21019"/>
                  </a:cubicBezTo>
                  <a:cubicBezTo>
                    <a:pt x="11243" y="21157"/>
                    <a:pt x="11145" y="21271"/>
                    <a:pt x="11023" y="21271"/>
                  </a:cubicBezTo>
                  <a:cubicBezTo>
                    <a:pt x="10906" y="21271"/>
                    <a:pt x="10808" y="21157"/>
                    <a:pt x="10808" y="21019"/>
                  </a:cubicBezTo>
                  <a:cubicBezTo>
                    <a:pt x="10808" y="20876"/>
                    <a:pt x="10906" y="20762"/>
                    <a:pt x="11023" y="20762"/>
                  </a:cubicBezTo>
                  <a:close/>
                  <a:moveTo>
                    <a:pt x="8164" y="20762"/>
                  </a:moveTo>
                  <a:cubicBezTo>
                    <a:pt x="8281" y="20762"/>
                    <a:pt x="8379" y="20876"/>
                    <a:pt x="8379" y="21019"/>
                  </a:cubicBezTo>
                  <a:cubicBezTo>
                    <a:pt x="8379" y="21157"/>
                    <a:pt x="8281" y="21271"/>
                    <a:pt x="8164" y="21271"/>
                  </a:cubicBezTo>
                  <a:cubicBezTo>
                    <a:pt x="8042" y="21271"/>
                    <a:pt x="7944" y="21157"/>
                    <a:pt x="7944" y="21019"/>
                  </a:cubicBezTo>
                  <a:cubicBezTo>
                    <a:pt x="7944" y="20876"/>
                    <a:pt x="8042" y="20762"/>
                    <a:pt x="8164" y="20762"/>
                  </a:cubicBezTo>
                  <a:close/>
                  <a:moveTo>
                    <a:pt x="17161" y="19605"/>
                  </a:moveTo>
                  <a:cubicBezTo>
                    <a:pt x="17084" y="19605"/>
                    <a:pt x="17023" y="19676"/>
                    <a:pt x="17023" y="19762"/>
                  </a:cubicBezTo>
                  <a:cubicBezTo>
                    <a:pt x="17023" y="19852"/>
                    <a:pt x="17084" y="19919"/>
                    <a:pt x="17161" y="19919"/>
                  </a:cubicBezTo>
                  <a:cubicBezTo>
                    <a:pt x="17234" y="19919"/>
                    <a:pt x="17295" y="19852"/>
                    <a:pt x="17295" y="19762"/>
                  </a:cubicBezTo>
                  <a:cubicBezTo>
                    <a:pt x="17295" y="19676"/>
                    <a:pt x="17234" y="19605"/>
                    <a:pt x="17161" y="19605"/>
                  </a:cubicBezTo>
                  <a:close/>
                  <a:moveTo>
                    <a:pt x="16370" y="19605"/>
                  </a:moveTo>
                  <a:cubicBezTo>
                    <a:pt x="16301" y="19605"/>
                    <a:pt x="16240" y="19676"/>
                    <a:pt x="16240" y="19762"/>
                  </a:cubicBezTo>
                  <a:cubicBezTo>
                    <a:pt x="16240" y="19852"/>
                    <a:pt x="16301" y="19919"/>
                    <a:pt x="16370" y="19919"/>
                  </a:cubicBezTo>
                  <a:cubicBezTo>
                    <a:pt x="16447" y="19919"/>
                    <a:pt x="16508" y="19852"/>
                    <a:pt x="16508" y="19762"/>
                  </a:cubicBezTo>
                  <a:cubicBezTo>
                    <a:pt x="16508" y="19676"/>
                    <a:pt x="16447" y="19605"/>
                    <a:pt x="16370" y="19605"/>
                  </a:cubicBezTo>
                  <a:close/>
                  <a:moveTo>
                    <a:pt x="17161" y="19505"/>
                  </a:moveTo>
                  <a:cubicBezTo>
                    <a:pt x="17279" y="19505"/>
                    <a:pt x="17376" y="19619"/>
                    <a:pt x="17376" y="19762"/>
                  </a:cubicBezTo>
                  <a:cubicBezTo>
                    <a:pt x="17376" y="19904"/>
                    <a:pt x="17279" y="20014"/>
                    <a:pt x="17161" y="20014"/>
                  </a:cubicBezTo>
                  <a:cubicBezTo>
                    <a:pt x="17039" y="20014"/>
                    <a:pt x="16942" y="19904"/>
                    <a:pt x="16942" y="19762"/>
                  </a:cubicBezTo>
                  <a:cubicBezTo>
                    <a:pt x="16942" y="19619"/>
                    <a:pt x="17039" y="19505"/>
                    <a:pt x="17161" y="19505"/>
                  </a:cubicBezTo>
                  <a:close/>
                  <a:moveTo>
                    <a:pt x="16370" y="19505"/>
                  </a:moveTo>
                  <a:cubicBezTo>
                    <a:pt x="16496" y="19505"/>
                    <a:pt x="16589" y="19619"/>
                    <a:pt x="16589" y="19762"/>
                  </a:cubicBezTo>
                  <a:cubicBezTo>
                    <a:pt x="16589" y="19904"/>
                    <a:pt x="16496" y="20014"/>
                    <a:pt x="16370" y="20014"/>
                  </a:cubicBezTo>
                  <a:cubicBezTo>
                    <a:pt x="16252" y="20014"/>
                    <a:pt x="16155" y="19904"/>
                    <a:pt x="16155" y="19762"/>
                  </a:cubicBezTo>
                  <a:cubicBezTo>
                    <a:pt x="16155" y="19619"/>
                    <a:pt x="16252" y="19505"/>
                    <a:pt x="16370" y="19505"/>
                  </a:cubicBezTo>
                  <a:close/>
                  <a:moveTo>
                    <a:pt x="16370" y="18665"/>
                  </a:moveTo>
                  <a:cubicBezTo>
                    <a:pt x="16301" y="18665"/>
                    <a:pt x="16240" y="18736"/>
                    <a:pt x="16240" y="18821"/>
                  </a:cubicBezTo>
                  <a:cubicBezTo>
                    <a:pt x="16240" y="18907"/>
                    <a:pt x="16301" y="18983"/>
                    <a:pt x="16370" y="18983"/>
                  </a:cubicBezTo>
                  <a:cubicBezTo>
                    <a:pt x="16447" y="18983"/>
                    <a:pt x="16508" y="18907"/>
                    <a:pt x="16508" y="18821"/>
                  </a:cubicBezTo>
                  <a:cubicBezTo>
                    <a:pt x="16508" y="18736"/>
                    <a:pt x="16447" y="18665"/>
                    <a:pt x="16370" y="18665"/>
                  </a:cubicBezTo>
                  <a:close/>
                  <a:moveTo>
                    <a:pt x="16370" y="18570"/>
                  </a:moveTo>
                  <a:cubicBezTo>
                    <a:pt x="16496" y="18570"/>
                    <a:pt x="16589" y="18684"/>
                    <a:pt x="16589" y="18821"/>
                  </a:cubicBezTo>
                  <a:cubicBezTo>
                    <a:pt x="16589" y="18964"/>
                    <a:pt x="16496" y="19078"/>
                    <a:pt x="16370" y="19078"/>
                  </a:cubicBezTo>
                  <a:cubicBezTo>
                    <a:pt x="16252" y="19078"/>
                    <a:pt x="16155" y="18964"/>
                    <a:pt x="16155" y="18821"/>
                  </a:cubicBezTo>
                  <a:cubicBezTo>
                    <a:pt x="16155" y="18684"/>
                    <a:pt x="16252" y="18570"/>
                    <a:pt x="16370" y="18570"/>
                  </a:cubicBezTo>
                  <a:close/>
                  <a:moveTo>
                    <a:pt x="6357" y="17470"/>
                  </a:moveTo>
                  <a:cubicBezTo>
                    <a:pt x="6597" y="17468"/>
                    <a:pt x="6836" y="17483"/>
                    <a:pt x="7074" y="17514"/>
                  </a:cubicBezTo>
                  <a:cubicBezTo>
                    <a:pt x="7315" y="17542"/>
                    <a:pt x="7553" y="17581"/>
                    <a:pt x="7786" y="17643"/>
                  </a:cubicBezTo>
                  <a:cubicBezTo>
                    <a:pt x="7905" y="17671"/>
                    <a:pt x="8019" y="17710"/>
                    <a:pt x="8138" y="17748"/>
                  </a:cubicBezTo>
                  <a:lnTo>
                    <a:pt x="8310" y="17805"/>
                  </a:lnTo>
                  <a:cubicBezTo>
                    <a:pt x="8367" y="17829"/>
                    <a:pt x="8425" y="17858"/>
                    <a:pt x="8482" y="17882"/>
                  </a:cubicBezTo>
                  <a:cubicBezTo>
                    <a:pt x="8703" y="17977"/>
                    <a:pt x="8924" y="18101"/>
                    <a:pt x="9125" y="18254"/>
                  </a:cubicBezTo>
                  <a:cubicBezTo>
                    <a:pt x="9231" y="18331"/>
                    <a:pt x="9329" y="18421"/>
                    <a:pt x="9423" y="18512"/>
                  </a:cubicBezTo>
                  <a:cubicBezTo>
                    <a:pt x="9391" y="18526"/>
                    <a:pt x="9354" y="18536"/>
                    <a:pt x="9321" y="18550"/>
                  </a:cubicBezTo>
                  <a:cubicBezTo>
                    <a:pt x="9243" y="18479"/>
                    <a:pt x="9157" y="18412"/>
                    <a:pt x="9071" y="18350"/>
                  </a:cubicBezTo>
                  <a:cubicBezTo>
                    <a:pt x="8875" y="18206"/>
                    <a:pt x="8662" y="18092"/>
                    <a:pt x="8441" y="17996"/>
                  </a:cubicBezTo>
                  <a:cubicBezTo>
                    <a:pt x="8224" y="17896"/>
                    <a:pt x="7995" y="17829"/>
                    <a:pt x="7765" y="17767"/>
                  </a:cubicBezTo>
                  <a:cubicBezTo>
                    <a:pt x="7536" y="17710"/>
                    <a:pt x="7299" y="17671"/>
                    <a:pt x="7065" y="17643"/>
                  </a:cubicBezTo>
                  <a:cubicBezTo>
                    <a:pt x="6595" y="17585"/>
                    <a:pt x="6120" y="17585"/>
                    <a:pt x="5653" y="17648"/>
                  </a:cubicBezTo>
                  <a:cubicBezTo>
                    <a:pt x="5420" y="17681"/>
                    <a:pt x="5186" y="17729"/>
                    <a:pt x="4957" y="17796"/>
                  </a:cubicBezTo>
                  <a:cubicBezTo>
                    <a:pt x="4802" y="17839"/>
                    <a:pt x="4646" y="17891"/>
                    <a:pt x="4499" y="17953"/>
                  </a:cubicBezTo>
                  <a:cubicBezTo>
                    <a:pt x="4466" y="17934"/>
                    <a:pt x="4433" y="17910"/>
                    <a:pt x="4404" y="17886"/>
                  </a:cubicBezTo>
                  <a:cubicBezTo>
                    <a:pt x="4576" y="17805"/>
                    <a:pt x="4752" y="17738"/>
                    <a:pt x="4933" y="17681"/>
                  </a:cubicBezTo>
                  <a:cubicBezTo>
                    <a:pt x="5162" y="17614"/>
                    <a:pt x="5399" y="17557"/>
                    <a:pt x="5637" y="17523"/>
                  </a:cubicBezTo>
                  <a:cubicBezTo>
                    <a:pt x="5876" y="17490"/>
                    <a:pt x="6117" y="17472"/>
                    <a:pt x="6357" y="17470"/>
                  </a:cubicBezTo>
                  <a:close/>
                  <a:moveTo>
                    <a:pt x="15530" y="17177"/>
                  </a:moveTo>
                  <a:cubicBezTo>
                    <a:pt x="15457" y="17177"/>
                    <a:pt x="15396" y="17249"/>
                    <a:pt x="15396" y="17334"/>
                  </a:cubicBezTo>
                  <a:cubicBezTo>
                    <a:pt x="15396" y="17420"/>
                    <a:pt x="15457" y="17496"/>
                    <a:pt x="15530" y="17496"/>
                  </a:cubicBezTo>
                  <a:cubicBezTo>
                    <a:pt x="15603" y="17496"/>
                    <a:pt x="15664" y="17420"/>
                    <a:pt x="15664" y="17334"/>
                  </a:cubicBezTo>
                  <a:cubicBezTo>
                    <a:pt x="15664" y="17249"/>
                    <a:pt x="15603" y="17177"/>
                    <a:pt x="15530" y="17177"/>
                  </a:cubicBezTo>
                  <a:close/>
                  <a:moveTo>
                    <a:pt x="13887" y="17177"/>
                  </a:moveTo>
                  <a:cubicBezTo>
                    <a:pt x="13814" y="17177"/>
                    <a:pt x="13753" y="17249"/>
                    <a:pt x="13753" y="17334"/>
                  </a:cubicBezTo>
                  <a:cubicBezTo>
                    <a:pt x="13753" y="17420"/>
                    <a:pt x="13814" y="17496"/>
                    <a:pt x="13887" y="17496"/>
                  </a:cubicBezTo>
                  <a:cubicBezTo>
                    <a:pt x="13964" y="17496"/>
                    <a:pt x="14025" y="17420"/>
                    <a:pt x="14025" y="17334"/>
                  </a:cubicBezTo>
                  <a:cubicBezTo>
                    <a:pt x="14025" y="17249"/>
                    <a:pt x="13964" y="17177"/>
                    <a:pt x="13887" y="17177"/>
                  </a:cubicBezTo>
                  <a:close/>
                  <a:moveTo>
                    <a:pt x="6324" y="17101"/>
                  </a:moveTo>
                  <a:cubicBezTo>
                    <a:pt x="6460" y="17097"/>
                    <a:pt x="6591" y="17101"/>
                    <a:pt x="6722" y="17106"/>
                  </a:cubicBezTo>
                  <a:cubicBezTo>
                    <a:pt x="6787" y="17111"/>
                    <a:pt x="6857" y="17121"/>
                    <a:pt x="6922" y="17125"/>
                  </a:cubicBezTo>
                  <a:cubicBezTo>
                    <a:pt x="6988" y="17130"/>
                    <a:pt x="7053" y="17135"/>
                    <a:pt x="7119" y="17144"/>
                  </a:cubicBezTo>
                  <a:lnTo>
                    <a:pt x="7315" y="17173"/>
                  </a:lnTo>
                  <a:lnTo>
                    <a:pt x="7413" y="17187"/>
                  </a:lnTo>
                  <a:lnTo>
                    <a:pt x="7512" y="17207"/>
                  </a:lnTo>
                  <a:lnTo>
                    <a:pt x="7708" y="17245"/>
                  </a:lnTo>
                  <a:lnTo>
                    <a:pt x="7905" y="17288"/>
                  </a:lnTo>
                  <a:cubicBezTo>
                    <a:pt x="8163" y="17350"/>
                    <a:pt x="8421" y="17426"/>
                    <a:pt x="8670" y="17541"/>
                  </a:cubicBezTo>
                  <a:cubicBezTo>
                    <a:pt x="8920" y="17651"/>
                    <a:pt x="9162" y="17795"/>
                    <a:pt x="9379" y="17971"/>
                  </a:cubicBezTo>
                  <a:cubicBezTo>
                    <a:pt x="9526" y="18091"/>
                    <a:pt x="9657" y="18225"/>
                    <a:pt x="9784" y="18368"/>
                  </a:cubicBezTo>
                  <a:cubicBezTo>
                    <a:pt x="9764" y="18378"/>
                    <a:pt x="9743" y="18387"/>
                    <a:pt x="9723" y="18397"/>
                  </a:cubicBezTo>
                  <a:cubicBezTo>
                    <a:pt x="9710" y="18402"/>
                    <a:pt x="9694" y="18406"/>
                    <a:pt x="9682" y="18411"/>
                  </a:cubicBezTo>
                  <a:cubicBezTo>
                    <a:pt x="9567" y="18292"/>
                    <a:pt x="9448" y="18177"/>
                    <a:pt x="9317" y="18081"/>
                  </a:cubicBezTo>
                  <a:cubicBezTo>
                    <a:pt x="9104" y="17914"/>
                    <a:pt x="8871" y="17780"/>
                    <a:pt x="8629" y="17675"/>
                  </a:cubicBezTo>
                  <a:cubicBezTo>
                    <a:pt x="8142" y="17479"/>
                    <a:pt x="7622" y="17374"/>
                    <a:pt x="7102" y="17312"/>
                  </a:cubicBezTo>
                  <a:cubicBezTo>
                    <a:pt x="6586" y="17250"/>
                    <a:pt x="6062" y="17250"/>
                    <a:pt x="5547" y="17317"/>
                  </a:cubicBezTo>
                  <a:cubicBezTo>
                    <a:pt x="5289" y="17350"/>
                    <a:pt x="5031" y="17403"/>
                    <a:pt x="4777" y="17474"/>
                  </a:cubicBezTo>
                  <a:cubicBezTo>
                    <a:pt x="4564" y="17527"/>
                    <a:pt x="4351" y="17594"/>
                    <a:pt x="4146" y="17675"/>
                  </a:cubicBezTo>
                  <a:cubicBezTo>
                    <a:pt x="4118" y="17651"/>
                    <a:pt x="4089" y="17632"/>
                    <a:pt x="4060" y="17603"/>
                  </a:cubicBezTo>
                  <a:cubicBezTo>
                    <a:pt x="4286" y="17498"/>
                    <a:pt x="4515" y="17417"/>
                    <a:pt x="4748" y="17340"/>
                  </a:cubicBezTo>
                  <a:cubicBezTo>
                    <a:pt x="5006" y="17269"/>
                    <a:pt x="5268" y="17207"/>
                    <a:pt x="5530" y="17164"/>
                  </a:cubicBezTo>
                  <a:cubicBezTo>
                    <a:pt x="5796" y="17125"/>
                    <a:pt x="6058" y="17101"/>
                    <a:pt x="6324" y="17101"/>
                  </a:cubicBezTo>
                  <a:close/>
                  <a:moveTo>
                    <a:pt x="15530" y="17082"/>
                  </a:moveTo>
                  <a:cubicBezTo>
                    <a:pt x="15648" y="17082"/>
                    <a:pt x="15749" y="17196"/>
                    <a:pt x="15749" y="17334"/>
                  </a:cubicBezTo>
                  <a:cubicBezTo>
                    <a:pt x="15749" y="17477"/>
                    <a:pt x="15648" y="17591"/>
                    <a:pt x="15530" y="17591"/>
                  </a:cubicBezTo>
                  <a:cubicBezTo>
                    <a:pt x="15413" y="17591"/>
                    <a:pt x="15311" y="17477"/>
                    <a:pt x="15311" y="17334"/>
                  </a:cubicBezTo>
                  <a:cubicBezTo>
                    <a:pt x="15311" y="17196"/>
                    <a:pt x="15413" y="17082"/>
                    <a:pt x="15530" y="17082"/>
                  </a:cubicBezTo>
                  <a:close/>
                  <a:moveTo>
                    <a:pt x="13887" y="17082"/>
                  </a:moveTo>
                  <a:cubicBezTo>
                    <a:pt x="14009" y="17082"/>
                    <a:pt x="14106" y="17196"/>
                    <a:pt x="14106" y="17334"/>
                  </a:cubicBezTo>
                  <a:cubicBezTo>
                    <a:pt x="14106" y="17477"/>
                    <a:pt x="14009" y="17591"/>
                    <a:pt x="13887" y="17591"/>
                  </a:cubicBezTo>
                  <a:cubicBezTo>
                    <a:pt x="13770" y="17591"/>
                    <a:pt x="13672" y="17477"/>
                    <a:pt x="13672" y="17334"/>
                  </a:cubicBezTo>
                  <a:cubicBezTo>
                    <a:pt x="13672" y="17196"/>
                    <a:pt x="13770" y="17082"/>
                    <a:pt x="13887" y="17082"/>
                  </a:cubicBezTo>
                  <a:close/>
                  <a:moveTo>
                    <a:pt x="16370" y="16650"/>
                  </a:moveTo>
                  <a:cubicBezTo>
                    <a:pt x="16301" y="16650"/>
                    <a:pt x="16240" y="16721"/>
                    <a:pt x="16240" y="16811"/>
                  </a:cubicBezTo>
                  <a:cubicBezTo>
                    <a:pt x="16240" y="16897"/>
                    <a:pt x="16301" y="16963"/>
                    <a:pt x="16370" y="16963"/>
                  </a:cubicBezTo>
                  <a:cubicBezTo>
                    <a:pt x="16447" y="16963"/>
                    <a:pt x="16508" y="16897"/>
                    <a:pt x="16508" y="16811"/>
                  </a:cubicBezTo>
                  <a:cubicBezTo>
                    <a:pt x="16508" y="16721"/>
                    <a:pt x="16447" y="16650"/>
                    <a:pt x="16370" y="16650"/>
                  </a:cubicBezTo>
                  <a:close/>
                  <a:moveTo>
                    <a:pt x="16370" y="16554"/>
                  </a:moveTo>
                  <a:cubicBezTo>
                    <a:pt x="16496" y="16554"/>
                    <a:pt x="16589" y="16664"/>
                    <a:pt x="16589" y="16811"/>
                  </a:cubicBezTo>
                  <a:cubicBezTo>
                    <a:pt x="16589" y="16949"/>
                    <a:pt x="16496" y="17063"/>
                    <a:pt x="16370" y="17063"/>
                  </a:cubicBezTo>
                  <a:cubicBezTo>
                    <a:pt x="16252" y="17063"/>
                    <a:pt x="16155" y="16949"/>
                    <a:pt x="16155" y="16811"/>
                  </a:cubicBezTo>
                  <a:cubicBezTo>
                    <a:pt x="16155" y="16664"/>
                    <a:pt x="16252" y="16554"/>
                    <a:pt x="16370" y="16554"/>
                  </a:cubicBezTo>
                  <a:close/>
                  <a:moveTo>
                    <a:pt x="10306" y="16448"/>
                  </a:moveTo>
                  <a:cubicBezTo>
                    <a:pt x="10241" y="16448"/>
                    <a:pt x="10181" y="16510"/>
                    <a:pt x="10181" y="16590"/>
                  </a:cubicBezTo>
                  <a:cubicBezTo>
                    <a:pt x="10181" y="16671"/>
                    <a:pt x="10241" y="16733"/>
                    <a:pt x="10306" y="16733"/>
                  </a:cubicBezTo>
                  <a:cubicBezTo>
                    <a:pt x="10375" y="16733"/>
                    <a:pt x="10432" y="16671"/>
                    <a:pt x="10432" y="16590"/>
                  </a:cubicBezTo>
                  <a:cubicBezTo>
                    <a:pt x="10432" y="16510"/>
                    <a:pt x="10375" y="16448"/>
                    <a:pt x="10306" y="16448"/>
                  </a:cubicBezTo>
                  <a:close/>
                  <a:moveTo>
                    <a:pt x="10306" y="16348"/>
                  </a:moveTo>
                  <a:cubicBezTo>
                    <a:pt x="10420" y="16348"/>
                    <a:pt x="10513" y="16457"/>
                    <a:pt x="10513" y="16590"/>
                  </a:cubicBezTo>
                  <a:cubicBezTo>
                    <a:pt x="10513" y="16723"/>
                    <a:pt x="10420" y="16833"/>
                    <a:pt x="10306" y="16833"/>
                  </a:cubicBezTo>
                  <a:cubicBezTo>
                    <a:pt x="10193" y="16833"/>
                    <a:pt x="10099" y="16723"/>
                    <a:pt x="10099" y="16590"/>
                  </a:cubicBezTo>
                  <a:cubicBezTo>
                    <a:pt x="10099" y="16457"/>
                    <a:pt x="10193" y="16348"/>
                    <a:pt x="10306" y="16348"/>
                  </a:cubicBezTo>
                  <a:close/>
                  <a:moveTo>
                    <a:pt x="15530" y="16122"/>
                  </a:moveTo>
                  <a:cubicBezTo>
                    <a:pt x="15457" y="16122"/>
                    <a:pt x="15396" y="16193"/>
                    <a:pt x="15396" y="16279"/>
                  </a:cubicBezTo>
                  <a:cubicBezTo>
                    <a:pt x="15396" y="16369"/>
                    <a:pt x="15457" y="16435"/>
                    <a:pt x="15530" y="16435"/>
                  </a:cubicBezTo>
                  <a:cubicBezTo>
                    <a:pt x="15603" y="16435"/>
                    <a:pt x="15664" y="16369"/>
                    <a:pt x="15664" y="16279"/>
                  </a:cubicBezTo>
                  <a:cubicBezTo>
                    <a:pt x="15664" y="16193"/>
                    <a:pt x="15603" y="16122"/>
                    <a:pt x="15530" y="16122"/>
                  </a:cubicBezTo>
                  <a:close/>
                  <a:moveTo>
                    <a:pt x="15530" y="16022"/>
                  </a:moveTo>
                  <a:cubicBezTo>
                    <a:pt x="15648" y="16022"/>
                    <a:pt x="15749" y="16141"/>
                    <a:pt x="15749" y="16279"/>
                  </a:cubicBezTo>
                  <a:cubicBezTo>
                    <a:pt x="15749" y="16421"/>
                    <a:pt x="15648" y="16535"/>
                    <a:pt x="15530" y="16535"/>
                  </a:cubicBezTo>
                  <a:cubicBezTo>
                    <a:pt x="15413" y="16535"/>
                    <a:pt x="15311" y="16421"/>
                    <a:pt x="15311" y="16279"/>
                  </a:cubicBezTo>
                  <a:cubicBezTo>
                    <a:pt x="15311" y="16141"/>
                    <a:pt x="15413" y="16022"/>
                    <a:pt x="15530" y="16022"/>
                  </a:cubicBezTo>
                  <a:close/>
                  <a:moveTo>
                    <a:pt x="8192" y="16016"/>
                  </a:moveTo>
                  <a:cubicBezTo>
                    <a:pt x="8127" y="16016"/>
                    <a:pt x="8071" y="16083"/>
                    <a:pt x="8071" y="16163"/>
                  </a:cubicBezTo>
                  <a:cubicBezTo>
                    <a:pt x="8071" y="16239"/>
                    <a:pt x="8127" y="16311"/>
                    <a:pt x="8192" y="16311"/>
                  </a:cubicBezTo>
                  <a:cubicBezTo>
                    <a:pt x="8265" y="16311"/>
                    <a:pt x="8318" y="16239"/>
                    <a:pt x="8318" y="16163"/>
                  </a:cubicBezTo>
                  <a:cubicBezTo>
                    <a:pt x="8318" y="16083"/>
                    <a:pt x="8265" y="16016"/>
                    <a:pt x="8192" y="16016"/>
                  </a:cubicBezTo>
                  <a:close/>
                  <a:moveTo>
                    <a:pt x="8192" y="15921"/>
                  </a:moveTo>
                  <a:cubicBezTo>
                    <a:pt x="8310" y="15921"/>
                    <a:pt x="8403" y="16030"/>
                    <a:pt x="8403" y="16163"/>
                  </a:cubicBezTo>
                  <a:cubicBezTo>
                    <a:pt x="8403" y="16296"/>
                    <a:pt x="8310" y="16406"/>
                    <a:pt x="8192" y="16406"/>
                  </a:cubicBezTo>
                  <a:cubicBezTo>
                    <a:pt x="8083" y="16406"/>
                    <a:pt x="7989" y="16296"/>
                    <a:pt x="7989" y="16163"/>
                  </a:cubicBezTo>
                  <a:cubicBezTo>
                    <a:pt x="7989" y="16030"/>
                    <a:pt x="8083" y="15921"/>
                    <a:pt x="8192" y="15921"/>
                  </a:cubicBezTo>
                  <a:close/>
                  <a:moveTo>
                    <a:pt x="3657" y="15671"/>
                  </a:moveTo>
                  <a:cubicBezTo>
                    <a:pt x="3588" y="15671"/>
                    <a:pt x="3535" y="15737"/>
                    <a:pt x="3535" y="15818"/>
                  </a:cubicBezTo>
                  <a:cubicBezTo>
                    <a:pt x="3535" y="15899"/>
                    <a:pt x="3588" y="15961"/>
                    <a:pt x="3657" y="15961"/>
                  </a:cubicBezTo>
                  <a:cubicBezTo>
                    <a:pt x="3726" y="15961"/>
                    <a:pt x="3778" y="15899"/>
                    <a:pt x="3778" y="15818"/>
                  </a:cubicBezTo>
                  <a:cubicBezTo>
                    <a:pt x="3778" y="15737"/>
                    <a:pt x="3726" y="15671"/>
                    <a:pt x="3657" y="15671"/>
                  </a:cubicBezTo>
                  <a:close/>
                  <a:moveTo>
                    <a:pt x="3657" y="15576"/>
                  </a:moveTo>
                  <a:cubicBezTo>
                    <a:pt x="3770" y="15576"/>
                    <a:pt x="3864" y="15685"/>
                    <a:pt x="3864" y="15818"/>
                  </a:cubicBezTo>
                  <a:cubicBezTo>
                    <a:pt x="3864" y="15951"/>
                    <a:pt x="3770" y="16060"/>
                    <a:pt x="3657" y="16060"/>
                  </a:cubicBezTo>
                  <a:cubicBezTo>
                    <a:pt x="3543" y="16060"/>
                    <a:pt x="3450" y="15951"/>
                    <a:pt x="3450" y="15818"/>
                  </a:cubicBezTo>
                  <a:cubicBezTo>
                    <a:pt x="3450" y="15685"/>
                    <a:pt x="3543" y="15576"/>
                    <a:pt x="3657" y="15576"/>
                  </a:cubicBezTo>
                  <a:close/>
                  <a:moveTo>
                    <a:pt x="5824" y="15493"/>
                  </a:moveTo>
                  <a:cubicBezTo>
                    <a:pt x="5755" y="15493"/>
                    <a:pt x="5698" y="15564"/>
                    <a:pt x="5698" y="15640"/>
                  </a:cubicBezTo>
                  <a:cubicBezTo>
                    <a:pt x="5698" y="15716"/>
                    <a:pt x="5755" y="15788"/>
                    <a:pt x="5824" y="15788"/>
                  </a:cubicBezTo>
                  <a:cubicBezTo>
                    <a:pt x="5893" y="15788"/>
                    <a:pt x="5946" y="15716"/>
                    <a:pt x="5946" y="15640"/>
                  </a:cubicBezTo>
                  <a:cubicBezTo>
                    <a:pt x="5946" y="15564"/>
                    <a:pt x="5893" y="15493"/>
                    <a:pt x="5824" y="15493"/>
                  </a:cubicBezTo>
                  <a:close/>
                  <a:moveTo>
                    <a:pt x="5824" y="15398"/>
                  </a:moveTo>
                  <a:cubicBezTo>
                    <a:pt x="5938" y="15398"/>
                    <a:pt x="6031" y="15507"/>
                    <a:pt x="6031" y="15640"/>
                  </a:cubicBezTo>
                  <a:cubicBezTo>
                    <a:pt x="6031" y="15773"/>
                    <a:pt x="5938" y="15883"/>
                    <a:pt x="5824" y="15883"/>
                  </a:cubicBezTo>
                  <a:cubicBezTo>
                    <a:pt x="5711" y="15883"/>
                    <a:pt x="5617" y="15773"/>
                    <a:pt x="5617" y="15640"/>
                  </a:cubicBezTo>
                  <a:cubicBezTo>
                    <a:pt x="5617" y="15507"/>
                    <a:pt x="5711" y="15398"/>
                    <a:pt x="5824" y="15398"/>
                  </a:cubicBezTo>
                  <a:close/>
                  <a:moveTo>
                    <a:pt x="12207" y="15306"/>
                  </a:moveTo>
                  <a:cubicBezTo>
                    <a:pt x="12138" y="15306"/>
                    <a:pt x="12082" y="15368"/>
                    <a:pt x="12082" y="15449"/>
                  </a:cubicBezTo>
                  <a:cubicBezTo>
                    <a:pt x="12082" y="15529"/>
                    <a:pt x="12138" y="15596"/>
                    <a:pt x="12207" y="15596"/>
                  </a:cubicBezTo>
                  <a:cubicBezTo>
                    <a:pt x="12272" y="15596"/>
                    <a:pt x="12333" y="15529"/>
                    <a:pt x="12333" y="15449"/>
                  </a:cubicBezTo>
                  <a:cubicBezTo>
                    <a:pt x="12333" y="15368"/>
                    <a:pt x="12272" y="15306"/>
                    <a:pt x="12207" y="15306"/>
                  </a:cubicBezTo>
                  <a:close/>
                  <a:moveTo>
                    <a:pt x="12207" y="15211"/>
                  </a:moveTo>
                  <a:cubicBezTo>
                    <a:pt x="12321" y="15211"/>
                    <a:pt x="12414" y="15316"/>
                    <a:pt x="12414" y="15449"/>
                  </a:cubicBezTo>
                  <a:cubicBezTo>
                    <a:pt x="12414" y="15582"/>
                    <a:pt x="12321" y="15691"/>
                    <a:pt x="12207" y="15691"/>
                  </a:cubicBezTo>
                  <a:cubicBezTo>
                    <a:pt x="12094" y="15691"/>
                    <a:pt x="12001" y="15582"/>
                    <a:pt x="12001" y="15449"/>
                  </a:cubicBezTo>
                  <a:cubicBezTo>
                    <a:pt x="12001" y="15316"/>
                    <a:pt x="12094" y="15211"/>
                    <a:pt x="12207" y="15211"/>
                  </a:cubicBezTo>
                  <a:close/>
                  <a:moveTo>
                    <a:pt x="6752" y="14007"/>
                  </a:moveTo>
                  <a:cubicBezTo>
                    <a:pt x="6769" y="13997"/>
                    <a:pt x="6797" y="14011"/>
                    <a:pt x="6805" y="14035"/>
                  </a:cubicBezTo>
                  <a:cubicBezTo>
                    <a:pt x="6810" y="14054"/>
                    <a:pt x="6805" y="14078"/>
                    <a:pt x="6789" y="14092"/>
                  </a:cubicBezTo>
                  <a:cubicBezTo>
                    <a:pt x="6744" y="14125"/>
                    <a:pt x="6699" y="14163"/>
                    <a:pt x="6654" y="14191"/>
                  </a:cubicBezTo>
                  <a:lnTo>
                    <a:pt x="6585" y="14234"/>
                  </a:lnTo>
                  <a:cubicBezTo>
                    <a:pt x="6573" y="14243"/>
                    <a:pt x="6556" y="14253"/>
                    <a:pt x="6548" y="14258"/>
                  </a:cubicBezTo>
                  <a:lnTo>
                    <a:pt x="6507" y="14272"/>
                  </a:lnTo>
                  <a:lnTo>
                    <a:pt x="6430" y="14305"/>
                  </a:lnTo>
                  <a:lnTo>
                    <a:pt x="6352" y="14324"/>
                  </a:lnTo>
                  <a:cubicBezTo>
                    <a:pt x="6324" y="14333"/>
                    <a:pt x="6299" y="14338"/>
                    <a:pt x="6270" y="14343"/>
                  </a:cubicBezTo>
                  <a:cubicBezTo>
                    <a:pt x="6246" y="14348"/>
                    <a:pt x="6217" y="14357"/>
                    <a:pt x="6189" y="14357"/>
                  </a:cubicBezTo>
                  <a:cubicBezTo>
                    <a:pt x="6078" y="14362"/>
                    <a:pt x="5968" y="14348"/>
                    <a:pt x="5862" y="14314"/>
                  </a:cubicBezTo>
                  <a:cubicBezTo>
                    <a:pt x="5756" y="14281"/>
                    <a:pt x="5658" y="14229"/>
                    <a:pt x="5568" y="14149"/>
                  </a:cubicBezTo>
                  <a:cubicBezTo>
                    <a:pt x="5548" y="14130"/>
                    <a:pt x="5544" y="14101"/>
                    <a:pt x="5560" y="14078"/>
                  </a:cubicBezTo>
                  <a:cubicBezTo>
                    <a:pt x="5572" y="14064"/>
                    <a:pt x="5593" y="14059"/>
                    <a:pt x="5609" y="14064"/>
                  </a:cubicBezTo>
                  <a:lnTo>
                    <a:pt x="5613" y="14068"/>
                  </a:lnTo>
                  <a:cubicBezTo>
                    <a:pt x="5699" y="14116"/>
                    <a:pt x="5797" y="14153"/>
                    <a:pt x="5891" y="14172"/>
                  </a:cubicBezTo>
                  <a:cubicBezTo>
                    <a:pt x="5940" y="14182"/>
                    <a:pt x="5989" y="14191"/>
                    <a:pt x="6038" y="14196"/>
                  </a:cubicBezTo>
                  <a:lnTo>
                    <a:pt x="6107" y="14201"/>
                  </a:lnTo>
                  <a:cubicBezTo>
                    <a:pt x="6132" y="14201"/>
                    <a:pt x="6156" y="14196"/>
                    <a:pt x="6181" y="14196"/>
                  </a:cubicBezTo>
                  <a:cubicBezTo>
                    <a:pt x="6205" y="14201"/>
                    <a:pt x="6230" y="14191"/>
                    <a:pt x="6254" y="14191"/>
                  </a:cubicBezTo>
                  <a:cubicBezTo>
                    <a:pt x="6275" y="14187"/>
                    <a:pt x="6299" y="14182"/>
                    <a:pt x="6328" y="14177"/>
                  </a:cubicBezTo>
                  <a:lnTo>
                    <a:pt x="6397" y="14163"/>
                  </a:lnTo>
                  <a:lnTo>
                    <a:pt x="6471" y="14139"/>
                  </a:lnTo>
                  <a:lnTo>
                    <a:pt x="6503" y="14125"/>
                  </a:lnTo>
                  <a:lnTo>
                    <a:pt x="6540" y="14111"/>
                  </a:lnTo>
                  <a:lnTo>
                    <a:pt x="6609" y="14078"/>
                  </a:lnTo>
                  <a:cubicBezTo>
                    <a:pt x="6654" y="14059"/>
                    <a:pt x="6699" y="14030"/>
                    <a:pt x="6744" y="14011"/>
                  </a:cubicBezTo>
                  <a:close/>
                  <a:moveTo>
                    <a:pt x="16370" y="13752"/>
                  </a:moveTo>
                  <a:cubicBezTo>
                    <a:pt x="16301" y="13752"/>
                    <a:pt x="16240" y="13823"/>
                    <a:pt x="16240" y="13908"/>
                  </a:cubicBezTo>
                  <a:cubicBezTo>
                    <a:pt x="16240" y="13999"/>
                    <a:pt x="16301" y="14070"/>
                    <a:pt x="16370" y="14070"/>
                  </a:cubicBezTo>
                  <a:cubicBezTo>
                    <a:pt x="16447" y="14070"/>
                    <a:pt x="16508" y="13999"/>
                    <a:pt x="16508" y="13908"/>
                  </a:cubicBezTo>
                  <a:cubicBezTo>
                    <a:pt x="16508" y="13823"/>
                    <a:pt x="16447" y="13752"/>
                    <a:pt x="16370" y="13752"/>
                  </a:cubicBezTo>
                  <a:close/>
                  <a:moveTo>
                    <a:pt x="15964" y="13661"/>
                  </a:moveTo>
                  <a:lnTo>
                    <a:pt x="15964" y="19200"/>
                  </a:lnTo>
                  <a:lnTo>
                    <a:pt x="18265" y="19200"/>
                  </a:lnTo>
                  <a:cubicBezTo>
                    <a:pt x="18269" y="19233"/>
                    <a:pt x="18273" y="19262"/>
                    <a:pt x="18277" y="19295"/>
                  </a:cubicBezTo>
                  <a:lnTo>
                    <a:pt x="16824" y="19295"/>
                  </a:lnTo>
                  <a:lnTo>
                    <a:pt x="16824" y="21597"/>
                  </a:lnTo>
                  <a:lnTo>
                    <a:pt x="16738" y="21597"/>
                  </a:lnTo>
                  <a:lnTo>
                    <a:pt x="16738" y="19295"/>
                  </a:lnTo>
                  <a:lnTo>
                    <a:pt x="15919" y="19295"/>
                  </a:lnTo>
                  <a:cubicBezTo>
                    <a:pt x="15899" y="19295"/>
                    <a:pt x="15878" y="19276"/>
                    <a:pt x="15878" y="19247"/>
                  </a:cubicBezTo>
                  <a:lnTo>
                    <a:pt x="15878" y="16855"/>
                  </a:lnTo>
                  <a:lnTo>
                    <a:pt x="12406" y="16855"/>
                  </a:lnTo>
                  <a:cubicBezTo>
                    <a:pt x="12451" y="16821"/>
                    <a:pt x="12496" y="16792"/>
                    <a:pt x="12541" y="16759"/>
                  </a:cubicBezTo>
                  <a:lnTo>
                    <a:pt x="15878" y="16759"/>
                  </a:lnTo>
                  <a:lnTo>
                    <a:pt x="15878" y="13752"/>
                  </a:lnTo>
                  <a:cubicBezTo>
                    <a:pt x="15882" y="13748"/>
                    <a:pt x="15886" y="13743"/>
                    <a:pt x="15890" y="13738"/>
                  </a:cubicBezTo>
                  <a:cubicBezTo>
                    <a:pt x="15915" y="13714"/>
                    <a:pt x="15940" y="13690"/>
                    <a:pt x="15964" y="13661"/>
                  </a:cubicBezTo>
                  <a:close/>
                  <a:moveTo>
                    <a:pt x="16370" y="13657"/>
                  </a:moveTo>
                  <a:cubicBezTo>
                    <a:pt x="16496" y="13657"/>
                    <a:pt x="16589" y="13771"/>
                    <a:pt x="16589" y="13908"/>
                  </a:cubicBezTo>
                  <a:cubicBezTo>
                    <a:pt x="16589" y="14051"/>
                    <a:pt x="16496" y="14165"/>
                    <a:pt x="16370" y="14165"/>
                  </a:cubicBezTo>
                  <a:cubicBezTo>
                    <a:pt x="16252" y="14165"/>
                    <a:pt x="16155" y="14051"/>
                    <a:pt x="16155" y="13908"/>
                  </a:cubicBezTo>
                  <a:cubicBezTo>
                    <a:pt x="16155" y="13771"/>
                    <a:pt x="16252" y="13657"/>
                    <a:pt x="16370" y="13657"/>
                  </a:cubicBezTo>
                  <a:close/>
                  <a:moveTo>
                    <a:pt x="14322" y="13560"/>
                  </a:moveTo>
                  <a:cubicBezTo>
                    <a:pt x="14257" y="13560"/>
                    <a:pt x="14200" y="13621"/>
                    <a:pt x="14200" y="13702"/>
                  </a:cubicBezTo>
                  <a:cubicBezTo>
                    <a:pt x="14200" y="13783"/>
                    <a:pt x="14257" y="13845"/>
                    <a:pt x="14322" y="13845"/>
                  </a:cubicBezTo>
                  <a:cubicBezTo>
                    <a:pt x="14391" y="13845"/>
                    <a:pt x="14447" y="13783"/>
                    <a:pt x="14447" y="13702"/>
                  </a:cubicBezTo>
                  <a:cubicBezTo>
                    <a:pt x="14447" y="13621"/>
                    <a:pt x="14391" y="13560"/>
                    <a:pt x="14322" y="13560"/>
                  </a:cubicBezTo>
                  <a:close/>
                  <a:moveTo>
                    <a:pt x="14322" y="13460"/>
                  </a:moveTo>
                  <a:cubicBezTo>
                    <a:pt x="14435" y="13460"/>
                    <a:pt x="14528" y="13569"/>
                    <a:pt x="14528" y="13702"/>
                  </a:cubicBezTo>
                  <a:cubicBezTo>
                    <a:pt x="14528" y="13835"/>
                    <a:pt x="14435" y="13944"/>
                    <a:pt x="14322" y="13944"/>
                  </a:cubicBezTo>
                  <a:cubicBezTo>
                    <a:pt x="14208" y="13944"/>
                    <a:pt x="14115" y="13835"/>
                    <a:pt x="14115" y="13702"/>
                  </a:cubicBezTo>
                  <a:cubicBezTo>
                    <a:pt x="14115" y="13569"/>
                    <a:pt x="14208" y="13460"/>
                    <a:pt x="14322" y="13460"/>
                  </a:cubicBezTo>
                  <a:close/>
                  <a:moveTo>
                    <a:pt x="15973" y="11329"/>
                  </a:moveTo>
                  <a:cubicBezTo>
                    <a:pt x="15908" y="11329"/>
                    <a:pt x="15851" y="11390"/>
                    <a:pt x="15851" y="11471"/>
                  </a:cubicBezTo>
                  <a:cubicBezTo>
                    <a:pt x="15851" y="11552"/>
                    <a:pt x="15908" y="11618"/>
                    <a:pt x="15973" y="11618"/>
                  </a:cubicBezTo>
                  <a:cubicBezTo>
                    <a:pt x="16042" y="11618"/>
                    <a:pt x="16099" y="11552"/>
                    <a:pt x="16099" y="11471"/>
                  </a:cubicBezTo>
                  <a:cubicBezTo>
                    <a:pt x="16099" y="11390"/>
                    <a:pt x="16042" y="11329"/>
                    <a:pt x="15973" y="11329"/>
                  </a:cubicBezTo>
                  <a:close/>
                  <a:moveTo>
                    <a:pt x="15973" y="11229"/>
                  </a:moveTo>
                  <a:cubicBezTo>
                    <a:pt x="16086" y="11229"/>
                    <a:pt x="16184" y="11338"/>
                    <a:pt x="16184" y="11471"/>
                  </a:cubicBezTo>
                  <a:cubicBezTo>
                    <a:pt x="16184" y="11604"/>
                    <a:pt x="16086" y="11713"/>
                    <a:pt x="15973" y="11713"/>
                  </a:cubicBezTo>
                  <a:cubicBezTo>
                    <a:pt x="15863" y="11713"/>
                    <a:pt x="15770" y="11604"/>
                    <a:pt x="15770" y="11471"/>
                  </a:cubicBezTo>
                  <a:cubicBezTo>
                    <a:pt x="15770" y="11338"/>
                    <a:pt x="15863" y="11229"/>
                    <a:pt x="15973" y="11229"/>
                  </a:cubicBezTo>
                  <a:close/>
                  <a:moveTo>
                    <a:pt x="6893" y="10510"/>
                  </a:moveTo>
                  <a:cubicBezTo>
                    <a:pt x="7022" y="10512"/>
                    <a:pt x="7151" y="10528"/>
                    <a:pt x="7278" y="10562"/>
                  </a:cubicBezTo>
                  <a:cubicBezTo>
                    <a:pt x="7401" y="10595"/>
                    <a:pt x="7524" y="10648"/>
                    <a:pt x="7643" y="10705"/>
                  </a:cubicBezTo>
                  <a:cubicBezTo>
                    <a:pt x="7758" y="10767"/>
                    <a:pt x="7872" y="10834"/>
                    <a:pt x="7979" y="10911"/>
                  </a:cubicBezTo>
                  <a:cubicBezTo>
                    <a:pt x="8196" y="11064"/>
                    <a:pt x="8396" y="11236"/>
                    <a:pt x="8601" y="11394"/>
                  </a:cubicBezTo>
                  <a:cubicBezTo>
                    <a:pt x="8806" y="11552"/>
                    <a:pt x="9019" y="11691"/>
                    <a:pt x="9248" y="11791"/>
                  </a:cubicBezTo>
                  <a:cubicBezTo>
                    <a:pt x="9474" y="11892"/>
                    <a:pt x="9715" y="11959"/>
                    <a:pt x="9957" y="11978"/>
                  </a:cubicBezTo>
                  <a:cubicBezTo>
                    <a:pt x="10194" y="12002"/>
                    <a:pt x="10440" y="11982"/>
                    <a:pt x="10673" y="11896"/>
                  </a:cubicBezTo>
                  <a:cubicBezTo>
                    <a:pt x="10788" y="11858"/>
                    <a:pt x="10899" y="11801"/>
                    <a:pt x="11005" y="11734"/>
                  </a:cubicBezTo>
                  <a:cubicBezTo>
                    <a:pt x="11112" y="11662"/>
                    <a:pt x="11210" y="11581"/>
                    <a:pt x="11288" y="11480"/>
                  </a:cubicBezTo>
                  <a:lnTo>
                    <a:pt x="11292" y="11480"/>
                  </a:lnTo>
                  <a:cubicBezTo>
                    <a:pt x="11255" y="11442"/>
                    <a:pt x="11226" y="11432"/>
                    <a:pt x="11226" y="11432"/>
                  </a:cubicBezTo>
                  <a:cubicBezTo>
                    <a:pt x="11202" y="11418"/>
                    <a:pt x="11194" y="11389"/>
                    <a:pt x="11202" y="11370"/>
                  </a:cubicBezTo>
                  <a:cubicBezTo>
                    <a:pt x="11210" y="11341"/>
                    <a:pt x="11230" y="11332"/>
                    <a:pt x="11255" y="11337"/>
                  </a:cubicBezTo>
                  <a:cubicBezTo>
                    <a:pt x="11259" y="11341"/>
                    <a:pt x="11415" y="11408"/>
                    <a:pt x="11460" y="11662"/>
                  </a:cubicBezTo>
                  <a:cubicBezTo>
                    <a:pt x="11468" y="11686"/>
                    <a:pt x="11452" y="11715"/>
                    <a:pt x="11427" y="11719"/>
                  </a:cubicBezTo>
                  <a:lnTo>
                    <a:pt x="11423" y="11719"/>
                  </a:lnTo>
                  <a:cubicBezTo>
                    <a:pt x="11402" y="11719"/>
                    <a:pt x="11382" y="11705"/>
                    <a:pt x="11382" y="11681"/>
                  </a:cubicBezTo>
                  <a:cubicBezTo>
                    <a:pt x="11370" y="11633"/>
                    <a:pt x="11353" y="11590"/>
                    <a:pt x="11341" y="11557"/>
                  </a:cubicBezTo>
                  <a:cubicBezTo>
                    <a:pt x="11300" y="11609"/>
                    <a:pt x="11255" y="11657"/>
                    <a:pt x="11210" y="11695"/>
                  </a:cubicBezTo>
                  <a:cubicBezTo>
                    <a:pt x="11157" y="11743"/>
                    <a:pt x="11103" y="11782"/>
                    <a:pt x="11050" y="11820"/>
                  </a:cubicBezTo>
                  <a:cubicBezTo>
                    <a:pt x="10940" y="11896"/>
                    <a:pt x="10821" y="11959"/>
                    <a:pt x="10702" y="12002"/>
                  </a:cubicBezTo>
                  <a:cubicBezTo>
                    <a:pt x="10460" y="12092"/>
                    <a:pt x="10202" y="12121"/>
                    <a:pt x="9949" y="12102"/>
                  </a:cubicBezTo>
                  <a:cubicBezTo>
                    <a:pt x="9695" y="12078"/>
                    <a:pt x="9449" y="12016"/>
                    <a:pt x="9211" y="11915"/>
                  </a:cubicBezTo>
                  <a:cubicBezTo>
                    <a:pt x="8970" y="11815"/>
                    <a:pt x="8745" y="11667"/>
                    <a:pt x="8536" y="11514"/>
                  </a:cubicBezTo>
                  <a:cubicBezTo>
                    <a:pt x="8323" y="11356"/>
                    <a:pt x="8122" y="11188"/>
                    <a:pt x="7913" y="11045"/>
                  </a:cubicBezTo>
                  <a:cubicBezTo>
                    <a:pt x="7807" y="10973"/>
                    <a:pt x="7700" y="10911"/>
                    <a:pt x="7590" y="10854"/>
                  </a:cubicBezTo>
                  <a:cubicBezTo>
                    <a:pt x="7475" y="10801"/>
                    <a:pt x="7364" y="10753"/>
                    <a:pt x="7246" y="10724"/>
                  </a:cubicBezTo>
                  <a:cubicBezTo>
                    <a:pt x="7016" y="10667"/>
                    <a:pt x="6771" y="10672"/>
                    <a:pt x="6537" y="10724"/>
                  </a:cubicBezTo>
                  <a:cubicBezTo>
                    <a:pt x="6418" y="10748"/>
                    <a:pt x="6304" y="10787"/>
                    <a:pt x="6189" y="10834"/>
                  </a:cubicBezTo>
                  <a:cubicBezTo>
                    <a:pt x="6083" y="10882"/>
                    <a:pt x="5968" y="10944"/>
                    <a:pt x="5870" y="11011"/>
                  </a:cubicBezTo>
                  <a:cubicBezTo>
                    <a:pt x="5841" y="11031"/>
                    <a:pt x="5808" y="11031"/>
                    <a:pt x="5784" y="11011"/>
                  </a:cubicBezTo>
                  <a:cubicBezTo>
                    <a:pt x="5657" y="10911"/>
                    <a:pt x="5517" y="10820"/>
                    <a:pt x="5374" y="10767"/>
                  </a:cubicBezTo>
                  <a:cubicBezTo>
                    <a:pt x="5231" y="10705"/>
                    <a:pt x="5083" y="10691"/>
                    <a:pt x="4940" y="10729"/>
                  </a:cubicBezTo>
                  <a:cubicBezTo>
                    <a:pt x="4801" y="10772"/>
                    <a:pt x="4670" y="10868"/>
                    <a:pt x="4543" y="10978"/>
                  </a:cubicBezTo>
                  <a:cubicBezTo>
                    <a:pt x="4416" y="11083"/>
                    <a:pt x="4293" y="11208"/>
                    <a:pt x="4166" y="11322"/>
                  </a:cubicBezTo>
                  <a:cubicBezTo>
                    <a:pt x="4039" y="11437"/>
                    <a:pt x="3904" y="11552"/>
                    <a:pt x="3761" y="11648"/>
                  </a:cubicBezTo>
                  <a:cubicBezTo>
                    <a:pt x="3617" y="11743"/>
                    <a:pt x="3466" y="11820"/>
                    <a:pt x="3306" y="11872"/>
                  </a:cubicBezTo>
                  <a:cubicBezTo>
                    <a:pt x="3146" y="11920"/>
                    <a:pt x="2982" y="11944"/>
                    <a:pt x="2815" y="11939"/>
                  </a:cubicBezTo>
                  <a:cubicBezTo>
                    <a:pt x="2733" y="11935"/>
                    <a:pt x="2651" y="11930"/>
                    <a:pt x="2569" y="11906"/>
                  </a:cubicBezTo>
                  <a:cubicBezTo>
                    <a:pt x="2495" y="11887"/>
                    <a:pt x="2421" y="11868"/>
                    <a:pt x="2348" y="11829"/>
                  </a:cubicBezTo>
                  <a:cubicBezTo>
                    <a:pt x="2278" y="11954"/>
                    <a:pt x="2237" y="12069"/>
                    <a:pt x="2237" y="12069"/>
                  </a:cubicBezTo>
                  <a:cubicBezTo>
                    <a:pt x="2229" y="12088"/>
                    <a:pt x="2213" y="12097"/>
                    <a:pt x="2200" y="12097"/>
                  </a:cubicBezTo>
                  <a:cubicBezTo>
                    <a:pt x="2192" y="12097"/>
                    <a:pt x="2188" y="12097"/>
                    <a:pt x="2180" y="12092"/>
                  </a:cubicBezTo>
                  <a:cubicBezTo>
                    <a:pt x="2159" y="12083"/>
                    <a:pt x="2151" y="12054"/>
                    <a:pt x="2159" y="12030"/>
                  </a:cubicBezTo>
                  <a:cubicBezTo>
                    <a:pt x="2167" y="12016"/>
                    <a:pt x="2303" y="11657"/>
                    <a:pt x="2495" y="11499"/>
                  </a:cubicBezTo>
                  <a:cubicBezTo>
                    <a:pt x="2516" y="11485"/>
                    <a:pt x="2540" y="11490"/>
                    <a:pt x="2557" y="11514"/>
                  </a:cubicBezTo>
                  <a:cubicBezTo>
                    <a:pt x="2569" y="11533"/>
                    <a:pt x="2565" y="11566"/>
                    <a:pt x="2544" y="11581"/>
                  </a:cubicBezTo>
                  <a:cubicBezTo>
                    <a:pt x="2491" y="11624"/>
                    <a:pt x="2442" y="11686"/>
                    <a:pt x="2397" y="11748"/>
                  </a:cubicBezTo>
                  <a:cubicBezTo>
                    <a:pt x="2458" y="11777"/>
                    <a:pt x="2520" y="11791"/>
                    <a:pt x="2585" y="11805"/>
                  </a:cubicBezTo>
                  <a:cubicBezTo>
                    <a:pt x="2663" y="11820"/>
                    <a:pt x="2741" y="11829"/>
                    <a:pt x="2819" y="11829"/>
                  </a:cubicBezTo>
                  <a:cubicBezTo>
                    <a:pt x="2974" y="11834"/>
                    <a:pt x="3130" y="11805"/>
                    <a:pt x="3277" y="11753"/>
                  </a:cubicBezTo>
                  <a:cubicBezTo>
                    <a:pt x="3429" y="11700"/>
                    <a:pt x="3572" y="11628"/>
                    <a:pt x="3703" y="11533"/>
                  </a:cubicBezTo>
                  <a:cubicBezTo>
                    <a:pt x="3834" y="11437"/>
                    <a:pt x="3965" y="11327"/>
                    <a:pt x="4088" y="11212"/>
                  </a:cubicBezTo>
                  <a:cubicBezTo>
                    <a:pt x="4211" y="11093"/>
                    <a:pt x="4334" y="10973"/>
                    <a:pt x="4465" y="10854"/>
                  </a:cubicBezTo>
                  <a:cubicBezTo>
                    <a:pt x="4592" y="10734"/>
                    <a:pt x="4735" y="10624"/>
                    <a:pt x="4907" y="10571"/>
                  </a:cubicBezTo>
                  <a:cubicBezTo>
                    <a:pt x="5075" y="10519"/>
                    <a:pt x="5264" y="10533"/>
                    <a:pt x="5423" y="10595"/>
                  </a:cubicBezTo>
                  <a:cubicBezTo>
                    <a:pt x="5567" y="10653"/>
                    <a:pt x="5702" y="10734"/>
                    <a:pt x="5829" y="10825"/>
                  </a:cubicBezTo>
                  <a:cubicBezTo>
                    <a:pt x="5931" y="10758"/>
                    <a:pt x="6033" y="10705"/>
                    <a:pt x="6140" y="10662"/>
                  </a:cubicBezTo>
                  <a:cubicBezTo>
                    <a:pt x="6259" y="10614"/>
                    <a:pt x="6386" y="10571"/>
                    <a:pt x="6508" y="10547"/>
                  </a:cubicBezTo>
                  <a:cubicBezTo>
                    <a:pt x="6635" y="10521"/>
                    <a:pt x="6764" y="10508"/>
                    <a:pt x="6893" y="10510"/>
                  </a:cubicBezTo>
                  <a:close/>
                  <a:moveTo>
                    <a:pt x="19199" y="9463"/>
                  </a:moveTo>
                  <a:cubicBezTo>
                    <a:pt x="19191" y="9468"/>
                    <a:pt x="19183" y="9473"/>
                    <a:pt x="19179" y="9477"/>
                  </a:cubicBezTo>
                  <a:cubicBezTo>
                    <a:pt x="19154" y="9515"/>
                    <a:pt x="19138" y="9557"/>
                    <a:pt x="19113" y="9595"/>
                  </a:cubicBezTo>
                  <a:cubicBezTo>
                    <a:pt x="18831" y="9694"/>
                    <a:pt x="18570" y="9727"/>
                    <a:pt x="18353" y="9727"/>
                  </a:cubicBezTo>
                  <a:cubicBezTo>
                    <a:pt x="17977" y="9727"/>
                    <a:pt x="17732" y="9628"/>
                    <a:pt x="17728" y="9628"/>
                  </a:cubicBezTo>
                  <a:cubicBezTo>
                    <a:pt x="17708" y="9623"/>
                    <a:pt x="17696" y="9595"/>
                    <a:pt x="17704" y="9572"/>
                  </a:cubicBezTo>
                  <a:cubicBezTo>
                    <a:pt x="17712" y="9543"/>
                    <a:pt x="17732" y="9529"/>
                    <a:pt x="17757" y="9539"/>
                  </a:cubicBezTo>
                  <a:cubicBezTo>
                    <a:pt x="17765" y="9543"/>
                    <a:pt x="18390" y="9779"/>
                    <a:pt x="19187" y="9468"/>
                  </a:cubicBezTo>
                  <a:cubicBezTo>
                    <a:pt x="19191" y="9468"/>
                    <a:pt x="19195" y="9468"/>
                    <a:pt x="19199" y="9463"/>
                  </a:cubicBezTo>
                  <a:close/>
                  <a:moveTo>
                    <a:pt x="18443" y="8690"/>
                  </a:moveTo>
                  <a:cubicBezTo>
                    <a:pt x="18378" y="8690"/>
                    <a:pt x="18322" y="8756"/>
                    <a:pt x="18322" y="8837"/>
                  </a:cubicBezTo>
                  <a:cubicBezTo>
                    <a:pt x="18322" y="8913"/>
                    <a:pt x="18378" y="8984"/>
                    <a:pt x="18443" y="8984"/>
                  </a:cubicBezTo>
                  <a:cubicBezTo>
                    <a:pt x="18512" y="8984"/>
                    <a:pt x="18569" y="8913"/>
                    <a:pt x="18569" y="8837"/>
                  </a:cubicBezTo>
                  <a:cubicBezTo>
                    <a:pt x="18569" y="8756"/>
                    <a:pt x="18512" y="8690"/>
                    <a:pt x="18443" y="8690"/>
                  </a:cubicBezTo>
                  <a:close/>
                  <a:moveTo>
                    <a:pt x="18443" y="8595"/>
                  </a:moveTo>
                  <a:cubicBezTo>
                    <a:pt x="18557" y="8595"/>
                    <a:pt x="18650" y="8704"/>
                    <a:pt x="18650" y="8837"/>
                  </a:cubicBezTo>
                  <a:cubicBezTo>
                    <a:pt x="18650" y="8970"/>
                    <a:pt x="18557" y="9075"/>
                    <a:pt x="18443" y="9075"/>
                  </a:cubicBezTo>
                  <a:cubicBezTo>
                    <a:pt x="18330" y="9075"/>
                    <a:pt x="18240" y="8970"/>
                    <a:pt x="18240" y="8837"/>
                  </a:cubicBezTo>
                  <a:cubicBezTo>
                    <a:pt x="18240" y="8704"/>
                    <a:pt x="18330" y="8595"/>
                    <a:pt x="18443" y="8595"/>
                  </a:cubicBezTo>
                  <a:close/>
                  <a:moveTo>
                    <a:pt x="16829" y="7999"/>
                  </a:moveTo>
                  <a:cubicBezTo>
                    <a:pt x="16760" y="7999"/>
                    <a:pt x="16707" y="8061"/>
                    <a:pt x="16707" y="8141"/>
                  </a:cubicBezTo>
                  <a:cubicBezTo>
                    <a:pt x="16707" y="8222"/>
                    <a:pt x="16760" y="8289"/>
                    <a:pt x="16829" y="8289"/>
                  </a:cubicBezTo>
                  <a:cubicBezTo>
                    <a:pt x="16898" y="8289"/>
                    <a:pt x="16951" y="8222"/>
                    <a:pt x="16951" y="8141"/>
                  </a:cubicBezTo>
                  <a:cubicBezTo>
                    <a:pt x="16951" y="8061"/>
                    <a:pt x="16898" y="7999"/>
                    <a:pt x="16829" y="7999"/>
                  </a:cubicBezTo>
                  <a:close/>
                  <a:moveTo>
                    <a:pt x="16829" y="7904"/>
                  </a:moveTo>
                  <a:cubicBezTo>
                    <a:pt x="16943" y="7904"/>
                    <a:pt x="17036" y="8008"/>
                    <a:pt x="17036" y="8141"/>
                  </a:cubicBezTo>
                  <a:cubicBezTo>
                    <a:pt x="17036" y="8279"/>
                    <a:pt x="16943" y="8384"/>
                    <a:pt x="16829" y="8384"/>
                  </a:cubicBezTo>
                  <a:cubicBezTo>
                    <a:pt x="16715" y="8384"/>
                    <a:pt x="16622" y="8279"/>
                    <a:pt x="16622" y="8141"/>
                  </a:cubicBezTo>
                  <a:cubicBezTo>
                    <a:pt x="16622" y="8008"/>
                    <a:pt x="16715" y="7904"/>
                    <a:pt x="16829" y="7904"/>
                  </a:cubicBezTo>
                  <a:close/>
                  <a:moveTo>
                    <a:pt x="20816" y="6670"/>
                  </a:moveTo>
                  <a:cubicBezTo>
                    <a:pt x="20747" y="6670"/>
                    <a:pt x="20694" y="6732"/>
                    <a:pt x="20694" y="6812"/>
                  </a:cubicBezTo>
                  <a:cubicBezTo>
                    <a:pt x="20694" y="6893"/>
                    <a:pt x="20747" y="6955"/>
                    <a:pt x="20816" y="6955"/>
                  </a:cubicBezTo>
                  <a:cubicBezTo>
                    <a:pt x="20884" y="6955"/>
                    <a:pt x="20941" y="6893"/>
                    <a:pt x="20941" y="6812"/>
                  </a:cubicBezTo>
                  <a:cubicBezTo>
                    <a:pt x="20941" y="6732"/>
                    <a:pt x="20884" y="6670"/>
                    <a:pt x="20816" y="6670"/>
                  </a:cubicBezTo>
                  <a:close/>
                  <a:moveTo>
                    <a:pt x="20816" y="6570"/>
                  </a:moveTo>
                  <a:cubicBezTo>
                    <a:pt x="20929" y="6570"/>
                    <a:pt x="21022" y="6679"/>
                    <a:pt x="21022" y="6812"/>
                  </a:cubicBezTo>
                  <a:cubicBezTo>
                    <a:pt x="21022" y="6945"/>
                    <a:pt x="20929" y="7055"/>
                    <a:pt x="20816" y="7055"/>
                  </a:cubicBezTo>
                  <a:cubicBezTo>
                    <a:pt x="20702" y="7055"/>
                    <a:pt x="20613" y="6945"/>
                    <a:pt x="20613" y="6812"/>
                  </a:cubicBezTo>
                  <a:cubicBezTo>
                    <a:pt x="20613" y="6679"/>
                    <a:pt x="20702" y="6570"/>
                    <a:pt x="20816" y="6570"/>
                  </a:cubicBezTo>
                  <a:close/>
                  <a:moveTo>
                    <a:pt x="17796" y="5384"/>
                  </a:moveTo>
                  <a:cubicBezTo>
                    <a:pt x="17727" y="5384"/>
                    <a:pt x="17674" y="5451"/>
                    <a:pt x="17674" y="5531"/>
                  </a:cubicBezTo>
                  <a:cubicBezTo>
                    <a:pt x="17674" y="5607"/>
                    <a:pt x="17727" y="5674"/>
                    <a:pt x="17796" y="5674"/>
                  </a:cubicBezTo>
                  <a:cubicBezTo>
                    <a:pt x="17865" y="5674"/>
                    <a:pt x="17918" y="5607"/>
                    <a:pt x="17918" y="5531"/>
                  </a:cubicBezTo>
                  <a:cubicBezTo>
                    <a:pt x="17918" y="5451"/>
                    <a:pt x="17865" y="5384"/>
                    <a:pt x="17796" y="5384"/>
                  </a:cubicBezTo>
                  <a:close/>
                  <a:moveTo>
                    <a:pt x="17796" y="5289"/>
                  </a:moveTo>
                  <a:cubicBezTo>
                    <a:pt x="17910" y="5289"/>
                    <a:pt x="18003" y="5398"/>
                    <a:pt x="18003" y="5531"/>
                  </a:cubicBezTo>
                  <a:cubicBezTo>
                    <a:pt x="18003" y="5664"/>
                    <a:pt x="17910" y="5769"/>
                    <a:pt x="17796" y="5769"/>
                  </a:cubicBezTo>
                  <a:cubicBezTo>
                    <a:pt x="17682" y="5769"/>
                    <a:pt x="17589" y="5664"/>
                    <a:pt x="17589" y="5531"/>
                  </a:cubicBezTo>
                  <a:cubicBezTo>
                    <a:pt x="17589" y="5398"/>
                    <a:pt x="17682" y="5289"/>
                    <a:pt x="17796" y="5289"/>
                  </a:cubicBezTo>
                  <a:close/>
                  <a:moveTo>
                    <a:pt x="21389" y="4875"/>
                  </a:moveTo>
                  <a:cubicBezTo>
                    <a:pt x="21320" y="4875"/>
                    <a:pt x="21263" y="4937"/>
                    <a:pt x="21263" y="5018"/>
                  </a:cubicBezTo>
                  <a:cubicBezTo>
                    <a:pt x="21263" y="5099"/>
                    <a:pt x="21320" y="5160"/>
                    <a:pt x="21389" y="5160"/>
                  </a:cubicBezTo>
                  <a:cubicBezTo>
                    <a:pt x="21454" y="5160"/>
                    <a:pt x="21511" y="5099"/>
                    <a:pt x="21511" y="5018"/>
                  </a:cubicBezTo>
                  <a:cubicBezTo>
                    <a:pt x="21511" y="4937"/>
                    <a:pt x="21454" y="4875"/>
                    <a:pt x="21389" y="4875"/>
                  </a:cubicBezTo>
                  <a:close/>
                  <a:moveTo>
                    <a:pt x="21389" y="4776"/>
                  </a:moveTo>
                  <a:cubicBezTo>
                    <a:pt x="21503" y="4776"/>
                    <a:pt x="21596" y="4880"/>
                    <a:pt x="21596" y="5018"/>
                  </a:cubicBezTo>
                  <a:cubicBezTo>
                    <a:pt x="21596" y="5151"/>
                    <a:pt x="21503" y="5255"/>
                    <a:pt x="21389" y="5255"/>
                  </a:cubicBezTo>
                  <a:cubicBezTo>
                    <a:pt x="21276" y="5255"/>
                    <a:pt x="21182" y="5151"/>
                    <a:pt x="21182" y="5018"/>
                  </a:cubicBezTo>
                  <a:cubicBezTo>
                    <a:pt x="21182" y="4880"/>
                    <a:pt x="21276" y="4776"/>
                    <a:pt x="21389" y="4776"/>
                  </a:cubicBezTo>
                  <a:close/>
                  <a:moveTo>
                    <a:pt x="17050" y="4679"/>
                  </a:moveTo>
                  <a:cubicBezTo>
                    <a:pt x="16981" y="4679"/>
                    <a:pt x="16924" y="4740"/>
                    <a:pt x="16924" y="4821"/>
                  </a:cubicBezTo>
                  <a:cubicBezTo>
                    <a:pt x="16924" y="4902"/>
                    <a:pt x="16981" y="4969"/>
                    <a:pt x="17050" y="4969"/>
                  </a:cubicBezTo>
                  <a:cubicBezTo>
                    <a:pt x="17119" y="4969"/>
                    <a:pt x="17172" y="4902"/>
                    <a:pt x="17172" y="4821"/>
                  </a:cubicBezTo>
                  <a:cubicBezTo>
                    <a:pt x="17172" y="4740"/>
                    <a:pt x="17119" y="4679"/>
                    <a:pt x="17050" y="4679"/>
                  </a:cubicBezTo>
                  <a:close/>
                  <a:moveTo>
                    <a:pt x="17050" y="4579"/>
                  </a:moveTo>
                  <a:cubicBezTo>
                    <a:pt x="17164" y="4579"/>
                    <a:pt x="17253" y="4688"/>
                    <a:pt x="17253" y="4821"/>
                  </a:cubicBezTo>
                  <a:cubicBezTo>
                    <a:pt x="17253" y="4954"/>
                    <a:pt x="17164" y="5064"/>
                    <a:pt x="17050" y="5064"/>
                  </a:cubicBezTo>
                  <a:cubicBezTo>
                    <a:pt x="16933" y="5064"/>
                    <a:pt x="16843" y="4954"/>
                    <a:pt x="16843" y="4821"/>
                  </a:cubicBezTo>
                  <a:cubicBezTo>
                    <a:pt x="16843" y="4688"/>
                    <a:pt x="16933" y="4579"/>
                    <a:pt x="17050" y="4579"/>
                  </a:cubicBezTo>
                  <a:close/>
                  <a:moveTo>
                    <a:pt x="18027" y="4219"/>
                  </a:moveTo>
                  <a:cubicBezTo>
                    <a:pt x="17757" y="4608"/>
                    <a:pt x="17507" y="5020"/>
                    <a:pt x="17286" y="5452"/>
                  </a:cubicBezTo>
                  <a:cubicBezTo>
                    <a:pt x="17167" y="5687"/>
                    <a:pt x="17053" y="5926"/>
                    <a:pt x="16950" y="6171"/>
                  </a:cubicBezTo>
                  <a:cubicBezTo>
                    <a:pt x="16897" y="6291"/>
                    <a:pt x="16848" y="6416"/>
                    <a:pt x="16799" y="6540"/>
                  </a:cubicBezTo>
                  <a:cubicBezTo>
                    <a:pt x="16754" y="6665"/>
                    <a:pt x="16708" y="6790"/>
                    <a:pt x="16663" y="6919"/>
                  </a:cubicBezTo>
                  <a:cubicBezTo>
                    <a:pt x="16487" y="7423"/>
                    <a:pt x="16352" y="7946"/>
                    <a:pt x="16250" y="8483"/>
                  </a:cubicBezTo>
                  <a:cubicBezTo>
                    <a:pt x="16201" y="8746"/>
                    <a:pt x="16160" y="9015"/>
                    <a:pt x="16131" y="9288"/>
                  </a:cubicBezTo>
                  <a:cubicBezTo>
                    <a:pt x="16102" y="9557"/>
                    <a:pt x="16082" y="9830"/>
                    <a:pt x="16082" y="10094"/>
                  </a:cubicBezTo>
                  <a:lnTo>
                    <a:pt x="16082" y="10099"/>
                  </a:lnTo>
                  <a:cubicBezTo>
                    <a:pt x="16082" y="10113"/>
                    <a:pt x="16082" y="10128"/>
                    <a:pt x="16074" y="10142"/>
                  </a:cubicBezTo>
                  <a:cubicBezTo>
                    <a:pt x="15725" y="10871"/>
                    <a:pt x="15304" y="11557"/>
                    <a:pt x="14832" y="12185"/>
                  </a:cubicBezTo>
                  <a:cubicBezTo>
                    <a:pt x="14357" y="12813"/>
                    <a:pt x="13829" y="13379"/>
                    <a:pt x="13260" y="13888"/>
                  </a:cubicBezTo>
                  <a:cubicBezTo>
                    <a:pt x="12690" y="14396"/>
                    <a:pt x="12080" y="14842"/>
                    <a:pt x="11449" y="15231"/>
                  </a:cubicBezTo>
                  <a:cubicBezTo>
                    <a:pt x="11134" y="15422"/>
                    <a:pt x="10810" y="15605"/>
                    <a:pt x="10478" y="15763"/>
                  </a:cubicBezTo>
                  <a:cubicBezTo>
                    <a:pt x="10147" y="15926"/>
                    <a:pt x="9815" y="16075"/>
                    <a:pt x="9467" y="16190"/>
                  </a:cubicBezTo>
                  <a:cubicBezTo>
                    <a:pt x="9446" y="16199"/>
                    <a:pt x="9426" y="16195"/>
                    <a:pt x="9409" y="16185"/>
                  </a:cubicBezTo>
                  <a:cubicBezTo>
                    <a:pt x="9270" y="16099"/>
                    <a:pt x="9127" y="16027"/>
                    <a:pt x="8979" y="15955"/>
                  </a:cubicBezTo>
                  <a:cubicBezTo>
                    <a:pt x="8832" y="15883"/>
                    <a:pt x="8684" y="15821"/>
                    <a:pt x="8533" y="15763"/>
                  </a:cubicBezTo>
                  <a:cubicBezTo>
                    <a:pt x="8234" y="15643"/>
                    <a:pt x="7927" y="15547"/>
                    <a:pt x="7619" y="15466"/>
                  </a:cubicBezTo>
                  <a:cubicBezTo>
                    <a:pt x="6997" y="15303"/>
                    <a:pt x="6362" y="15221"/>
                    <a:pt x="5727" y="15216"/>
                  </a:cubicBezTo>
                  <a:cubicBezTo>
                    <a:pt x="5092" y="15211"/>
                    <a:pt x="4453" y="15279"/>
                    <a:pt x="3822" y="15384"/>
                  </a:cubicBezTo>
                  <a:cubicBezTo>
                    <a:pt x="3364" y="15470"/>
                    <a:pt x="2901" y="15571"/>
                    <a:pt x="2446" y="15701"/>
                  </a:cubicBezTo>
                  <a:cubicBezTo>
                    <a:pt x="2430" y="15672"/>
                    <a:pt x="2409" y="15638"/>
                    <a:pt x="2389" y="15609"/>
                  </a:cubicBezTo>
                  <a:cubicBezTo>
                    <a:pt x="2860" y="15470"/>
                    <a:pt x="3331" y="15360"/>
                    <a:pt x="3806" y="15269"/>
                  </a:cubicBezTo>
                  <a:cubicBezTo>
                    <a:pt x="4441" y="15154"/>
                    <a:pt x="5084" y="15077"/>
                    <a:pt x="5727" y="15072"/>
                  </a:cubicBezTo>
                  <a:cubicBezTo>
                    <a:pt x="6370" y="15072"/>
                    <a:pt x="7017" y="15149"/>
                    <a:pt x="7644" y="15303"/>
                  </a:cubicBezTo>
                  <a:cubicBezTo>
                    <a:pt x="7963" y="15384"/>
                    <a:pt x="8275" y="15480"/>
                    <a:pt x="8578" y="15595"/>
                  </a:cubicBezTo>
                  <a:cubicBezTo>
                    <a:pt x="8738" y="15653"/>
                    <a:pt x="8885" y="15715"/>
                    <a:pt x="9037" y="15787"/>
                  </a:cubicBezTo>
                  <a:cubicBezTo>
                    <a:pt x="9176" y="15854"/>
                    <a:pt x="9315" y="15921"/>
                    <a:pt x="9450" y="16003"/>
                  </a:cubicBezTo>
                  <a:cubicBezTo>
                    <a:pt x="9778" y="15892"/>
                    <a:pt x="10102" y="15749"/>
                    <a:pt x="10417" y="15600"/>
                  </a:cubicBezTo>
                  <a:cubicBezTo>
                    <a:pt x="10745" y="15437"/>
                    <a:pt x="11064" y="15264"/>
                    <a:pt x="11380" y="15072"/>
                  </a:cubicBezTo>
                  <a:cubicBezTo>
                    <a:pt x="12006" y="14693"/>
                    <a:pt x="12604" y="14247"/>
                    <a:pt x="13165" y="13749"/>
                  </a:cubicBezTo>
                  <a:cubicBezTo>
                    <a:pt x="13731" y="13250"/>
                    <a:pt x="14255" y="12689"/>
                    <a:pt x="14722" y="12070"/>
                  </a:cubicBezTo>
                  <a:cubicBezTo>
                    <a:pt x="15189" y="11461"/>
                    <a:pt x="15598" y="10785"/>
                    <a:pt x="15943" y="10075"/>
                  </a:cubicBezTo>
                  <a:cubicBezTo>
                    <a:pt x="15943" y="9797"/>
                    <a:pt x="15967" y="9533"/>
                    <a:pt x="15996" y="9264"/>
                  </a:cubicBezTo>
                  <a:cubicBezTo>
                    <a:pt x="16029" y="8991"/>
                    <a:pt x="16074" y="8718"/>
                    <a:pt x="16127" y="8444"/>
                  </a:cubicBezTo>
                  <a:cubicBezTo>
                    <a:pt x="16233" y="7912"/>
                    <a:pt x="16377" y="7380"/>
                    <a:pt x="16557" y="6866"/>
                  </a:cubicBezTo>
                  <a:cubicBezTo>
                    <a:pt x="16602" y="6742"/>
                    <a:pt x="16655" y="6612"/>
                    <a:pt x="16700" y="6488"/>
                  </a:cubicBezTo>
                  <a:cubicBezTo>
                    <a:pt x="16754" y="6363"/>
                    <a:pt x="16803" y="6238"/>
                    <a:pt x="16856" y="6114"/>
                  </a:cubicBezTo>
                  <a:cubicBezTo>
                    <a:pt x="16962" y="5869"/>
                    <a:pt x="17081" y="5629"/>
                    <a:pt x="17204" y="5389"/>
                  </a:cubicBezTo>
                  <a:cubicBezTo>
                    <a:pt x="17384" y="5049"/>
                    <a:pt x="17581" y="4718"/>
                    <a:pt x="17790" y="4401"/>
                  </a:cubicBezTo>
                  <a:cubicBezTo>
                    <a:pt x="17823" y="4416"/>
                    <a:pt x="17847" y="4425"/>
                    <a:pt x="17868" y="4430"/>
                  </a:cubicBezTo>
                  <a:cubicBezTo>
                    <a:pt x="17917" y="4358"/>
                    <a:pt x="17970" y="4286"/>
                    <a:pt x="18027" y="4219"/>
                  </a:cubicBezTo>
                  <a:close/>
                  <a:moveTo>
                    <a:pt x="19987" y="4104"/>
                  </a:moveTo>
                  <a:cubicBezTo>
                    <a:pt x="20102" y="4085"/>
                    <a:pt x="20220" y="4118"/>
                    <a:pt x="20310" y="4195"/>
                  </a:cubicBezTo>
                  <a:cubicBezTo>
                    <a:pt x="20408" y="4272"/>
                    <a:pt x="20470" y="4382"/>
                    <a:pt x="20510" y="4492"/>
                  </a:cubicBezTo>
                  <a:cubicBezTo>
                    <a:pt x="20555" y="4602"/>
                    <a:pt x="20580" y="4722"/>
                    <a:pt x="20592" y="4842"/>
                  </a:cubicBezTo>
                  <a:cubicBezTo>
                    <a:pt x="20600" y="4962"/>
                    <a:pt x="20604" y="5081"/>
                    <a:pt x="20592" y="5201"/>
                  </a:cubicBezTo>
                  <a:cubicBezTo>
                    <a:pt x="20580" y="5321"/>
                    <a:pt x="20555" y="5431"/>
                    <a:pt x="20527" y="5546"/>
                  </a:cubicBezTo>
                  <a:cubicBezTo>
                    <a:pt x="20510" y="5599"/>
                    <a:pt x="20494" y="5656"/>
                    <a:pt x="20478" y="5709"/>
                  </a:cubicBezTo>
                  <a:cubicBezTo>
                    <a:pt x="20453" y="5767"/>
                    <a:pt x="20433" y="5819"/>
                    <a:pt x="20412" y="5872"/>
                  </a:cubicBezTo>
                  <a:cubicBezTo>
                    <a:pt x="20388" y="5920"/>
                    <a:pt x="20363" y="5968"/>
                    <a:pt x="20339" y="6021"/>
                  </a:cubicBezTo>
                  <a:lnTo>
                    <a:pt x="20253" y="6164"/>
                  </a:lnTo>
                  <a:cubicBezTo>
                    <a:pt x="20236" y="6188"/>
                    <a:pt x="20212" y="6193"/>
                    <a:pt x="20191" y="6174"/>
                  </a:cubicBezTo>
                  <a:cubicBezTo>
                    <a:pt x="20175" y="6159"/>
                    <a:pt x="20171" y="6131"/>
                    <a:pt x="20183" y="6112"/>
                  </a:cubicBezTo>
                  <a:lnTo>
                    <a:pt x="20183" y="6107"/>
                  </a:lnTo>
                  <a:cubicBezTo>
                    <a:pt x="20286" y="5920"/>
                    <a:pt x="20367" y="5719"/>
                    <a:pt x="20416" y="5508"/>
                  </a:cubicBezTo>
                  <a:cubicBezTo>
                    <a:pt x="20465" y="5297"/>
                    <a:pt x="20482" y="5077"/>
                    <a:pt x="20461" y="4861"/>
                  </a:cubicBezTo>
                  <a:cubicBezTo>
                    <a:pt x="20449" y="4756"/>
                    <a:pt x="20425" y="4650"/>
                    <a:pt x="20388" y="4554"/>
                  </a:cubicBezTo>
                  <a:cubicBezTo>
                    <a:pt x="20355" y="4463"/>
                    <a:pt x="20302" y="4377"/>
                    <a:pt x="20236" y="4324"/>
                  </a:cubicBezTo>
                  <a:cubicBezTo>
                    <a:pt x="20167" y="4272"/>
                    <a:pt x="20085" y="4248"/>
                    <a:pt x="20007" y="4262"/>
                  </a:cubicBezTo>
                  <a:cubicBezTo>
                    <a:pt x="19930" y="4276"/>
                    <a:pt x="19852" y="4324"/>
                    <a:pt x="19791" y="4401"/>
                  </a:cubicBezTo>
                  <a:cubicBezTo>
                    <a:pt x="19729" y="4468"/>
                    <a:pt x="19684" y="4559"/>
                    <a:pt x="19660" y="4655"/>
                  </a:cubicBezTo>
                  <a:cubicBezTo>
                    <a:pt x="19639" y="4770"/>
                    <a:pt x="19590" y="4890"/>
                    <a:pt x="19521" y="4986"/>
                  </a:cubicBezTo>
                  <a:cubicBezTo>
                    <a:pt x="19455" y="5081"/>
                    <a:pt x="19365" y="5153"/>
                    <a:pt x="19280" y="5211"/>
                  </a:cubicBezTo>
                  <a:cubicBezTo>
                    <a:pt x="19194" y="5273"/>
                    <a:pt x="19104" y="5321"/>
                    <a:pt x="19014" y="5364"/>
                  </a:cubicBezTo>
                  <a:lnTo>
                    <a:pt x="18977" y="5378"/>
                  </a:lnTo>
                  <a:cubicBezTo>
                    <a:pt x="18969" y="5388"/>
                    <a:pt x="18957" y="5393"/>
                    <a:pt x="18948" y="5398"/>
                  </a:cubicBezTo>
                  <a:cubicBezTo>
                    <a:pt x="18928" y="5407"/>
                    <a:pt x="18912" y="5417"/>
                    <a:pt x="18895" y="5431"/>
                  </a:cubicBezTo>
                  <a:cubicBezTo>
                    <a:pt x="18858" y="5465"/>
                    <a:pt x="18826" y="5498"/>
                    <a:pt x="18801" y="5541"/>
                  </a:cubicBezTo>
                  <a:cubicBezTo>
                    <a:pt x="18744" y="5623"/>
                    <a:pt x="18699" y="5719"/>
                    <a:pt x="18666" y="5824"/>
                  </a:cubicBezTo>
                  <a:cubicBezTo>
                    <a:pt x="18629" y="5927"/>
                    <a:pt x="18600" y="6034"/>
                    <a:pt x="18576" y="6142"/>
                  </a:cubicBezTo>
                  <a:lnTo>
                    <a:pt x="18532" y="6398"/>
                  </a:lnTo>
                  <a:lnTo>
                    <a:pt x="18478" y="6447"/>
                  </a:lnTo>
                  <a:lnTo>
                    <a:pt x="18474" y="6447"/>
                  </a:lnTo>
                  <a:lnTo>
                    <a:pt x="18519" y="6471"/>
                  </a:lnTo>
                  <a:lnTo>
                    <a:pt x="18532" y="6398"/>
                  </a:lnTo>
                  <a:lnTo>
                    <a:pt x="18712" y="6232"/>
                  </a:lnTo>
                  <a:cubicBezTo>
                    <a:pt x="18800" y="6175"/>
                    <a:pt x="18897" y="6136"/>
                    <a:pt x="19001" y="6121"/>
                  </a:cubicBezTo>
                  <a:cubicBezTo>
                    <a:pt x="19108" y="6107"/>
                    <a:pt x="19218" y="6121"/>
                    <a:pt x="19320" y="6179"/>
                  </a:cubicBezTo>
                  <a:cubicBezTo>
                    <a:pt x="19370" y="6212"/>
                    <a:pt x="19415" y="6255"/>
                    <a:pt x="19451" y="6313"/>
                  </a:cubicBezTo>
                  <a:cubicBezTo>
                    <a:pt x="19488" y="6366"/>
                    <a:pt x="19513" y="6428"/>
                    <a:pt x="19521" y="6495"/>
                  </a:cubicBezTo>
                  <a:cubicBezTo>
                    <a:pt x="19533" y="6562"/>
                    <a:pt x="19537" y="6624"/>
                    <a:pt x="19529" y="6691"/>
                  </a:cubicBezTo>
                  <a:cubicBezTo>
                    <a:pt x="19521" y="6754"/>
                    <a:pt x="19513" y="6811"/>
                    <a:pt x="19500" y="6869"/>
                  </a:cubicBezTo>
                  <a:cubicBezTo>
                    <a:pt x="19468" y="6988"/>
                    <a:pt x="19423" y="7094"/>
                    <a:pt x="19365" y="7190"/>
                  </a:cubicBezTo>
                  <a:cubicBezTo>
                    <a:pt x="19247" y="7386"/>
                    <a:pt x="19100" y="7544"/>
                    <a:pt x="18928" y="7664"/>
                  </a:cubicBezTo>
                  <a:cubicBezTo>
                    <a:pt x="18907" y="7678"/>
                    <a:pt x="18883" y="7674"/>
                    <a:pt x="18871" y="7650"/>
                  </a:cubicBezTo>
                  <a:cubicBezTo>
                    <a:pt x="18858" y="7630"/>
                    <a:pt x="18862" y="7597"/>
                    <a:pt x="18879" y="7583"/>
                  </a:cubicBezTo>
                  <a:lnTo>
                    <a:pt x="18883" y="7583"/>
                  </a:lnTo>
                  <a:cubicBezTo>
                    <a:pt x="18952" y="7515"/>
                    <a:pt x="19022" y="7439"/>
                    <a:pt x="19083" y="7362"/>
                  </a:cubicBezTo>
                  <a:cubicBezTo>
                    <a:pt x="19145" y="7281"/>
                    <a:pt x="19206" y="7194"/>
                    <a:pt x="19251" y="7108"/>
                  </a:cubicBezTo>
                  <a:cubicBezTo>
                    <a:pt x="19300" y="7017"/>
                    <a:pt x="19337" y="6921"/>
                    <a:pt x="19361" y="6821"/>
                  </a:cubicBezTo>
                  <a:cubicBezTo>
                    <a:pt x="19374" y="6773"/>
                    <a:pt x="19378" y="6725"/>
                    <a:pt x="19386" y="6672"/>
                  </a:cubicBezTo>
                  <a:cubicBezTo>
                    <a:pt x="19394" y="6624"/>
                    <a:pt x="19390" y="6576"/>
                    <a:pt x="19382" y="6533"/>
                  </a:cubicBezTo>
                  <a:cubicBezTo>
                    <a:pt x="19365" y="6442"/>
                    <a:pt x="19320" y="6370"/>
                    <a:pt x="19251" y="6322"/>
                  </a:cubicBezTo>
                  <a:cubicBezTo>
                    <a:pt x="19186" y="6274"/>
                    <a:pt x="19100" y="6260"/>
                    <a:pt x="19014" y="6260"/>
                  </a:cubicBezTo>
                  <a:cubicBezTo>
                    <a:pt x="18838" y="6274"/>
                    <a:pt x="18662" y="6361"/>
                    <a:pt x="18511" y="6490"/>
                  </a:cubicBezTo>
                  <a:cubicBezTo>
                    <a:pt x="18499" y="6504"/>
                    <a:pt x="18482" y="6504"/>
                    <a:pt x="18474" y="6485"/>
                  </a:cubicBezTo>
                  <a:cubicBezTo>
                    <a:pt x="18466" y="6481"/>
                    <a:pt x="18466" y="6476"/>
                    <a:pt x="18466" y="6466"/>
                  </a:cubicBezTo>
                  <a:cubicBezTo>
                    <a:pt x="18482" y="6236"/>
                    <a:pt x="18519" y="6006"/>
                    <a:pt x="18588" y="5786"/>
                  </a:cubicBezTo>
                  <a:cubicBezTo>
                    <a:pt x="18621" y="5680"/>
                    <a:pt x="18662" y="5570"/>
                    <a:pt x="18723" y="5470"/>
                  </a:cubicBezTo>
                  <a:cubicBezTo>
                    <a:pt x="18756" y="5426"/>
                    <a:pt x="18793" y="5378"/>
                    <a:pt x="18834" y="5340"/>
                  </a:cubicBezTo>
                  <a:cubicBezTo>
                    <a:pt x="18858" y="5321"/>
                    <a:pt x="18879" y="5302"/>
                    <a:pt x="18903" y="5287"/>
                  </a:cubicBezTo>
                  <a:cubicBezTo>
                    <a:pt x="18916" y="5283"/>
                    <a:pt x="18928" y="5273"/>
                    <a:pt x="18940" y="5268"/>
                  </a:cubicBezTo>
                  <a:lnTo>
                    <a:pt x="18973" y="5249"/>
                  </a:lnTo>
                  <a:cubicBezTo>
                    <a:pt x="19145" y="5158"/>
                    <a:pt x="19316" y="5053"/>
                    <a:pt x="19431" y="4895"/>
                  </a:cubicBezTo>
                  <a:cubicBezTo>
                    <a:pt x="19455" y="4851"/>
                    <a:pt x="19484" y="4813"/>
                    <a:pt x="19500" y="4765"/>
                  </a:cubicBezTo>
                  <a:cubicBezTo>
                    <a:pt x="19509" y="4741"/>
                    <a:pt x="19517" y="4717"/>
                    <a:pt x="19525" y="4693"/>
                  </a:cubicBezTo>
                  <a:cubicBezTo>
                    <a:pt x="19529" y="4684"/>
                    <a:pt x="19529" y="4669"/>
                    <a:pt x="19533" y="4655"/>
                  </a:cubicBezTo>
                  <a:lnTo>
                    <a:pt x="19541" y="4617"/>
                  </a:lnTo>
                  <a:cubicBezTo>
                    <a:pt x="19570" y="4492"/>
                    <a:pt x="19623" y="4382"/>
                    <a:pt x="19701" y="4291"/>
                  </a:cubicBezTo>
                  <a:cubicBezTo>
                    <a:pt x="19774" y="4200"/>
                    <a:pt x="19873" y="4128"/>
                    <a:pt x="19987" y="4104"/>
                  </a:cubicBezTo>
                  <a:close/>
                  <a:moveTo>
                    <a:pt x="20831" y="3888"/>
                  </a:moveTo>
                  <a:cubicBezTo>
                    <a:pt x="20851" y="3874"/>
                    <a:pt x="20871" y="3878"/>
                    <a:pt x="20888" y="3898"/>
                  </a:cubicBezTo>
                  <a:cubicBezTo>
                    <a:pt x="21100" y="4233"/>
                    <a:pt x="21145" y="4660"/>
                    <a:pt x="21100" y="5057"/>
                  </a:cubicBezTo>
                  <a:cubicBezTo>
                    <a:pt x="21092" y="5105"/>
                    <a:pt x="21088" y="5158"/>
                    <a:pt x="21080" y="5206"/>
                  </a:cubicBezTo>
                  <a:lnTo>
                    <a:pt x="21051" y="5350"/>
                  </a:lnTo>
                  <a:cubicBezTo>
                    <a:pt x="21039" y="5402"/>
                    <a:pt x="21023" y="5446"/>
                    <a:pt x="21014" y="5494"/>
                  </a:cubicBezTo>
                  <a:cubicBezTo>
                    <a:pt x="20998" y="5546"/>
                    <a:pt x="20986" y="5589"/>
                    <a:pt x="20970" y="5633"/>
                  </a:cubicBezTo>
                  <a:cubicBezTo>
                    <a:pt x="20908" y="5819"/>
                    <a:pt x="20839" y="5997"/>
                    <a:pt x="20765" y="6174"/>
                  </a:cubicBezTo>
                  <a:cubicBezTo>
                    <a:pt x="20618" y="6524"/>
                    <a:pt x="20442" y="6859"/>
                    <a:pt x="20250" y="7180"/>
                  </a:cubicBezTo>
                  <a:cubicBezTo>
                    <a:pt x="20058" y="7502"/>
                    <a:pt x="19850" y="7808"/>
                    <a:pt x="19605" y="8077"/>
                  </a:cubicBezTo>
                  <a:cubicBezTo>
                    <a:pt x="19592" y="8101"/>
                    <a:pt x="19564" y="8101"/>
                    <a:pt x="19547" y="8077"/>
                  </a:cubicBezTo>
                  <a:cubicBezTo>
                    <a:pt x="19531" y="8057"/>
                    <a:pt x="19535" y="8029"/>
                    <a:pt x="19547" y="8010"/>
                  </a:cubicBezTo>
                  <a:cubicBezTo>
                    <a:pt x="19780" y="7741"/>
                    <a:pt x="19976" y="7430"/>
                    <a:pt x="20164" y="7113"/>
                  </a:cubicBezTo>
                  <a:cubicBezTo>
                    <a:pt x="20258" y="6955"/>
                    <a:pt x="20344" y="6787"/>
                    <a:pt x="20430" y="6620"/>
                  </a:cubicBezTo>
                  <a:cubicBezTo>
                    <a:pt x="20512" y="6457"/>
                    <a:pt x="20589" y="6284"/>
                    <a:pt x="20663" y="6117"/>
                  </a:cubicBezTo>
                  <a:cubicBezTo>
                    <a:pt x="20737" y="5939"/>
                    <a:pt x="20802" y="5767"/>
                    <a:pt x="20859" y="5585"/>
                  </a:cubicBezTo>
                  <a:cubicBezTo>
                    <a:pt x="20871" y="5541"/>
                    <a:pt x="20888" y="5498"/>
                    <a:pt x="20900" y="5450"/>
                  </a:cubicBezTo>
                  <a:cubicBezTo>
                    <a:pt x="20908" y="5407"/>
                    <a:pt x="20925" y="5359"/>
                    <a:pt x="20933" y="5316"/>
                  </a:cubicBezTo>
                  <a:lnTo>
                    <a:pt x="20961" y="5177"/>
                  </a:lnTo>
                  <a:cubicBezTo>
                    <a:pt x="20970" y="5129"/>
                    <a:pt x="20974" y="5081"/>
                    <a:pt x="20982" y="5038"/>
                  </a:cubicBezTo>
                  <a:cubicBezTo>
                    <a:pt x="21002" y="4851"/>
                    <a:pt x="21006" y="4664"/>
                    <a:pt x="20978" y="4478"/>
                  </a:cubicBezTo>
                  <a:cubicBezTo>
                    <a:pt x="20965" y="4386"/>
                    <a:pt x="20949" y="4295"/>
                    <a:pt x="20920" y="4204"/>
                  </a:cubicBezTo>
                  <a:cubicBezTo>
                    <a:pt x="20896" y="4123"/>
                    <a:pt x="20863" y="4032"/>
                    <a:pt x="20822" y="3960"/>
                  </a:cubicBezTo>
                  <a:lnTo>
                    <a:pt x="20818" y="3955"/>
                  </a:lnTo>
                  <a:cubicBezTo>
                    <a:pt x="20806" y="3931"/>
                    <a:pt x="20814" y="3902"/>
                    <a:pt x="20831" y="3888"/>
                  </a:cubicBezTo>
                  <a:close/>
                  <a:moveTo>
                    <a:pt x="21016" y="3393"/>
                  </a:moveTo>
                  <a:cubicBezTo>
                    <a:pt x="20951" y="3393"/>
                    <a:pt x="20895" y="3459"/>
                    <a:pt x="20895" y="3540"/>
                  </a:cubicBezTo>
                  <a:cubicBezTo>
                    <a:pt x="20895" y="3616"/>
                    <a:pt x="20951" y="3688"/>
                    <a:pt x="21016" y="3688"/>
                  </a:cubicBezTo>
                  <a:cubicBezTo>
                    <a:pt x="21085" y="3688"/>
                    <a:pt x="21142" y="3616"/>
                    <a:pt x="21142" y="3540"/>
                  </a:cubicBezTo>
                  <a:cubicBezTo>
                    <a:pt x="21142" y="3459"/>
                    <a:pt x="21085" y="3393"/>
                    <a:pt x="21016" y="3393"/>
                  </a:cubicBezTo>
                  <a:close/>
                  <a:moveTo>
                    <a:pt x="21016" y="3298"/>
                  </a:moveTo>
                  <a:cubicBezTo>
                    <a:pt x="21134" y="3298"/>
                    <a:pt x="21223" y="3407"/>
                    <a:pt x="21223" y="3540"/>
                  </a:cubicBezTo>
                  <a:cubicBezTo>
                    <a:pt x="21223" y="3673"/>
                    <a:pt x="21134" y="3783"/>
                    <a:pt x="21016" y="3783"/>
                  </a:cubicBezTo>
                  <a:cubicBezTo>
                    <a:pt x="20903" y="3783"/>
                    <a:pt x="20813" y="3673"/>
                    <a:pt x="20813" y="3540"/>
                  </a:cubicBezTo>
                  <a:cubicBezTo>
                    <a:pt x="20813" y="3407"/>
                    <a:pt x="20903" y="3298"/>
                    <a:pt x="21016" y="3298"/>
                  </a:cubicBezTo>
                  <a:close/>
                  <a:moveTo>
                    <a:pt x="6091" y="2679"/>
                  </a:moveTo>
                  <a:cubicBezTo>
                    <a:pt x="6112" y="2684"/>
                    <a:pt x="6128" y="2708"/>
                    <a:pt x="6128" y="2732"/>
                  </a:cubicBezTo>
                  <a:cubicBezTo>
                    <a:pt x="6103" y="2957"/>
                    <a:pt x="6075" y="3178"/>
                    <a:pt x="6046" y="3398"/>
                  </a:cubicBezTo>
                  <a:cubicBezTo>
                    <a:pt x="6013" y="3619"/>
                    <a:pt x="5981" y="3839"/>
                    <a:pt x="5940" y="4060"/>
                  </a:cubicBezTo>
                  <a:cubicBezTo>
                    <a:pt x="5866" y="4501"/>
                    <a:pt x="5776" y="4937"/>
                    <a:pt x="5670" y="5369"/>
                  </a:cubicBezTo>
                  <a:cubicBezTo>
                    <a:pt x="5567" y="5800"/>
                    <a:pt x="5445" y="6227"/>
                    <a:pt x="5301" y="6649"/>
                  </a:cubicBezTo>
                  <a:cubicBezTo>
                    <a:pt x="5232" y="6850"/>
                    <a:pt x="5170" y="7061"/>
                    <a:pt x="5117" y="7272"/>
                  </a:cubicBezTo>
                  <a:cubicBezTo>
                    <a:pt x="5064" y="7483"/>
                    <a:pt x="5019" y="7694"/>
                    <a:pt x="5002" y="7909"/>
                  </a:cubicBezTo>
                  <a:cubicBezTo>
                    <a:pt x="4994" y="8015"/>
                    <a:pt x="4990" y="8120"/>
                    <a:pt x="5007" y="8221"/>
                  </a:cubicBezTo>
                  <a:cubicBezTo>
                    <a:pt x="5019" y="8322"/>
                    <a:pt x="5043" y="8413"/>
                    <a:pt x="5084" y="8490"/>
                  </a:cubicBezTo>
                  <a:cubicBezTo>
                    <a:pt x="5174" y="8648"/>
                    <a:pt x="5342" y="8710"/>
                    <a:pt x="5522" y="8724"/>
                  </a:cubicBezTo>
                  <a:cubicBezTo>
                    <a:pt x="5702" y="8748"/>
                    <a:pt x="5870" y="8710"/>
                    <a:pt x="6042" y="8633"/>
                  </a:cubicBezTo>
                  <a:cubicBezTo>
                    <a:pt x="6218" y="8557"/>
                    <a:pt x="6398" y="8456"/>
                    <a:pt x="6603" y="8427"/>
                  </a:cubicBezTo>
                  <a:cubicBezTo>
                    <a:pt x="6627" y="8422"/>
                    <a:pt x="6656" y="8418"/>
                    <a:pt x="6681" y="8418"/>
                  </a:cubicBezTo>
                  <a:cubicBezTo>
                    <a:pt x="6705" y="8413"/>
                    <a:pt x="6734" y="8413"/>
                    <a:pt x="6758" y="8413"/>
                  </a:cubicBezTo>
                  <a:cubicBezTo>
                    <a:pt x="6811" y="8418"/>
                    <a:pt x="6861" y="8418"/>
                    <a:pt x="6910" y="8427"/>
                  </a:cubicBezTo>
                  <a:lnTo>
                    <a:pt x="6983" y="8442"/>
                  </a:lnTo>
                  <a:cubicBezTo>
                    <a:pt x="7008" y="8446"/>
                    <a:pt x="7032" y="8451"/>
                    <a:pt x="7061" y="8461"/>
                  </a:cubicBezTo>
                  <a:lnTo>
                    <a:pt x="7131" y="8485"/>
                  </a:lnTo>
                  <a:lnTo>
                    <a:pt x="7200" y="8504"/>
                  </a:lnTo>
                  <a:cubicBezTo>
                    <a:pt x="7380" y="8557"/>
                    <a:pt x="7565" y="8600"/>
                    <a:pt x="7749" y="8609"/>
                  </a:cubicBezTo>
                  <a:cubicBezTo>
                    <a:pt x="7843" y="8619"/>
                    <a:pt x="7933" y="8619"/>
                    <a:pt x="8023" y="8609"/>
                  </a:cubicBezTo>
                  <a:cubicBezTo>
                    <a:pt x="8113" y="8595"/>
                    <a:pt x="8203" y="8576"/>
                    <a:pt x="8285" y="8538"/>
                  </a:cubicBezTo>
                  <a:cubicBezTo>
                    <a:pt x="8367" y="8494"/>
                    <a:pt x="8440" y="8437"/>
                    <a:pt x="8490" y="8360"/>
                  </a:cubicBezTo>
                  <a:cubicBezTo>
                    <a:pt x="8518" y="8322"/>
                    <a:pt x="8539" y="8279"/>
                    <a:pt x="8555" y="8226"/>
                  </a:cubicBezTo>
                  <a:cubicBezTo>
                    <a:pt x="8571" y="8183"/>
                    <a:pt x="8580" y="8130"/>
                    <a:pt x="8584" y="8077"/>
                  </a:cubicBezTo>
                  <a:cubicBezTo>
                    <a:pt x="8588" y="8049"/>
                    <a:pt x="8608" y="8029"/>
                    <a:pt x="8633" y="8034"/>
                  </a:cubicBezTo>
                  <a:cubicBezTo>
                    <a:pt x="8653" y="8039"/>
                    <a:pt x="8670" y="8058"/>
                    <a:pt x="8670" y="8087"/>
                  </a:cubicBezTo>
                  <a:cubicBezTo>
                    <a:pt x="8661" y="8202"/>
                    <a:pt x="8633" y="8327"/>
                    <a:pt x="8571" y="8432"/>
                  </a:cubicBezTo>
                  <a:cubicBezTo>
                    <a:pt x="8543" y="8480"/>
                    <a:pt x="8506" y="8523"/>
                    <a:pt x="8461" y="8561"/>
                  </a:cubicBezTo>
                  <a:cubicBezTo>
                    <a:pt x="8420" y="8600"/>
                    <a:pt x="8375" y="8629"/>
                    <a:pt x="8330" y="8657"/>
                  </a:cubicBezTo>
                  <a:cubicBezTo>
                    <a:pt x="8236" y="8705"/>
                    <a:pt x="8138" y="8734"/>
                    <a:pt x="8039" y="8753"/>
                  </a:cubicBezTo>
                  <a:cubicBezTo>
                    <a:pt x="7941" y="8768"/>
                    <a:pt x="7843" y="8772"/>
                    <a:pt x="7745" y="8768"/>
                  </a:cubicBezTo>
                  <a:cubicBezTo>
                    <a:pt x="7544" y="8763"/>
                    <a:pt x="7352" y="8724"/>
                    <a:pt x="7163" y="8672"/>
                  </a:cubicBezTo>
                  <a:lnTo>
                    <a:pt x="7094" y="8653"/>
                  </a:lnTo>
                  <a:lnTo>
                    <a:pt x="7024" y="8633"/>
                  </a:lnTo>
                  <a:cubicBezTo>
                    <a:pt x="7004" y="8629"/>
                    <a:pt x="6983" y="8624"/>
                    <a:pt x="6959" y="8619"/>
                  </a:cubicBezTo>
                  <a:lnTo>
                    <a:pt x="6893" y="8609"/>
                  </a:lnTo>
                  <a:cubicBezTo>
                    <a:pt x="6848" y="8600"/>
                    <a:pt x="6803" y="8600"/>
                    <a:pt x="6758" y="8600"/>
                  </a:cubicBezTo>
                  <a:cubicBezTo>
                    <a:pt x="6738" y="8600"/>
                    <a:pt x="6713" y="8600"/>
                    <a:pt x="6693" y="8605"/>
                  </a:cubicBezTo>
                  <a:cubicBezTo>
                    <a:pt x="6672" y="8605"/>
                    <a:pt x="6648" y="8609"/>
                    <a:pt x="6627" y="8609"/>
                  </a:cubicBezTo>
                  <a:cubicBezTo>
                    <a:pt x="6451" y="8638"/>
                    <a:pt x="6288" y="8734"/>
                    <a:pt x="6103" y="8816"/>
                  </a:cubicBezTo>
                  <a:cubicBezTo>
                    <a:pt x="6013" y="8859"/>
                    <a:pt x="5915" y="8897"/>
                    <a:pt x="5809" y="8911"/>
                  </a:cubicBezTo>
                  <a:cubicBezTo>
                    <a:pt x="5784" y="8921"/>
                    <a:pt x="5760" y="8921"/>
                    <a:pt x="5735" y="8926"/>
                  </a:cubicBezTo>
                  <a:cubicBezTo>
                    <a:pt x="5711" y="8926"/>
                    <a:pt x="5682" y="8931"/>
                    <a:pt x="5657" y="8931"/>
                  </a:cubicBezTo>
                  <a:cubicBezTo>
                    <a:pt x="5608" y="8931"/>
                    <a:pt x="5555" y="8935"/>
                    <a:pt x="5506" y="8926"/>
                  </a:cubicBezTo>
                  <a:cubicBezTo>
                    <a:pt x="5404" y="8916"/>
                    <a:pt x="5301" y="8897"/>
                    <a:pt x="5203" y="8844"/>
                  </a:cubicBezTo>
                  <a:cubicBezTo>
                    <a:pt x="5154" y="8820"/>
                    <a:pt x="5101" y="8787"/>
                    <a:pt x="5060" y="8748"/>
                  </a:cubicBezTo>
                  <a:cubicBezTo>
                    <a:pt x="5015" y="8710"/>
                    <a:pt x="4978" y="8657"/>
                    <a:pt x="4945" y="8600"/>
                  </a:cubicBezTo>
                  <a:cubicBezTo>
                    <a:pt x="4884" y="8490"/>
                    <a:pt x="4851" y="8370"/>
                    <a:pt x="4839" y="8245"/>
                  </a:cubicBezTo>
                  <a:cubicBezTo>
                    <a:pt x="4822" y="8125"/>
                    <a:pt x="4826" y="8005"/>
                    <a:pt x="4839" y="7890"/>
                  </a:cubicBezTo>
                  <a:cubicBezTo>
                    <a:pt x="4855" y="7655"/>
                    <a:pt x="4904" y="7435"/>
                    <a:pt x="4962" y="7214"/>
                  </a:cubicBezTo>
                  <a:cubicBezTo>
                    <a:pt x="5015" y="6999"/>
                    <a:pt x="5080" y="6788"/>
                    <a:pt x="5154" y="6577"/>
                  </a:cubicBezTo>
                  <a:cubicBezTo>
                    <a:pt x="5293" y="6164"/>
                    <a:pt x="5424" y="5747"/>
                    <a:pt x="5535" y="5321"/>
                  </a:cubicBezTo>
                  <a:cubicBezTo>
                    <a:pt x="5641" y="4899"/>
                    <a:pt x="5739" y="4467"/>
                    <a:pt x="5825" y="4031"/>
                  </a:cubicBezTo>
                  <a:cubicBezTo>
                    <a:pt x="5911" y="3599"/>
                    <a:pt x="5985" y="3158"/>
                    <a:pt x="6042" y="2722"/>
                  </a:cubicBezTo>
                  <a:lnTo>
                    <a:pt x="6042" y="2717"/>
                  </a:lnTo>
                  <a:cubicBezTo>
                    <a:pt x="6046" y="2693"/>
                    <a:pt x="6067" y="2674"/>
                    <a:pt x="6091" y="2679"/>
                  </a:cubicBezTo>
                  <a:close/>
                  <a:moveTo>
                    <a:pt x="4391" y="2614"/>
                  </a:moveTo>
                  <a:cubicBezTo>
                    <a:pt x="4400" y="2619"/>
                    <a:pt x="4409" y="2629"/>
                    <a:pt x="4413" y="2640"/>
                  </a:cubicBezTo>
                  <a:cubicBezTo>
                    <a:pt x="4425" y="2660"/>
                    <a:pt x="4417" y="2688"/>
                    <a:pt x="4396" y="2702"/>
                  </a:cubicBezTo>
                  <a:cubicBezTo>
                    <a:pt x="4159" y="2888"/>
                    <a:pt x="3893" y="3041"/>
                    <a:pt x="3615" y="3150"/>
                  </a:cubicBezTo>
                  <a:cubicBezTo>
                    <a:pt x="3476" y="3208"/>
                    <a:pt x="3332" y="3251"/>
                    <a:pt x="3189" y="3284"/>
                  </a:cubicBezTo>
                  <a:cubicBezTo>
                    <a:pt x="3046" y="3317"/>
                    <a:pt x="2899" y="3336"/>
                    <a:pt x="2747" y="3346"/>
                  </a:cubicBezTo>
                  <a:cubicBezTo>
                    <a:pt x="2600" y="3351"/>
                    <a:pt x="2453" y="3341"/>
                    <a:pt x="2301" y="3317"/>
                  </a:cubicBezTo>
                  <a:cubicBezTo>
                    <a:pt x="2158" y="3293"/>
                    <a:pt x="2011" y="3255"/>
                    <a:pt x="1872" y="3203"/>
                  </a:cubicBezTo>
                  <a:cubicBezTo>
                    <a:pt x="1732" y="3150"/>
                    <a:pt x="1593" y="3079"/>
                    <a:pt x="1462" y="2998"/>
                  </a:cubicBezTo>
                  <a:cubicBezTo>
                    <a:pt x="1335" y="2912"/>
                    <a:pt x="1213" y="2817"/>
                    <a:pt x="1102" y="2693"/>
                  </a:cubicBezTo>
                  <a:cubicBezTo>
                    <a:pt x="1086" y="2679"/>
                    <a:pt x="1086" y="2645"/>
                    <a:pt x="1102" y="2626"/>
                  </a:cubicBezTo>
                  <a:cubicBezTo>
                    <a:pt x="1119" y="2612"/>
                    <a:pt x="1139" y="2607"/>
                    <a:pt x="1155" y="2621"/>
                  </a:cubicBezTo>
                  <a:lnTo>
                    <a:pt x="1159" y="2621"/>
                  </a:lnTo>
                  <a:cubicBezTo>
                    <a:pt x="1270" y="2712"/>
                    <a:pt x="1397" y="2793"/>
                    <a:pt x="1524" y="2860"/>
                  </a:cubicBezTo>
                  <a:cubicBezTo>
                    <a:pt x="1655" y="2922"/>
                    <a:pt x="1781" y="2979"/>
                    <a:pt x="1917" y="3017"/>
                  </a:cubicBezTo>
                  <a:cubicBezTo>
                    <a:pt x="2187" y="3103"/>
                    <a:pt x="2465" y="3136"/>
                    <a:pt x="2743" y="3127"/>
                  </a:cubicBezTo>
                  <a:cubicBezTo>
                    <a:pt x="3021" y="3112"/>
                    <a:pt x="3296" y="3060"/>
                    <a:pt x="3566" y="2969"/>
                  </a:cubicBezTo>
                  <a:cubicBezTo>
                    <a:pt x="3840" y="2879"/>
                    <a:pt x="4102" y="2760"/>
                    <a:pt x="4359" y="2617"/>
                  </a:cubicBezTo>
                  <a:cubicBezTo>
                    <a:pt x="4370" y="2609"/>
                    <a:pt x="4381" y="2609"/>
                    <a:pt x="4391" y="2614"/>
                  </a:cubicBezTo>
                  <a:close/>
                  <a:moveTo>
                    <a:pt x="10966" y="1657"/>
                  </a:moveTo>
                  <a:cubicBezTo>
                    <a:pt x="12047" y="1657"/>
                    <a:pt x="12927" y="2683"/>
                    <a:pt x="12927" y="3948"/>
                  </a:cubicBezTo>
                  <a:cubicBezTo>
                    <a:pt x="12927" y="5213"/>
                    <a:pt x="12047" y="6244"/>
                    <a:pt x="10966" y="6244"/>
                  </a:cubicBezTo>
                  <a:cubicBezTo>
                    <a:pt x="9886" y="6244"/>
                    <a:pt x="9006" y="5213"/>
                    <a:pt x="9006" y="3948"/>
                  </a:cubicBezTo>
                  <a:cubicBezTo>
                    <a:pt x="9006" y="2683"/>
                    <a:pt x="9886" y="1657"/>
                    <a:pt x="10966" y="1657"/>
                  </a:cubicBezTo>
                  <a:close/>
                  <a:moveTo>
                    <a:pt x="10966" y="1499"/>
                  </a:moveTo>
                  <a:cubicBezTo>
                    <a:pt x="9812" y="1499"/>
                    <a:pt x="8870" y="2596"/>
                    <a:pt x="8870" y="3948"/>
                  </a:cubicBezTo>
                  <a:cubicBezTo>
                    <a:pt x="8870" y="5300"/>
                    <a:pt x="9812" y="6402"/>
                    <a:pt x="10966" y="6402"/>
                  </a:cubicBezTo>
                  <a:cubicBezTo>
                    <a:pt x="12120" y="6402"/>
                    <a:pt x="13058" y="5300"/>
                    <a:pt x="13058" y="3948"/>
                  </a:cubicBezTo>
                  <a:cubicBezTo>
                    <a:pt x="13058" y="2596"/>
                    <a:pt x="12120" y="1499"/>
                    <a:pt x="10966" y="1499"/>
                  </a:cubicBezTo>
                  <a:close/>
                  <a:moveTo>
                    <a:pt x="10966" y="1403"/>
                  </a:moveTo>
                  <a:cubicBezTo>
                    <a:pt x="12165" y="1403"/>
                    <a:pt x="13144" y="2544"/>
                    <a:pt x="13144" y="3948"/>
                  </a:cubicBezTo>
                  <a:cubicBezTo>
                    <a:pt x="13144" y="5353"/>
                    <a:pt x="12165" y="6498"/>
                    <a:pt x="10966" y="6498"/>
                  </a:cubicBezTo>
                  <a:cubicBezTo>
                    <a:pt x="9767" y="6498"/>
                    <a:pt x="8788" y="5353"/>
                    <a:pt x="8788" y="3948"/>
                  </a:cubicBezTo>
                  <a:cubicBezTo>
                    <a:pt x="8788" y="2544"/>
                    <a:pt x="9767" y="1403"/>
                    <a:pt x="10966" y="1403"/>
                  </a:cubicBezTo>
                  <a:close/>
                  <a:moveTo>
                    <a:pt x="10966" y="971"/>
                  </a:moveTo>
                  <a:cubicBezTo>
                    <a:pt x="9562" y="971"/>
                    <a:pt x="8424" y="2308"/>
                    <a:pt x="8424" y="3948"/>
                  </a:cubicBezTo>
                  <a:cubicBezTo>
                    <a:pt x="8424" y="5592"/>
                    <a:pt x="9562" y="6925"/>
                    <a:pt x="10966" y="6925"/>
                  </a:cubicBezTo>
                  <a:cubicBezTo>
                    <a:pt x="12366" y="6925"/>
                    <a:pt x="13508" y="5592"/>
                    <a:pt x="13508" y="3948"/>
                  </a:cubicBezTo>
                  <a:cubicBezTo>
                    <a:pt x="13508" y="2308"/>
                    <a:pt x="12366" y="971"/>
                    <a:pt x="10966" y="971"/>
                  </a:cubicBezTo>
                  <a:close/>
                  <a:moveTo>
                    <a:pt x="10966" y="827"/>
                  </a:moveTo>
                  <a:cubicBezTo>
                    <a:pt x="12436" y="827"/>
                    <a:pt x="13635" y="2227"/>
                    <a:pt x="13635" y="3948"/>
                  </a:cubicBezTo>
                  <a:cubicBezTo>
                    <a:pt x="13635" y="5674"/>
                    <a:pt x="12436" y="7074"/>
                    <a:pt x="10966" y="7074"/>
                  </a:cubicBezTo>
                  <a:cubicBezTo>
                    <a:pt x="9496" y="7074"/>
                    <a:pt x="8297" y="5674"/>
                    <a:pt x="8297" y="3948"/>
                  </a:cubicBezTo>
                  <a:cubicBezTo>
                    <a:pt x="8297" y="2227"/>
                    <a:pt x="9496" y="827"/>
                    <a:pt x="10966" y="827"/>
                  </a:cubicBezTo>
                  <a:close/>
                  <a:moveTo>
                    <a:pt x="1560" y="21"/>
                  </a:moveTo>
                  <a:lnTo>
                    <a:pt x="1757" y="21"/>
                  </a:lnTo>
                  <a:cubicBezTo>
                    <a:pt x="1822" y="21"/>
                    <a:pt x="1888" y="26"/>
                    <a:pt x="1953" y="26"/>
                  </a:cubicBezTo>
                  <a:cubicBezTo>
                    <a:pt x="2019" y="31"/>
                    <a:pt x="2084" y="31"/>
                    <a:pt x="2150" y="35"/>
                  </a:cubicBezTo>
                  <a:lnTo>
                    <a:pt x="2342" y="54"/>
                  </a:lnTo>
                  <a:lnTo>
                    <a:pt x="2440" y="59"/>
                  </a:lnTo>
                  <a:lnTo>
                    <a:pt x="2539" y="69"/>
                  </a:lnTo>
                  <a:lnTo>
                    <a:pt x="2735" y="98"/>
                  </a:lnTo>
                  <a:cubicBezTo>
                    <a:pt x="2801" y="102"/>
                    <a:pt x="2862" y="117"/>
                    <a:pt x="2927" y="131"/>
                  </a:cubicBezTo>
                  <a:lnTo>
                    <a:pt x="3120" y="169"/>
                  </a:lnTo>
                  <a:cubicBezTo>
                    <a:pt x="3636" y="275"/>
                    <a:pt x="4139" y="480"/>
                    <a:pt x="4602" y="772"/>
                  </a:cubicBezTo>
                  <a:cubicBezTo>
                    <a:pt x="5065" y="1069"/>
                    <a:pt x="5490" y="1433"/>
                    <a:pt x="5826" y="1912"/>
                  </a:cubicBezTo>
                  <a:cubicBezTo>
                    <a:pt x="5843" y="1931"/>
                    <a:pt x="5843" y="1964"/>
                    <a:pt x="5822" y="1983"/>
                  </a:cubicBezTo>
                  <a:cubicBezTo>
                    <a:pt x="5806" y="1998"/>
                    <a:pt x="5781" y="1993"/>
                    <a:pt x="5765" y="1979"/>
                  </a:cubicBezTo>
                  <a:lnTo>
                    <a:pt x="5765" y="1974"/>
                  </a:lnTo>
                  <a:cubicBezTo>
                    <a:pt x="5683" y="1864"/>
                    <a:pt x="5589" y="1758"/>
                    <a:pt x="5495" y="1653"/>
                  </a:cubicBezTo>
                  <a:cubicBezTo>
                    <a:pt x="5450" y="1605"/>
                    <a:pt x="5396" y="1557"/>
                    <a:pt x="5351" y="1510"/>
                  </a:cubicBezTo>
                  <a:lnTo>
                    <a:pt x="5196" y="1371"/>
                  </a:lnTo>
                  <a:cubicBezTo>
                    <a:pt x="4995" y="1194"/>
                    <a:pt x="4770" y="1036"/>
                    <a:pt x="4549" y="897"/>
                  </a:cubicBezTo>
                  <a:lnTo>
                    <a:pt x="4373" y="796"/>
                  </a:lnTo>
                  <a:lnTo>
                    <a:pt x="4201" y="705"/>
                  </a:lnTo>
                  <a:lnTo>
                    <a:pt x="4111" y="662"/>
                  </a:lnTo>
                  <a:cubicBezTo>
                    <a:pt x="4082" y="648"/>
                    <a:pt x="4053" y="638"/>
                    <a:pt x="4021" y="619"/>
                  </a:cubicBezTo>
                  <a:lnTo>
                    <a:pt x="3840" y="547"/>
                  </a:lnTo>
                  <a:cubicBezTo>
                    <a:pt x="3779" y="519"/>
                    <a:pt x="3718" y="500"/>
                    <a:pt x="3656" y="476"/>
                  </a:cubicBezTo>
                  <a:cubicBezTo>
                    <a:pt x="3595" y="457"/>
                    <a:pt x="3538" y="433"/>
                    <a:pt x="3472" y="418"/>
                  </a:cubicBezTo>
                  <a:lnTo>
                    <a:pt x="3284" y="366"/>
                  </a:lnTo>
                  <a:cubicBezTo>
                    <a:pt x="3222" y="351"/>
                    <a:pt x="3161" y="332"/>
                    <a:pt x="3095" y="323"/>
                  </a:cubicBezTo>
                  <a:lnTo>
                    <a:pt x="2907" y="289"/>
                  </a:lnTo>
                  <a:cubicBezTo>
                    <a:pt x="2846" y="275"/>
                    <a:pt x="2780" y="260"/>
                    <a:pt x="2719" y="256"/>
                  </a:cubicBezTo>
                  <a:cubicBezTo>
                    <a:pt x="2588" y="241"/>
                    <a:pt x="2461" y="217"/>
                    <a:pt x="2334" y="208"/>
                  </a:cubicBezTo>
                  <a:lnTo>
                    <a:pt x="2141" y="193"/>
                  </a:lnTo>
                  <a:cubicBezTo>
                    <a:pt x="2076" y="184"/>
                    <a:pt x="2014" y="184"/>
                    <a:pt x="1949" y="184"/>
                  </a:cubicBezTo>
                  <a:cubicBezTo>
                    <a:pt x="1883" y="179"/>
                    <a:pt x="1822" y="174"/>
                    <a:pt x="1757" y="174"/>
                  </a:cubicBezTo>
                  <a:lnTo>
                    <a:pt x="1564" y="174"/>
                  </a:lnTo>
                  <a:cubicBezTo>
                    <a:pt x="1306" y="174"/>
                    <a:pt x="1048" y="193"/>
                    <a:pt x="794" y="236"/>
                  </a:cubicBezTo>
                  <a:cubicBezTo>
                    <a:pt x="733" y="246"/>
                    <a:pt x="667" y="256"/>
                    <a:pt x="606" y="270"/>
                  </a:cubicBezTo>
                  <a:cubicBezTo>
                    <a:pt x="577" y="279"/>
                    <a:pt x="545" y="284"/>
                    <a:pt x="512" y="294"/>
                  </a:cubicBezTo>
                  <a:lnTo>
                    <a:pt x="422" y="318"/>
                  </a:lnTo>
                  <a:cubicBezTo>
                    <a:pt x="356" y="337"/>
                    <a:pt x="299" y="356"/>
                    <a:pt x="238" y="380"/>
                  </a:cubicBezTo>
                  <a:cubicBezTo>
                    <a:pt x="176" y="404"/>
                    <a:pt x="119" y="433"/>
                    <a:pt x="66" y="466"/>
                  </a:cubicBezTo>
                  <a:lnTo>
                    <a:pt x="62" y="466"/>
                  </a:lnTo>
                  <a:cubicBezTo>
                    <a:pt x="41" y="476"/>
                    <a:pt x="16" y="471"/>
                    <a:pt x="4" y="447"/>
                  </a:cubicBezTo>
                  <a:cubicBezTo>
                    <a:pt x="-4" y="423"/>
                    <a:pt x="0" y="394"/>
                    <a:pt x="21" y="380"/>
                  </a:cubicBezTo>
                  <a:cubicBezTo>
                    <a:pt x="82" y="337"/>
                    <a:pt x="143" y="308"/>
                    <a:pt x="205" y="279"/>
                  </a:cubicBezTo>
                  <a:cubicBezTo>
                    <a:pt x="266" y="251"/>
                    <a:pt x="332" y="227"/>
                    <a:pt x="393" y="208"/>
                  </a:cubicBezTo>
                  <a:lnTo>
                    <a:pt x="487" y="174"/>
                  </a:lnTo>
                  <a:cubicBezTo>
                    <a:pt x="520" y="165"/>
                    <a:pt x="553" y="155"/>
                    <a:pt x="581" y="145"/>
                  </a:cubicBezTo>
                  <a:cubicBezTo>
                    <a:pt x="647" y="131"/>
                    <a:pt x="712" y="117"/>
                    <a:pt x="778" y="102"/>
                  </a:cubicBezTo>
                  <a:cubicBezTo>
                    <a:pt x="1036" y="54"/>
                    <a:pt x="1298" y="31"/>
                    <a:pt x="1560" y="21"/>
                  </a:cubicBezTo>
                  <a:close/>
                  <a:moveTo>
                    <a:pt x="11793" y="2"/>
                  </a:moveTo>
                  <a:cubicBezTo>
                    <a:pt x="11945" y="-3"/>
                    <a:pt x="12096" y="16"/>
                    <a:pt x="12248" y="26"/>
                  </a:cubicBezTo>
                  <a:cubicBezTo>
                    <a:pt x="12326" y="35"/>
                    <a:pt x="12403" y="50"/>
                    <a:pt x="12477" y="59"/>
                  </a:cubicBezTo>
                  <a:lnTo>
                    <a:pt x="12592" y="74"/>
                  </a:lnTo>
                  <a:cubicBezTo>
                    <a:pt x="12629" y="78"/>
                    <a:pt x="12665" y="88"/>
                    <a:pt x="12702" y="98"/>
                  </a:cubicBezTo>
                  <a:lnTo>
                    <a:pt x="12927" y="145"/>
                  </a:lnTo>
                  <a:cubicBezTo>
                    <a:pt x="13001" y="165"/>
                    <a:pt x="13075" y="188"/>
                    <a:pt x="13153" y="208"/>
                  </a:cubicBezTo>
                  <a:lnTo>
                    <a:pt x="13259" y="236"/>
                  </a:lnTo>
                  <a:lnTo>
                    <a:pt x="13321" y="255"/>
                  </a:lnTo>
                  <a:lnTo>
                    <a:pt x="13370" y="275"/>
                  </a:lnTo>
                  <a:lnTo>
                    <a:pt x="13591" y="351"/>
                  </a:lnTo>
                  <a:cubicBezTo>
                    <a:pt x="13628" y="366"/>
                    <a:pt x="13664" y="375"/>
                    <a:pt x="13701" y="390"/>
                  </a:cubicBezTo>
                  <a:lnTo>
                    <a:pt x="13808" y="437"/>
                  </a:lnTo>
                  <a:lnTo>
                    <a:pt x="14021" y="528"/>
                  </a:lnTo>
                  <a:cubicBezTo>
                    <a:pt x="14164" y="595"/>
                    <a:pt x="14299" y="667"/>
                    <a:pt x="14438" y="739"/>
                  </a:cubicBezTo>
                  <a:cubicBezTo>
                    <a:pt x="14459" y="749"/>
                    <a:pt x="14471" y="777"/>
                    <a:pt x="14459" y="801"/>
                  </a:cubicBezTo>
                  <a:cubicBezTo>
                    <a:pt x="14455" y="825"/>
                    <a:pt x="14430" y="839"/>
                    <a:pt x="14410" y="830"/>
                  </a:cubicBezTo>
                  <a:lnTo>
                    <a:pt x="14406" y="830"/>
                  </a:lnTo>
                  <a:lnTo>
                    <a:pt x="14197" y="739"/>
                  </a:lnTo>
                  <a:cubicBezTo>
                    <a:pt x="14127" y="710"/>
                    <a:pt x="14053" y="672"/>
                    <a:pt x="13984" y="648"/>
                  </a:cubicBezTo>
                  <a:lnTo>
                    <a:pt x="13771" y="571"/>
                  </a:lnTo>
                  <a:lnTo>
                    <a:pt x="13660" y="528"/>
                  </a:lnTo>
                  <a:cubicBezTo>
                    <a:pt x="13628" y="519"/>
                    <a:pt x="13591" y="504"/>
                    <a:pt x="13554" y="495"/>
                  </a:cubicBezTo>
                  <a:lnTo>
                    <a:pt x="13341" y="423"/>
                  </a:lnTo>
                  <a:lnTo>
                    <a:pt x="13284" y="409"/>
                  </a:lnTo>
                  <a:lnTo>
                    <a:pt x="13230" y="394"/>
                  </a:lnTo>
                  <a:lnTo>
                    <a:pt x="13120" y="366"/>
                  </a:lnTo>
                  <a:cubicBezTo>
                    <a:pt x="13046" y="351"/>
                    <a:pt x="12972" y="327"/>
                    <a:pt x="12903" y="313"/>
                  </a:cubicBezTo>
                  <a:lnTo>
                    <a:pt x="12682" y="275"/>
                  </a:lnTo>
                  <a:cubicBezTo>
                    <a:pt x="12604" y="260"/>
                    <a:pt x="12530" y="246"/>
                    <a:pt x="12457" y="236"/>
                  </a:cubicBezTo>
                  <a:cubicBezTo>
                    <a:pt x="12387" y="227"/>
                    <a:pt x="12309" y="217"/>
                    <a:pt x="12240" y="212"/>
                  </a:cubicBezTo>
                  <a:cubicBezTo>
                    <a:pt x="12088" y="203"/>
                    <a:pt x="11941" y="188"/>
                    <a:pt x="11789" y="193"/>
                  </a:cubicBezTo>
                  <a:cubicBezTo>
                    <a:pt x="11642" y="184"/>
                    <a:pt x="11494" y="198"/>
                    <a:pt x="11343" y="208"/>
                  </a:cubicBezTo>
                  <a:cubicBezTo>
                    <a:pt x="11195" y="222"/>
                    <a:pt x="11048" y="236"/>
                    <a:pt x="10901" y="265"/>
                  </a:cubicBezTo>
                  <a:cubicBezTo>
                    <a:pt x="10606" y="313"/>
                    <a:pt x="10315" y="390"/>
                    <a:pt x="10033" y="495"/>
                  </a:cubicBezTo>
                  <a:cubicBezTo>
                    <a:pt x="9889" y="547"/>
                    <a:pt x="9750" y="600"/>
                    <a:pt x="9611" y="667"/>
                  </a:cubicBezTo>
                  <a:cubicBezTo>
                    <a:pt x="9541" y="696"/>
                    <a:pt x="9472" y="734"/>
                    <a:pt x="9406" y="768"/>
                  </a:cubicBezTo>
                  <a:cubicBezTo>
                    <a:pt x="9332" y="801"/>
                    <a:pt x="9271" y="839"/>
                    <a:pt x="9201" y="878"/>
                  </a:cubicBezTo>
                  <a:cubicBezTo>
                    <a:pt x="8931" y="1026"/>
                    <a:pt x="8673" y="1203"/>
                    <a:pt x="8427" y="1400"/>
                  </a:cubicBezTo>
                  <a:cubicBezTo>
                    <a:pt x="8182" y="1591"/>
                    <a:pt x="7940" y="1811"/>
                    <a:pt x="7731" y="2051"/>
                  </a:cubicBezTo>
                  <a:lnTo>
                    <a:pt x="7727" y="2055"/>
                  </a:lnTo>
                  <a:cubicBezTo>
                    <a:pt x="7711" y="2070"/>
                    <a:pt x="7686" y="2070"/>
                    <a:pt x="7670" y="2051"/>
                  </a:cubicBezTo>
                  <a:cubicBezTo>
                    <a:pt x="7654" y="2031"/>
                    <a:pt x="7654" y="2003"/>
                    <a:pt x="7666" y="1983"/>
                  </a:cubicBezTo>
                  <a:cubicBezTo>
                    <a:pt x="7772" y="1849"/>
                    <a:pt x="7883" y="1730"/>
                    <a:pt x="7997" y="1610"/>
                  </a:cubicBezTo>
                  <a:cubicBezTo>
                    <a:pt x="8112" y="1495"/>
                    <a:pt x="8231" y="1385"/>
                    <a:pt x="8358" y="1280"/>
                  </a:cubicBezTo>
                  <a:cubicBezTo>
                    <a:pt x="8603" y="1069"/>
                    <a:pt x="8866" y="887"/>
                    <a:pt x="9136" y="725"/>
                  </a:cubicBezTo>
                  <a:cubicBezTo>
                    <a:pt x="9205" y="682"/>
                    <a:pt x="9271" y="643"/>
                    <a:pt x="9341" y="605"/>
                  </a:cubicBezTo>
                  <a:cubicBezTo>
                    <a:pt x="9414" y="571"/>
                    <a:pt x="9484" y="528"/>
                    <a:pt x="9553" y="500"/>
                  </a:cubicBezTo>
                  <a:cubicBezTo>
                    <a:pt x="9697" y="433"/>
                    <a:pt x="9840" y="370"/>
                    <a:pt x="9983" y="318"/>
                  </a:cubicBezTo>
                  <a:cubicBezTo>
                    <a:pt x="10274" y="208"/>
                    <a:pt x="10573" y="126"/>
                    <a:pt x="10876" y="69"/>
                  </a:cubicBezTo>
                  <a:cubicBezTo>
                    <a:pt x="11028" y="40"/>
                    <a:pt x="11179" y="26"/>
                    <a:pt x="11335" y="11"/>
                  </a:cubicBezTo>
                  <a:cubicBezTo>
                    <a:pt x="11486" y="7"/>
                    <a:pt x="11638" y="-3"/>
                    <a:pt x="11793" y="2"/>
                  </a:cubicBezTo>
                  <a:close/>
                </a:path>
              </a:pathLst>
            </a:custGeom>
            <a:solidFill>
              <a:srgbClr val="8BACB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1" name="Freeform: Shape 500"/>
            <p:cNvSpPr/>
            <p:nvPr/>
          </p:nvSpPr>
          <p:spPr>
            <a:xfrm>
              <a:off x="8561085" y="3609247"/>
              <a:ext cx="3272002" cy="548522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9628" y="0"/>
                  </a:moveTo>
                  <a:lnTo>
                    <a:pt x="11247" y="0"/>
                  </a:lnTo>
                  <a:cubicBezTo>
                    <a:pt x="11272" y="0"/>
                    <a:pt x="11288" y="10"/>
                    <a:pt x="11288" y="20"/>
                  </a:cubicBezTo>
                  <a:lnTo>
                    <a:pt x="21592" y="21566"/>
                  </a:lnTo>
                  <a:cubicBezTo>
                    <a:pt x="21600" y="21575"/>
                    <a:pt x="21592" y="21580"/>
                    <a:pt x="21592" y="21585"/>
                  </a:cubicBezTo>
                  <a:cubicBezTo>
                    <a:pt x="21584" y="21590"/>
                    <a:pt x="21575" y="21600"/>
                    <a:pt x="21551" y="21600"/>
                  </a:cubicBezTo>
                  <a:lnTo>
                    <a:pt x="19735" y="21600"/>
                  </a:lnTo>
                  <a:cubicBezTo>
                    <a:pt x="19710" y="21600"/>
                    <a:pt x="19694" y="21590"/>
                    <a:pt x="19694" y="21580"/>
                  </a:cubicBezTo>
                  <a:lnTo>
                    <a:pt x="19020" y="20153"/>
                  </a:lnTo>
                  <a:lnTo>
                    <a:pt x="19554" y="20153"/>
                  </a:lnTo>
                  <a:cubicBezTo>
                    <a:pt x="19874" y="20153"/>
                    <a:pt x="20129" y="20001"/>
                    <a:pt x="20129" y="19805"/>
                  </a:cubicBezTo>
                  <a:cubicBezTo>
                    <a:pt x="20129" y="19614"/>
                    <a:pt x="19874" y="19457"/>
                    <a:pt x="19554" y="19457"/>
                  </a:cubicBezTo>
                  <a:lnTo>
                    <a:pt x="18700" y="19457"/>
                  </a:lnTo>
                  <a:lnTo>
                    <a:pt x="18272" y="18549"/>
                  </a:lnTo>
                  <a:lnTo>
                    <a:pt x="18773" y="18549"/>
                  </a:lnTo>
                  <a:cubicBezTo>
                    <a:pt x="19102" y="18549"/>
                    <a:pt x="19365" y="18387"/>
                    <a:pt x="19365" y="18196"/>
                  </a:cubicBezTo>
                  <a:cubicBezTo>
                    <a:pt x="19365" y="18005"/>
                    <a:pt x="19102" y="17848"/>
                    <a:pt x="18773" y="17848"/>
                  </a:cubicBezTo>
                  <a:lnTo>
                    <a:pt x="17944" y="17848"/>
                  </a:lnTo>
                  <a:lnTo>
                    <a:pt x="17434" y="16774"/>
                  </a:lnTo>
                  <a:lnTo>
                    <a:pt x="17902" y="16774"/>
                  </a:lnTo>
                  <a:cubicBezTo>
                    <a:pt x="18223" y="16774"/>
                    <a:pt x="18486" y="16617"/>
                    <a:pt x="18486" y="16426"/>
                  </a:cubicBezTo>
                  <a:cubicBezTo>
                    <a:pt x="18486" y="16234"/>
                    <a:pt x="18223" y="16072"/>
                    <a:pt x="17902" y="16072"/>
                  </a:cubicBezTo>
                  <a:lnTo>
                    <a:pt x="17105" y="16072"/>
                  </a:lnTo>
                  <a:lnTo>
                    <a:pt x="16736" y="15273"/>
                  </a:lnTo>
                  <a:lnTo>
                    <a:pt x="17188" y="15273"/>
                  </a:lnTo>
                  <a:cubicBezTo>
                    <a:pt x="17508" y="15273"/>
                    <a:pt x="17771" y="15116"/>
                    <a:pt x="17771" y="14925"/>
                  </a:cubicBezTo>
                  <a:cubicBezTo>
                    <a:pt x="17771" y="14734"/>
                    <a:pt x="17508" y="14577"/>
                    <a:pt x="17188" y="14577"/>
                  </a:cubicBezTo>
                  <a:lnTo>
                    <a:pt x="16407" y="14577"/>
                  </a:lnTo>
                  <a:lnTo>
                    <a:pt x="15922" y="13537"/>
                  </a:lnTo>
                  <a:lnTo>
                    <a:pt x="16399" y="13537"/>
                  </a:lnTo>
                  <a:cubicBezTo>
                    <a:pt x="16719" y="13537"/>
                    <a:pt x="16982" y="13385"/>
                    <a:pt x="16982" y="13189"/>
                  </a:cubicBezTo>
                  <a:cubicBezTo>
                    <a:pt x="16982" y="12997"/>
                    <a:pt x="16719" y="12840"/>
                    <a:pt x="16399" y="12840"/>
                  </a:cubicBezTo>
                  <a:lnTo>
                    <a:pt x="15594" y="12840"/>
                  </a:lnTo>
                  <a:lnTo>
                    <a:pt x="15117" y="11830"/>
                  </a:lnTo>
                  <a:lnTo>
                    <a:pt x="15544" y="11830"/>
                  </a:lnTo>
                  <a:cubicBezTo>
                    <a:pt x="15865" y="11830"/>
                    <a:pt x="16128" y="11673"/>
                    <a:pt x="16128" y="11477"/>
                  </a:cubicBezTo>
                  <a:cubicBezTo>
                    <a:pt x="16128" y="11286"/>
                    <a:pt x="15865" y="11129"/>
                    <a:pt x="15544" y="11129"/>
                  </a:cubicBezTo>
                  <a:lnTo>
                    <a:pt x="14788" y="11129"/>
                  </a:lnTo>
                  <a:lnTo>
                    <a:pt x="14312" y="10118"/>
                  </a:lnTo>
                  <a:lnTo>
                    <a:pt x="14739" y="10118"/>
                  </a:lnTo>
                  <a:cubicBezTo>
                    <a:pt x="15068" y="10118"/>
                    <a:pt x="15331" y="9961"/>
                    <a:pt x="15331" y="9770"/>
                  </a:cubicBezTo>
                  <a:cubicBezTo>
                    <a:pt x="15331" y="9579"/>
                    <a:pt x="15068" y="9422"/>
                    <a:pt x="14739" y="9422"/>
                  </a:cubicBezTo>
                  <a:lnTo>
                    <a:pt x="13991" y="9422"/>
                  </a:lnTo>
                  <a:lnTo>
                    <a:pt x="13581" y="8554"/>
                  </a:lnTo>
                  <a:lnTo>
                    <a:pt x="14000" y="8554"/>
                  </a:lnTo>
                  <a:cubicBezTo>
                    <a:pt x="14328" y="8554"/>
                    <a:pt x="14583" y="8397"/>
                    <a:pt x="14583" y="8201"/>
                  </a:cubicBezTo>
                  <a:cubicBezTo>
                    <a:pt x="14583" y="8009"/>
                    <a:pt x="14328" y="7857"/>
                    <a:pt x="14000" y="7857"/>
                  </a:cubicBezTo>
                  <a:lnTo>
                    <a:pt x="13252" y="7857"/>
                  </a:lnTo>
                  <a:lnTo>
                    <a:pt x="12800" y="6881"/>
                  </a:lnTo>
                  <a:lnTo>
                    <a:pt x="13186" y="6881"/>
                  </a:lnTo>
                  <a:cubicBezTo>
                    <a:pt x="13515" y="6881"/>
                    <a:pt x="13778" y="6724"/>
                    <a:pt x="13778" y="6528"/>
                  </a:cubicBezTo>
                  <a:cubicBezTo>
                    <a:pt x="13778" y="6337"/>
                    <a:pt x="13515" y="6180"/>
                    <a:pt x="13186" y="6180"/>
                  </a:cubicBezTo>
                  <a:lnTo>
                    <a:pt x="12463" y="6180"/>
                  </a:lnTo>
                  <a:lnTo>
                    <a:pt x="12011" y="5209"/>
                  </a:lnTo>
                  <a:lnTo>
                    <a:pt x="12397" y="5209"/>
                  </a:lnTo>
                  <a:cubicBezTo>
                    <a:pt x="12718" y="5209"/>
                    <a:pt x="12981" y="5052"/>
                    <a:pt x="12981" y="4856"/>
                  </a:cubicBezTo>
                  <a:cubicBezTo>
                    <a:pt x="12981" y="4664"/>
                    <a:pt x="12718" y="4507"/>
                    <a:pt x="12397" y="4507"/>
                  </a:cubicBezTo>
                  <a:lnTo>
                    <a:pt x="11682" y="4507"/>
                  </a:lnTo>
                  <a:lnTo>
                    <a:pt x="11272" y="3625"/>
                  </a:lnTo>
                  <a:lnTo>
                    <a:pt x="11650" y="3625"/>
                  </a:lnTo>
                  <a:cubicBezTo>
                    <a:pt x="11970" y="3625"/>
                    <a:pt x="12233" y="3468"/>
                    <a:pt x="12233" y="3276"/>
                  </a:cubicBezTo>
                  <a:cubicBezTo>
                    <a:pt x="12233" y="3080"/>
                    <a:pt x="11970" y="2928"/>
                    <a:pt x="11650" y="2928"/>
                  </a:cubicBezTo>
                  <a:lnTo>
                    <a:pt x="10943" y="2928"/>
                  </a:lnTo>
                  <a:lnTo>
                    <a:pt x="10524" y="2045"/>
                  </a:lnTo>
                  <a:lnTo>
                    <a:pt x="10762" y="2045"/>
                  </a:lnTo>
                  <a:cubicBezTo>
                    <a:pt x="11091" y="2045"/>
                    <a:pt x="11354" y="1883"/>
                    <a:pt x="11354" y="1692"/>
                  </a:cubicBezTo>
                  <a:cubicBezTo>
                    <a:pt x="11354" y="1501"/>
                    <a:pt x="11091" y="1344"/>
                    <a:pt x="10762" y="1344"/>
                  </a:cubicBezTo>
                  <a:lnTo>
                    <a:pt x="10195" y="1344"/>
                  </a:lnTo>
                  <a:lnTo>
                    <a:pt x="9587" y="34"/>
                  </a:lnTo>
                  <a:cubicBezTo>
                    <a:pt x="9579" y="25"/>
                    <a:pt x="9579" y="20"/>
                    <a:pt x="9595" y="15"/>
                  </a:cubicBezTo>
                  <a:cubicBezTo>
                    <a:pt x="9604" y="5"/>
                    <a:pt x="9612" y="0"/>
                    <a:pt x="9628" y="0"/>
                  </a:cubicBezTo>
                  <a:close/>
                  <a:moveTo>
                    <a:pt x="33" y="0"/>
                  </a:moveTo>
                  <a:lnTo>
                    <a:pt x="1668" y="0"/>
                  </a:lnTo>
                  <a:cubicBezTo>
                    <a:pt x="1677" y="0"/>
                    <a:pt x="1701" y="10"/>
                    <a:pt x="1710" y="20"/>
                  </a:cubicBezTo>
                  <a:lnTo>
                    <a:pt x="2375" y="1422"/>
                  </a:lnTo>
                  <a:lnTo>
                    <a:pt x="10791" y="1422"/>
                  </a:lnTo>
                  <a:cubicBezTo>
                    <a:pt x="11038" y="1422"/>
                    <a:pt x="11243" y="1545"/>
                    <a:pt x="11243" y="1692"/>
                  </a:cubicBezTo>
                  <a:cubicBezTo>
                    <a:pt x="11243" y="1849"/>
                    <a:pt x="11038" y="1972"/>
                    <a:pt x="10791" y="1972"/>
                  </a:cubicBezTo>
                  <a:lnTo>
                    <a:pt x="2638" y="1972"/>
                  </a:lnTo>
                  <a:lnTo>
                    <a:pt x="3131" y="3002"/>
                  </a:lnTo>
                  <a:lnTo>
                    <a:pt x="11646" y="3002"/>
                  </a:lnTo>
                  <a:cubicBezTo>
                    <a:pt x="11893" y="3002"/>
                    <a:pt x="12098" y="3124"/>
                    <a:pt x="12098" y="3276"/>
                  </a:cubicBezTo>
                  <a:cubicBezTo>
                    <a:pt x="12098" y="3428"/>
                    <a:pt x="11893" y="3551"/>
                    <a:pt x="11646" y="3551"/>
                  </a:cubicBezTo>
                  <a:lnTo>
                    <a:pt x="3394" y="3551"/>
                  </a:lnTo>
                  <a:lnTo>
                    <a:pt x="3888" y="4581"/>
                  </a:lnTo>
                  <a:lnTo>
                    <a:pt x="12394" y="4581"/>
                  </a:lnTo>
                  <a:cubicBezTo>
                    <a:pt x="12641" y="4581"/>
                    <a:pt x="12854" y="4704"/>
                    <a:pt x="12854" y="4856"/>
                  </a:cubicBezTo>
                  <a:cubicBezTo>
                    <a:pt x="12854" y="5008"/>
                    <a:pt x="12641" y="5130"/>
                    <a:pt x="12394" y="5130"/>
                  </a:cubicBezTo>
                  <a:lnTo>
                    <a:pt x="4151" y="5130"/>
                  </a:lnTo>
                  <a:lnTo>
                    <a:pt x="4685" y="6253"/>
                  </a:lnTo>
                  <a:lnTo>
                    <a:pt x="13183" y="6253"/>
                  </a:lnTo>
                  <a:cubicBezTo>
                    <a:pt x="13438" y="6253"/>
                    <a:pt x="13652" y="6381"/>
                    <a:pt x="13652" y="6528"/>
                  </a:cubicBezTo>
                  <a:cubicBezTo>
                    <a:pt x="13652" y="6680"/>
                    <a:pt x="13438" y="6803"/>
                    <a:pt x="13183" y="6803"/>
                  </a:cubicBezTo>
                  <a:lnTo>
                    <a:pt x="4956" y="6803"/>
                  </a:lnTo>
                  <a:lnTo>
                    <a:pt x="5490" y="7931"/>
                  </a:lnTo>
                  <a:lnTo>
                    <a:pt x="13997" y="7931"/>
                  </a:lnTo>
                  <a:cubicBezTo>
                    <a:pt x="14252" y="7931"/>
                    <a:pt x="14457" y="8053"/>
                    <a:pt x="14457" y="8201"/>
                  </a:cubicBezTo>
                  <a:cubicBezTo>
                    <a:pt x="14457" y="8357"/>
                    <a:pt x="14252" y="8480"/>
                    <a:pt x="13997" y="8480"/>
                  </a:cubicBezTo>
                  <a:lnTo>
                    <a:pt x="5753" y="8480"/>
                  </a:lnTo>
                  <a:lnTo>
                    <a:pt x="6238" y="9495"/>
                  </a:lnTo>
                  <a:lnTo>
                    <a:pt x="14737" y="9495"/>
                  </a:lnTo>
                  <a:cubicBezTo>
                    <a:pt x="14991" y="9495"/>
                    <a:pt x="15205" y="9618"/>
                    <a:pt x="15205" y="9770"/>
                  </a:cubicBezTo>
                  <a:cubicBezTo>
                    <a:pt x="15205" y="9922"/>
                    <a:pt x="14991" y="10045"/>
                    <a:pt x="14737" y="10045"/>
                  </a:cubicBezTo>
                  <a:lnTo>
                    <a:pt x="6501" y="10045"/>
                  </a:lnTo>
                  <a:lnTo>
                    <a:pt x="7052" y="11207"/>
                  </a:lnTo>
                  <a:lnTo>
                    <a:pt x="15542" y="11207"/>
                  </a:lnTo>
                  <a:cubicBezTo>
                    <a:pt x="15797" y="11207"/>
                    <a:pt x="16002" y="11330"/>
                    <a:pt x="16002" y="11477"/>
                  </a:cubicBezTo>
                  <a:cubicBezTo>
                    <a:pt x="16002" y="11634"/>
                    <a:pt x="15797" y="11751"/>
                    <a:pt x="15542" y="11751"/>
                  </a:cubicBezTo>
                  <a:lnTo>
                    <a:pt x="7323" y="11751"/>
                  </a:lnTo>
                  <a:lnTo>
                    <a:pt x="7874" y="12914"/>
                  </a:lnTo>
                  <a:lnTo>
                    <a:pt x="16397" y="12914"/>
                  </a:lnTo>
                  <a:cubicBezTo>
                    <a:pt x="16652" y="12914"/>
                    <a:pt x="16857" y="13037"/>
                    <a:pt x="16857" y="13189"/>
                  </a:cubicBezTo>
                  <a:cubicBezTo>
                    <a:pt x="16857" y="13341"/>
                    <a:pt x="16652" y="13463"/>
                    <a:pt x="16397" y="13463"/>
                  </a:cubicBezTo>
                  <a:lnTo>
                    <a:pt x="8137" y="13463"/>
                  </a:lnTo>
                  <a:lnTo>
                    <a:pt x="8704" y="14650"/>
                  </a:lnTo>
                  <a:lnTo>
                    <a:pt x="17186" y="14650"/>
                  </a:lnTo>
                  <a:cubicBezTo>
                    <a:pt x="17432" y="14650"/>
                    <a:pt x="17638" y="14773"/>
                    <a:pt x="17638" y="14925"/>
                  </a:cubicBezTo>
                  <a:cubicBezTo>
                    <a:pt x="17638" y="15077"/>
                    <a:pt x="17432" y="15199"/>
                    <a:pt x="17186" y="15199"/>
                  </a:cubicBezTo>
                  <a:lnTo>
                    <a:pt x="8967" y="15199"/>
                  </a:lnTo>
                  <a:lnTo>
                    <a:pt x="9419" y="16146"/>
                  </a:lnTo>
                  <a:lnTo>
                    <a:pt x="17901" y="16146"/>
                  </a:lnTo>
                  <a:cubicBezTo>
                    <a:pt x="18156" y="16146"/>
                    <a:pt x="18361" y="16269"/>
                    <a:pt x="18361" y="16426"/>
                  </a:cubicBezTo>
                  <a:cubicBezTo>
                    <a:pt x="18361" y="16573"/>
                    <a:pt x="18156" y="16695"/>
                    <a:pt x="17901" y="16695"/>
                  </a:cubicBezTo>
                  <a:lnTo>
                    <a:pt x="9682" y="16695"/>
                  </a:lnTo>
                  <a:lnTo>
                    <a:pt x="10274" y="17922"/>
                  </a:lnTo>
                  <a:lnTo>
                    <a:pt x="18772" y="17922"/>
                  </a:lnTo>
                  <a:cubicBezTo>
                    <a:pt x="19035" y="17922"/>
                    <a:pt x="19240" y="18044"/>
                    <a:pt x="19240" y="18196"/>
                  </a:cubicBezTo>
                  <a:cubicBezTo>
                    <a:pt x="19240" y="18348"/>
                    <a:pt x="19035" y="18471"/>
                    <a:pt x="18772" y="18471"/>
                  </a:cubicBezTo>
                  <a:lnTo>
                    <a:pt x="10537" y="18471"/>
                  </a:lnTo>
                  <a:lnTo>
                    <a:pt x="11038" y="19530"/>
                  </a:lnTo>
                  <a:lnTo>
                    <a:pt x="19553" y="19530"/>
                  </a:lnTo>
                  <a:cubicBezTo>
                    <a:pt x="19799" y="19530"/>
                    <a:pt x="20005" y="19653"/>
                    <a:pt x="20005" y="19805"/>
                  </a:cubicBezTo>
                  <a:cubicBezTo>
                    <a:pt x="20005" y="19957"/>
                    <a:pt x="19799" y="20080"/>
                    <a:pt x="19553" y="20080"/>
                  </a:cubicBezTo>
                  <a:lnTo>
                    <a:pt x="11301" y="20080"/>
                  </a:lnTo>
                  <a:lnTo>
                    <a:pt x="12016" y="21566"/>
                  </a:lnTo>
                  <a:cubicBezTo>
                    <a:pt x="12016" y="21575"/>
                    <a:pt x="12016" y="21580"/>
                    <a:pt x="12008" y="21585"/>
                  </a:cubicBezTo>
                  <a:cubicBezTo>
                    <a:pt x="12000" y="21590"/>
                    <a:pt x="11983" y="21600"/>
                    <a:pt x="11975" y="21600"/>
                  </a:cubicBezTo>
                  <a:lnTo>
                    <a:pt x="10150" y="21600"/>
                  </a:lnTo>
                  <a:cubicBezTo>
                    <a:pt x="10126" y="21600"/>
                    <a:pt x="10117" y="21590"/>
                    <a:pt x="10109" y="21580"/>
                  </a:cubicBezTo>
                  <a:lnTo>
                    <a:pt x="0" y="34"/>
                  </a:lnTo>
                  <a:cubicBezTo>
                    <a:pt x="0" y="25"/>
                    <a:pt x="0" y="20"/>
                    <a:pt x="8" y="15"/>
                  </a:cubicBezTo>
                  <a:cubicBezTo>
                    <a:pt x="16" y="5"/>
                    <a:pt x="25" y="0"/>
                    <a:pt x="33" y="0"/>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2" name="Freeform: Shape 145"/>
            <p:cNvSpPr/>
            <p:nvPr/>
          </p:nvSpPr>
          <p:spPr>
            <a:xfrm>
              <a:off x="9960246" y="4036554"/>
              <a:ext cx="992759" cy="2486601"/>
            </a:xfrm>
            <a:custGeom>
              <a:avLst/>
              <a:gdLst/>
              <a:ahLst/>
              <a:cxnLst>
                <a:cxn ang="0">
                  <a:pos x="wd2" y="hd2"/>
                </a:cxn>
                <a:cxn ang="5400000">
                  <a:pos x="wd2" y="hd2"/>
                </a:cxn>
                <a:cxn ang="10800000">
                  <a:pos x="wd2" y="hd2"/>
                </a:cxn>
                <a:cxn ang="16200000">
                  <a:pos x="wd2" y="hd2"/>
                </a:cxn>
              </a:cxnLst>
              <a:rect l="0" t="0" r="r" b="b"/>
              <a:pathLst>
                <a:path w="21303" h="21600" fill="norm" stroke="1" extrusionOk="0">
                  <a:moveTo>
                    <a:pt x="17084" y="0"/>
                  </a:moveTo>
                  <a:cubicBezTo>
                    <a:pt x="17084" y="0"/>
                    <a:pt x="771" y="5527"/>
                    <a:pt x="237" y="5981"/>
                  </a:cubicBezTo>
                  <a:cubicBezTo>
                    <a:pt x="-297" y="6436"/>
                    <a:pt x="237" y="21600"/>
                    <a:pt x="237" y="21600"/>
                  </a:cubicBezTo>
                  <a:lnTo>
                    <a:pt x="9555" y="21578"/>
                  </a:lnTo>
                  <a:cubicBezTo>
                    <a:pt x="12973" y="14115"/>
                    <a:pt x="10810" y="8437"/>
                    <a:pt x="10810" y="8437"/>
                  </a:cubicBezTo>
                  <a:cubicBezTo>
                    <a:pt x="13720" y="8015"/>
                    <a:pt x="21303" y="5754"/>
                    <a:pt x="21303" y="5754"/>
                  </a:cubicBezTo>
                  <a:close/>
                </a:path>
              </a:pathLst>
            </a:custGeom>
            <a:solidFill>
              <a:srgbClr val="4C487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3" name="Freeform: Shape 146"/>
            <p:cNvSpPr/>
            <p:nvPr/>
          </p:nvSpPr>
          <p:spPr>
            <a:xfrm>
              <a:off x="10750032" y="4036554"/>
              <a:ext cx="832098" cy="2921379"/>
            </a:xfrm>
            <a:custGeom>
              <a:avLst/>
              <a:gdLst/>
              <a:ahLst/>
              <a:cxnLst>
                <a:cxn ang="0">
                  <a:pos x="wd2" y="hd2"/>
                </a:cxn>
                <a:cxn ang="5400000">
                  <a:pos x="wd2" y="hd2"/>
                </a:cxn>
                <a:cxn ang="10800000">
                  <a:pos x="wd2" y="hd2"/>
                </a:cxn>
                <a:cxn ang="16200000">
                  <a:pos x="wd2" y="hd2"/>
                </a:cxn>
              </a:cxnLst>
              <a:rect l="0" t="0" r="r" b="b"/>
              <a:pathLst>
                <a:path w="20180" h="21600" fill="norm" stroke="1" extrusionOk="0">
                  <a:moveTo>
                    <a:pt x="179" y="0"/>
                  </a:moveTo>
                  <a:cubicBezTo>
                    <a:pt x="179" y="0"/>
                    <a:pt x="-1420" y="2394"/>
                    <a:pt x="4945" y="4898"/>
                  </a:cubicBezTo>
                  <a:lnTo>
                    <a:pt x="8626" y="21600"/>
                  </a:lnTo>
                  <a:lnTo>
                    <a:pt x="20180" y="21453"/>
                  </a:lnTo>
                  <a:lnTo>
                    <a:pt x="20180" y="276"/>
                  </a:ln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4" name="Freeform: Shape 147"/>
            <p:cNvSpPr/>
            <p:nvPr/>
          </p:nvSpPr>
          <p:spPr>
            <a:xfrm>
              <a:off x="10122061" y="2374148"/>
              <a:ext cx="871324" cy="2001258"/>
            </a:xfrm>
            <a:custGeom>
              <a:avLst/>
              <a:gdLst/>
              <a:ahLst/>
              <a:cxnLst>
                <a:cxn ang="0">
                  <a:pos x="wd2" y="hd2"/>
                </a:cxn>
                <a:cxn ang="5400000">
                  <a:pos x="wd2" y="hd2"/>
                </a:cxn>
                <a:cxn ang="10800000">
                  <a:pos x="wd2" y="hd2"/>
                </a:cxn>
                <a:cxn ang="16200000">
                  <a:pos x="wd2" y="hd2"/>
                </a:cxn>
              </a:cxnLst>
              <a:rect l="0" t="0" r="r" b="b"/>
              <a:pathLst>
                <a:path w="21582" h="21592" fill="norm" stroke="1" extrusionOk="0">
                  <a:moveTo>
                    <a:pt x="18118" y="59"/>
                  </a:moveTo>
                  <a:cubicBezTo>
                    <a:pt x="18118" y="46"/>
                    <a:pt x="18087" y="19"/>
                    <a:pt x="18056" y="19"/>
                  </a:cubicBezTo>
                  <a:cubicBezTo>
                    <a:pt x="18026" y="5"/>
                    <a:pt x="17964" y="-8"/>
                    <a:pt x="17902" y="5"/>
                  </a:cubicBezTo>
                  <a:cubicBezTo>
                    <a:pt x="16978" y="153"/>
                    <a:pt x="13897" y="650"/>
                    <a:pt x="13650" y="838"/>
                  </a:cubicBezTo>
                  <a:cubicBezTo>
                    <a:pt x="13404" y="1026"/>
                    <a:pt x="10538" y="6964"/>
                    <a:pt x="10138" y="7837"/>
                  </a:cubicBezTo>
                  <a:lnTo>
                    <a:pt x="123" y="8710"/>
                  </a:lnTo>
                  <a:cubicBezTo>
                    <a:pt x="62" y="8710"/>
                    <a:pt x="0" y="8750"/>
                    <a:pt x="0" y="8777"/>
                  </a:cubicBezTo>
                  <a:lnTo>
                    <a:pt x="462" y="10765"/>
                  </a:lnTo>
                  <a:cubicBezTo>
                    <a:pt x="431" y="10805"/>
                    <a:pt x="493" y="10832"/>
                    <a:pt x="555" y="10846"/>
                  </a:cubicBezTo>
                  <a:cubicBezTo>
                    <a:pt x="1109" y="10993"/>
                    <a:pt x="9706" y="10591"/>
                    <a:pt x="12849" y="9758"/>
                  </a:cubicBezTo>
                  <a:lnTo>
                    <a:pt x="12880" y="20168"/>
                  </a:lnTo>
                  <a:cubicBezTo>
                    <a:pt x="12880" y="20182"/>
                    <a:pt x="12880" y="20195"/>
                    <a:pt x="12911" y="20195"/>
                  </a:cubicBezTo>
                  <a:cubicBezTo>
                    <a:pt x="12972" y="20249"/>
                    <a:pt x="14605" y="21485"/>
                    <a:pt x="21415" y="21592"/>
                  </a:cubicBezTo>
                  <a:cubicBezTo>
                    <a:pt x="21446" y="21592"/>
                    <a:pt x="21508" y="21592"/>
                    <a:pt x="21538" y="21579"/>
                  </a:cubicBezTo>
                  <a:cubicBezTo>
                    <a:pt x="21569" y="21565"/>
                    <a:pt x="21600" y="21538"/>
                    <a:pt x="21569" y="21525"/>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5" name="Freeform: Shape 148"/>
            <p:cNvSpPr/>
            <p:nvPr/>
          </p:nvSpPr>
          <p:spPr>
            <a:xfrm>
              <a:off x="10757412" y="2375914"/>
              <a:ext cx="422324" cy="1671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76" y="0"/>
                  </a:moveTo>
                  <a:cubicBezTo>
                    <a:pt x="8576" y="0"/>
                    <a:pt x="8704" y="1431"/>
                    <a:pt x="8259" y="2396"/>
                  </a:cubicBezTo>
                  <a:cubicBezTo>
                    <a:pt x="8259" y="2396"/>
                    <a:pt x="9466" y="933"/>
                    <a:pt x="12896" y="338"/>
                  </a:cubicBezTo>
                  <a:lnTo>
                    <a:pt x="21600" y="1303"/>
                  </a:lnTo>
                  <a:cubicBezTo>
                    <a:pt x="21600" y="1303"/>
                    <a:pt x="15184" y="2718"/>
                    <a:pt x="13405" y="5195"/>
                  </a:cubicBezTo>
                  <a:cubicBezTo>
                    <a:pt x="13405" y="5195"/>
                    <a:pt x="11880" y="6868"/>
                    <a:pt x="11816" y="10020"/>
                  </a:cubicBezTo>
                  <a:cubicBezTo>
                    <a:pt x="11816" y="13156"/>
                    <a:pt x="8767" y="18062"/>
                    <a:pt x="8576" y="21600"/>
                  </a:cubicBezTo>
                  <a:lnTo>
                    <a:pt x="0" y="21455"/>
                  </a:lnTo>
                  <a:cubicBezTo>
                    <a:pt x="0" y="21455"/>
                    <a:pt x="1842" y="8572"/>
                    <a:pt x="3113" y="5291"/>
                  </a:cubicBezTo>
                  <a:cubicBezTo>
                    <a:pt x="4320" y="1994"/>
                    <a:pt x="6798" y="499"/>
                    <a:pt x="8576" y="0"/>
                  </a:cubicBezTo>
                  <a:close/>
                </a:path>
              </a:pathLst>
            </a:custGeom>
            <a:solidFill>
              <a:srgbClr val="79B4B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6" name="Freeform: Shape 149"/>
            <p:cNvSpPr/>
            <p:nvPr/>
          </p:nvSpPr>
          <p:spPr>
            <a:xfrm>
              <a:off x="10878658" y="2288708"/>
              <a:ext cx="109230" cy="211786"/>
            </a:xfrm>
            <a:custGeom>
              <a:avLst/>
              <a:gdLst/>
              <a:ahLst/>
              <a:cxnLst>
                <a:cxn ang="0">
                  <a:pos x="wd2" y="hd2"/>
                </a:cxn>
                <a:cxn ang="5400000">
                  <a:pos x="wd2" y="hd2"/>
                </a:cxn>
                <a:cxn ang="10800000">
                  <a:pos x="wd2" y="hd2"/>
                </a:cxn>
                <a:cxn ang="16200000">
                  <a:pos x="wd2" y="hd2"/>
                </a:cxn>
              </a:cxnLst>
              <a:rect l="0" t="0" r="r" b="b"/>
              <a:pathLst>
                <a:path w="21048" h="21600" fill="norm" stroke="1" extrusionOk="0">
                  <a:moveTo>
                    <a:pt x="21048" y="0"/>
                  </a:moveTo>
                  <a:cubicBezTo>
                    <a:pt x="7756" y="632"/>
                    <a:pt x="1584" y="8589"/>
                    <a:pt x="635" y="10989"/>
                  </a:cubicBezTo>
                  <a:cubicBezTo>
                    <a:pt x="-552" y="13263"/>
                    <a:pt x="160" y="14905"/>
                    <a:pt x="872" y="15789"/>
                  </a:cubicBezTo>
                  <a:cubicBezTo>
                    <a:pt x="872" y="16168"/>
                    <a:pt x="1584" y="16168"/>
                    <a:pt x="1822" y="15789"/>
                  </a:cubicBezTo>
                  <a:cubicBezTo>
                    <a:pt x="3721" y="12505"/>
                    <a:pt x="8943" y="8842"/>
                    <a:pt x="8943" y="8842"/>
                  </a:cubicBezTo>
                  <a:lnTo>
                    <a:pt x="8705"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7" name="Freeform: Shape 150"/>
            <p:cNvSpPr/>
            <p:nvPr/>
          </p:nvSpPr>
          <p:spPr>
            <a:xfrm>
              <a:off x="10824688" y="2431801"/>
              <a:ext cx="112122" cy="1608491"/>
            </a:xfrm>
            <a:custGeom>
              <a:avLst/>
              <a:gdLst/>
              <a:ahLst/>
              <a:cxnLst>
                <a:cxn ang="0">
                  <a:pos x="wd2" y="hd2"/>
                </a:cxn>
                <a:cxn ang="5400000">
                  <a:pos x="wd2" y="hd2"/>
                </a:cxn>
                <a:cxn ang="10800000">
                  <a:pos x="wd2" y="hd2"/>
                </a:cxn>
                <a:cxn ang="16200000">
                  <a:pos x="wd2" y="hd2"/>
                </a:cxn>
              </a:cxnLst>
              <a:rect l="0" t="0" r="r" b="b"/>
              <a:pathLst>
                <a:path w="21600" h="21257" fill="norm" stroke="1" extrusionOk="0">
                  <a:moveTo>
                    <a:pt x="21600" y="331"/>
                  </a:moveTo>
                  <a:cubicBezTo>
                    <a:pt x="21600" y="331"/>
                    <a:pt x="19226" y="-343"/>
                    <a:pt x="18989" y="233"/>
                  </a:cubicBezTo>
                  <a:cubicBezTo>
                    <a:pt x="18752" y="825"/>
                    <a:pt x="15666" y="1894"/>
                    <a:pt x="15666" y="1894"/>
                  </a:cubicBezTo>
                  <a:cubicBezTo>
                    <a:pt x="13767" y="2454"/>
                    <a:pt x="11868" y="3194"/>
                    <a:pt x="10444" y="4082"/>
                  </a:cubicBezTo>
                  <a:cubicBezTo>
                    <a:pt x="6409" y="6188"/>
                    <a:pt x="1187" y="18641"/>
                    <a:pt x="0" y="21241"/>
                  </a:cubicBezTo>
                  <a:lnTo>
                    <a:pt x="2611" y="21257"/>
                  </a:lnTo>
                  <a:cubicBezTo>
                    <a:pt x="3560" y="18658"/>
                    <a:pt x="8782" y="6204"/>
                    <a:pt x="12580" y="4099"/>
                  </a:cubicBezTo>
                  <a:cubicBezTo>
                    <a:pt x="15429" y="2651"/>
                    <a:pt x="18040" y="1697"/>
                    <a:pt x="18040" y="1697"/>
                  </a:cubicBezTo>
                  <a:cubicBezTo>
                    <a:pt x="18277" y="1499"/>
                    <a:pt x="21600" y="331"/>
                    <a:pt x="21600" y="33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8" name="Freeform: Shape 495"/>
            <p:cNvSpPr/>
            <p:nvPr/>
          </p:nvSpPr>
          <p:spPr>
            <a:xfrm>
              <a:off x="10886975" y="2592680"/>
              <a:ext cx="56061" cy="337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0404"/>
                  </a:moveTo>
                  <a:cubicBezTo>
                    <a:pt x="5850" y="20404"/>
                    <a:pt x="7201" y="20703"/>
                    <a:pt x="7201" y="21002"/>
                  </a:cubicBezTo>
                  <a:cubicBezTo>
                    <a:pt x="7201" y="21301"/>
                    <a:pt x="5850" y="21600"/>
                    <a:pt x="3600" y="21600"/>
                  </a:cubicBezTo>
                  <a:cubicBezTo>
                    <a:pt x="1350" y="21600"/>
                    <a:pt x="0" y="21301"/>
                    <a:pt x="0" y="21002"/>
                  </a:cubicBezTo>
                  <a:cubicBezTo>
                    <a:pt x="0" y="20703"/>
                    <a:pt x="1350" y="20404"/>
                    <a:pt x="3600" y="20404"/>
                  </a:cubicBezTo>
                  <a:close/>
                  <a:moveTo>
                    <a:pt x="9346" y="10043"/>
                  </a:moveTo>
                  <a:cubicBezTo>
                    <a:pt x="11153" y="10043"/>
                    <a:pt x="12960" y="10267"/>
                    <a:pt x="12960" y="10641"/>
                  </a:cubicBezTo>
                  <a:cubicBezTo>
                    <a:pt x="12960" y="11014"/>
                    <a:pt x="11153" y="11238"/>
                    <a:pt x="9346" y="11238"/>
                  </a:cubicBezTo>
                  <a:cubicBezTo>
                    <a:pt x="7087" y="11238"/>
                    <a:pt x="5280" y="11014"/>
                    <a:pt x="5280" y="10641"/>
                  </a:cubicBezTo>
                  <a:cubicBezTo>
                    <a:pt x="5280" y="10267"/>
                    <a:pt x="7087" y="10043"/>
                    <a:pt x="9346" y="10043"/>
                  </a:cubicBezTo>
                  <a:close/>
                  <a:moveTo>
                    <a:pt x="18001" y="0"/>
                  </a:moveTo>
                  <a:cubicBezTo>
                    <a:pt x="20251" y="0"/>
                    <a:pt x="21600" y="224"/>
                    <a:pt x="21600" y="598"/>
                  </a:cubicBezTo>
                  <a:cubicBezTo>
                    <a:pt x="21600" y="971"/>
                    <a:pt x="20251" y="1196"/>
                    <a:pt x="18001" y="1196"/>
                  </a:cubicBezTo>
                  <a:cubicBezTo>
                    <a:pt x="15750" y="1196"/>
                    <a:pt x="14400" y="971"/>
                    <a:pt x="14400" y="598"/>
                  </a:cubicBezTo>
                  <a:cubicBezTo>
                    <a:pt x="14400" y="224"/>
                    <a:pt x="15750" y="0"/>
                    <a:pt x="18001" y="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49" name="Freeform: Shape 154"/>
            <p:cNvSpPr/>
            <p:nvPr/>
          </p:nvSpPr>
          <p:spPr>
            <a:xfrm>
              <a:off x="10920199" y="2392109"/>
              <a:ext cx="1062758" cy="2651045"/>
            </a:xfrm>
            <a:custGeom>
              <a:avLst/>
              <a:gdLst/>
              <a:ahLst/>
              <a:cxnLst>
                <a:cxn ang="0">
                  <a:pos x="wd2" y="hd2"/>
                </a:cxn>
                <a:cxn ang="5400000">
                  <a:pos x="wd2" y="hd2"/>
                </a:cxn>
                <a:cxn ang="10800000">
                  <a:pos x="wd2" y="hd2"/>
                </a:cxn>
                <a:cxn ang="16200000">
                  <a:pos x="wd2" y="hd2"/>
                </a:cxn>
              </a:cxnLst>
              <a:rect l="0" t="0" r="r" b="b"/>
              <a:pathLst>
                <a:path w="21059" h="21600" fill="norm" stroke="1" extrusionOk="0">
                  <a:moveTo>
                    <a:pt x="16381" y="862"/>
                  </a:moveTo>
                  <a:cubicBezTo>
                    <a:pt x="15863" y="649"/>
                    <a:pt x="10143" y="71"/>
                    <a:pt x="9477" y="0"/>
                  </a:cubicBezTo>
                  <a:cubicBezTo>
                    <a:pt x="9452" y="0"/>
                    <a:pt x="9427" y="0"/>
                    <a:pt x="9403" y="10"/>
                  </a:cubicBezTo>
                  <a:cubicBezTo>
                    <a:pt x="9206" y="61"/>
                    <a:pt x="4447" y="1339"/>
                    <a:pt x="2992" y="2648"/>
                  </a:cubicBezTo>
                  <a:cubicBezTo>
                    <a:pt x="1562" y="3967"/>
                    <a:pt x="748" y="9161"/>
                    <a:pt x="723" y="9375"/>
                  </a:cubicBezTo>
                  <a:cubicBezTo>
                    <a:pt x="723" y="9395"/>
                    <a:pt x="82" y="11576"/>
                    <a:pt x="33" y="12692"/>
                  </a:cubicBezTo>
                  <a:cubicBezTo>
                    <a:pt x="-41" y="13798"/>
                    <a:pt x="33" y="21468"/>
                    <a:pt x="33" y="21549"/>
                  </a:cubicBezTo>
                  <a:cubicBezTo>
                    <a:pt x="33" y="21559"/>
                    <a:pt x="58" y="21580"/>
                    <a:pt x="82" y="21580"/>
                  </a:cubicBezTo>
                  <a:cubicBezTo>
                    <a:pt x="82" y="21600"/>
                    <a:pt x="107" y="21600"/>
                    <a:pt x="156" y="21600"/>
                  </a:cubicBezTo>
                  <a:lnTo>
                    <a:pt x="18058" y="21488"/>
                  </a:lnTo>
                  <a:cubicBezTo>
                    <a:pt x="18082" y="21488"/>
                    <a:pt x="18132" y="21488"/>
                    <a:pt x="18156" y="21478"/>
                  </a:cubicBezTo>
                  <a:cubicBezTo>
                    <a:pt x="18181" y="21468"/>
                    <a:pt x="18181" y="21458"/>
                    <a:pt x="18181" y="21448"/>
                  </a:cubicBezTo>
                  <a:lnTo>
                    <a:pt x="17614" y="8177"/>
                  </a:lnTo>
                  <a:cubicBezTo>
                    <a:pt x="20597" y="7498"/>
                    <a:pt x="20992" y="6929"/>
                    <a:pt x="21017" y="6889"/>
                  </a:cubicBezTo>
                  <a:cubicBezTo>
                    <a:pt x="21559" y="4129"/>
                    <a:pt x="16800" y="1035"/>
                    <a:pt x="16381" y="86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0" name="Freeform: Shape 155"/>
            <p:cNvSpPr/>
            <p:nvPr/>
          </p:nvSpPr>
          <p:spPr>
            <a:xfrm>
              <a:off x="10726236" y="2360941"/>
              <a:ext cx="207386" cy="1174802"/>
            </a:xfrm>
            <a:custGeom>
              <a:avLst/>
              <a:gdLst/>
              <a:ahLst/>
              <a:cxnLst>
                <a:cxn ang="0">
                  <a:pos x="wd2" y="hd2"/>
                </a:cxn>
                <a:cxn ang="5400000">
                  <a:pos x="wd2" y="hd2"/>
                </a:cxn>
                <a:cxn ang="10800000">
                  <a:pos x="wd2" y="hd2"/>
                </a:cxn>
                <a:cxn ang="16200000">
                  <a:pos x="wd2" y="hd2"/>
                </a:cxn>
              </a:cxnLst>
              <a:rect l="0" t="0" r="r" b="b"/>
              <a:pathLst>
                <a:path w="21405" h="21578" fill="norm" stroke="1" extrusionOk="0">
                  <a:moveTo>
                    <a:pt x="20709" y="1"/>
                  </a:moveTo>
                  <a:cubicBezTo>
                    <a:pt x="20454" y="1"/>
                    <a:pt x="15341" y="-22"/>
                    <a:pt x="12274" y="298"/>
                  </a:cubicBezTo>
                  <a:cubicBezTo>
                    <a:pt x="12146" y="298"/>
                    <a:pt x="12018" y="321"/>
                    <a:pt x="12018" y="344"/>
                  </a:cubicBezTo>
                  <a:cubicBezTo>
                    <a:pt x="11890" y="389"/>
                    <a:pt x="8695" y="1532"/>
                    <a:pt x="8056" y="3109"/>
                  </a:cubicBezTo>
                  <a:cubicBezTo>
                    <a:pt x="7417" y="4709"/>
                    <a:pt x="4861" y="6767"/>
                    <a:pt x="2304" y="7132"/>
                  </a:cubicBezTo>
                  <a:cubicBezTo>
                    <a:pt x="2177" y="7132"/>
                    <a:pt x="2049" y="7178"/>
                    <a:pt x="2049" y="7224"/>
                  </a:cubicBezTo>
                  <a:cubicBezTo>
                    <a:pt x="2049" y="7247"/>
                    <a:pt x="2177" y="7292"/>
                    <a:pt x="2432" y="7315"/>
                  </a:cubicBezTo>
                  <a:lnTo>
                    <a:pt x="4733" y="7589"/>
                  </a:lnTo>
                  <a:cubicBezTo>
                    <a:pt x="3583" y="7818"/>
                    <a:pt x="1665" y="8389"/>
                    <a:pt x="2688" y="9647"/>
                  </a:cubicBezTo>
                  <a:cubicBezTo>
                    <a:pt x="2943" y="10058"/>
                    <a:pt x="3199" y="10447"/>
                    <a:pt x="3583" y="10767"/>
                  </a:cubicBezTo>
                  <a:cubicBezTo>
                    <a:pt x="4349" y="11704"/>
                    <a:pt x="4988" y="12321"/>
                    <a:pt x="3583" y="13075"/>
                  </a:cubicBezTo>
                  <a:cubicBezTo>
                    <a:pt x="3071" y="13395"/>
                    <a:pt x="2560" y="13647"/>
                    <a:pt x="2049" y="13875"/>
                  </a:cubicBezTo>
                  <a:cubicBezTo>
                    <a:pt x="898" y="14469"/>
                    <a:pt x="4" y="14904"/>
                    <a:pt x="4" y="15635"/>
                  </a:cubicBezTo>
                  <a:cubicBezTo>
                    <a:pt x="-124" y="15955"/>
                    <a:pt x="3327" y="20572"/>
                    <a:pt x="4605" y="21418"/>
                  </a:cubicBezTo>
                  <a:lnTo>
                    <a:pt x="4605" y="21464"/>
                  </a:lnTo>
                  <a:cubicBezTo>
                    <a:pt x="4861" y="21509"/>
                    <a:pt x="4861" y="21555"/>
                    <a:pt x="4988" y="21578"/>
                  </a:cubicBezTo>
                  <a:lnTo>
                    <a:pt x="5244" y="21578"/>
                  </a:lnTo>
                  <a:cubicBezTo>
                    <a:pt x="5372" y="21578"/>
                    <a:pt x="5500" y="21578"/>
                    <a:pt x="5627" y="21578"/>
                  </a:cubicBezTo>
                  <a:cubicBezTo>
                    <a:pt x="5883" y="21532"/>
                    <a:pt x="5883" y="21509"/>
                    <a:pt x="5883" y="21464"/>
                  </a:cubicBezTo>
                  <a:cubicBezTo>
                    <a:pt x="7033" y="16595"/>
                    <a:pt x="8695" y="10264"/>
                    <a:pt x="10101" y="7795"/>
                  </a:cubicBezTo>
                  <a:cubicBezTo>
                    <a:pt x="12913" y="2584"/>
                    <a:pt x="18536" y="869"/>
                    <a:pt x="20581" y="412"/>
                  </a:cubicBezTo>
                  <a:cubicBezTo>
                    <a:pt x="20837" y="412"/>
                    <a:pt x="20965" y="367"/>
                    <a:pt x="21093" y="344"/>
                  </a:cubicBezTo>
                  <a:lnTo>
                    <a:pt x="21348" y="161"/>
                  </a:lnTo>
                  <a:cubicBezTo>
                    <a:pt x="21476" y="115"/>
                    <a:pt x="21348" y="69"/>
                    <a:pt x="21348" y="47"/>
                  </a:cubicBezTo>
                  <a:cubicBezTo>
                    <a:pt x="21093" y="24"/>
                    <a:pt x="20965" y="1"/>
                    <a:pt x="20709" y="1"/>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1" name="Freeform: Shape 156"/>
            <p:cNvSpPr/>
            <p:nvPr/>
          </p:nvSpPr>
          <p:spPr>
            <a:xfrm>
              <a:off x="10956738" y="2384118"/>
              <a:ext cx="446813" cy="1164086"/>
            </a:xfrm>
            <a:custGeom>
              <a:avLst/>
              <a:gdLst/>
              <a:ahLst/>
              <a:cxnLst>
                <a:cxn ang="0">
                  <a:pos x="wd2" y="hd2"/>
                </a:cxn>
                <a:cxn ang="5400000">
                  <a:pos x="wd2" y="hd2"/>
                </a:cxn>
                <a:cxn ang="10800000">
                  <a:pos x="wd2" y="hd2"/>
                </a:cxn>
                <a:cxn ang="16200000">
                  <a:pos x="wd2" y="hd2"/>
                </a:cxn>
              </a:cxnLst>
              <a:rect l="0" t="0" r="r" b="b"/>
              <a:pathLst>
                <a:path w="21579" h="21586" fill="norm" stroke="1" extrusionOk="0">
                  <a:moveTo>
                    <a:pt x="21480" y="171"/>
                  </a:moveTo>
                  <a:cubicBezTo>
                    <a:pt x="21480" y="148"/>
                    <a:pt x="21420" y="148"/>
                    <a:pt x="21300" y="124"/>
                  </a:cubicBezTo>
                  <a:cubicBezTo>
                    <a:pt x="21300" y="124"/>
                    <a:pt x="20940" y="101"/>
                    <a:pt x="19980" y="9"/>
                  </a:cubicBezTo>
                  <a:cubicBezTo>
                    <a:pt x="19860" y="-14"/>
                    <a:pt x="19800" y="9"/>
                    <a:pt x="19680" y="32"/>
                  </a:cubicBezTo>
                  <a:cubicBezTo>
                    <a:pt x="17220" y="678"/>
                    <a:pt x="13680" y="1301"/>
                    <a:pt x="10740" y="1578"/>
                  </a:cubicBezTo>
                  <a:cubicBezTo>
                    <a:pt x="10740" y="1601"/>
                    <a:pt x="10680" y="1601"/>
                    <a:pt x="10620" y="1601"/>
                  </a:cubicBezTo>
                  <a:cubicBezTo>
                    <a:pt x="10560" y="1624"/>
                    <a:pt x="4500" y="3701"/>
                    <a:pt x="2700" y="7255"/>
                  </a:cubicBezTo>
                  <a:cubicBezTo>
                    <a:pt x="2700" y="7278"/>
                    <a:pt x="1320" y="9701"/>
                    <a:pt x="1260" y="14201"/>
                  </a:cubicBezTo>
                  <a:cubicBezTo>
                    <a:pt x="1260" y="16232"/>
                    <a:pt x="660" y="18771"/>
                    <a:pt x="0" y="21448"/>
                  </a:cubicBezTo>
                  <a:cubicBezTo>
                    <a:pt x="0" y="21494"/>
                    <a:pt x="120" y="21563"/>
                    <a:pt x="240" y="21586"/>
                  </a:cubicBezTo>
                  <a:cubicBezTo>
                    <a:pt x="300" y="21586"/>
                    <a:pt x="300" y="21586"/>
                    <a:pt x="300" y="21586"/>
                  </a:cubicBezTo>
                  <a:cubicBezTo>
                    <a:pt x="420" y="21586"/>
                    <a:pt x="600" y="21540"/>
                    <a:pt x="600" y="21471"/>
                  </a:cubicBezTo>
                  <a:cubicBezTo>
                    <a:pt x="600" y="21424"/>
                    <a:pt x="3360" y="15794"/>
                    <a:pt x="4680" y="13463"/>
                  </a:cubicBezTo>
                  <a:cubicBezTo>
                    <a:pt x="5940" y="11063"/>
                    <a:pt x="6660" y="9609"/>
                    <a:pt x="5640" y="8017"/>
                  </a:cubicBezTo>
                  <a:lnTo>
                    <a:pt x="7980" y="8017"/>
                  </a:lnTo>
                  <a:cubicBezTo>
                    <a:pt x="8100" y="8017"/>
                    <a:pt x="8160" y="8017"/>
                    <a:pt x="8220" y="7971"/>
                  </a:cubicBezTo>
                  <a:cubicBezTo>
                    <a:pt x="8280" y="7948"/>
                    <a:pt x="8280" y="7878"/>
                    <a:pt x="8220" y="7855"/>
                  </a:cubicBezTo>
                  <a:cubicBezTo>
                    <a:pt x="8220" y="7832"/>
                    <a:pt x="6840" y="6794"/>
                    <a:pt x="10200" y="4763"/>
                  </a:cubicBezTo>
                  <a:cubicBezTo>
                    <a:pt x="11940" y="3701"/>
                    <a:pt x="14580" y="2917"/>
                    <a:pt x="16860" y="2201"/>
                  </a:cubicBezTo>
                  <a:cubicBezTo>
                    <a:pt x="19140" y="1532"/>
                    <a:pt x="21060" y="932"/>
                    <a:pt x="21540" y="286"/>
                  </a:cubicBezTo>
                  <a:cubicBezTo>
                    <a:pt x="21600" y="240"/>
                    <a:pt x="21600" y="217"/>
                    <a:pt x="21480" y="171"/>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2" name="Freeform: Shape 157"/>
            <p:cNvSpPr/>
            <p:nvPr/>
          </p:nvSpPr>
          <p:spPr>
            <a:xfrm>
              <a:off x="11001349" y="2308641"/>
              <a:ext cx="375614" cy="196836"/>
            </a:xfrm>
            <a:custGeom>
              <a:avLst/>
              <a:gdLst/>
              <a:ahLst/>
              <a:cxnLst>
                <a:cxn ang="0">
                  <a:pos x="wd2" y="hd2"/>
                </a:cxn>
                <a:cxn ang="5400000">
                  <a:pos x="wd2" y="hd2"/>
                </a:cxn>
                <a:cxn ang="10800000">
                  <a:pos x="wd2" y="hd2"/>
                </a:cxn>
                <a:cxn ang="16200000">
                  <a:pos x="wd2" y="hd2"/>
                </a:cxn>
              </a:cxnLst>
              <a:rect l="0" t="0" r="r" b="b"/>
              <a:pathLst>
                <a:path w="21494" h="21600" fill="norm" stroke="1" extrusionOk="0">
                  <a:moveTo>
                    <a:pt x="511" y="10189"/>
                  </a:moveTo>
                  <a:cubicBezTo>
                    <a:pt x="511" y="10189"/>
                    <a:pt x="654" y="16438"/>
                    <a:pt x="14" y="20649"/>
                  </a:cubicBezTo>
                  <a:cubicBezTo>
                    <a:pt x="-57" y="21057"/>
                    <a:pt x="156" y="21600"/>
                    <a:pt x="440" y="21600"/>
                  </a:cubicBezTo>
                  <a:cubicBezTo>
                    <a:pt x="3211" y="21057"/>
                    <a:pt x="15219" y="18204"/>
                    <a:pt x="21259" y="9645"/>
                  </a:cubicBezTo>
                  <a:cubicBezTo>
                    <a:pt x="21543" y="9238"/>
                    <a:pt x="21543" y="8558"/>
                    <a:pt x="21401" y="8015"/>
                  </a:cubicBezTo>
                  <a:cubicBezTo>
                    <a:pt x="20619" y="5842"/>
                    <a:pt x="18772" y="679"/>
                    <a:pt x="17564" y="0"/>
                  </a:cubicBezTo>
                  <a:cubicBezTo>
                    <a:pt x="17564" y="0"/>
                    <a:pt x="15361" y="7743"/>
                    <a:pt x="511" y="10189"/>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3" name="Freeform: Shape 158"/>
            <p:cNvSpPr/>
            <p:nvPr/>
          </p:nvSpPr>
          <p:spPr>
            <a:xfrm>
              <a:off x="10583003" y="2588944"/>
              <a:ext cx="168183" cy="7188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6" y="0"/>
                  </a:moveTo>
                  <a:cubicBezTo>
                    <a:pt x="20488" y="0"/>
                    <a:pt x="20012" y="75"/>
                    <a:pt x="19853" y="187"/>
                  </a:cubicBezTo>
                  <a:cubicBezTo>
                    <a:pt x="19853" y="336"/>
                    <a:pt x="5718" y="15546"/>
                    <a:pt x="0" y="21600"/>
                  </a:cubicBezTo>
                  <a:cubicBezTo>
                    <a:pt x="2859" y="21338"/>
                    <a:pt x="5400" y="21039"/>
                    <a:pt x="7465" y="20740"/>
                  </a:cubicBezTo>
                  <a:cubicBezTo>
                    <a:pt x="11435" y="13117"/>
                    <a:pt x="16041" y="6764"/>
                    <a:pt x="21600" y="224"/>
                  </a:cubicBezTo>
                  <a:cubicBezTo>
                    <a:pt x="21600" y="149"/>
                    <a:pt x="21282" y="37"/>
                    <a:pt x="20806" y="0"/>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4" name="Freeform: Shape 160"/>
            <p:cNvSpPr/>
            <p:nvPr/>
          </p:nvSpPr>
          <p:spPr>
            <a:xfrm>
              <a:off x="11060141" y="3392480"/>
              <a:ext cx="754951"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9999" y="2805"/>
                    <a:pt x="10142" y="19496"/>
                    <a:pt x="1281" y="19496"/>
                  </a:cubicBezTo>
                  <a:cubicBezTo>
                    <a:pt x="925" y="19496"/>
                    <a:pt x="641" y="19496"/>
                    <a:pt x="320" y="19496"/>
                  </a:cubicBezTo>
                  <a:cubicBezTo>
                    <a:pt x="214" y="19356"/>
                    <a:pt x="71" y="19777"/>
                    <a:pt x="71" y="20057"/>
                  </a:cubicBezTo>
                  <a:cubicBezTo>
                    <a:pt x="71" y="20197"/>
                    <a:pt x="71" y="20197"/>
                    <a:pt x="71" y="20197"/>
                  </a:cubicBezTo>
                  <a:lnTo>
                    <a:pt x="0" y="20478"/>
                  </a:lnTo>
                  <a:lnTo>
                    <a:pt x="320" y="20618"/>
                  </a:lnTo>
                  <a:cubicBezTo>
                    <a:pt x="712" y="20899"/>
                    <a:pt x="2100" y="21600"/>
                    <a:pt x="4128" y="21600"/>
                  </a:cubicBezTo>
                  <a:cubicBezTo>
                    <a:pt x="8362" y="21600"/>
                    <a:pt x="15195" y="19356"/>
                    <a:pt x="21315" y="7855"/>
                  </a:cubicBezTo>
                  <a:cubicBezTo>
                    <a:pt x="21386" y="7714"/>
                    <a:pt x="21422" y="7574"/>
                    <a:pt x="21458" y="7574"/>
                  </a:cubicBezTo>
                  <a:lnTo>
                    <a:pt x="21422" y="281"/>
                  </a:lnTo>
                  <a:cubicBezTo>
                    <a:pt x="21493" y="140"/>
                    <a:pt x="21529" y="0"/>
                    <a:pt x="21600" y="0"/>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5" name="Freeform: Shape 161"/>
            <p:cNvSpPr/>
            <p:nvPr/>
          </p:nvSpPr>
          <p:spPr>
            <a:xfrm>
              <a:off x="9950142" y="2834365"/>
              <a:ext cx="1243301" cy="12445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8" y="10800"/>
                  </a:moveTo>
                  <a:cubicBezTo>
                    <a:pt x="15978" y="13716"/>
                    <a:pt x="13600" y="16092"/>
                    <a:pt x="10681" y="16092"/>
                  </a:cubicBezTo>
                  <a:cubicBezTo>
                    <a:pt x="7762" y="16092"/>
                    <a:pt x="5384" y="13716"/>
                    <a:pt x="5384" y="10800"/>
                  </a:cubicBezTo>
                  <a:cubicBezTo>
                    <a:pt x="5384" y="7884"/>
                    <a:pt x="7762" y="5508"/>
                    <a:pt x="10681" y="5508"/>
                  </a:cubicBezTo>
                  <a:cubicBezTo>
                    <a:pt x="13600" y="5508"/>
                    <a:pt x="15978" y="7884"/>
                    <a:pt x="15978" y="10800"/>
                  </a:cubicBezTo>
                  <a:close/>
                  <a:moveTo>
                    <a:pt x="21362" y="8489"/>
                  </a:moveTo>
                  <a:lnTo>
                    <a:pt x="18616" y="8489"/>
                  </a:lnTo>
                  <a:cubicBezTo>
                    <a:pt x="18465" y="7927"/>
                    <a:pt x="18249" y="7409"/>
                    <a:pt x="17968" y="6890"/>
                  </a:cubicBezTo>
                  <a:lnTo>
                    <a:pt x="19914" y="4968"/>
                  </a:lnTo>
                  <a:cubicBezTo>
                    <a:pt x="19957" y="4925"/>
                    <a:pt x="19978" y="4860"/>
                    <a:pt x="19978" y="4795"/>
                  </a:cubicBezTo>
                  <a:cubicBezTo>
                    <a:pt x="19978" y="4752"/>
                    <a:pt x="19957" y="4687"/>
                    <a:pt x="19914" y="4644"/>
                  </a:cubicBezTo>
                  <a:lnTo>
                    <a:pt x="16951" y="1685"/>
                  </a:lnTo>
                  <a:cubicBezTo>
                    <a:pt x="16865" y="1598"/>
                    <a:pt x="16735" y="1598"/>
                    <a:pt x="16649" y="1685"/>
                  </a:cubicBezTo>
                  <a:lnTo>
                    <a:pt x="14724" y="3607"/>
                  </a:lnTo>
                  <a:cubicBezTo>
                    <a:pt x="14205" y="3305"/>
                    <a:pt x="13686" y="3067"/>
                    <a:pt x="13124" y="2894"/>
                  </a:cubicBezTo>
                  <a:lnTo>
                    <a:pt x="13124" y="238"/>
                  </a:lnTo>
                  <a:cubicBezTo>
                    <a:pt x="13124" y="108"/>
                    <a:pt x="13016" y="0"/>
                    <a:pt x="12886" y="0"/>
                  </a:cubicBezTo>
                  <a:lnTo>
                    <a:pt x="8714" y="0"/>
                  </a:lnTo>
                  <a:cubicBezTo>
                    <a:pt x="8584" y="0"/>
                    <a:pt x="8476" y="108"/>
                    <a:pt x="8476" y="238"/>
                  </a:cubicBezTo>
                  <a:lnTo>
                    <a:pt x="8476" y="2830"/>
                  </a:lnTo>
                  <a:cubicBezTo>
                    <a:pt x="7892" y="3002"/>
                    <a:pt x="7330" y="3240"/>
                    <a:pt x="6789" y="3521"/>
                  </a:cubicBezTo>
                  <a:lnTo>
                    <a:pt x="4973" y="1685"/>
                  </a:lnTo>
                  <a:cubicBezTo>
                    <a:pt x="4865" y="1598"/>
                    <a:pt x="4735" y="1598"/>
                    <a:pt x="4649" y="1685"/>
                  </a:cubicBezTo>
                  <a:lnTo>
                    <a:pt x="1686" y="4644"/>
                  </a:lnTo>
                  <a:cubicBezTo>
                    <a:pt x="1578" y="4730"/>
                    <a:pt x="1578" y="4882"/>
                    <a:pt x="1686" y="4968"/>
                  </a:cubicBezTo>
                  <a:lnTo>
                    <a:pt x="3481" y="6761"/>
                  </a:lnTo>
                  <a:cubicBezTo>
                    <a:pt x="3178" y="7301"/>
                    <a:pt x="2919" y="7884"/>
                    <a:pt x="2746" y="8489"/>
                  </a:cubicBezTo>
                  <a:lnTo>
                    <a:pt x="216" y="8489"/>
                  </a:lnTo>
                  <a:cubicBezTo>
                    <a:pt x="86" y="8489"/>
                    <a:pt x="0" y="8575"/>
                    <a:pt x="0" y="8705"/>
                  </a:cubicBezTo>
                  <a:lnTo>
                    <a:pt x="0" y="12895"/>
                  </a:lnTo>
                  <a:cubicBezTo>
                    <a:pt x="0" y="13025"/>
                    <a:pt x="86" y="13111"/>
                    <a:pt x="216" y="13111"/>
                  </a:cubicBezTo>
                  <a:lnTo>
                    <a:pt x="2746" y="13111"/>
                  </a:lnTo>
                  <a:cubicBezTo>
                    <a:pt x="2919" y="13716"/>
                    <a:pt x="3178" y="14278"/>
                    <a:pt x="3481" y="14839"/>
                  </a:cubicBezTo>
                  <a:lnTo>
                    <a:pt x="1686" y="16632"/>
                  </a:lnTo>
                  <a:cubicBezTo>
                    <a:pt x="1578" y="16718"/>
                    <a:pt x="1578" y="16870"/>
                    <a:pt x="1686" y="16934"/>
                  </a:cubicBezTo>
                  <a:lnTo>
                    <a:pt x="4649" y="19915"/>
                  </a:lnTo>
                  <a:cubicBezTo>
                    <a:pt x="4735" y="20002"/>
                    <a:pt x="4865" y="20002"/>
                    <a:pt x="4973" y="19915"/>
                  </a:cubicBezTo>
                  <a:lnTo>
                    <a:pt x="6789" y="18079"/>
                  </a:lnTo>
                  <a:cubicBezTo>
                    <a:pt x="7330" y="18360"/>
                    <a:pt x="7892" y="18598"/>
                    <a:pt x="8476" y="18770"/>
                  </a:cubicBezTo>
                  <a:lnTo>
                    <a:pt x="8476" y="21362"/>
                  </a:lnTo>
                  <a:cubicBezTo>
                    <a:pt x="8476" y="21492"/>
                    <a:pt x="8584" y="21600"/>
                    <a:pt x="8714" y="21600"/>
                  </a:cubicBezTo>
                  <a:lnTo>
                    <a:pt x="12886" y="21600"/>
                  </a:lnTo>
                  <a:cubicBezTo>
                    <a:pt x="13016" y="21600"/>
                    <a:pt x="13124" y="21492"/>
                    <a:pt x="13124" y="21362"/>
                  </a:cubicBezTo>
                  <a:lnTo>
                    <a:pt x="13124" y="18684"/>
                  </a:lnTo>
                  <a:cubicBezTo>
                    <a:pt x="13686" y="18533"/>
                    <a:pt x="14205" y="18295"/>
                    <a:pt x="14724" y="17993"/>
                  </a:cubicBezTo>
                  <a:lnTo>
                    <a:pt x="16649" y="19915"/>
                  </a:lnTo>
                  <a:cubicBezTo>
                    <a:pt x="16735" y="20002"/>
                    <a:pt x="16865" y="20002"/>
                    <a:pt x="16951" y="19915"/>
                  </a:cubicBezTo>
                  <a:lnTo>
                    <a:pt x="19914" y="16934"/>
                  </a:lnTo>
                  <a:cubicBezTo>
                    <a:pt x="19957" y="16913"/>
                    <a:pt x="19978" y="16848"/>
                    <a:pt x="19978" y="16805"/>
                  </a:cubicBezTo>
                  <a:cubicBezTo>
                    <a:pt x="19978" y="16718"/>
                    <a:pt x="19957" y="16675"/>
                    <a:pt x="19914" y="16632"/>
                  </a:cubicBezTo>
                  <a:lnTo>
                    <a:pt x="17968" y="14688"/>
                  </a:lnTo>
                  <a:cubicBezTo>
                    <a:pt x="18249" y="14191"/>
                    <a:pt x="18465" y="13673"/>
                    <a:pt x="18616" y="13111"/>
                  </a:cubicBezTo>
                  <a:lnTo>
                    <a:pt x="21362" y="13111"/>
                  </a:lnTo>
                  <a:cubicBezTo>
                    <a:pt x="21514" y="13111"/>
                    <a:pt x="21600" y="13025"/>
                    <a:pt x="21600" y="12895"/>
                  </a:cubicBezTo>
                  <a:lnTo>
                    <a:pt x="21600" y="8705"/>
                  </a:lnTo>
                  <a:cubicBezTo>
                    <a:pt x="21600" y="8575"/>
                    <a:pt x="21514" y="8489"/>
                    <a:pt x="21362" y="8489"/>
                  </a:cubicBezTo>
                  <a:close/>
                </a:path>
              </a:pathLst>
            </a:custGeom>
            <a:solidFill>
              <a:srgbClr val="C9FB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6" name="Freeform: Shape 162"/>
            <p:cNvSpPr/>
            <p:nvPr/>
          </p:nvSpPr>
          <p:spPr>
            <a:xfrm>
              <a:off x="9994990" y="2879214"/>
              <a:ext cx="1153604" cy="1153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67" y="21390"/>
                  </a:moveTo>
                  <a:lnTo>
                    <a:pt x="12233" y="21390"/>
                  </a:lnTo>
                  <a:lnTo>
                    <a:pt x="12233" y="18617"/>
                  </a:lnTo>
                  <a:cubicBezTo>
                    <a:pt x="12233" y="18571"/>
                    <a:pt x="12256" y="18524"/>
                    <a:pt x="12303" y="18501"/>
                  </a:cubicBezTo>
                  <a:lnTo>
                    <a:pt x="12979" y="18315"/>
                  </a:lnTo>
                  <a:cubicBezTo>
                    <a:pt x="13515" y="18151"/>
                    <a:pt x="14027" y="17918"/>
                    <a:pt x="14517" y="17662"/>
                  </a:cubicBezTo>
                  <a:lnTo>
                    <a:pt x="15146" y="17289"/>
                  </a:lnTo>
                  <a:cubicBezTo>
                    <a:pt x="15192" y="17266"/>
                    <a:pt x="15262" y="17289"/>
                    <a:pt x="15285" y="17313"/>
                  </a:cubicBezTo>
                  <a:lnTo>
                    <a:pt x="17266" y="19293"/>
                  </a:lnTo>
                  <a:lnTo>
                    <a:pt x="19293" y="17289"/>
                  </a:lnTo>
                  <a:lnTo>
                    <a:pt x="17266" y="15262"/>
                  </a:lnTo>
                  <a:cubicBezTo>
                    <a:pt x="17243" y="15239"/>
                    <a:pt x="17243" y="15169"/>
                    <a:pt x="17266" y="15122"/>
                  </a:cubicBezTo>
                  <a:lnTo>
                    <a:pt x="17592" y="14517"/>
                  </a:lnTo>
                  <a:cubicBezTo>
                    <a:pt x="17849" y="14027"/>
                    <a:pt x="18058" y="13538"/>
                    <a:pt x="18198" y="13002"/>
                  </a:cubicBezTo>
                  <a:lnTo>
                    <a:pt x="18408" y="12326"/>
                  </a:lnTo>
                  <a:cubicBezTo>
                    <a:pt x="18408" y="12280"/>
                    <a:pt x="18478" y="12233"/>
                    <a:pt x="18524" y="12233"/>
                  </a:cubicBezTo>
                  <a:lnTo>
                    <a:pt x="21367" y="12233"/>
                  </a:lnTo>
                  <a:lnTo>
                    <a:pt x="21367" y="9390"/>
                  </a:lnTo>
                  <a:lnTo>
                    <a:pt x="18524" y="9390"/>
                  </a:lnTo>
                  <a:cubicBezTo>
                    <a:pt x="18478" y="9390"/>
                    <a:pt x="18408" y="9344"/>
                    <a:pt x="18408" y="9297"/>
                  </a:cubicBezTo>
                  <a:lnTo>
                    <a:pt x="18198" y="8621"/>
                  </a:lnTo>
                  <a:cubicBezTo>
                    <a:pt x="18058" y="8085"/>
                    <a:pt x="17849" y="7596"/>
                    <a:pt x="17592" y="7107"/>
                  </a:cubicBezTo>
                  <a:lnTo>
                    <a:pt x="17266" y="6478"/>
                  </a:lnTo>
                  <a:cubicBezTo>
                    <a:pt x="17243" y="6431"/>
                    <a:pt x="17243" y="6384"/>
                    <a:pt x="17266" y="6338"/>
                  </a:cubicBezTo>
                  <a:lnTo>
                    <a:pt x="19293" y="4334"/>
                  </a:lnTo>
                  <a:lnTo>
                    <a:pt x="17266" y="2330"/>
                  </a:lnTo>
                  <a:lnTo>
                    <a:pt x="15285" y="4287"/>
                  </a:lnTo>
                  <a:cubicBezTo>
                    <a:pt x="15262" y="4334"/>
                    <a:pt x="15192" y="4357"/>
                    <a:pt x="15146" y="4334"/>
                  </a:cubicBezTo>
                  <a:lnTo>
                    <a:pt x="14517" y="3961"/>
                  </a:lnTo>
                  <a:cubicBezTo>
                    <a:pt x="14027" y="3705"/>
                    <a:pt x="13515" y="3495"/>
                    <a:pt x="12979" y="3309"/>
                  </a:cubicBezTo>
                  <a:lnTo>
                    <a:pt x="12303" y="3122"/>
                  </a:lnTo>
                  <a:cubicBezTo>
                    <a:pt x="12256" y="3099"/>
                    <a:pt x="12233" y="3052"/>
                    <a:pt x="12233" y="3006"/>
                  </a:cubicBezTo>
                  <a:lnTo>
                    <a:pt x="12233" y="233"/>
                  </a:lnTo>
                  <a:lnTo>
                    <a:pt x="9367" y="233"/>
                  </a:lnTo>
                  <a:lnTo>
                    <a:pt x="9367" y="2936"/>
                  </a:lnTo>
                  <a:cubicBezTo>
                    <a:pt x="9367" y="3006"/>
                    <a:pt x="9344" y="3052"/>
                    <a:pt x="9274" y="3052"/>
                  </a:cubicBezTo>
                  <a:lnTo>
                    <a:pt x="8575" y="3262"/>
                  </a:lnTo>
                  <a:cubicBezTo>
                    <a:pt x="8039" y="3402"/>
                    <a:pt x="7480" y="3635"/>
                    <a:pt x="6967" y="3891"/>
                  </a:cubicBezTo>
                  <a:lnTo>
                    <a:pt x="6361" y="4217"/>
                  </a:lnTo>
                  <a:cubicBezTo>
                    <a:pt x="6315" y="4264"/>
                    <a:pt x="6268" y="4264"/>
                    <a:pt x="6221" y="4217"/>
                  </a:cubicBezTo>
                  <a:lnTo>
                    <a:pt x="4334" y="2330"/>
                  </a:lnTo>
                  <a:lnTo>
                    <a:pt x="2307" y="4334"/>
                  </a:lnTo>
                  <a:lnTo>
                    <a:pt x="4171" y="6198"/>
                  </a:lnTo>
                  <a:cubicBezTo>
                    <a:pt x="4217" y="6245"/>
                    <a:pt x="4217" y="6315"/>
                    <a:pt x="4194" y="6338"/>
                  </a:cubicBezTo>
                  <a:lnTo>
                    <a:pt x="3845" y="6967"/>
                  </a:lnTo>
                  <a:cubicBezTo>
                    <a:pt x="3542" y="7480"/>
                    <a:pt x="3332" y="8039"/>
                    <a:pt x="3146" y="8621"/>
                  </a:cubicBezTo>
                  <a:lnTo>
                    <a:pt x="2959" y="9297"/>
                  </a:lnTo>
                  <a:cubicBezTo>
                    <a:pt x="2936" y="9344"/>
                    <a:pt x="2889" y="9390"/>
                    <a:pt x="2843" y="9390"/>
                  </a:cubicBezTo>
                  <a:lnTo>
                    <a:pt x="233" y="9390"/>
                  </a:lnTo>
                  <a:lnTo>
                    <a:pt x="233" y="12233"/>
                  </a:lnTo>
                  <a:lnTo>
                    <a:pt x="2843" y="12233"/>
                  </a:lnTo>
                  <a:cubicBezTo>
                    <a:pt x="2889" y="12233"/>
                    <a:pt x="2936" y="12280"/>
                    <a:pt x="2959" y="12326"/>
                  </a:cubicBezTo>
                  <a:lnTo>
                    <a:pt x="3146" y="13002"/>
                  </a:lnTo>
                  <a:cubicBezTo>
                    <a:pt x="3332" y="13561"/>
                    <a:pt x="3542" y="14120"/>
                    <a:pt x="3845" y="14633"/>
                  </a:cubicBezTo>
                  <a:lnTo>
                    <a:pt x="4194" y="15262"/>
                  </a:lnTo>
                  <a:cubicBezTo>
                    <a:pt x="4217" y="15309"/>
                    <a:pt x="4217" y="15379"/>
                    <a:pt x="4171" y="15402"/>
                  </a:cubicBezTo>
                  <a:lnTo>
                    <a:pt x="2307" y="17289"/>
                  </a:lnTo>
                  <a:lnTo>
                    <a:pt x="4334" y="19293"/>
                  </a:lnTo>
                  <a:lnTo>
                    <a:pt x="6221" y="17406"/>
                  </a:lnTo>
                  <a:cubicBezTo>
                    <a:pt x="6268" y="17359"/>
                    <a:pt x="6315" y="17359"/>
                    <a:pt x="6361" y="17406"/>
                  </a:cubicBezTo>
                  <a:lnTo>
                    <a:pt x="6967" y="17709"/>
                  </a:lnTo>
                  <a:cubicBezTo>
                    <a:pt x="7480" y="17988"/>
                    <a:pt x="8039" y="18221"/>
                    <a:pt x="8575" y="18361"/>
                  </a:cubicBezTo>
                  <a:lnTo>
                    <a:pt x="9274" y="18571"/>
                  </a:lnTo>
                  <a:cubicBezTo>
                    <a:pt x="9344" y="18571"/>
                    <a:pt x="9367" y="18617"/>
                    <a:pt x="9367" y="18664"/>
                  </a:cubicBezTo>
                  <a:close/>
                  <a:moveTo>
                    <a:pt x="12350" y="21600"/>
                  </a:moveTo>
                  <a:lnTo>
                    <a:pt x="9250" y="21600"/>
                  </a:lnTo>
                  <a:cubicBezTo>
                    <a:pt x="9181" y="21600"/>
                    <a:pt x="9134" y="21577"/>
                    <a:pt x="9134" y="21483"/>
                  </a:cubicBezTo>
                  <a:lnTo>
                    <a:pt x="9134" y="18757"/>
                  </a:lnTo>
                  <a:lnTo>
                    <a:pt x="8528" y="18594"/>
                  </a:lnTo>
                  <a:cubicBezTo>
                    <a:pt x="7946" y="18431"/>
                    <a:pt x="7386" y="18221"/>
                    <a:pt x="6874" y="17942"/>
                  </a:cubicBezTo>
                  <a:lnTo>
                    <a:pt x="6315" y="17639"/>
                  </a:lnTo>
                  <a:lnTo>
                    <a:pt x="4427" y="19550"/>
                  </a:lnTo>
                  <a:cubicBezTo>
                    <a:pt x="4357" y="19596"/>
                    <a:pt x="4287" y="19596"/>
                    <a:pt x="4264" y="19550"/>
                  </a:cubicBezTo>
                  <a:lnTo>
                    <a:pt x="2050" y="17359"/>
                  </a:lnTo>
                  <a:cubicBezTo>
                    <a:pt x="2004" y="17313"/>
                    <a:pt x="2004" y="17243"/>
                    <a:pt x="2050" y="17196"/>
                  </a:cubicBezTo>
                  <a:lnTo>
                    <a:pt x="3938" y="15309"/>
                  </a:lnTo>
                  <a:lnTo>
                    <a:pt x="3635" y="14750"/>
                  </a:lnTo>
                  <a:cubicBezTo>
                    <a:pt x="3332" y="14237"/>
                    <a:pt x="3099" y="13654"/>
                    <a:pt x="2936" y="13072"/>
                  </a:cubicBezTo>
                  <a:lnTo>
                    <a:pt x="2750" y="12466"/>
                  </a:lnTo>
                  <a:lnTo>
                    <a:pt x="117" y="12466"/>
                  </a:lnTo>
                  <a:cubicBezTo>
                    <a:pt x="47" y="12466"/>
                    <a:pt x="0" y="12419"/>
                    <a:pt x="0" y="12350"/>
                  </a:cubicBezTo>
                  <a:lnTo>
                    <a:pt x="0" y="9274"/>
                  </a:lnTo>
                  <a:cubicBezTo>
                    <a:pt x="0" y="9204"/>
                    <a:pt x="47" y="9134"/>
                    <a:pt x="117" y="9134"/>
                  </a:cubicBezTo>
                  <a:lnTo>
                    <a:pt x="2750" y="9134"/>
                  </a:lnTo>
                  <a:lnTo>
                    <a:pt x="2936" y="8551"/>
                  </a:lnTo>
                  <a:cubicBezTo>
                    <a:pt x="3099" y="7946"/>
                    <a:pt x="3332" y="7386"/>
                    <a:pt x="3635" y="6850"/>
                  </a:cubicBezTo>
                  <a:lnTo>
                    <a:pt x="3938" y="6315"/>
                  </a:lnTo>
                  <a:lnTo>
                    <a:pt x="2050" y="4427"/>
                  </a:lnTo>
                  <a:cubicBezTo>
                    <a:pt x="2004" y="4381"/>
                    <a:pt x="2004" y="4311"/>
                    <a:pt x="2050" y="4264"/>
                  </a:cubicBezTo>
                  <a:lnTo>
                    <a:pt x="4264" y="2074"/>
                  </a:lnTo>
                  <a:cubicBezTo>
                    <a:pt x="4287" y="2027"/>
                    <a:pt x="4357" y="2027"/>
                    <a:pt x="4427" y="2074"/>
                  </a:cubicBezTo>
                  <a:lnTo>
                    <a:pt x="6315" y="3984"/>
                  </a:lnTo>
                  <a:lnTo>
                    <a:pt x="6874" y="3682"/>
                  </a:lnTo>
                  <a:cubicBezTo>
                    <a:pt x="7386" y="3402"/>
                    <a:pt x="7946" y="3192"/>
                    <a:pt x="8528" y="3029"/>
                  </a:cubicBezTo>
                  <a:lnTo>
                    <a:pt x="9134" y="2866"/>
                  </a:lnTo>
                  <a:lnTo>
                    <a:pt x="9134" y="117"/>
                  </a:lnTo>
                  <a:cubicBezTo>
                    <a:pt x="9134" y="47"/>
                    <a:pt x="9181" y="0"/>
                    <a:pt x="9250" y="0"/>
                  </a:cubicBezTo>
                  <a:lnTo>
                    <a:pt x="12350" y="0"/>
                  </a:lnTo>
                  <a:cubicBezTo>
                    <a:pt x="12396" y="0"/>
                    <a:pt x="12466" y="47"/>
                    <a:pt x="12466" y="117"/>
                  </a:cubicBezTo>
                  <a:lnTo>
                    <a:pt x="12466" y="2913"/>
                  </a:lnTo>
                  <a:lnTo>
                    <a:pt x="13049" y="3076"/>
                  </a:lnTo>
                  <a:cubicBezTo>
                    <a:pt x="13608" y="3262"/>
                    <a:pt x="14120" y="3495"/>
                    <a:pt x="14633" y="3775"/>
                  </a:cubicBezTo>
                  <a:lnTo>
                    <a:pt x="15169" y="4054"/>
                  </a:lnTo>
                  <a:lnTo>
                    <a:pt x="17173" y="2074"/>
                  </a:lnTo>
                  <a:cubicBezTo>
                    <a:pt x="17219" y="2027"/>
                    <a:pt x="17289" y="2027"/>
                    <a:pt x="17359" y="2074"/>
                  </a:cubicBezTo>
                  <a:lnTo>
                    <a:pt x="19526" y="4264"/>
                  </a:lnTo>
                  <a:cubicBezTo>
                    <a:pt x="19573" y="4311"/>
                    <a:pt x="19573" y="4381"/>
                    <a:pt x="19526" y="4427"/>
                  </a:cubicBezTo>
                  <a:lnTo>
                    <a:pt x="17499" y="6454"/>
                  </a:lnTo>
                  <a:lnTo>
                    <a:pt x="17802" y="6990"/>
                  </a:lnTo>
                  <a:cubicBezTo>
                    <a:pt x="18058" y="7480"/>
                    <a:pt x="18268" y="8016"/>
                    <a:pt x="18431" y="8551"/>
                  </a:cubicBezTo>
                  <a:lnTo>
                    <a:pt x="18617" y="9134"/>
                  </a:lnTo>
                  <a:lnTo>
                    <a:pt x="21483" y="9134"/>
                  </a:lnTo>
                  <a:cubicBezTo>
                    <a:pt x="21553" y="9134"/>
                    <a:pt x="21600" y="9204"/>
                    <a:pt x="21600" y="9274"/>
                  </a:cubicBezTo>
                  <a:lnTo>
                    <a:pt x="21600" y="12350"/>
                  </a:lnTo>
                  <a:cubicBezTo>
                    <a:pt x="21600" y="12419"/>
                    <a:pt x="21553" y="12466"/>
                    <a:pt x="21483" y="12466"/>
                  </a:cubicBezTo>
                  <a:lnTo>
                    <a:pt x="18617" y="12466"/>
                  </a:lnTo>
                  <a:lnTo>
                    <a:pt x="18431" y="13072"/>
                  </a:lnTo>
                  <a:cubicBezTo>
                    <a:pt x="18268" y="13608"/>
                    <a:pt x="18058" y="14120"/>
                    <a:pt x="17802" y="14633"/>
                  </a:cubicBezTo>
                  <a:lnTo>
                    <a:pt x="17499" y="15169"/>
                  </a:lnTo>
                  <a:lnTo>
                    <a:pt x="19526" y="17196"/>
                  </a:lnTo>
                  <a:cubicBezTo>
                    <a:pt x="19550" y="17196"/>
                    <a:pt x="19573" y="17243"/>
                    <a:pt x="19573" y="17289"/>
                  </a:cubicBezTo>
                  <a:cubicBezTo>
                    <a:pt x="19573" y="17313"/>
                    <a:pt x="19550" y="17336"/>
                    <a:pt x="19526" y="17359"/>
                  </a:cubicBezTo>
                  <a:lnTo>
                    <a:pt x="17359" y="19550"/>
                  </a:lnTo>
                  <a:cubicBezTo>
                    <a:pt x="17289" y="19596"/>
                    <a:pt x="17219" y="19596"/>
                    <a:pt x="17173" y="19550"/>
                  </a:cubicBezTo>
                  <a:lnTo>
                    <a:pt x="15169" y="17546"/>
                  </a:lnTo>
                  <a:lnTo>
                    <a:pt x="14633" y="17849"/>
                  </a:lnTo>
                  <a:cubicBezTo>
                    <a:pt x="14120" y="18128"/>
                    <a:pt x="13608" y="18361"/>
                    <a:pt x="13049" y="18524"/>
                  </a:cubicBezTo>
                  <a:lnTo>
                    <a:pt x="12466" y="18711"/>
                  </a:lnTo>
                  <a:lnTo>
                    <a:pt x="12466" y="21483"/>
                  </a:lnTo>
                  <a:cubicBezTo>
                    <a:pt x="12466" y="21577"/>
                    <a:pt x="12396" y="21600"/>
                    <a:pt x="12350" y="2160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7" name="Freeform: Shape 163"/>
            <p:cNvSpPr/>
            <p:nvPr/>
          </p:nvSpPr>
          <p:spPr>
            <a:xfrm>
              <a:off x="11060141" y="3297799"/>
              <a:ext cx="256103" cy="272439"/>
            </a:xfrm>
            <a:custGeom>
              <a:avLst/>
              <a:gdLst/>
              <a:ahLst/>
              <a:cxnLst>
                <a:cxn ang="0">
                  <a:pos x="wd2" y="hd2"/>
                </a:cxn>
                <a:cxn ang="5400000">
                  <a:pos x="wd2" y="hd2"/>
                </a:cxn>
                <a:cxn ang="10800000">
                  <a:pos x="wd2" y="hd2"/>
                </a:cxn>
                <a:cxn ang="16200000">
                  <a:pos x="wd2" y="hd2"/>
                </a:cxn>
              </a:cxnLst>
              <a:rect l="0" t="0" r="r" b="b"/>
              <a:pathLst>
                <a:path w="20753" h="21184" fill="norm" stroke="1" extrusionOk="0">
                  <a:moveTo>
                    <a:pt x="17481" y="0"/>
                  </a:moveTo>
                  <a:cubicBezTo>
                    <a:pt x="17481" y="0"/>
                    <a:pt x="21600" y="14079"/>
                    <a:pt x="20595" y="19286"/>
                  </a:cubicBezTo>
                  <a:cubicBezTo>
                    <a:pt x="20595" y="19286"/>
                    <a:pt x="6329" y="21600"/>
                    <a:pt x="0" y="21118"/>
                  </a:cubicBezTo>
                  <a:cubicBezTo>
                    <a:pt x="0" y="21118"/>
                    <a:pt x="1206" y="21407"/>
                    <a:pt x="1306" y="18996"/>
                  </a:cubicBezTo>
                  <a:cubicBezTo>
                    <a:pt x="1407" y="16393"/>
                    <a:pt x="904" y="3375"/>
                    <a:pt x="904" y="3375"/>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8" name="Freeform: Shape 164"/>
            <p:cNvSpPr/>
            <p:nvPr/>
          </p:nvSpPr>
          <p:spPr>
            <a:xfrm>
              <a:off x="11047680" y="3538237"/>
              <a:ext cx="27408" cy="31222"/>
            </a:xfrm>
            <a:custGeom>
              <a:avLst/>
              <a:gdLst/>
              <a:ahLst/>
              <a:cxnLst>
                <a:cxn ang="0">
                  <a:pos x="wd2" y="hd2"/>
                </a:cxn>
                <a:cxn ang="5400000">
                  <a:pos x="wd2" y="hd2"/>
                </a:cxn>
                <a:cxn ang="10800000">
                  <a:pos x="wd2" y="hd2"/>
                </a:cxn>
                <a:cxn ang="16200000">
                  <a:pos x="wd2" y="hd2"/>
                </a:cxn>
              </a:cxnLst>
              <a:rect l="0" t="0" r="r" b="b"/>
              <a:pathLst>
                <a:path w="21600" h="20851" fill="norm" stroke="1" extrusionOk="0">
                  <a:moveTo>
                    <a:pt x="0" y="1600"/>
                  </a:moveTo>
                  <a:lnTo>
                    <a:pt x="21600" y="0"/>
                  </a:lnTo>
                  <a:cubicBezTo>
                    <a:pt x="21600" y="0"/>
                    <a:pt x="19722" y="20000"/>
                    <a:pt x="11270" y="20800"/>
                  </a:cubicBezTo>
                  <a:cubicBezTo>
                    <a:pt x="4696" y="21600"/>
                    <a:pt x="0" y="12800"/>
                    <a:pt x="0" y="1600"/>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59" name="Freeform: Shape 165"/>
            <p:cNvSpPr/>
            <p:nvPr/>
          </p:nvSpPr>
          <p:spPr>
            <a:xfrm>
              <a:off x="10815953" y="3232365"/>
              <a:ext cx="259691" cy="308635"/>
            </a:xfrm>
            <a:custGeom>
              <a:avLst/>
              <a:gdLst/>
              <a:ahLst/>
              <a:cxnLst>
                <a:cxn ang="0">
                  <a:pos x="wd2" y="hd2"/>
                </a:cxn>
                <a:cxn ang="5400000">
                  <a:pos x="wd2" y="hd2"/>
                </a:cxn>
                <a:cxn ang="10800000">
                  <a:pos x="wd2" y="hd2"/>
                </a:cxn>
                <a:cxn ang="16200000">
                  <a:pos x="wd2" y="hd2"/>
                </a:cxn>
              </a:cxnLst>
              <a:rect l="0" t="0" r="r" b="b"/>
              <a:pathLst>
                <a:path w="20379" h="19826" fill="norm" stroke="1" extrusionOk="0">
                  <a:moveTo>
                    <a:pt x="19947" y="7375"/>
                  </a:moveTo>
                  <a:cubicBezTo>
                    <a:pt x="19947" y="7375"/>
                    <a:pt x="19168" y="5621"/>
                    <a:pt x="16833" y="4505"/>
                  </a:cubicBezTo>
                  <a:cubicBezTo>
                    <a:pt x="14498" y="3389"/>
                    <a:pt x="9925" y="2672"/>
                    <a:pt x="6714" y="759"/>
                  </a:cubicBezTo>
                  <a:cubicBezTo>
                    <a:pt x="3601" y="-1074"/>
                    <a:pt x="3601" y="839"/>
                    <a:pt x="3990" y="2034"/>
                  </a:cubicBezTo>
                  <a:cubicBezTo>
                    <a:pt x="4282" y="3230"/>
                    <a:pt x="4768" y="4266"/>
                    <a:pt x="7103" y="5143"/>
                  </a:cubicBezTo>
                  <a:cubicBezTo>
                    <a:pt x="9341" y="6020"/>
                    <a:pt x="10801" y="6737"/>
                    <a:pt x="10801" y="6737"/>
                  </a:cubicBezTo>
                  <a:cubicBezTo>
                    <a:pt x="10801" y="6737"/>
                    <a:pt x="8563" y="6896"/>
                    <a:pt x="5352" y="6498"/>
                  </a:cubicBezTo>
                  <a:cubicBezTo>
                    <a:pt x="2044" y="6099"/>
                    <a:pt x="1363" y="4426"/>
                    <a:pt x="974" y="4346"/>
                  </a:cubicBezTo>
                  <a:cubicBezTo>
                    <a:pt x="584" y="4346"/>
                    <a:pt x="-1167" y="6498"/>
                    <a:pt x="1265" y="8092"/>
                  </a:cubicBezTo>
                  <a:cubicBezTo>
                    <a:pt x="1265" y="8092"/>
                    <a:pt x="-681" y="10005"/>
                    <a:pt x="1557" y="11918"/>
                  </a:cubicBezTo>
                  <a:cubicBezTo>
                    <a:pt x="1557" y="11918"/>
                    <a:pt x="682" y="14150"/>
                    <a:pt x="2725" y="15186"/>
                  </a:cubicBezTo>
                  <a:cubicBezTo>
                    <a:pt x="2725" y="15186"/>
                    <a:pt x="1071" y="16063"/>
                    <a:pt x="4282" y="18374"/>
                  </a:cubicBezTo>
                  <a:cubicBezTo>
                    <a:pt x="7590" y="20526"/>
                    <a:pt x="20336" y="19649"/>
                    <a:pt x="20336" y="19649"/>
                  </a:cubicBezTo>
                  <a:cubicBezTo>
                    <a:pt x="20336" y="19649"/>
                    <a:pt x="20433" y="14787"/>
                    <a:pt x="20336" y="11758"/>
                  </a:cubicBezTo>
                  <a:cubicBezTo>
                    <a:pt x="20238" y="8730"/>
                    <a:pt x="19947" y="7375"/>
                    <a:pt x="19947" y="7375"/>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0" name="Freeform: Shape 166"/>
            <p:cNvSpPr/>
            <p:nvPr/>
          </p:nvSpPr>
          <p:spPr>
            <a:xfrm>
              <a:off x="10824688" y="3351369"/>
              <a:ext cx="137038" cy="44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2" y="16930"/>
                  </a:moveTo>
                  <a:cubicBezTo>
                    <a:pt x="8368" y="20432"/>
                    <a:pt x="1946" y="5254"/>
                    <a:pt x="0" y="0"/>
                  </a:cubicBezTo>
                  <a:cubicBezTo>
                    <a:pt x="389" y="584"/>
                    <a:pt x="778" y="1751"/>
                    <a:pt x="1168" y="2919"/>
                  </a:cubicBezTo>
                  <a:cubicBezTo>
                    <a:pt x="1168" y="2919"/>
                    <a:pt x="778" y="4086"/>
                    <a:pt x="389" y="6422"/>
                  </a:cubicBezTo>
                  <a:cubicBezTo>
                    <a:pt x="3114" y="12843"/>
                    <a:pt x="8173" y="21600"/>
                    <a:pt x="16541" y="21600"/>
                  </a:cubicBezTo>
                  <a:cubicBezTo>
                    <a:pt x="18097" y="21600"/>
                    <a:pt x="19459" y="21600"/>
                    <a:pt x="20822" y="21016"/>
                  </a:cubicBezTo>
                  <a:cubicBezTo>
                    <a:pt x="21211" y="21016"/>
                    <a:pt x="21600" y="19849"/>
                    <a:pt x="21600" y="18681"/>
                  </a:cubicBezTo>
                  <a:cubicBezTo>
                    <a:pt x="21405" y="17514"/>
                    <a:pt x="21211" y="16346"/>
                    <a:pt x="20822" y="1693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1" name="Freeform: Shape 167"/>
            <p:cNvSpPr/>
            <p:nvPr/>
          </p:nvSpPr>
          <p:spPr>
            <a:xfrm>
              <a:off x="10833407" y="3417395"/>
              <a:ext cx="125826" cy="36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15120"/>
                  </a:moveTo>
                  <a:cubicBezTo>
                    <a:pt x="11224" y="18000"/>
                    <a:pt x="3600" y="5760"/>
                    <a:pt x="424" y="0"/>
                  </a:cubicBezTo>
                  <a:cubicBezTo>
                    <a:pt x="424" y="0"/>
                    <a:pt x="0" y="2160"/>
                    <a:pt x="0" y="5760"/>
                  </a:cubicBezTo>
                  <a:cubicBezTo>
                    <a:pt x="3388" y="11520"/>
                    <a:pt x="9741" y="21600"/>
                    <a:pt x="17788" y="21600"/>
                  </a:cubicBezTo>
                  <a:cubicBezTo>
                    <a:pt x="18847" y="21600"/>
                    <a:pt x="19694" y="20880"/>
                    <a:pt x="20753" y="20880"/>
                  </a:cubicBezTo>
                  <a:cubicBezTo>
                    <a:pt x="21388" y="20160"/>
                    <a:pt x="21600" y="19440"/>
                    <a:pt x="21600" y="18000"/>
                  </a:cubicBezTo>
                  <a:cubicBezTo>
                    <a:pt x="21600" y="15840"/>
                    <a:pt x="21176" y="15120"/>
                    <a:pt x="20753" y="1512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2" name="Freeform: Shape 168"/>
            <p:cNvSpPr/>
            <p:nvPr/>
          </p:nvSpPr>
          <p:spPr>
            <a:xfrm>
              <a:off x="10845865" y="3465981"/>
              <a:ext cx="107139" cy="29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cubicBezTo>
                    <a:pt x="2979" y="12096"/>
                    <a:pt x="10179" y="21600"/>
                    <a:pt x="18869" y="21600"/>
                  </a:cubicBezTo>
                  <a:cubicBezTo>
                    <a:pt x="19366" y="21600"/>
                    <a:pt x="19862" y="21600"/>
                    <a:pt x="20607" y="21600"/>
                  </a:cubicBezTo>
                  <a:cubicBezTo>
                    <a:pt x="21103" y="21600"/>
                    <a:pt x="21600" y="19872"/>
                    <a:pt x="21600" y="18144"/>
                  </a:cubicBezTo>
                  <a:cubicBezTo>
                    <a:pt x="21600" y="16416"/>
                    <a:pt x="21103" y="15552"/>
                    <a:pt x="20607" y="15552"/>
                  </a:cubicBezTo>
                  <a:lnTo>
                    <a:pt x="20359" y="15552"/>
                  </a:lnTo>
                  <a:cubicBezTo>
                    <a:pt x="10924" y="16416"/>
                    <a:pt x="3228" y="5184"/>
                    <a:pt x="248" y="0"/>
                  </a:cubicBezTo>
                  <a:cubicBezTo>
                    <a:pt x="497" y="864"/>
                    <a:pt x="745" y="1728"/>
                    <a:pt x="993" y="1728"/>
                  </a:cubicBezTo>
                  <a:cubicBezTo>
                    <a:pt x="993" y="1728"/>
                    <a:pt x="248" y="3456"/>
                    <a:pt x="0" y="6912"/>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3" name="Freeform: Shape 492"/>
            <p:cNvSpPr/>
            <p:nvPr/>
          </p:nvSpPr>
          <p:spPr>
            <a:xfrm>
              <a:off x="11045191" y="2688607"/>
              <a:ext cx="764917" cy="88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88" y="0"/>
                  </a:moveTo>
                  <a:cubicBezTo>
                    <a:pt x="14423" y="0"/>
                    <a:pt x="14458" y="0"/>
                    <a:pt x="14493" y="61"/>
                  </a:cubicBezTo>
                  <a:cubicBezTo>
                    <a:pt x="15263" y="2636"/>
                    <a:pt x="18624" y="9512"/>
                    <a:pt x="19149" y="10542"/>
                  </a:cubicBezTo>
                  <a:cubicBezTo>
                    <a:pt x="19359" y="10300"/>
                    <a:pt x="19955" y="9876"/>
                    <a:pt x="21495" y="9846"/>
                  </a:cubicBezTo>
                  <a:cubicBezTo>
                    <a:pt x="21530" y="9876"/>
                    <a:pt x="21600" y="9876"/>
                    <a:pt x="21600" y="9906"/>
                  </a:cubicBezTo>
                  <a:cubicBezTo>
                    <a:pt x="21600" y="9967"/>
                    <a:pt x="21530" y="9997"/>
                    <a:pt x="21495" y="10027"/>
                  </a:cubicBezTo>
                  <a:cubicBezTo>
                    <a:pt x="20077" y="10050"/>
                    <a:pt x="19506" y="10431"/>
                    <a:pt x="19309" y="10620"/>
                  </a:cubicBezTo>
                  <a:lnTo>
                    <a:pt x="19306" y="10623"/>
                  </a:lnTo>
                  <a:lnTo>
                    <a:pt x="19364" y="10611"/>
                  </a:lnTo>
                  <a:cubicBezTo>
                    <a:pt x="19788" y="10545"/>
                    <a:pt x="20238" y="10504"/>
                    <a:pt x="20756" y="10481"/>
                  </a:cubicBezTo>
                  <a:cubicBezTo>
                    <a:pt x="20826" y="10481"/>
                    <a:pt x="20861" y="10542"/>
                    <a:pt x="20861" y="10572"/>
                  </a:cubicBezTo>
                  <a:cubicBezTo>
                    <a:pt x="20861" y="10602"/>
                    <a:pt x="20826" y="10633"/>
                    <a:pt x="20756" y="10633"/>
                  </a:cubicBezTo>
                  <a:cubicBezTo>
                    <a:pt x="18719" y="10723"/>
                    <a:pt x="17736" y="11117"/>
                    <a:pt x="15172" y="12117"/>
                  </a:cubicBezTo>
                  <a:cubicBezTo>
                    <a:pt x="14294" y="12450"/>
                    <a:pt x="13240" y="12874"/>
                    <a:pt x="11906" y="13359"/>
                  </a:cubicBezTo>
                  <a:cubicBezTo>
                    <a:pt x="6989" y="15177"/>
                    <a:pt x="1580" y="15934"/>
                    <a:pt x="843" y="16025"/>
                  </a:cubicBezTo>
                  <a:cubicBezTo>
                    <a:pt x="843" y="16359"/>
                    <a:pt x="948" y="17934"/>
                    <a:pt x="983" y="19085"/>
                  </a:cubicBezTo>
                  <a:cubicBezTo>
                    <a:pt x="1019" y="20600"/>
                    <a:pt x="1019" y="21570"/>
                    <a:pt x="492" y="21600"/>
                  </a:cubicBezTo>
                  <a:cubicBezTo>
                    <a:pt x="492" y="21600"/>
                    <a:pt x="492" y="21600"/>
                    <a:pt x="457" y="21600"/>
                  </a:cubicBezTo>
                  <a:cubicBezTo>
                    <a:pt x="386" y="21600"/>
                    <a:pt x="281" y="21570"/>
                    <a:pt x="246" y="21509"/>
                  </a:cubicBezTo>
                  <a:cubicBezTo>
                    <a:pt x="35" y="21327"/>
                    <a:pt x="0" y="20933"/>
                    <a:pt x="0" y="20782"/>
                  </a:cubicBezTo>
                  <a:cubicBezTo>
                    <a:pt x="35" y="20782"/>
                    <a:pt x="105" y="20782"/>
                    <a:pt x="176" y="20782"/>
                  </a:cubicBezTo>
                  <a:cubicBezTo>
                    <a:pt x="176" y="20933"/>
                    <a:pt x="211" y="21267"/>
                    <a:pt x="351" y="21418"/>
                  </a:cubicBezTo>
                  <a:cubicBezTo>
                    <a:pt x="421" y="21418"/>
                    <a:pt x="457" y="21449"/>
                    <a:pt x="492" y="21449"/>
                  </a:cubicBezTo>
                  <a:cubicBezTo>
                    <a:pt x="843" y="21418"/>
                    <a:pt x="843" y="20055"/>
                    <a:pt x="808" y="19085"/>
                  </a:cubicBezTo>
                  <a:cubicBezTo>
                    <a:pt x="808" y="17783"/>
                    <a:pt x="632" y="15965"/>
                    <a:pt x="632" y="15965"/>
                  </a:cubicBezTo>
                  <a:cubicBezTo>
                    <a:pt x="632" y="15904"/>
                    <a:pt x="667" y="15874"/>
                    <a:pt x="738" y="15874"/>
                  </a:cubicBezTo>
                  <a:cubicBezTo>
                    <a:pt x="773" y="15874"/>
                    <a:pt x="6567" y="15147"/>
                    <a:pt x="11871" y="13208"/>
                  </a:cubicBezTo>
                  <a:cubicBezTo>
                    <a:pt x="13170" y="12723"/>
                    <a:pt x="14224" y="12299"/>
                    <a:pt x="15102" y="11966"/>
                  </a:cubicBezTo>
                  <a:cubicBezTo>
                    <a:pt x="16401" y="11466"/>
                    <a:pt x="17297" y="11117"/>
                    <a:pt x="18126" y="10882"/>
                  </a:cubicBezTo>
                  <a:lnTo>
                    <a:pt x="19025" y="10685"/>
                  </a:lnTo>
                  <a:lnTo>
                    <a:pt x="18866" y="10356"/>
                  </a:lnTo>
                  <a:cubicBezTo>
                    <a:pt x="18094" y="8772"/>
                    <a:pt x="15053" y="2530"/>
                    <a:pt x="14318" y="91"/>
                  </a:cubicBezTo>
                  <a:cubicBezTo>
                    <a:pt x="14318" y="61"/>
                    <a:pt x="14318" y="0"/>
                    <a:pt x="14388" y="0"/>
                  </a:cubicBezTo>
                  <a:close/>
                </a:path>
              </a:pathLst>
            </a:custGeom>
            <a:solidFill>
              <a:srgbClr val="79B4B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4" name="Freeform: Shape 170"/>
            <p:cNvSpPr/>
            <p:nvPr/>
          </p:nvSpPr>
          <p:spPr>
            <a:xfrm>
              <a:off x="10022398" y="3139584"/>
              <a:ext cx="206948" cy="235130"/>
            </a:xfrm>
            <a:custGeom>
              <a:avLst/>
              <a:gdLst/>
              <a:ahLst/>
              <a:cxnLst>
                <a:cxn ang="0">
                  <a:pos x="wd2" y="hd2"/>
                </a:cxn>
                <a:cxn ang="5400000">
                  <a:pos x="wd2" y="hd2"/>
                </a:cxn>
                <a:cxn ang="10800000">
                  <a:pos x="wd2" y="hd2"/>
                </a:cxn>
                <a:cxn ang="16200000">
                  <a:pos x="wd2" y="hd2"/>
                </a:cxn>
              </a:cxnLst>
              <a:rect l="0" t="0" r="r" b="b"/>
              <a:pathLst>
                <a:path w="20866" h="20804" fill="norm" stroke="1" extrusionOk="0">
                  <a:moveTo>
                    <a:pt x="0" y="15350"/>
                  </a:moveTo>
                  <a:cubicBezTo>
                    <a:pt x="0" y="16447"/>
                    <a:pt x="1872" y="18859"/>
                    <a:pt x="6617" y="20175"/>
                  </a:cubicBezTo>
                  <a:cubicBezTo>
                    <a:pt x="11361" y="21600"/>
                    <a:pt x="13983" y="20394"/>
                    <a:pt x="13609" y="18640"/>
                  </a:cubicBezTo>
                  <a:cubicBezTo>
                    <a:pt x="13609" y="18640"/>
                    <a:pt x="17729" y="18530"/>
                    <a:pt x="16480" y="14802"/>
                  </a:cubicBezTo>
                  <a:cubicBezTo>
                    <a:pt x="16480" y="14802"/>
                    <a:pt x="18978" y="13706"/>
                    <a:pt x="18228" y="11184"/>
                  </a:cubicBezTo>
                  <a:cubicBezTo>
                    <a:pt x="17479" y="8552"/>
                    <a:pt x="16231" y="7565"/>
                    <a:pt x="16231" y="7565"/>
                  </a:cubicBezTo>
                  <a:cubicBezTo>
                    <a:pt x="16231" y="7565"/>
                    <a:pt x="20351" y="7456"/>
                    <a:pt x="20850" y="5044"/>
                  </a:cubicBezTo>
                  <a:cubicBezTo>
                    <a:pt x="21225" y="2741"/>
                    <a:pt x="14358" y="0"/>
                    <a:pt x="10612" y="0"/>
                  </a:cubicBezTo>
                  <a:cubicBezTo>
                    <a:pt x="6867" y="110"/>
                    <a:pt x="749" y="1535"/>
                    <a:pt x="2996" y="4715"/>
                  </a:cubicBezTo>
                  <a:cubicBezTo>
                    <a:pt x="2996" y="4715"/>
                    <a:pt x="-375" y="7346"/>
                    <a:pt x="1748" y="9429"/>
                  </a:cubicBezTo>
                  <a:cubicBezTo>
                    <a:pt x="1748" y="9429"/>
                    <a:pt x="249" y="10197"/>
                    <a:pt x="249" y="11951"/>
                  </a:cubicBezTo>
                  <a:cubicBezTo>
                    <a:pt x="249" y="13706"/>
                    <a:pt x="874" y="13925"/>
                    <a:pt x="874" y="13925"/>
                  </a:cubicBezTo>
                  <a:cubicBezTo>
                    <a:pt x="874" y="13925"/>
                    <a:pt x="0" y="14144"/>
                    <a:pt x="0" y="15350"/>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5" name="Freeform: Shape 171"/>
            <p:cNvSpPr/>
            <p:nvPr/>
          </p:nvSpPr>
          <p:spPr>
            <a:xfrm>
              <a:off x="10080949" y="3183187"/>
              <a:ext cx="110876" cy="41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20" y="1271"/>
                  </a:moveTo>
                  <a:cubicBezTo>
                    <a:pt x="4560" y="0"/>
                    <a:pt x="2640" y="0"/>
                    <a:pt x="480" y="0"/>
                  </a:cubicBezTo>
                  <a:cubicBezTo>
                    <a:pt x="240" y="0"/>
                    <a:pt x="0" y="635"/>
                    <a:pt x="0" y="1271"/>
                  </a:cubicBezTo>
                  <a:cubicBezTo>
                    <a:pt x="0" y="1906"/>
                    <a:pt x="240" y="3176"/>
                    <a:pt x="480" y="3176"/>
                  </a:cubicBezTo>
                  <a:cubicBezTo>
                    <a:pt x="2400" y="3176"/>
                    <a:pt x="4560" y="3176"/>
                    <a:pt x="6480" y="4447"/>
                  </a:cubicBezTo>
                  <a:cubicBezTo>
                    <a:pt x="12480" y="8259"/>
                    <a:pt x="17520" y="16518"/>
                    <a:pt x="19920" y="21600"/>
                  </a:cubicBezTo>
                  <a:cubicBezTo>
                    <a:pt x="19920" y="21600"/>
                    <a:pt x="20640" y="21600"/>
                    <a:pt x="21600" y="20965"/>
                  </a:cubicBezTo>
                  <a:cubicBezTo>
                    <a:pt x="19440" y="15882"/>
                    <a:pt x="13920" y="5082"/>
                    <a:pt x="6720" y="1271"/>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6" name="Freeform: Shape 172"/>
            <p:cNvSpPr/>
            <p:nvPr/>
          </p:nvSpPr>
          <p:spPr>
            <a:xfrm>
              <a:off x="10065997" y="3244230"/>
              <a:ext cx="124580" cy="62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45" y="21600"/>
                  </a:moveTo>
                  <a:cubicBezTo>
                    <a:pt x="20745" y="21600"/>
                    <a:pt x="21172" y="21176"/>
                    <a:pt x="21600" y="20329"/>
                  </a:cubicBezTo>
                  <a:cubicBezTo>
                    <a:pt x="19034" y="14400"/>
                    <a:pt x="13046" y="2965"/>
                    <a:pt x="428" y="0"/>
                  </a:cubicBezTo>
                  <a:cubicBezTo>
                    <a:pt x="214" y="0"/>
                    <a:pt x="0" y="424"/>
                    <a:pt x="0" y="847"/>
                  </a:cubicBezTo>
                  <a:cubicBezTo>
                    <a:pt x="0" y="1271"/>
                    <a:pt x="214" y="2118"/>
                    <a:pt x="428" y="2118"/>
                  </a:cubicBezTo>
                  <a:cubicBezTo>
                    <a:pt x="12190" y="5082"/>
                    <a:pt x="18178" y="15671"/>
                    <a:pt x="20745" y="2160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7" name="Freeform: Shape 173"/>
            <p:cNvSpPr/>
            <p:nvPr/>
          </p:nvSpPr>
          <p:spPr>
            <a:xfrm>
              <a:off x="10059772" y="3289079"/>
              <a:ext cx="103402" cy="61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14" y="21600"/>
                  </a:moveTo>
                  <a:cubicBezTo>
                    <a:pt x="20314" y="21168"/>
                    <a:pt x="20314" y="21168"/>
                    <a:pt x="20314" y="21168"/>
                  </a:cubicBezTo>
                  <a:cubicBezTo>
                    <a:pt x="20314" y="21168"/>
                    <a:pt x="20829" y="21168"/>
                    <a:pt x="21600" y="20736"/>
                  </a:cubicBezTo>
                  <a:cubicBezTo>
                    <a:pt x="20314" y="15984"/>
                    <a:pt x="16457" y="6912"/>
                    <a:pt x="7457" y="2592"/>
                  </a:cubicBezTo>
                  <a:cubicBezTo>
                    <a:pt x="5143" y="1296"/>
                    <a:pt x="2829" y="432"/>
                    <a:pt x="771" y="0"/>
                  </a:cubicBezTo>
                  <a:cubicBezTo>
                    <a:pt x="257" y="0"/>
                    <a:pt x="0" y="432"/>
                    <a:pt x="0" y="1296"/>
                  </a:cubicBezTo>
                  <a:cubicBezTo>
                    <a:pt x="0" y="1728"/>
                    <a:pt x="257" y="2160"/>
                    <a:pt x="514" y="2160"/>
                  </a:cubicBezTo>
                  <a:cubicBezTo>
                    <a:pt x="2571" y="3024"/>
                    <a:pt x="4629" y="3456"/>
                    <a:pt x="7200" y="4752"/>
                  </a:cubicBezTo>
                  <a:cubicBezTo>
                    <a:pt x="15171" y="8640"/>
                    <a:pt x="18771" y="16416"/>
                    <a:pt x="20314" y="2160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8" name="Freeform: Shape 174"/>
            <p:cNvSpPr/>
            <p:nvPr/>
          </p:nvSpPr>
          <p:spPr>
            <a:xfrm>
              <a:off x="10806796" y="1540462"/>
              <a:ext cx="686446" cy="1019830"/>
            </a:xfrm>
            <a:custGeom>
              <a:avLst/>
              <a:gdLst/>
              <a:ahLst/>
              <a:cxnLst>
                <a:cxn ang="0">
                  <a:pos x="wd2" y="hd2"/>
                </a:cxn>
                <a:cxn ang="5400000">
                  <a:pos x="wd2" y="hd2"/>
                </a:cxn>
                <a:cxn ang="10800000">
                  <a:pos x="wd2" y="hd2"/>
                </a:cxn>
                <a:cxn ang="16200000">
                  <a:pos x="wd2" y="hd2"/>
                </a:cxn>
              </a:cxnLst>
              <a:rect l="0" t="0" r="r" b="b"/>
              <a:pathLst>
                <a:path w="20736" h="21279" fill="norm" stroke="1" extrusionOk="0">
                  <a:moveTo>
                    <a:pt x="14138" y="1392"/>
                  </a:moveTo>
                  <a:cubicBezTo>
                    <a:pt x="9931" y="536"/>
                    <a:pt x="7114" y="-321"/>
                    <a:pt x="6212" y="120"/>
                  </a:cubicBezTo>
                  <a:cubicBezTo>
                    <a:pt x="5273" y="588"/>
                    <a:pt x="3320" y="2119"/>
                    <a:pt x="2493" y="3885"/>
                  </a:cubicBezTo>
                  <a:cubicBezTo>
                    <a:pt x="1629" y="5598"/>
                    <a:pt x="-174" y="6403"/>
                    <a:pt x="14" y="6741"/>
                  </a:cubicBezTo>
                  <a:cubicBezTo>
                    <a:pt x="202" y="7052"/>
                    <a:pt x="1629" y="7312"/>
                    <a:pt x="1629" y="7312"/>
                  </a:cubicBezTo>
                  <a:cubicBezTo>
                    <a:pt x="1629" y="7312"/>
                    <a:pt x="1066" y="12322"/>
                    <a:pt x="5874" y="13724"/>
                  </a:cubicBezTo>
                  <a:cubicBezTo>
                    <a:pt x="5874" y="13724"/>
                    <a:pt x="5649" y="15490"/>
                    <a:pt x="4447" y="18008"/>
                  </a:cubicBezTo>
                  <a:lnTo>
                    <a:pt x="3958" y="19124"/>
                  </a:lnTo>
                  <a:cubicBezTo>
                    <a:pt x="3958" y="19124"/>
                    <a:pt x="3432" y="20967"/>
                    <a:pt x="3395" y="21279"/>
                  </a:cubicBezTo>
                  <a:cubicBezTo>
                    <a:pt x="3395" y="21279"/>
                    <a:pt x="4108" y="18917"/>
                    <a:pt x="6137" y="17956"/>
                  </a:cubicBezTo>
                  <a:cubicBezTo>
                    <a:pt x="12636" y="17566"/>
                    <a:pt x="14552" y="16502"/>
                    <a:pt x="15040" y="16139"/>
                  </a:cubicBezTo>
                  <a:cubicBezTo>
                    <a:pt x="15040" y="16139"/>
                    <a:pt x="13199" y="14010"/>
                    <a:pt x="15641" y="11543"/>
                  </a:cubicBezTo>
                  <a:cubicBezTo>
                    <a:pt x="18120" y="9103"/>
                    <a:pt x="19736" y="8116"/>
                    <a:pt x="20600" y="5546"/>
                  </a:cubicBezTo>
                  <a:cubicBezTo>
                    <a:pt x="21426" y="2950"/>
                    <a:pt x="18421" y="2249"/>
                    <a:pt x="14138" y="1392"/>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69" name="Freeform: Shape 175"/>
            <p:cNvSpPr/>
            <p:nvPr/>
          </p:nvSpPr>
          <p:spPr>
            <a:xfrm>
              <a:off x="10990377" y="2186553"/>
              <a:ext cx="198082" cy="78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 y="3375"/>
                  </a:moveTo>
                  <a:cubicBezTo>
                    <a:pt x="1215" y="3375"/>
                    <a:pt x="945" y="10125"/>
                    <a:pt x="0" y="21600"/>
                  </a:cubicBezTo>
                  <a:cubicBezTo>
                    <a:pt x="12285" y="19575"/>
                    <a:pt x="21600" y="0"/>
                    <a:pt x="21600" y="0"/>
                  </a:cubicBezTo>
                  <a:cubicBezTo>
                    <a:pt x="10125" y="9787"/>
                    <a:pt x="1215" y="3375"/>
                    <a:pt x="1215" y="3375"/>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0" name="Freeform: Shape 176"/>
            <p:cNvSpPr/>
            <p:nvPr/>
          </p:nvSpPr>
          <p:spPr>
            <a:xfrm>
              <a:off x="10967759" y="1381336"/>
              <a:ext cx="615735" cy="715521"/>
            </a:xfrm>
            <a:custGeom>
              <a:avLst/>
              <a:gdLst/>
              <a:ahLst/>
              <a:cxnLst>
                <a:cxn ang="0">
                  <a:pos x="wd2" y="hd2"/>
                </a:cxn>
                <a:cxn ang="5400000">
                  <a:pos x="wd2" y="hd2"/>
                </a:cxn>
                <a:cxn ang="10800000">
                  <a:pos x="wd2" y="hd2"/>
                </a:cxn>
                <a:cxn ang="16200000">
                  <a:pos x="wd2" y="hd2"/>
                </a:cxn>
              </a:cxnLst>
              <a:rect l="0" t="0" r="r" b="b"/>
              <a:pathLst>
                <a:path w="20731" h="21390" fill="norm" stroke="1" extrusionOk="0">
                  <a:moveTo>
                    <a:pt x="11183" y="17412"/>
                  </a:moveTo>
                  <a:cubicBezTo>
                    <a:pt x="11183" y="17412"/>
                    <a:pt x="9676" y="13769"/>
                    <a:pt x="11183" y="11761"/>
                  </a:cubicBezTo>
                  <a:cubicBezTo>
                    <a:pt x="12774" y="9754"/>
                    <a:pt x="15453" y="9419"/>
                    <a:pt x="15453" y="9419"/>
                  </a:cubicBezTo>
                  <a:cubicBezTo>
                    <a:pt x="15453" y="9419"/>
                    <a:pt x="11978" y="10497"/>
                    <a:pt x="8211" y="8861"/>
                  </a:cubicBezTo>
                  <a:cubicBezTo>
                    <a:pt x="4485" y="7263"/>
                    <a:pt x="2099" y="5924"/>
                    <a:pt x="676" y="3917"/>
                  </a:cubicBezTo>
                  <a:cubicBezTo>
                    <a:pt x="-789" y="1946"/>
                    <a:pt x="383" y="645"/>
                    <a:pt x="1764" y="868"/>
                  </a:cubicBezTo>
                  <a:cubicBezTo>
                    <a:pt x="3104" y="1128"/>
                    <a:pt x="3816" y="1314"/>
                    <a:pt x="4318" y="980"/>
                  </a:cubicBezTo>
                  <a:cubicBezTo>
                    <a:pt x="4820" y="608"/>
                    <a:pt x="5574" y="-210"/>
                    <a:pt x="6913" y="50"/>
                  </a:cubicBezTo>
                  <a:cubicBezTo>
                    <a:pt x="8253" y="273"/>
                    <a:pt x="18006" y="5255"/>
                    <a:pt x="19178" y="6631"/>
                  </a:cubicBezTo>
                  <a:cubicBezTo>
                    <a:pt x="20351" y="8006"/>
                    <a:pt x="19597" y="8973"/>
                    <a:pt x="19597" y="8973"/>
                  </a:cubicBezTo>
                  <a:cubicBezTo>
                    <a:pt x="19597" y="8973"/>
                    <a:pt x="20811" y="9605"/>
                    <a:pt x="20727" y="10794"/>
                  </a:cubicBezTo>
                  <a:cubicBezTo>
                    <a:pt x="20685" y="11984"/>
                    <a:pt x="19137" y="14624"/>
                    <a:pt x="17253" y="16929"/>
                  </a:cubicBezTo>
                  <a:cubicBezTo>
                    <a:pt x="15327" y="19197"/>
                    <a:pt x="11937" y="21390"/>
                    <a:pt x="11937" y="21390"/>
                  </a:cubicBezTo>
                  <a:cubicBezTo>
                    <a:pt x="11937" y="21390"/>
                    <a:pt x="12230" y="20312"/>
                    <a:pt x="12062" y="19011"/>
                  </a:cubicBezTo>
                  <a:cubicBezTo>
                    <a:pt x="12062" y="19011"/>
                    <a:pt x="13946" y="18973"/>
                    <a:pt x="15076" y="17263"/>
                  </a:cubicBezTo>
                  <a:cubicBezTo>
                    <a:pt x="16164" y="15590"/>
                    <a:pt x="15118" y="14215"/>
                    <a:pt x="13485" y="14884"/>
                  </a:cubicBezTo>
                  <a:cubicBezTo>
                    <a:pt x="11937" y="15516"/>
                    <a:pt x="11183" y="17412"/>
                    <a:pt x="11183" y="17412"/>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1" name="Freeform: Shape 177"/>
            <p:cNvSpPr/>
            <p:nvPr/>
          </p:nvSpPr>
          <p:spPr>
            <a:xfrm>
              <a:off x="10962102" y="1375162"/>
              <a:ext cx="627685" cy="729170"/>
            </a:xfrm>
            <a:custGeom>
              <a:avLst/>
              <a:gdLst/>
              <a:ahLst/>
              <a:cxnLst>
                <a:cxn ang="0">
                  <a:pos x="wd2" y="hd2"/>
                </a:cxn>
                <a:cxn ang="5400000">
                  <a:pos x="wd2" y="hd2"/>
                </a:cxn>
                <a:cxn ang="10800000">
                  <a:pos x="wd2" y="hd2"/>
                </a:cxn>
                <a:cxn ang="16200000">
                  <a:pos x="wd2" y="hd2"/>
                </a:cxn>
              </a:cxnLst>
              <a:rect l="0" t="0" r="r" b="b"/>
              <a:pathLst>
                <a:path w="21298" h="21428" fill="norm" stroke="1" extrusionOk="0">
                  <a:moveTo>
                    <a:pt x="12559" y="19052"/>
                  </a:moveTo>
                  <a:cubicBezTo>
                    <a:pt x="12643" y="19747"/>
                    <a:pt x="12601" y="20368"/>
                    <a:pt x="12517" y="20770"/>
                  </a:cubicBezTo>
                  <a:cubicBezTo>
                    <a:pt x="13487" y="20112"/>
                    <a:pt x="15934" y="18394"/>
                    <a:pt x="17368" y="16677"/>
                  </a:cubicBezTo>
                  <a:cubicBezTo>
                    <a:pt x="19309" y="14447"/>
                    <a:pt x="20828" y="11889"/>
                    <a:pt x="20870" y="10756"/>
                  </a:cubicBezTo>
                  <a:cubicBezTo>
                    <a:pt x="20912" y="9733"/>
                    <a:pt x="19899" y="9184"/>
                    <a:pt x="19857" y="9148"/>
                  </a:cubicBezTo>
                  <a:cubicBezTo>
                    <a:pt x="19773" y="9148"/>
                    <a:pt x="19731" y="9075"/>
                    <a:pt x="19731" y="9038"/>
                  </a:cubicBezTo>
                  <a:cubicBezTo>
                    <a:pt x="19731" y="9002"/>
                    <a:pt x="19731" y="8929"/>
                    <a:pt x="19773" y="8892"/>
                  </a:cubicBezTo>
                  <a:cubicBezTo>
                    <a:pt x="19773" y="8855"/>
                    <a:pt x="20406" y="8015"/>
                    <a:pt x="19309" y="6809"/>
                  </a:cubicBezTo>
                  <a:cubicBezTo>
                    <a:pt x="18170" y="5493"/>
                    <a:pt x="8382" y="632"/>
                    <a:pt x="7117" y="413"/>
                  </a:cubicBezTo>
                  <a:cubicBezTo>
                    <a:pt x="6062" y="230"/>
                    <a:pt x="5429" y="705"/>
                    <a:pt x="4923" y="1107"/>
                  </a:cubicBezTo>
                  <a:cubicBezTo>
                    <a:pt x="4839" y="1144"/>
                    <a:pt x="4754" y="1217"/>
                    <a:pt x="4670" y="1290"/>
                  </a:cubicBezTo>
                  <a:cubicBezTo>
                    <a:pt x="4164" y="1655"/>
                    <a:pt x="3489" y="1509"/>
                    <a:pt x="2392" y="1326"/>
                  </a:cubicBezTo>
                  <a:lnTo>
                    <a:pt x="1928" y="1253"/>
                  </a:lnTo>
                  <a:cubicBezTo>
                    <a:pt x="1379" y="1144"/>
                    <a:pt x="915" y="1290"/>
                    <a:pt x="662" y="1655"/>
                  </a:cubicBezTo>
                  <a:cubicBezTo>
                    <a:pt x="240" y="2204"/>
                    <a:pt x="409" y="3044"/>
                    <a:pt x="1042" y="3958"/>
                  </a:cubicBezTo>
                  <a:cubicBezTo>
                    <a:pt x="2476" y="5895"/>
                    <a:pt x="4881" y="7174"/>
                    <a:pt x="8593" y="8746"/>
                  </a:cubicBezTo>
                  <a:cubicBezTo>
                    <a:pt x="11124" y="9806"/>
                    <a:pt x="13529" y="9659"/>
                    <a:pt x="14795" y="9440"/>
                  </a:cubicBezTo>
                  <a:cubicBezTo>
                    <a:pt x="15301" y="9294"/>
                    <a:pt x="15681" y="9257"/>
                    <a:pt x="15723" y="9257"/>
                  </a:cubicBezTo>
                  <a:cubicBezTo>
                    <a:pt x="15849" y="9257"/>
                    <a:pt x="15934" y="9294"/>
                    <a:pt x="15976" y="9404"/>
                  </a:cubicBezTo>
                  <a:cubicBezTo>
                    <a:pt x="15976" y="9513"/>
                    <a:pt x="15934" y="9586"/>
                    <a:pt x="15807" y="9623"/>
                  </a:cubicBezTo>
                  <a:cubicBezTo>
                    <a:pt x="15765" y="9623"/>
                    <a:pt x="15470" y="9733"/>
                    <a:pt x="14921" y="9806"/>
                  </a:cubicBezTo>
                  <a:cubicBezTo>
                    <a:pt x="13993" y="10098"/>
                    <a:pt x="12601" y="10646"/>
                    <a:pt x="11673" y="11852"/>
                  </a:cubicBezTo>
                  <a:cubicBezTo>
                    <a:pt x="10534" y="13278"/>
                    <a:pt x="11167" y="15726"/>
                    <a:pt x="11504" y="16750"/>
                  </a:cubicBezTo>
                  <a:cubicBezTo>
                    <a:pt x="11842" y="16129"/>
                    <a:pt x="12559" y="15105"/>
                    <a:pt x="13698" y="14630"/>
                  </a:cubicBezTo>
                  <a:cubicBezTo>
                    <a:pt x="14457" y="14338"/>
                    <a:pt x="15217" y="14411"/>
                    <a:pt x="15639" y="14849"/>
                  </a:cubicBezTo>
                  <a:cubicBezTo>
                    <a:pt x="16187" y="15361"/>
                    <a:pt x="16187" y="16311"/>
                    <a:pt x="15554" y="17225"/>
                  </a:cubicBezTo>
                  <a:cubicBezTo>
                    <a:pt x="14584" y="18650"/>
                    <a:pt x="13107" y="18979"/>
                    <a:pt x="12559" y="19052"/>
                  </a:cubicBezTo>
                  <a:close/>
                  <a:moveTo>
                    <a:pt x="12221" y="21428"/>
                  </a:moveTo>
                  <a:cubicBezTo>
                    <a:pt x="12137" y="21428"/>
                    <a:pt x="12095" y="21391"/>
                    <a:pt x="12053" y="21355"/>
                  </a:cubicBezTo>
                  <a:cubicBezTo>
                    <a:pt x="12010" y="21318"/>
                    <a:pt x="11968" y="21245"/>
                    <a:pt x="12010" y="21172"/>
                  </a:cubicBezTo>
                  <a:cubicBezTo>
                    <a:pt x="12010" y="21172"/>
                    <a:pt x="12306" y="20112"/>
                    <a:pt x="12137" y="18906"/>
                  </a:cubicBezTo>
                  <a:cubicBezTo>
                    <a:pt x="12137" y="18833"/>
                    <a:pt x="12137" y="18797"/>
                    <a:pt x="12179" y="18760"/>
                  </a:cubicBezTo>
                  <a:cubicBezTo>
                    <a:pt x="12221" y="18723"/>
                    <a:pt x="12264" y="18687"/>
                    <a:pt x="12348" y="18687"/>
                  </a:cubicBezTo>
                  <a:cubicBezTo>
                    <a:pt x="12390" y="18687"/>
                    <a:pt x="14120" y="18577"/>
                    <a:pt x="15217" y="17042"/>
                  </a:cubicBezTo>
                  <a:cubicBezTo>
                    <a:pt x="15723" y="16275"/>
                    <a:pt x="15765" y="15507"/>
                    <a:pt x="15301" y="15105"/>
                  </a:cubicBezTo>
                  <a:cubicBezTo>
                    <a:pt x="15006" y="14776"/>
                    <a:pt x="14457" y="14740"/>
                    <a:pt x="13867" y="14996"/>
                  </a:cubicBezTo>
                  <a:cubicBezTo>
                    <a:pt x="12390" y="15544"/>
                    <a:pt x="11715" y="17335"/>
                    <a:pt x="11673" y="17335"/>
                  </a:cubicBezTo>
                  <a:cubicBezTo>
                    <a:pt x="11673" y="17444"/>
                    <a:pt x="11589" y="17481"/>
                    <a:pt x="11504" y="17481"/>
                  </a:cubicBezTo>
                  <a:cubicBezTo>
                    <a:pt x="11378" y="17481"/>
                    <a:pt x="11335" y="17444"/>
                    <a:pt x="11293" y="17371"/>
                  </a:cubicBezTo>
                  <a:cubicBezTo>
                    <a:pt x="11209" y="17225"/>
                    <a:pt x="9732" y="13680"/>
                    <a:pt x="11335" y="11633"/>
                  </a:cubicBezTo>
                  <a:cubicBezTo>
                    <a:pt x="11926" y="10866"/>
                    <a:pt x="12685" y="10317"/>
                    <a:pt x="13445" y="9952"/>
                  </a:cubicBezTo>
                  <a:cubicBezTo>
                    <a:pt x="12053" y="10025"/>
                    <a:pt x="10281" y="9879"/>
                    <a:pt x="8382" y="9075"/>
                  </a:cubicBezTo>
                  <a:cubicBezTo>
                    <a:pt x="4628" y="7467"/>
                    <a:pt x="2181" y="6151"/>
                    <a:pt x="662" y="4177"/>
                  </a:cubicBezTo>
                  <a:cubicBezTo>
                    <a:pt x="-55" y="3117"/>
                    <a:pt x="-224" y="2131"/>
                    <a:pt x="324" y="1473"/>
                  </a:cubicBezTo>
                  <a:cubicBezTo>
                    <a:pt x="662" y="998"/>
                    <a:pt x="1337" y="778"/>
                    <a:pt x="2012" y="888"/>
                  </a:cubicBezTo>
                  <a:lnTo>
                    <a:pt x="2476" y="961"/>
                  </a:lnTo>
                  <a:cubicBezTo>
                    <a:pt x="3489" y="1144"/>
                    <a:pt x="4037" y="1253"/>
                    <a:pt x="4417" y="998"/>
                  </a:cubicBezTo>
                  <a:cubicBezTo>
                    <a:pt x="4501" y="924"/>
                    <a:pt x="4585" y="888"/>
                    <a:pt x="4628" y="815"/>
                  </a:cubicBezTo>
                  <a:cubicBezTo>
                    <a:pt x="5176" y="413"/>
                    <a:pt x="5978" y="-172"/>
                    <a:pt x="7243" y="47"/>
                  </a:cubicBezTo>
                  <a:cubicBezTo>
                    <a:pt x="8551" y="267"/>
                    <a:pt x="18423" y="5201"/>
                    <a:pt x="19689" y="6589"/>
                  </a:cubicBezTo>
                  <a:cubicBezTo>
                    <a:pt x="20659" y="7722"/>
                    <a:pt x="20406" y="8600"/>
                    <a:pt x="20237" y="8929"/>
                  </a:cubicBezTo>
                  <a:cubicBezTo>
                    <a:pt x="20574" y="9148"/>
                    <a:pt x="21376" y="9806"/>
                    <a:pt x="21292" y="10792"/>
                  </a:cubicBezTo>
                  <a:cubicBezTo>
                    <a:pt x="21249" y="11999"/>
                    <a:pt x="19773" y="14557"/>
                    <a:pt x="17748" y="16933"/>
                  </a:cubicBezTo>
                  <a:cubicBezTo>
                    <a:pt x="15807" y="19125"/>
                    <a:pt x="12348" y="21355"/>
                    <a:pt x="12348" y="21355"/>
                  </a:cubicBezTo>
                  <a:cubicBezTo>
                    <a:pt x="12264" y="21391"/>
                    <a:pt x="12221" y="21428"/>
                    <a:pt x="12221" y="21428"/>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2" name="Freeform: Shape 493"/>
            <p:cNvSpPr/>
            <p:nvPr/>
          </p:nvSpPr>
          <p:spPr>
            <a:xfrm>
              <a:off x="10960476" y="1634970"/>
              <a:ext cx="155727" cy="16413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4962" y="14033"/>
                  </a:moveTo>
                  <a:cubicBezTo>
                    <a:pt x="6673" y="13873"/>
                    <a:pt x="8384" y="14033"/>
                    <a:pt x="9924" y="14673"/>
                  </a:cubicBezTo>
                  <a:cubicBezTo>
                    <a:pt x="11464" y="15313"/>
                    <a:pt x="12833" y="16112"/>
                    <a:pt x="14030" y="17072"/>
                  </a:cubicBezTo>
                  <a:cubicBezTo>
                    <a:pt x="14715" y="17552"/>
                    <a:pt x="15228" y="18191"/>
                    <a:pt x="15741" y="18671"/>
                  </a:cubicBezTo>
                  <a:cubicBezTo>
                    <a:pt x="16255" y="19311"/>
                    <a:pt x="16768" y="19790"/>
                    <a:pt x="17281" y="20430"/>
                  </a:cubicBezTo>
                  <a:cubicBezTo>
                    <a:pt x="17452" y="20590"/>
                    <a:pt x="17452" y="20910"/>
                    <a:pt x="17110" y="20910"/>
                  </a:cubicBezTo>
                  <a:cubicBezTo>
                    <a:pt x="16939" y="21070"/>
                    <a:pt x="16768" y="21070"/>
                    <a:pt x="16597" y="20910"/>
                  </a:cubicBezTo>
                  <a:lnTo>
                    <a:pt x="14886" y="19470"/>
                  </a:lnTo>
                  <a:cubicBezTo>
                    <a:pt x="14373" y="18991"/>
                    <a:pt x="13859" y="18511"/>
                    <a:pt x="13175" y="18191"/>
                  </a:cubicBezTo>
                  <a:cubicBezTo>
                    <a:pt x="11977" y="17392"/>
                    <a:pt x="10779" y="16592"/>
                    <a:pt x="9239" y="16112"/>
                  </a:cubicBezTo>
                  <a:lnTo>
                    <a:pt x="7460" y="15835"/>
                  </a:lnTo>
                  <a:lnTo>
                    <a:pt x="7433" y="15989"/>
                  </a:lnTo>
                  <a:cubicBezTo>
                    <a:pt x="7082" y="17756"/>
                    <a:pt x="6145" y="21320"/>
                    <a:pt x="4270" y="21560"/>
                  </a:cubicBezTo>
                  <a:cubicBezTo>
                    <a:pt x="3021" y="21560"/>
                    <a:pt x="2896" y="17966"/>
                    <a:pt x="2911" y="16169"/>
                  </a:cubicBezTo>
                  <a:lnTo>
                    <a:pt x="2916" y="15970"/>
                  </a:lnTo>
                  <a:lnTo>
                    <a:pt x="855" y="16432"/>
                  </a:lnTo>
                  <a:cubicBezTo>
                    <a:pt x="513" y="16432"/>
                    <a:pt x="171" y="16432"/>
                    <a:pt x="0" y="16112"/>
                  </a:cubicBezTo>
                  <a:cubicBezTo>
                    <a:pt x="0" y="15792"/>
                    <a:pt x="0" y="15473"/>
                    <a:pt x="171" y="15313"/>
                  </a:cubicBezTo>
                  <a:cubicBezTo>
                    <a:pt x="1882" y="14513"/>
                    <a:pt x="3422" y="14033"/>
                    <a:pt x="4962" y="14033"/>
                  </a:cubicBezTo>
                  <a:close/>
                  <a:moveTo>
                    <a:pt x="9663" y="121"/>
                  </a:moveTo>
                  <a:cubicBezTo>
                    <a:pt x="9834" y="-40"/>
                    <a:pt x="10005" y="-40"/>
                    <a:pt x="10345" y="121"/>
                  </a:cubicBezTo>
                  <a:cubicBezTo>
                    <a:pt x="10686" y="121"/>
                    <a:pt x="19724" y="3182"/>
                    <a:pt x="21600" y="9466"/>
                  </a:cubicBezTo>
                  <a:cubicBezTo>
                    <a:pt x="21600" y="9788"/>
                    <a:pt x="21429" y="10110"/>
                    <a:pt x="21088" y="10272"/>
                  </a:cubicBezTo>
                  <a:cubicBezTo>
                    <a:pt x="20918" y="10433"/>
                    <a:pt x="20748" y="10433"/>
                    <a:pt x="20748" y="10433"/>
                  </a:cubicBezTo>
                  <a:cubicBezTo>
                    <a:pt x="20406" y="10433"/>
                    <a:pt x="20065" y="10272"/>
                    <a:pt x="19895" y="10110"/>
                  </a:cubicBezTo>
                  <a:cubicBezTo>
                    <a:pt x="19895" y="10110"/>
                    <a:pt x="15291" y="5116"/>
                    <a:pt x="9322" y="3988"/>
                  </a:cubicBezTo>
                  <a:cubicBezTo>
                    <a:pt x="8811" y="3827"/>
                    <a:pt x="8640" y="3505"/>
                    <a:pt x="8640" y="3021"/>
                  </a:cubicBezTo>
                  <a:lnTo>
                    <a:pt x="9152" y="604"/>
                  </a:lnTo>
                  <a:cubicBezTo>
                    <a:pt x="9152" y="443"/>
                    <a:pt x="9322" y="282"/>
                    <a:pt x="9663" y="121"/>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3" name="Freeform: Shape 182"/>
            <p:cNvSpPr/>
            <p:nvPr/>
          </p:nvSpPr>
          <p:spPr>
            <a:xfrm>
              <a:off x="11136135" y="6941740"/>
              <a:ext cx="382459" cy="209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421" y="21600"/>
                  </a:lnTo>
                  <a:lnTo>
                    <a:pt x="0" y="1662"/>
                  </a:ln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4" name="Freeform: Shape 183"/>
            <p:cNvSpPr/>
            <p:nvPr/>
          </p:nvSpPr>
          <p:spPr>
            <a:xfrm>
              <a:off x="9992499" y="6521908"/>
              <a:ext cx="378722"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68"/>
                  </a:ln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5" name="Freeform: Shape 184"/>
            <p:cNvSpPr/>
            <p:nvPr/>
          </p:nvSpPr>
          <p:spPr>
            <a:xfrm>
              <a:off x="9422355" y="6572986"/>
              <a:ext cx="1011782" cy="321415"/>
            </a:xfrm>
            <a:custGeom>
              <a:avLst/>
              <a:gdLst/>
              <a:ahLst/>
              <a:cxnLst>
                <a:cxn ang="0">
                  <a:pos x="wd2" y="hd2"/>
                </a:cxn>
                <a:cxn ang="5400000">
                  <a:pos x="wd2" y="hd2"/>
                </a:cxn>
                <a:cxn ang="10800000">
                  <a:pos x="wd2" y="hd2"/>
                </a:cxn>
                <a:cxn ang="16200000">
                  <a:pos x="wd2" y="hd2"/>
                </a:cxn>
              </a:cxnLst>
              <a:rect l="0" t="0" r="r" b="b"/>
              <a:pathLst>
                <a:path w="21111" h="21434" fill="norm" stroke="1" extrusionOk="0">
                  <a:moveTo>
                    <a:pt x="770" y="21434"/>
                  </a:moveTo>
                  <a:lnTo>
                    <a:pt x="19722" y="21434"/>
                  </a:lnTo>
                  <a:cubicBezTo>
                    <a:pt x="19722" y="21434"/>
                    <a:pt x="21201" y="21103"/>
                    <a:pt x="20994" y="18537"/>
                  </a:cubicBezTo>
                  <a:cubicBezTo>
                    <a:pt x="20734" y="16055"/>
                    <a:pt x="20085" y="12165"/>
                    <a:pt x="20345" y="9931"/>
                  </a:cubicBezTo>
                  <a:cubicBezTo>
                    <a:pt x="20604" y="7696"/>
                    <a:pt x="21409" y="2400"/>
                    <a:pt x="20994" y="1075"/>
                  </a:cubicBezTo>
                  <a:cubicBezTo>
                    <a:pt x="20604" y="-166"/>
                    <a:pt x="15334" y="1324"/>
                    <a:pt x="14815" y="2896"/>
                  </a:cubicBezTo>
                  <a:cubicBezTo>
                    <a:pt x="14321" y="4303"/>
                    <a:pt x="14062" y="8275"/>
                    <a:pt x="13335" y="7944"/>
                  </a:cubicBezTo>
                  <a:cubicBezTo>
                    <a:pt x="12764" y="7696"/>
                    <a:pt x="13543" y="4717"/>
                    <a:pt x="13906" y="3475"/>
                  </a:cubicBezTo>
                  <a:cubicBezTo>
                    <a:pt x="13984" y="3144"/>
                    <a:pt x="13958" y="2731"/>
                    <a:pt x="13854" y="2565"/>
                  </a:cubicBezTo>
                  <a:cubicBezTo>
                    <a:pt x="13413" y="1737"/>
                    <a:pt x="12374" y="0"/>
                    <a:pt x="11907" y="0"/>
                  </a:cubicBezTo>
                  <a:cubicBezTo>
                    <a:pt x="11336" y="0"/>
                    <a:pt x="8818" y="6868"/>
                    <a:pt x="5417" y="9600"/>
                  </a:cubicBezTo>
                  <a:cubicBezTo>
                    <a:pt x="2016" y="12331"/>
                    <a:pt x="380" y="13324"/>
                    <a:pt x="147" y="15227"/>
                  </a:cubicBezTo>
                  <a:cubicBezTo>
                    <a:pt x="-191" y="18041"/>
                    <a:pt x="69" y="20772"/>
                    <a:pt x="770" y="21434"/>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6" name="Freeform: Shape 185"/>
            <p:cNvSpPr/>
            <p:nvPr/>
          </p:nvSpPr>
          <p:spPr>
            <a:xfrm>
              <a:off x="10565848" y="7010142"/>
              <a:ext cx="1020459" cy="319306"/>
            </a:xfrm>
            <a:custGeom>
              <a:avLst/>
              <a:gdLst/>
              <a:ahLst/>
              <a:cxnLst>
                <a:cxn ang="0">
                  <a:pos x="wd2" y="hd2"/>
                </a:cxn>
                <a:cxn ang="5400000">
                  <a:pos x="wd2" y="hd2"/>
                </a:cxn>
                <a:cxn ang="10800000">
                  <a:pos x="wd2" y="hd2"/>
                </a:cxn>
                <a:cxn ang="16200000">
                  <a:pos x="wd2" y="hd2"/>
                </a:cxn>
              </a:cxnLst>
              <a:rect l="0" t="0" r="r" b="b"/>
              <a:pathLst>
                <a:path w="20890" h="20358" fill="norm" stroke="1" extrusionOk="0">
                  <a:moveTo>
                    <a:pt x="1191" y="20341"/>
                  </a:moveTo>
                  <a:lnTo>
                    <a:pt x="19506" y="20341"/>
                  </a:lnTo>
                  <a:cubicBezTo>
                    <a:pt x="19506" y="20341"/>
                    <a:pt x="21008" y="20737"/>
                    <a:pt x="20805" y="17730"/>
                  </a:cubicBezTo>
                  <a:cubicBezTo>
                    <a:pt x="20601" y="14724"/>
                    <a:pt x="19964" y="11955"/>
                    <a:pt x="20117" y="9977"/>
                  </a:cubicBezTo>
                  <a:cubicBezTo>
                    <a:pt x="20244" y="7999"/>
                    <a:pt x="21314" y="3568"/>
                    <a:pt x="20703" y="1352"/>
                  </a:cubicBezTo>
                  <a:cubicBezTo>
                    <a:pt x="20117" y="-863"/>
                    <a:pt x="17417" y="166"/>
                    <a:pt x="16245" y="799"/>
                  </a:cubicBezTo>
                  <a:cubicBezTo>
                    <a:pt x="15073" y="1352"/>
                    <a:pt x="14411" y="3093"/>
                    <a:pt x="14156" y="4596"/>
                  </a:cubicBezTo>
                  <a:cubicBezTo>
                    <a:pt x="13876" y="6179"/>
                    <a:pt x="13214" y="8394"/>
                    <a:pt x="13061" y="7207"/>
                  </a:cubicBezTo>
                  <a:cubicBezTo>
                    <a:pt x="12908" y="6021"/>
                    <a:pt x="14131" y="2777"/>
                    <a:pt x="14004" y="1985"/>
                  </a:cubicBezTo>
                  <a:cubicBezTo>
                    <a:pt x="13902" y="1194"/>
                    <a:pt x="11864" y="-547"/>
                    <a:pt x="11278" y="324"/>
                  </a:cubicBezTo>
                  <a:cubicBezTo>
                    <a:pt x="10667" y="1273"/>
                    <a:pt x="7814" y="6495"/>
                    <a:pt x="5700" y="8473"/>
                  </a:cubicBezTo>
                  <a:cubicBezTo>
                    <a:pt x="3586" y="10451"/>
                    <a:pt x="1115" y="12588"/>
                    <a:pt x="402" y="14249"/>
                  </a:cubicBezTo>
                  <a:cubicBezTo>
                    <a:pt x="-286" y="15832"/>
                    <a:pt x="-133" y="20341"/>
                    <a:pt x="1191" y="20341"/>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7" name="Freeform: Shape 186"/>
            <p:cNvSpPr/>
            <p:nvPr/>
          </p:nvSpPr>
          <p:spPr>
            <a:xfrm>
              <a:off x="10568054" y="7290561"/>
              <a:ext cx="1014627" cy="38894"/>
            </a:xfrm>
            <a:custGeom>
              <a:avLst/>
              <a:gdLst/>
              <a:ahLst/>
              <a:cxnLst>
                <a:cxn ang="0">
                  <a:pos x="wd2" y="hd2"/>
                </a:cxn>
                <a:cxn ang="5400000">
                  <a:pos x="wd2" y="hd2"/>
                </a:cxn>
                <a:cxn ang="10800000">
                  <a:pos x="wd2" y="hd2"/>
                </a:cxn>
                <a:cxn ang="16200000">
                  <a:pos x="wd2" y="hd2"/>
                </a:cxn>
              </a:cxnLst>
              <a:rect l="0" t="0" r="r" b="b"/>
              <a:pathLst>
                <a:path w="21454" h="18813" fill="norm" stroke="1" extrusionOk="0">
                  <a:moveTo>
                    <a:pt x="1184" y="18681"/>
                  </a:moveTo>
                  <a:lnTo>
                    <a:pt x="20100" y="18681"/>
                  </a:lnTo>
                  <a:cubicBezTo>
                    <a:pt x="20100" y="18681"/>
                    <a:pt x="21600" y="21600"/>
                    <a:pt x="21442" y="0"/>
                  </a:cubicBezTo>
                  <a:lnTo>
                    <a:pt x="0" y="0"/>
                  </a:lnTo>
                  <a:cubicBezTo>
                    <a:pt x="105" y="9924"/>
                    <a:pt x="474" y="18681"/>
                    <a:pt x="1184" y="18681"/>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8" name="Freeform: Shape 187"/>
            <p:cNvSpPr/>
            <p:nvPr/>
          </p:nvSpPr>
          <p:spPr>
            <a:xfrm>
              <a:off x="11249503" y="7010144"/>
              <a:ext cx="336719" cy="83580"/>
            </a:xfrm>
            <a:custGeom>
              <a:avLst/>
              <a:gdLst/>
              <a:ahLst/>
              <a:cxnLst>
                <a:cxn ang="0">
                  <a:pos x="wd2" y="hd2"/>
                </a:cxn>
                <a:cxn ang="5400000">
                  <a:pos x="wd2" y="hd2"/>
                </a:cxn>
                <a:cxn ang="10800000">
                  <a:pos x="wd2" y="hd2"/>
                </a:cxn>
                <a:cxn ang="16200000">
                  <a:pos x="wd2" y="hd2"/>
                </a:cxn>
              </a:cxnLst>
              <a:rect l="0" t="0" r="r" b="b"/>
              <a:pathLst>
                <a:path w="21464" h="18617" fill="norm" stroke="1" extrusionOk="0">
                  <a:moveTo>
                    <a:pt x="7042" y="2759"/>
                  </a:moveTo>
                  <a:cubicBezTo>
                    <a:pt x="3402" y="4673"/>
                    <a:pt x="1345" y="10688"/>
                    <a:pt x="554" y="15883"/>
                  </a:cubicBezTo>
                  <a:cubicBezTo>
                    <a:pt x="396" y="16976"/>
                    <a:pt x="158" y="17797"/>
                    <a:pt x="0" y="18617"/>
                  </a:cubicBezTo>
                  <a:cubicBezTo>
                    <a:pt x="2532" y="15883"/>
                    <a:pt x="8149" y="10688"/>
                    <a:pt x="11235" y="10414"/>
                  </a:cubicBezTo>
                  <a:cubicBezTo>
                    <a:pt x="14479" y="10414"/>
                    <a:pt x="18040" y="11235"/>
                    <a:pt x="21284" y="14242"/>
                  </a:cubicBezTo>
                  <a:cubicBezTo>
                    <a:pt x="21600" y="10414"/>
                    <a:pt x="21521" y="7407"/>
                    <a:pt x="20888" y="4673"/>
                  </a:cubicBezTo>
                  <a:cubicBezTo>
                    <a:pt x="19068" y="-2983"/>
                    <a:pt x="10681" y="571"/>
                    <a:pt x="7042" y="2759"/>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79" name="Freeform: Shape 188"/>
            <p:cNvSpPr/>
            <p:nvPr/>
          </p:nvSpPr>
          <p:spPr>
            <a:xfrm>
              <a:off x="9423172" y="6853289"/>
              <a:ext cx="1004864" cy="41112"/>
            </a:xfrm>
            <a:custGeom>
              <a:avLst/>
              <a:gdLst/>
              <a:ahLst/>
              <a:cxnLst>
                <a:cxn ang="0">
                  <a:pos x="wd2" y="hd2"/>
                </a:cxn>
                <a:cxn ang="5400000">
                  <a:pos x="wd2" y="hd2"/>
                </a:cxn>
                <a:cxn ang="10800000">
                  <a:pos x="wd2" y="hd2"/>
                </a:cxn>
                <a:cxn ang="16200000">
                  <a:pos x="wd2" y="hd2"/>
                </a:cxn>
              </a:cxnLst>
              <a:rect l="0" t="0" r="r" b="b"/>
              <a:pathLst>
                <a:path w="21430" h="21600" fill="norm" stroke="1" extrusionOk="0">
                  <a:moveTo>
                    <a:pt x="743" y="21600"/>
                  </a:moveTo>
                  <a:lnTo>
                    <a:pt x="20114" y="21600"/>
                  </a:lnTo>
                  <a:cubicBezTo>
                    <a:pt x="20114" y="21600"/>
                    <a:pt x="21600" y="19059"/>
                    <a:pt x="21414" y="0"/>
                  </a:cubicBezTo>
                  <a:lnTo>
                    <a:pt x="0" y="0"/>
                  </a:lnTo>
                  <a:cubicBezTo>
                    <a:pt x="80" y="10165"/>
                    <a:pt x="345" y="19059"/>
                    <a:pt x="743" y="21600"/>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0" name="Freeform: Shape 189"/>
            <p:cNvSpPr/>
            <p:nvPr/>
          </p:nvSpPr>
          <p:spPr>
            <a:xfrm>
              <a:off x="10112091" y="6583477"/>
              <a:ext cx="320616" cy="63011"/>
            </a:xfrm>
            <a:custGeom>
              <a:avLst/>
              <a:gdLst/>
              <a:ahLst/>
              <a:cxnLst>
                <a:cxn ang="0">
                  <a:pos x="wd2" y="hd2"/>
                </a:cxn>
                <a:cxn ang="5400000">
                  <a:pos x="wd2" y="hd2"/>
                </a:cxn>
                <a:cxn ang="10800000">
                  <a:pos x="wd2" y="hd2"/>
                </a:cxn>
                <a:cxn ang="16200000">
                  <a:pos x="wd2" y="hd2"/>
                </a:cxn>
              </a:cxnLst>
              <a:rect l="0" t="0" r="r" b="b"/>
              <a:pathLst>
                <a:path w="21547" h="18261" fill="norm" stroke="1" extrusionOk="0">
                  <a:moveTo>
                    <a:pt x="1334" y="9763"/>
                  </a:moveTo>
                  <a:cubicBezTo>
                    <a:pt x="834" y="11533"/>
                    <a:pt x="417" y="14720"/>
                    <a:pt x="0" y="18261"/>
                  </a:cubicBezTo>
                  <a:cubicBezTo>
                    <a:pt x="1585" y="14720"/>
                    <a:pt x="3836" y="11887"/>
                    <a:pt x="6505" y="11533"/>
                  </a:cubicBezTo>
                  <a:cubicBezTo>
                    <a:pt x="6505" y="11533"/>
                    <a:pt x="16096" y="11179"/>
                    <a:pt x="21517" y="9409"/>
                  </a:cubicBezTo>
                  <a:cubicBezTo>
                    <a:pt x="21600" y="6222"/>
                    <a:pt x="21517" y="3389"/>
                    <a:pt x="21183" y="1972"/>
                  </a:cubicBezTo>
                  <a:cubicBezTo>
                    <a:pt x="19932" y="-3339"/>
                    <a:pt x="3002" y="3035"/>
                    <a:pt x="1334" y="9763"/>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1" name="Freeform: Shape 190"/>
            <p:cNvSpPr/>
            <p:nvPr/>
          </p:nvSpPr>
          <p:spPr>
            <a:xfrm>
              <a:off x="2304717" y="4756310"/>
              <a:ext cx="470910" cy="1378157"/>
            </a:xfrm>
            <a:custGeom>
              <a:avLst/>
              <a:gdLst/>
              <a:ahLst/>
              <a:cxnLst>
                <a:cxn ang="0">
                  <a:pos x="wd2" y="hd2"/>
                </a:cxn>
                <a:cxn ang="5400000">
                  <a:pos x="wd2" y="hd2"/>
                </a:cxn>
                <a:cxn ang="10800000">
                  <a:pos x="wd2" y="hd2"/>
                </a:cxn>
                <a:cxn ang="16200000">
                  <a:pos x="wd2" y="hd2"/>
                </a:cxn>
              </a:cxnLst>
              <a:rect l="0" t="0" r="r" b="b"/>
              <a:pathLst>
                <a:path w="21600" h="21585" fill="norm" stroke="1" extrusionOk="0">
                  <a:moveTo>
                    <a:pt x="20118" y="7841"/>
                  </a:moveTo>
                  <a:cubicBezTo>
                    <a:pt x="20232" y="2675"/>
                    <a:pt x="21144" y="726"/>
                    <a:pt x="21600" y="4"/>
                  </a:cubicBezTo>
                  <a:cubicBezTo>
                    <a:pt x="20916" y="199"/>
                    <a:pt x="19434" y="531"/>
                    <a:pt x="18009" y="862"/>
                  </a:cubicBezTo>
                  <a:lnTo>
                    <a:pt x="17953" y="862"/>
                  </a:lnTo>
                  <a:cubicBezTo>
                    <a:pt x="17725" y="921"/>
                    <a:pt x="17554" y="960"/>
                    <a:pt x="17383" y="999"/>
                  </a:cubicBezTo>
                  <a:lnTo>
                    <a:pt x="17326" y="1018"/>
                  </a:lnTo>
                  <a:cubicBezTo>
                    <a:pt x="16927" y="1096"/>
                    <a:pt x="16528" y="1174"/>
                    <a:pt x="16186" y="1272"/>
                  </a:cubicBezTo>
                  <a:lnTo>
                    <a:pt x="16129" y="1272"/>
                  </a:lnTo>
                  <a:cubicBezTo>
                    <a:pt x="16015" y="1311"/>
                    <a:pt x="15844" y="1350"/>
                    <a:pt x="15673" y="1389"/>
                  </a:cubicBezTo>
                  <a:lnTo>
                    <a:pt x="15616" y="1389"/>
                  </a:lnTo>
                  <a:cubicBezTo>
                    <a:pt x="15502" y="1428"/>
                    <a:pt x="15331" y="1447"/>
                    <a:pt x="15217" y="1486"/>
                  </a:cubicBezTo>
                  <a:cubicBezTo>
                    <a:pt x="15160" y="1486"/>
                    <a:pt x="15160" y="1486"/>
                    <a:pt x="15160" y="1486"/>
                  </a:cubicBezTo>
                  <a:cubicBezTo>
                    <a:pt x="15046" y="1525"/>
                    <a:pt x="14932" y="1545"/>
                    <a:pt x="14818" y="1564"/>
                  </a:cubicBezTo>
                  <a:lnTo>
                    <a:pt x="14761" y="1564"/>
                  </a:lnTo>
                  <a:cubicBezTo>
                    <a:pt x="14647" y="1603"/>
                    <a:pt x="14590" y="1603"/>
                    <a:pt x="14476" y="1623"/>
                  </a:cubicBezTo>
                  <a:cubicBezTo>
                    <a:pt x="14476" y="1642"/>
                    <a:pt x="14476" y="1642"/>
                    <a:pt x="14476" y="1642"/>
                  </a:cubicBezTo>
                  <a:cubicBezTo>
                    <a:pt x="14362" y="1642"/>
                    <a:pt x="14305" y="1662"/>
                    <a:pt x="14248" y="1662"/>
                  </a:cubicBezTo>
                  <a:cubicBezTo>
                    <a:pt x="14191" y="1681"/>
                    <a:pt x="14134" y="1681"/>
                    <a:pt x="14134" y="1681"/>
                  </a:cubicBezTo>
                  <a:cubicBezTo>
                    <a:pt x="13906" y="1662"/>
                    <a:pt x="13792" y="180"/>
                    <a:pt x="13336" y="82"/>
                  </a:cubicBezTo>
                  <a:cubicBezTo>
                    <a:pt x="13222" y="43"/>
                    <a:pt x="13165" y="43"/>
                    <a:pt x="13051" y="24"/>
                  </a:cubicBezTo>
                  <a:cubicBezTo>
                    <a:pt x="12709" y="-15"/>
                    <a:pt x="12538" y="4"/>
                    <a:pt x="12538" y="4"/>
                  </a:cubicBezTo>
                  <a:cubicBezTo>
                    <a:pt x="12025" y="706"/>
                    <a:pt x="12139" y="2480"/>
                    <a:pt x="12139" y="2480"/>
                  </a:cubicBezTo>
                  <a:cubicBezTo>
                    <a:pt x="11797" y="1057"/>
                    <a:pt x="10715" y="63"/>
                    <a:pt x="10715" y="63"/>
                  </a:cubicBezTo>
                  <a:lnTo>
                    <a:pt x="10658" y="63"/>
                  </a:lnTo>
                  <a:cubicBezTo>
                    <a:pt x="10487" y="102"/>
                    <a:pt x="9233" y="316"/>
                    <a:pt x="9290" y="1428"/>
                  </a:cubicBezTo>
                  <a:cubicBezTo>
                    <a:pt x="9290" y="1545"/>
                    <a:pt x="8891" y="1662"/>
                    <a:pt x="8492" y="1603"/>
                  </a:cubicBezTo>
                  <a:cubicBezTo>
                    <a:pt x="6497" y="1389"/>
                    <a:pt x="1083" y="765"/>
                    <a:pt x="0" y="160"/>
                  </a:cubicBezTo>
                  <a:cubicBezTo>
                    <a:pt x="3192" y="3981"/>
                    <a:pt x="2280" y="18388"/>
                    <a:pt x="2052" y="21585"/>
                  </a:cubicBezTo>
                  <a:lnTo>
                    <a:pt x="20859" y="21254"/>
                  </a:lnTo>
                  <a:cubicBezTo>
                    <a:pt x="20403" y="16068"/>
                    <a:pt x="20061" y="10843"/>
                    <a:pt x="20118" y="7841"/>
                  </a:cubicBezTo>
                  <a:close/>
                </a:path>
              </a:pathLst>
            </a:custGeom>
            <a:solidFill>
              <a:srgbClr val="79B4B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2" name="Freeform: Shape 191"/>
            <p:cNvSpPr/>
            <p:nvPr/>
          </p:nvSpPr>
          <p:spPr>
            <a:xfrm>
              <a:off x="2011312" y="6156891"/>
              <a:ext cx="1166689" cy="2571032"/>
            </a:xfrm>
            <a:custGeom>
              <a:avLst/>
              <a:gdLst/>
              <a:ahLst/>
              <a:cxnLst>
                <a:cxn ang="0">
                  <a:pos x="wd2" y="hd2"/>
                </a:cxn>
                <a:cxn ang="5400000">
                  <a:pos x="wd2" y="hd2"/>
                </a:cxn>
                <a:cxn ang="10800000">
                  <a:pos x="wd2" y="hd2"/>
                </a:cxn>
                <a:cxn ang="16200000">
                  <a:pos x="wd2" y="hd2"/>
                </a:cxn>
              </a:cxnLst>
              <a:rect l="0" t="0" r="r" b="b"/>
              <a:pathLst>
                <a:path w="21094" h="21535" fill="norm" stroke="1" extrusionOk="0">
                  <a:moveTo>
                    <a:pt x="1430" y="0"/>
                  </a:moveTo>
                  <a:cubicBezTo>
                    <a:pt x="1430" y="0"/>
                    <a:pt x="-258" y="21360"/>
                    <a:pt x="34" y="21412"/>
                  </a:cubicBezTo>
                  <a:cubicBezTo>
                    <a:pt x="327" y="21464"/>
                    <a:pt x="8224" y="21506"/>
                    <a:pt x="8449" y="21412"/>
                  </a:cubicBezTo>
                  <a:cubicBezTo>
                    <a:pt x="8652" y="21339"/>
                    <a:pt x="9574" y="5674"/>
                    <a:pt x="9822" y="2368"/>
                  </a:cubicBezTo>
                  <a:cubicBezTo>
                    <a:pt x="9822" y="2336"/>
                    <a:pt x="9912" y="2336"/>
                    <a:pt x="9912" y="2368"/>
                  </a:cubicBezTo>
                  <a:cubicBezTo>
                    <a:pt x="10249" y="5684"/>
                    <a:pt x="12117" y="21444"/>
                    <a:pt x="12365" y="21464"/>
                  </a:cubicBezTo>
                  <a:cubicBezTo>
                    <a:pt x="12657" y="21506"/>
                    <a:pt x="20735" y="21600"/>
                    <a:pt x="21050" y="21464"/>
                  </a:cubicBezTo>
                  <a:cubicBezTo>
                    <a:pt x="21342" y="21339"/>
                    <a:pt x="20104" y="0"/>
                    <a:pt x="20104" y="0"/>
                  </a:cubicBez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3" name="Freeform: Shape 192"/>
            <p:cNvSpPr/>
            <p:nvPr/>
          </p:nvSpPr>
          <p:spPr>
            <a:xfrm>
              <a:off x="1612566" y="4750389"/>
              <a:ext cx="745901" cy="2363897"/>
            </a:xfrm>
            <a:custGeom>
              <a:avLst/>
              <a:gdLst/>
              <a:ahLst/>
              <a:cxnLst>
                <a:cxn ang="0">
                  <a:pos x="wd2" y="hd2"/>
                </a:cxn>
                <a:cxn ang="5400000">
                  <a:pos x="wd2" y="hd2"/>
                </a:cxn>
                <a:cxn ang="10800000">
                  <a:pos x="wd2" y="hd2"/>
                </a:cxn>
                <a:cxn ang="16200000">
                  <a:pos x="wd2" y="hd2"/>
                </a:cxn>
              </a:cxnLst>
              <a:rect l="0" t="0" r="r" b="b"/>
              <a:pathLst>
                <a:path w="20530" h="21572" fill="norm" stroke="1" extrusionOk="0">
                  <a:moveTo>
                    <a:pt x="18916" y="0"/>
                  </a:moveTo>
                  <a:cubicBezTo>
                    <a:pt x="18916" y="0"/>
                    <a:pt x="8168" y="1432"/>
                    <a:pt x="7380" y="2148"/>
                  </a:cubicBezTo>
                  <a:cubicBezTo>
                    <a:pt x="6559" y="2886"/>
                    <a:pt x="5737" y="8215"/>
                    <a:pt x="5189" y="8681"/>
                  </a:cubicBezTo>
                  <a:cubicBezTo>
                    <a:pt x="4642" y="9135"/>
                    <a:pt x="-356" y="13442"/>
                    <a:pt x="21" y="13521"/>
                  </a:cubicBezTo>
                  <a:cubicBezTo>
                    <a:pt x="363" y="13612"/>
                    <a:pt x="5566" y="14214"/>
                    <a:pt x="5874" y="14203"/>
                  </a:cubicBezTo>
                  <a:cubicBezTo>
                    <a:pt x="6182" y="14192"/>
                    <a:pt x="11112" y="10033"/>
                    <a:pt x="11112" y="10033"/>
                  </a:cubicBezTo>
                  <a:cubicBezTo>
                    <a:pt x="11112" y="10033"/>
                    <a:pt x="10119" y="21543"/>
                    <a:pt x="10427" y="21566"/>
                  </a:cubicBezTo>
                  <a:cubicBezTo>
                    <a:pt x="10735" y="21600"/>
                    <a:pt x="20354" y="21475"/>
                    <a:pt x="20491" y="21384"/>
                  </a:cubicBezTo>
                  <a:cubicBezTo>
                    <a:pt x="20662" y="21305"/>
                    <a:pt x="20217" y="13010"/>
                    <a:pt x="20217" y="13010"/>
                  </a:cubicBezTo>
                  <a:cubicBezTo>
                    <a:pt x="20217" y="13010"/>
                    <a:pt x="21244" y="2193"/>
                    <a:pt x="18916" y="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4" name="Freeform: Shape 193"/>
            <p:cNvSpPr/>
            <p:nvPr/>
          </p:nvSpPr>
          <p:spPr>
            <a:xfrm>
              <a:off x="2744391" y="4731706"/>
              <a:ext cx="682921" cy="2366723"/>
            </a:xfrm>
            <a:custGeom>
              <a:avLst/>
              <a:gdLst/>
              <a:ahLst/>
              <a:cxnLst>
                <a:cxn ang="0">
                  <a:pos x="wd2" y="hd2"/>
                </a:cxn>
                <a:cxn ang="5400000">
                  <a:pos x="wd2" y="hd2"/>
                </a:cxn>
                <a:cxn ang="10800000">
                  <a:pos x="wd2" y="hd2"/>
                </a:cxn>
                <a:cxn ang="16200000">
                  <a:pos x="wd2" y="hd2"/>
                </a:cxn>
              </a:cxnLst>
              <a:rect l="0" t="0" r="r" b="b"/>
              <a:pathLst>
                <a:path w="20347" h="21552" fill="norm" stroke="1" extrusionOk="0">
                  <a:moveTo>
                    <a:pt x="1226" y="0"/>
                  </a:moveTo>
                  <a:cubicBezTo>
                    <a:pt x="1226" y="0"/>
                    <a:pt x="114" y="465"/>
                    <a:pt x="3" y="4785"/>
                  </a:cubicBezTo>
                  <a:cubicBezTo>
                    <a:pt x="-71" y="9105"/>
                    <a:pt x="1411" y="21430"/>
                    <a:pt x="1670" y="21487"/>
                  </a:cubicBezTo>
                  <a:cubicBezTo>
                    <a:pt x="1893" y="21543"/>
                    <a:pt x="14378" y="21600"/>
                    <a:pt x="14601" y="21487"/>
                  </a:cubicBezTo>
                  <a:cubicBezTo>
                    <a:pt x="14860" y="21373"/>
                    <a:pt x="14341" y="9831"/>
                    <a:pt x="14341" y="9831"/>
                  </a:cubicBezTo>
                  <a:cubicBezTo>
                    <a:pt x="14341" y="9831"/>
                    <a:pt x="18824" y="8799"/>
                    <a:pt x="20158" y="7472"/>
                  </a:cubicBezTo>
                  <a:cubicBezTo>
                    <a:pt x="21529" y="6134"/>
                    <a:pt x="15082" y="2064"/>
                    <a:pt x="12785" y="1508"/>
                  </a:cubicBezTo>
                  <a:cubicBezTo>
                    <a:pt x="10525" y="952"/>
                    <a:pt x="3226" y="102"/>
                    <a:pt x="1226" y="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5" name="Freeform: Shape 194"/>
            <p:cNvSpPr/>
            <p:nvPr/>
          </p:nvSpPr>
          <p:spPr>
            <a:xfrm>
              <a:off x="2299726" y="4686857"/>
              <a:ext cx="237955" cy="171670"/>
            </a:xfrm>
            <a:custGeom>
              <a:avLst/>
              <a:gdLst/>
              <a:ahLst/>
              <a:cxnLst>
                <a:cxn ang="0">
                  <a:pos x="wd2" y="hd2"/>
                </a:cxn>
                <a:cxn ang="5400000">
                  <a:pos x="wd2" y="hd2"/>
                </a:cxn>
                <a:cxn ang="10800000">
                  <a:pos x="wd2" y="hd2"/>
                </a:cxn>
                <a:cxn ang="16200000">
                  <a:pos x="wd2" y="hd2"/>
                </a:cxn>
              </a:cxnLst>
              <a:rect l="0" t="0" r="r" b="b"/>
              <a:pathLst>
                <a:path w="21489" h="21263" fill="norm" stroke="1" extrusionOk="0">
                  <a:moveTo>
                    <a:pt x="21489" y="9038"/>
                  </a:moveTo>
                  <a:cubicBezTo>
                    <a:pt x="21489" y="9038"/>
                    <a:pt x="18579" y="10264"/>
                    <a:pt x="18691" y="19762"/>
                  </a:cubicBezTo>
                  <a:cubicBezTo>
                    <a:pt x="18691" y="20681"/>
                    <a:pt x="17908" y="21600"/>
                    <a:pt x="17124" y="21140"/>
                  </a:cubicBezTo>
                  <a:cubicBezTo>
                    <a:pt x="12648" y="19149"/>
                    <a:pt x="-111" y="13328"/>
                    <a:pt x="1" y="8119"/>
                  </a:cubicBezTo>
                  <a:cubicBezTo>
                    <a:pt x="337" y="1991"/>
                    <a:pt x="3806" y="0"/>
                    <a:pt x="5485" y="0"/>
                  </a:cubicBezTo>
                  <a:cubicBezTo>
                    <a:pt x="7164" y="153"/>
                    <a:pt x="7723" y="1072"/>
                    <a:pt x="7723" y="1072"/>
                  </a:cubicBezTo>
                  <a:cubicBezTo>
                    <a:pt x="7723" y="1072"/>
                    <a:pt x="6156" y="4289"/>
                    <a:pt x="6828" y="4749"/>
                  </a:cubicBezTo>
                  <a:cubicBezTo>
                    <a:pt x="7947" y="5821"/>
                    <a:pt x="21489" y="9038"/>
                    <a:pt x="21489" y="9038"/>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6" name="Freeform: Shape 195"/>
            <p:cNvSpPr/>
            <p:nvPr/>
          </p:nvSpPr>
          <p:spPr>
            <a:xfrm>
              <a:off x="2532697" y="4760359"/>
              <a:ext cx="44850" cy="350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7" y="14170"/>
                  </a:moveTo>
                  <a:cubicBezTo>
                    <a:pt x="18681" y="18230"/>
                    <a:pt x="18681" y="21523"/>
                    <a:pt x="18681" y="21600"/>
                  </a:cubicBezTo>
                  <a:lnTo>
                    <a:pt x="21600" y="21600"/>
                  </a:lnTo>
                  <a:cubicBezTo>
                    <a:pt x="21600" y="21523"/>
                    <a:pt x="21600" y="18230"/>
                    <a:pt x="20432" y="14170"/>
                  </a:cubicBezTo>
                  <a:cubicBezTo>
                    <a:pt x="20432" y="12791"/>
                    <a:pt x="17514" y="9498"/>
                    <a:pt x="17514" y="9498"/>
                  </a:cubicBezTo>
                  <a:cubicBezTo>
                    <a:pt x="14011" y="3906"/>
                    <a:pt x="2919" y="0"/>
                    <a:pt x="2919" y="0"/>
                  </a:cubicBezTo>
                  <a:lnTo>
                    <a:pt x="2335" y="0"/>
                  </a:lnTo>
                  <a:cubicBezTo>
                    <a:pt x="1751" y="77"/>
                    <a:pt x="1168" y="77"/>
                    <a:pt x="0" y="153"/>
                  </a:cubicBezTo>
                  <a:cubicBezTo>
                    <a:pt x="1751" y="1302"/>
                    <a:pt x="12843" y="6587"/>
                    <a:pt x="18097" y="1417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7" name="Freeform: Shape 196"/>
            <p:cNvSpPr/>
            <p:nvPr/>
          </p:nvSpPr>
          <p:spPr>
            <a:xfrm>
              <a:off x="2594983" y="4902379"/>
              <a:ext cx="18688" cy="18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050"/>
                    <a:pt x="17550" y="0"/>
                    <a:pt x="12150" y="0"/>
                  </a:cubicBezTo>
                  <a:cubicBezTo>
                    <a:pt x="5400" y="0"/>
                    <a:pt x="0" y="4050"/>
                    <a:pt x="0" y="10800"/>
                  </a:cubicBezTo>
                  <a:cubicBezTo>
                    <a:pt x="0" y="17550"/>
                    <a:pt x="5400" y="21600"/>
                    <a:pt x="12150" y="21600"/>
                  </a:cubicBezTo>
                  <a:cubicBezTo>
                    <a:pt x="17550" y="21600"/>
                    <a:pt x="21600" y="17550"/>
                    <a:pt x="21600" y="1080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8" name="Freeform: Shape 197"/>
            <p:cNvSpPr/>
            <p:nvPr/>
          </p:nvSpPr>
          <p:spPr>
            <a:xfrm>
              <a:off x="2594983" y="5033187"/>
              <a:ext cx="18688" cy="19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435"/>
                  </a:moveTo>
                  <a:cubicBezTo>
                    <a:pt x="21600" y="5082"/>
                    <a:pt x="17550" y="0"/>
                    <a:pt x="12150" y="0"/>
                  </a:cubicBezTo>
                  <a:cubicBezTo>
                    <a:pt x="5400" y="0"/>
                    <a:pt x="0" y="5082"/>
                    <a:pt x="0" y="11435"/>
                  </a:cubicBezTo>
                  <a:cubicBezTo>
                    <a:pt x="0" y="16518"/>
                    <a:pt x="5400" y="21600"/>
                    <a:pt x="12150" y="21600"/>
                  </a:cubicBezTo>
                  <a:cubicBezTo>
                    <a:pt x="17550" y="21600"/>
                    <a:pt x="21600" y="16518"/>
                    <a:pt x="21600" y="11435"/>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89" name="Freeform: Shape 198"/>
            <p:cNvSpPr/>
            <p:nvPr/>
          </p:nvSpPr>
          <p:spPr>
            <a:xfrm>
              <a:off x="2135289" y="4750389"/>
              <a:ext cx="219359" cy="919395"/>
            </a:xfrm>
            <a:custGeom>
              <a:avLst/>
              <a:gdLst/>
              <a:ahLst/>
              <a:cxnLst>
                <a:cxn ang="0">
                  <a:pos x="wd2" y="hd2"/>
                </a:cxn>
                <a:cxn ang="5400000">
                  <a:pos x="wd2" y="hd2"/>
                </a:cxn>
                <a:cxn ang="10800000">
                  <a:pos x="wd2" y="hd2"/>
                </a:cxn>
                <a:cxn ang="16200000">
                  <a:pos x="wd2" y="hd2"/>
                </a:cxn>
              </a:cxnLst>
              <a:rect l="0" t="0" r="r" b="b"/>
              <a:pathLst>
                <a:path w="21488" h="21600" fill="norm" stroke="1" extrusionOk="0">
                  <a:moveTo>
                    <a:pt x="0" y="1666"/>
                  </a:moveTo>
                  <a:lnTo>
                    <a:pt x="21479" y="21600"/>
                  </a:lnTo>
                  <a:cubicBezTo>
                    <a:pt x="21600" y="13299"/>
                    <a:pt x="20629" y="3127"/>
                    <a:pt x="16018" y="0"/>
                  </a:cubicBezTo>
                  <a:cubicBezTo>
                    <a:pt x="16018" y="0"/>
                    <a:pt x="8494" y="731"/>
                    <a:pt x="0" y="1666"/>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0" name="Freeform: Shape 199"/>
            <p:cNvSpPr/>
            <p:nvPr/>
          </p:nvSpPr>
          <p:spPr>
            <a:xfrm>
              <a:off x="2744481" y="4731706"/>
              <a:ext cx="188116" cy="93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9"/>
                  </a:moveTo>
                  <a:cubicBezTo>
                    <a:pt x="14495" y="544"/>
                    <a:pt x="7816" y="86"/>
                    <a:pt x="4689" y="0"/>
                  </a:cubicBezTo>
                  <a:cubicBezTo>
                    <a:pt x="4689" y="0"/>
                    <a:pt x="426" y="1175"/>
                    <a:pt x="0" y="12089"/>
                  </a:cubicBezTo>
                  <a:cubicBezTo>
                    <a:pt x="0" y="14467"/>
                    <a:pt x="142" y="17819"/>
                    <a:pt x="568" y="21600"/>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1" name="Freeform: Shape 200"/>
            <p:cNvSpPr/>
            <p:nvPr/>
          </p:nvSpPr>
          <p:spPr>
            <a:xfrm>
              <a:off x="2578788" y="4666924"/>
              <a:ext cx="209027" cy="195600"/>
            </a:xfrm>
            <a:custGeom>
              <a:avLst/>
              <a:gdLst/>
              <a:ahLst/>
              <a:cxnLst>
                <a:cxn ang="0">
                  <a:pos x="wd2" y="hd2"/>
                </a:cxn>
                <a:cxn ang="5400000">
                  <a:pos x="wd2" y="hd2"/>
                </a:cxn>
                <a:cxn ang="10800000">
                  <a:pos x="wd2" y="hd2"/>
                </a:cxn>
                <a:cxn ang="16200000">
                  <a:pos x="wd2" y="hd2"/>
                </a:cxn>
              </a:cxnLst>
              <a:rect l="0" t="0" r="r" b="b"/>
              <a:pathLst>
                <a:path w="21320" h="21465" fill="norm" stroke="1" extrusionOk="0">
                  <a:moveTo>
                    <a:pt x="0" y="9781"/>
                  </a:moveTo>
                  <a:cubicBezTo>
                    <a:pt x="0" y="9781"/>
                    <a:pt x="758" y="9509"/>
                    <a:pt x="1768" y="10325"/>
                  </a:cubicBezTo>
                  <a:cubicBezTo>
                    <a:pt x="2779" y="11004"/>
                    <a:pt x="3032" y="21328"/>
                    <a:pt x="3537" y="21464"/>
                  </a:cubicBezTo>
                  <a:cubicBezTo>
                    <a:pt x="4168" y="21600"/>
                    <a:pt x="20716" y="9645"/>
                    <a:pt x="21221" y="8830"/>
                  </a:cubicBezTo>
                  <a:cubicBezTo>
                    <a:pt x="21600" y="8015"/>
                    <a:pt x="21221" y="679"/>
                    <a:pt x="14021" y="0"/>
                  </a:cubicBezTo>
                  <a:cubicBezTo>
                    <a:pt x="14021" y="0"/>
                    <a:pt x="15284" y="2717"/>
                    <a:pt x="13768" y="3804"/>
                  </a:cubicBezTo>
                  <a:cubicBezTo>
                    <a:pt x="8968" y="7064"/>
                    <a:pt x="2147" y="8287"/>
                    <a:pt x="0" y="978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2" name="Freeform: Shape 201"/>
            <p:cNvSpPr/>
            <p:nvPr/>
          </p:nvSpPr>
          <p:spPr>
            <a:xfrm>
              <a:off x="2180138" y="5173889"/>
              <a:ext cx="874626" cy="1001776"/>
            </a:xfrm>
            <a:custGeom>
              <a:avLst/>
              <a:gdLst/>
              <a:ahLst/>
              <a:cxnLst>
                <a:cxn ang="0">
                  <a:pos x="wd2" y="hd2"/>
                </a:cxn>
                <a:cxn ang="5400000">
                  <a:pos x="wd2" y="hd2"/>
                </a:cxn>
                <a:cxn ang="10800000">
                  <a:pos x="wd2" y="hd2"/>
                </a:cxn>
                <a:cxn ang="16200000">
                  <a:pos x="wd2" y="hd2"/>
                </a:cxn>
              </a:cxnLst>
              <a:rect l="0" t="0" r="r" b="b"/>
              <a:pathLst>
                <a:path w="21571" h="21550" fill="norm" stroke="1" extrusionOk="0">
                  <a:moveTo>
                    <a:pt x="736" y="243"/>
                  </a:moveTo>
                  <a:lnTo>
                    <a:pt x="20833" y="2"/>
                  </a:lnTo>
                  <a:cubicBezTo>
                    <a:pt x="21262" y="-25"/>
                    <a:pt x="21600" y="296"/>
                    <a:pt x="21569" y="671"/>
                  </a:cubicBezTo>
                  <a:lnTo>
                    <a:pt x="20495" y="20692"/>
                  </a:lnTo>
                  <a:cubicBezTo>
                    <a:pt x="20465" y="21040"/>
                    <a:pt x="20158" y="21307"/>
                    <a:pt x="19759" y="21307"/>
                  </a:cubicBezTo>
                  <a:lnTo>
                    <a:pt x="1933" y="21548"/>
                  </a:lnTo>
                  <a:cubicBezTo>
                    <a:pt x="1534" y="21575"/>
                    <a:pt x="1197" y="21307"/>
                    <a:pt x="1166" y="20959"/>
                  </a:cubicBezTo>
                  <a:lnTo>
                    <a:pt x="0" y="912"/>
                  </a:lnTo>
                  <a:cubicBezTo>
                    <a:pt x="0" y="564"/>
                    <a:pt x="338" y="269"/>
                    <a:pt x="736" y="243"/>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3" name="Freeform: Shape 202"/>
            <p:cNvSpPr/>
            <p:nvPr/>
          </p:nvSpPr>
          <p:spPr>
            <a:xfrm>
              <a:off x="2394414" y="5099214"/>
              <a:ext cx="398654" cy="134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42" y="6143"/>
                  </a:moveTo>
                  <a:cubicBezTo>
                    <a:pt x="8209" y="5350"/>
                    <a:pt x="8479" y="4360"/>
                    <a:pt x="10295" y="3963"/>
                  </a:cubicBezTo>
                  <a:cubicBezTo>
                    <a:pt x="12112" y="3567"/>
                    <a:pt x="13862" y="4558"/>
                    <a:pt x="13862" y="6143"/>
                  </a:cubicBezTo>
                  <a:cubicBezTo>
                    <a:pt x="13862" y="7927"/>
                    <a:pt x="12381" y="8521"/>
                    <a:pt x="11036" y="8323"/>
                  </a:cubicBezTo>
                  <a:cubicBezTo>
                    <a:pt x="9690" y="8323"/>
                    <a:pt x="8007" y="7927"/>
                    <a:pt x="8142" y="6143"/>
                  </a:cubicBezTo>
                  <a:close/>
                  <a:moveTo>
                    <a:pt x="17361" y="12484"/>
                  </a:moveTo>
                  <a:cubicBezTo>
                    <a:pt x="16755" y="7728"/>
                    <a:pt x="14938" y="0"/>
                    <a:pt x="10430" y="0"/>
                  </a:cubicBezTo>
                  <a:cubicBezTo>
                    <a:pt x="6325" y="0"/>
                    <a:pt x="4710" y="9116"/>
                    <a:pt x="4239" y="13079"/>
                  </a:cubicBezTo>
                  <a:lnTo>
                    <a:pt x="0" y="13277"/>
                  </a:lnTo>
                  <a:lnTo>
                    <a:pt x="202" y="19222"/>
                  </a:lnTo>
                  <a:cubicBezTo>
                    <a:pt x="202" y="20609"/>
                    <a:pt x="606" y="21600"/>
                    <a:pt x="1077" y="21600"/>
                  </a:cubicBezTo>
                  <a:lnTo>
                    <a:pt x="20725" y="21204"/>
                  </a:lnTo>
                  <a:cubicBezTo>
                    <a:pt x="21196" y="21204"/>
                    <a:pt x="21600" y="19817"/>
                    <a:pt x="21600" y="18628"/>
                  </a:cubicBezTo>
                  <a:lnTo>
                    <a:pt x="21600" y="12286"/>
                  </a:ln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4" name="Freeform: Shape 203"/>
            <p:cNvSpPr/>
            <p:nvPr/>
          </p:nvSpPr>
          <p:spPr>
            <a:xfrm>
              <a:off x="1402504" y="6235376"/>
              <a:ext cx="411372" cy="417198"/>
            </a:xfrm>
            <a:custGeom>
              <a:avLst/>
              <a:gdLst/>
              <a:ahLst/>
              <a:cxnLst>
                <a:cxn ang="0">
                  <a:pos x="wd2" y="hd2"/>
                </a:cxn>
                <a:cxn ang="5400000">
                  <a:pos x="wd2" y="hd2"/>
                </a:cxn>
                <a:cxn ang="10800000">
                  <a:pos x="wd2" y="hd2"/>
                </a:cxn>
                <a:cxn ang="16200000">
                  <a:pos x="wd2" y="hd2"/>
                </a:cxn>
              </a:cxnLst>
              <a:rect l="0" t="0" r="r" b="b"/>
              <a:pathLst>
                <a:path w="21229" h="21090" fill="norm" stroke="1" extrusionOk="0">
                  <a:moveTo>
                    <a:pt x="11038" y="0"/>
                  </a:moveTo>
                  <a:cubicBezTo>
                    <a:pt x="10141" y="440"/>
                    <a:pt x="8923" y="1067"/>
                    <a:pt x="7897" y="2323"/>
                  </a:cubicBezTo>
                  <a:cubicBezTo>
                    <a:pt x="5910" y="4772"/>
                    <a:pt x="975" y="10109"/>
                    <a:pt x="334" y="10549"/>
                  </a:cubicBezTo>
                  <a:cubicBezTo>
                    <a:pt x="-371" y="11051"/>
                    <a:pt x="14" y="12244"/>
                    <a:pt x="1744" y="11679"/>
                  </a:cubicBezTo>
                  <a:cubicBezTo>
                    <a:pt x="3475" y="11114"/>
                    <a:pt x="7320" y="7033"/>
                    <a:pt x="8218" y="7347"/>
                  </a:cubicBezTo>
                  <a:cubicBezTo>
                    <a:pt x="9051" y="7723"/>
                    <a:pt x="7128" y="10863"/>
                    <a:pt x="5462" y="12558"/>
                  </a:cubicBezTo>
                  <a:cubicBezTo>
                    <a:pt x="3859" y="14128"/>
                    <a:pt x="2065" y="17079"/>
                    <a:pt x="3090" y="17707"/>
                  </a:cubicBezTo>
                  <a:cubicBezTo>
                    <a:pt x="4116" y="18209"/>
                    <a:pt x="4821" y="17142"/>
                    <a:pt x="4821" y="17142"/>
                  </a:cubicBezTo>
                  <a:cubicBezTo>
                    <a:pt x="4821" y="17142"/>
                    <a:pt x="3282" y="20281"/>
                    <a:pt x="4564" y="20909"/>
                  </a:cubicBezTo>
                  <a:cubicBezTo>
                    <a:pt x="5782" y="21600"/>
                    <a:pt x="6744" y="20093"/>
                    <a:pt x="6744" y="20093"/>
                  </a:cubicBezTo>
                  <a:cubicBezTo>
                    <a:pt x="6744" y="20093"/>
                    <a:pt x="6808" y="21035"/>
                    <a:pt x="8025" y="20847"/>
                  </a:cubicBezTo>
                  <a:cubicBezTo>
                    <a:pt x="9307" y="20595"/>
                    <a:pt x="9884" y="19528"/>
                    <a:pt x="9884" y="19528"/>
                  </a:cubicBezTo>
                  <a:cubicBezTo>
                    <a:pt x="9884" y="19528"/>
                    <a:pt x="10589" y="20595"/>
                    <a:pt x="12576" y="18147"/>
                  </a:cubicBezTo>
                  <a:cubicBezTo>
                    <a:pt x="14499" y="15635"/>
                    <a:pt x="20396" y="7095"/>
                    <a:pt x="21229" y="3516"/>
                  </a:cubicBezTo>
                  <a:cubicBezTo>
                    <a:pt x="19178" y="3014"/>
                    <a:pt x="12576" y="753"/>
                    <a:pt x="11038" y="0"/>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5" name="Freeform: Shape 204"/>
            <p:cNvSpPr/>
            <p:nvPr/>
          </p:nvSpPr>
          <p:spPr>
            <a:xfrm>
              <a:off x="1483740" y="6412275"/>
              <a:ext cx="115125" cy="173166"/>
            </a:xfrm>
            <a:custGeom>
              <a:avLst/>
              <a:gdLst/>
              <a:ahLst/>
              <a:cxnLst>
                <a:cxn ang="0">
                  <a:pos x="wd2" y="hd2"/>
                </a:cxn>
                <a:cxn ang="5400000">
                  <a:pos x="wd2" y="hd2"/>
                </a:cxn>
                <a:cxn ang="10800000">
                  <a:pos x="wd2" y="hd2"/>
                </a:cxn>
                <a:cxn ang="16200000">
                  <a:pos x="wd2" y="hd2"/>
                </a:cxn>
              </a:cxnLst>
              <a:rect l="0" t="0" r="r" b="b"/>
              <a:pathLst>
                <a:path w="21465" h="21600" fill="norm" stroke="1" extrusionOk="0">
                  <a:moveTo>
                    <a:pt x="20451" y="154"/>
                  </a:moveTo>
                  <a:cubicBezTo>
                    <a:pt x="20221" y="309"/>
                    <a:pt x="12638" y="8331"/>
                    <a:pt x="6664" y="14040"/>
                  </a:cubicBezTo>
                  <a:cubicBezTo>
                    <a:pt x="3677" y="16817"/>
                    <a:pt x="1379" y="19594"/>
                    <a:pt x="0" y="21600"/>
                  </a:cubicBezTo>
                  <a:cubicBezTo>
                    <a:pt x="1149" y="21291"/>
                    <a:pt x="1838" y="20674"/>
                    <a:pt x="2298" y="20366"/>
                  </a:cubicBezTo>
                  <a:cubicBezTo>
                    <a:pt x="3447" y="18669"/>
                    <a:pt x="5285" y="16509"/>
                    <a:pt x="7583" y="14503"/>
                  </a:cubicBezTo>
                  <a:cubicBezTo>
                    <a:pt x="13787" y="8794"/>
                    <a:pt x="21370" y="617"/>
                    <a:pt x="21370" y="617"/>
                  </a:cubicBezTo>
                  <a:cubicBezTo>
                    <a:pt x="21600" y="463"/>
                    <a:pt x="21370" y="154"/>
                    <a:pt x="21140" y="0"/>
                  </a:cubicBezTo>
                  <a:cubicBezTo>
                    <a:pt x="20911" y="0"/>
                    <a:pt x="20681" y="0"/>
                    <a:pt x="20451" y="154"/>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6" name="Freeform: Shape 205"/>
            <p:cNvSpPr/>
            <p:nvPr/>
          </p:nvSpPr>
          <p:spPr>
            <a:xfrm>
              <a:off x="1527483" y="6425466"/>
              <a:ext cx="113228" cy="216036"/>
            </a:xfrm>
            <a:custGeom>
              <a:avLst/>
              <a:gdLst/>
              <a:ahLst/>
              <a:cxnLst>
                <a:cxn ang="0">
                  <a:pos x="wd2" y="hd2"/>
                </a:cxn>
                <a:cxn ang="5400000">
                  <a:pos x="wd2" y="hd2"/>
                </a:cxn>
                <a:cxn ang="10800000">
                  <a:pos x="wd2" y="hd2"/>
                </a:cxn>
                <a:cxn ang="16200000">
                  <a:pos x="wd2" y="hd2"/>
                </a:cxn>
              </a:cxnLst>
              <a:rect l="0" t="0" r="r" b="b"/>
              <a:pathLst>
                <a:path w="21341" h="21528" fill="norm" stroke="1" extrusionOk="0">
                  <a:moveTo>
                    <a:pt x="20180" y="175"/>
                  </a:moveTo>
                  <a:cubicBezTo>
                    <a:pt x="18089" y="2397"/>
                    <a:pt x="13909" y="5853"/>
                    <a:pt x="9960" y="9185"/>
                  </a:cubicBezTo>
                  <a:cubicBezTo>
                    <a:pt x="6476" y="12147"/>
                    <a:pt x="3225" y="14739"/>
                    <a:pt x="1831" y="16097"/>
                  </a:cubicBezTo>
                  <a:cubicBezTo>
                    <a:pt x="-27" y="18072"/>
                    <a:pt x="-259" y="20170"/>
                    <a:pt x="206" y="21528"/>
                  </a:cubicBezTo>
                  <a:cubicBezTo>
                    <a:pt x="902" y="21034"/>
                    <a:pt x="1367" y="20664"/>
                    <a:pt x="1367" y="20664"/>
                  </a:cubicBezTo>
                  <a:cubicBezTo>
                    <a:pt x="1367" y="20664"/>
                    <a:pt x="1367" y="20787"/>
                    <a:pt x="1367" y="20911"/>
                  </a:cubicBezTo>
                  <a:cubicBezTo>
                    <a:pt x="1135" y="19677"/>
                    <a:pt x="1367" y="17949"/>
                    <a:pt x="2760" y="16467"/>
                  </a:cubicBezTo>
                  <a:cubicBezTo>
                    <a:pt x="4154" y="15110"/>
                    <a:pt x="7406" y="12394"/>
                    <a:pt x="10889" y="9555"/>
                  </a:cubicBezTo>
                  <a:cubicBezTo>
                    <a:pt x="14838" y="6223"/>
                    <a:pt x="19018" y="2643"/>
                    <a:pt x="21341" y="422"/>
                  </a:cubicBezTo>
                  <a:cubicBezTo>
                    <a:pt x="21341" y="298"/>
                    <a:pt x="21341" y="175"/>
                    <a:pt x="21109" y="51"/>
                  </a:cubicBezTo>
                  <a:cubicBezTo>
                    <a:pt x="20644" y="-72"/>
                    <a:pt x="20412" y="51"/>
                    <a:pt x="20180" y="175"/>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7" name="Freeform: Shape 206"/>
            <p:cNvSpPr/>
            <p:nvPr/>
          </p:nvSpPr>
          <p:spPr>
            <a:xfrm>
              <a:off x="1584572" y="6442177"/>
              <a:ext cx="102743" cy="185624"/>
            </a:xfrm>
            <a:custGeom>
              <a:avLst/>
              <a:gdLst/>
              <a:ahLst/>
              <a:cxnLst>
                <a:cxn ang="0">
                  <a:pos x="wd2" y="hd2"/>
                </a:cxn>
                <a:cxn ang="5400000">
                  <a:pos x="wd2" y="hd2"/>
                </a:cxn>
                <a:cxn ang="10800000">
                  <a:pos x="wd2" y="hd2"/>
                </a:cxn>
                <a:cxn ang="16200000">
                  <a:pos x="wd2" y="hd2"/>
                </a:cxn>
              </a:cxnLst>
              <a:rect l="0" t="0" r="r" b="b"/>
              <a:pathLst>
                <a:path w="20966" h="21600" fill="norm" stroke="1" extrusionOk="0">
                  <a:moveTo>
                    <a:pt x="19606" y="144"/>
                  </a:moveTo>
                  <a:cubicBezTo>
                    <a:pt x="18099" y="1728"/>
                    <a:pt x="15085" y="4176"/>
                    <a:pt x="11820" y="6624"/>
                  </a:cubicBezTo>
                  <a:cubicBezTo>
                    <a:pt x="6546" y="10512"/>
                    <a:pt x="1522" y="14544"/>
                    <a:pt x="266" y="17136"/>
                  </a:cubicBezTo>
                  <a:cubicBezTo>
                    <a:pt x="-487" y="19008"/>
                    <a:pt x="518" y="20736"/>
                    <a:pt x="1271" y="21600"/>
                  </a:cubicBezTo>
                  <a:cubicBezTo>
                    <a:pt x="1773" y="21168"/>
                    <a:pt x="2025" y="20880"/>
                    <a:pt x="2025" y="20880"/>
                  </a:cubicBezTo>
                  <a:cubicBezTo>
                    <a:pt x="2025" y="20880"/>
                    <a:pt x="2276" y="20880"/>
                    <a:pt x="2276" y="21024"/>
                  </a:cubicBezTo>
                  <a:cubicBezTo>
                    <a:pt x="1522" y="20160"/>
                    <a:pt x="1020" y="18720"/>
                    <a:pt x="1522" y="17424"/>
                  </a:cubicBezTo>
                  <a:cubicBezTo>
                    <a:pt x="2527" y="14976"/>
                    <a:pt x="8053" y="10656"/>
                    <a:pt x="12825" y="7056"/>
                  </a:cubicBezTo>
                  <a:cubicBezTo>
                    <a:pt x="16090" y="4464"/>
                    <a:pt x="19104" y="2160"/>
                    <a:pt x="20862" y="432"/>
                  </a:cubicBezTo>
                  <a:cubicBezTo>
                    <a:pt x="21113" y="288"/>
                    <a:pt x="20862" y="144"/>
                    <a:pt x="20611" y="0"/>
                  </a:cubicBezTo>
                  <a:cubicBezTo>
                    <a:pt x="20360" y="0"/>
                    <a:pt x="19857" y="0"/>
                    <a:pt x="19606" y="144"/>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8" name="Freeform: Shape 207"/>
            <p:cNvSpPr/>
            <p:nvPr/>
          </p:nvSpPr>
          <p:spPr>
            <a:xfrm>
              <a:off x="2008215" y="5170224"/>
              <a:ext cx="37375" cy="697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6"/>
                  </a:moveTo>
                  <a:cubicBezTo>
                    <a:pt x="21600" y="39"/>
                    <a:pt x="20903" y="0"/>
                    <a:pt x="19510" y="0"/>
                  </a:cubicBezTo>
                  <a:cubicBezTo>
                    <a:pt x="18813" y="0"/>
                    <a:pt x="18116" y="39"/>
                    <a:pt x="18116" y="77"/>
                  </a:cubicBezTo>
                  <a:lnTo>
                    <a:pt x="0" y="21600"/>
                  </a:lnTo>
                  <a:cubicBezTo>
                    <a:pt x="2787" y="21215"/>
                    <a:pt x="4181" y="21022"/>
                    <a:pt x="4181" y="21022"/>
                  </a:cubicBezTo>
                  <a:close/>
                </a:path>
              </a:pathLst>
            </a:custGeom>
            <a:solidFill>
              <a:srgbClr val="79B4B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399" name="Freeform: Shape 208"/>
            <p:cNvSpPr/>
            <p:nvPr/>
          </p:nvSpPr>
          <p:spPr>
            <a:xfrm>
              <a:off x="3053863" y="5496618"/>
              <a:ext cx="165458" cy="129563"/>
            </a:xfrm>
            <a:custGeom>
              <a:avLst/>
              <a:gdLst/>
              <a:ahLst/>
              <a:cxnLst>
                <a:cxn ang="0">
                  <a:pos x="wd2" y="hd2"/>
                </a:cxn>
                <a:cxn ang="5400000">
                  <a:pos x="wd2" y="hd2"/>
                </a:cxn>
                <a:cxn ang="10800000">
                  <a:pos x="wd2" y="hd2"/>
                </a:cxn>
                <a:cxn ang="16200000">
                  <a:pos x="wd2" y="hd2"/>
                </a:cxn>
              </a:cxnLst>
              <a:rect l="0" t="0" r="r" b="b"/>
              <a:pathLst>
                <a:path w="21410" h="21600" fill="norm" stroke="1" extrusionOk="0">
                  <a:moveTo>
                    <a:pt x="425" y="21600"/>
                  </a:moveTo>
                  <a:cubicBezTo>
                    <a:pt x="265" y="21600"/>
                    <a:pt x="265" y="21600"/>
                    <a:pt x="265" y="21600"/>
                  </a:cubicBezTo>
                  <a:cubicBezTo>
                    <a:pt x="-55" y="21394"/>
                    <a:pt x="-55" y="20983"/>
                    <a:pt x="105" y="20777"/>
                  </a:cubicBezTo>
                  <a:cubicBezTo>
                    <a:pt x="265" y="20571"/>
                    <a:pt x="9385" y="8434"/>
                    <a:pt x="20745" y="0"/>
                  </a:cubicBezTo>
                  <a:cubicBezTo>
                    <a:pt x="20905" y="0"/>
                    <a:pt x="21225" y="0"/>
                    <a:pt x="21225" y="206"/>
                  </a:cubicBezTo>
                  <a:cubicBezTo>
                    <a:pt x="21545" y="617"/>
                    <a:pt x="21385" y="823"/>
                    <a:pt x="21225" y="1029"/>
                  </a:cubicBezTo>
                  <a:cubicBezTo>
                    <a:pt x="9865" y="9051"/>
                    <a:pt x="745" y="21394"/>
                    <a:pt x="745" y="21394"/>
                  </a:cubicBezTo>
                  <a:cubicBezTo>
                    <a:pt x="745" y="21600"/>
                    <a:pt x="585" y="21600"/>
                    <a:pt x="425" y="21600"/>
                  </a:cubicBezTo>
                  <a:close/>
                </a:path>
              </a:pathLst>
            </a:custGeom>
            <a:solidFill>
              <a:srgbClr val="79B4B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0" name="Freeform: Shape 209"/>
            <p:cNvSpPr/>
            <p:nvPr/>
          </p:nvSpPr>
          <p:spPr>
            <a:xfrm>
              <a:off x="2771746" y="5604535"/>
              <a:ext cx="312011" cy="282020"/>
            </a:xfrm>
            <a:custGeom>
              <a:avLst/>
              <a:gdLst/>
              <a:ahLst/>
              <a:cxnLst>
                <a:cxn ang="0">
                  <a:pos x="wd2" y="hd2"/>
                </a:cxn>
                <a:cxn ang="5400000">
                  <a:pos x="wd2" y="hd2"/>
                </a:cxn>
                <a:cxn ang="10800000">
                  <a:pos x="wd2" y="hd2"/>
                </a:cxn>
                <a:cxn ang="16200000">
                  <a:pos x="wd2" y="hd2"/>
                </a:cxn>
              </a:cxnLst>
              <a:rect l="0" t="0" r="r" b="b"/>
              <a:pathLst>
                <a:path w="21216" h="21261" fill="norm" stroke="1" extrusionOk="0">
                  <a:moveTo>
                    <a:pt x="17053" y="21261"/>
                  </a:moveTo>
                  <a:cubicBezTo>
                    <a:pt x="17053" y="21261"/>
                    <a:pt x="21525" y="18643"/>
                    <a:pt x="19753" y="14529"/>
                  </a:cubicBezTo>
                  <a:cubicBezTo>
                    <a:pt x="19753" y="14529"/>
                    <a:pt x="21525" y="12004"/>
                    <a:pt x="19922" y="10134"/>
                  </a:cubicBezTo>
                  <a:cubicBezTo>
                    <a:pt x="19922" y="10134"/>
                    <a:pt x="21441" y="8918"/>
                    <a:pt x="21188" y="6767"/>
                  </a:cubicBezTo>
                  <a:cubicBezTo>
                    <a:pt x="21019" y="4523"/>
                    <a:pt x="19753" y="4243"/>
                    <a:pt x="19753" y="4243"/>
                  </a:cubicBezTo>
                  <a:cubicBezTo>
                    <a:pt x="19753" y="4243"/>
                    <a:pt x="21103" y="3027"/>
                    <a:pt x="20428" y="1344"/>
                  </a:cubicBezTo>
                  <a:cubicBezTo>
                    <a:pt x="19753" y="-339"/>
                    <a:pt x="17981" y="35"/>
                    <a:pt x="17981" y="35"/>
                  </a:cubicBezTo>
                  <a:lnTo>
                    <a:pt x="17981" y="596"/>
                  </a:lnTo>
                  <a:cubicBezTo>
                    <a:pt x="17981" y="596"/>
                    <a:pt x="8109" y="877"/>
                    <a:pt x="5494" y="1251"/>
                  </a:cubicBezTo>
                  <a:cubicBezTo>
                    <a:pt x="2963" y="1531"/>
                    <a:pt x="1275" y="1251"/>
                    <a:pt x="769" y="3027"/>
                  </a:cubicBezTo>
                  <a:cubicBezTo>
                    <a:pt x="347" y="4710"/>
                    <a:pt x="1697" y="5271"/>
                    <a:pt x="2541" y="5365"/>
                  </a:cubicBezTo>
                  <a:cubicBezTo>
                    <a:pt x="2541" y="5365"/>
                    <a:pt x="178" y="5645"/>
                    <a:pt x="9" y="7235"/>
                  </a:cubicBezTo>
                  <a:cubicBezTo>
                    <a:pt x="-75" y="8825"/>
                    <a:pt x="347" y="9760"/>
                    <a:pt x="2878" y="10134"/>
                  </a:cubicBezTo>
                  <a:cubicBezTo>
                    <a:pt x="2878" y="10134"/>
                    <a:pt x="2034" y="10601"/>
                    <a:pt x="2034" y="12004"/>
                  </a:cubicBezTo>
                  <a:cubicBezTo>
                    <a:pt x="2034" y="13500"/>
                    <a:pt x="3300" y="14155"/>
                    <a:pt x="4566" y="14155"/>
                  </a:cubicBezTo>
                  <a:cubicBezTo>
                    <a:pt x="4566" y="14155"/>
                    <a:pt x="3384" y="16492"/>
                    <a:pt x="5916" y="17053"/>
                  </a:cubicBezTo>
                  <a:cubicBezTo>
                    <a:pt x="8363" y="17521"/>
                    <a:pt x="17222" y="18456"/>
                    <a:pt x="17222" y="18456"/>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1" name="Freeform: Shape 210"/>
            <p:cNvSpPr/>
            <p:nvPr/>
          </p:nvSpPr>
          <p:spPr>
            <a:xfrm>
              <a:off x="2786838" y="5667295"/>
              <a:ext cx="229227" cy="14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985"/>
                  </a:moveTo>
                  <a:cubicBezTo>
                    <a:pt x="21600" y="3323"/>
                    <a:pt x="21483" y="0"/>
                    <a:pt x="21250" y="0"/>
                  </a:cubicBezTo>
                  <a:lnTo>
                    <a:pt x="1985" y="9969"/>
                  </a:lnTo>
                  <a:lnTo>
                    <a:pt x="2102" y="11631"/>
                  </a:lnTo>
                  <a:cubicBezTo>
                    <a:pt x="2102" y="11631"/>
                    <a:pt x="934" y="13292"/>
                    <a:pt x="0" y="21600"/>
                  </a:cubicBezTo>
                  <a:lnTo>
                    <a:pt x="21250" y="8308"/>
                  </a:lnTo>
                  <a:cubicBezTo>
                    <a:pt x="21483" y="8308"/>
                    <a:pt x="21600" y="6646"/>
                    <a:pt x="21600" y="4985"/>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2" name="Freeform: Shape 211"/>
            <p:cNvSpPr/>
            <p:nvPr/>
          </p:nvSpPr>
          <p:spPr>
            <a:xfrm>
              <a:off x="2808017" y="5735692"/>
              <a:ext cx="21054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46" y="21600"/>
                  </a:moveTo>
                  <a:cubicBezTo>
                    <a:pt x="21473" y="21600"/>
                    <a:pt x="21600" y="17280"/>
                    <a:pt x="21600" y="12960"/>
                  </a:cubicBezTo>
                  <a:cubicBezTo>
                    <a:pt x="21600" y="8640"/>
                    <a:pt x="21473" y="0"/>
                    <a:pt x="21346" y="0"/>
                  </a:cubicBezTo>
                  <a:lnTo>
                    <a:pt x="635" y="0"/>
                  </a:lnTo>
                  <a:cubicBezTo>
                    <a:pt x="635" y="0"/>
                    <a:pt x="254" y="8640"/>
                    <a:pt x="0" y="2160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3" name="Freeform: Shape 212"/>
            <p:cNvSpPr/>
            <p:nvPr/>
          </p:nvSpPr>
          <p:spPr>
            <a:xfrm>
              <a:off x="2836670" y="5791753"/>
              <a:ext cx="17939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53" y="21600"/>
                  </a:moveTo>
                  <a:cubicBezTo>
                    <a:pt x="21451" y="21600"/>
                    <a:pt x="21600" y="16800"/>
                    <a:pt x="21600" y="14400"/>
                  </a:cubicBezTo>
                  <a:cubicBezTo>
                    <a:pt x="21600" y="12000"/>
                    <a:pt x="21451" y="9600"/>
                    <a:pt x="21153" y="9600"/>
                  </a:cubicBezTo>
                  <a:lnTo>
                    <a:pt x="298" y="0"/>
                  </a:lnTo>
                  <a:cubicBezTo>
                    <a:pt x="298" y="0"/>
                    <a:pt x="149" y="2400"/>
                    <a:pt x="0" y="960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4" name="Freeform: Shape 213"/>
            <p:cNvSpPr/>
            <p:nvPr/>
          </p:nvSpPr>
          <p:spPr>
            <a:xfrm>
              <a:off x="3026030" y="5847813"/>
              <a:ext cx="1619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6171"/>
                  </a:moveTo>
                  <a:lnTo>
                    <a:pt x="0" y="0"/>
                  </a:lnTo>
                  <a:lnTo>
                    <a:pt x="0" y="15429"/>
                  </a:lnTo>
                  <a:lnTo>
                    <a:pt x="16971" y="21600"/>
                  </a:lnTo>
                  <a:lnTo>
                    <a:pt x="18514" y="21600"/>
                  </a:lnTo>
                  <a:cubicBezTo>
                    <a:pt x="20057" y="21600"/>
                    <a:pt x="21600" y="15429"/>
                    <a:pt x="21600" y="12343"/>
                  </a:cubicBezTo>
                  <a:cubicBezTo>
                    <a:pt x="21600" y="9257"/>
                    <a:pt x="20057" y="6171"/>
                    <a:pt x="18514" y="6171"/>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5" name="Freeform: Shape 214"/>
            <p:cNvSpPr/>
            <p:nvPr/>
          </p:nvSpPr>
          <p:spPr>
            <a:xfrm>
              <a:off x="3022293" y="5811807"/>
              <a:ext cx="204311" cy="124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4975" y="19461"/>
                    <a:pt x="12960" y="15612"/>
                    <a:pt x="21600" y="8768"/>
                  </a:cubicBezTo>
                  <a:cubicBezTo>
                    <a:pt x="21469" y="3208"/>
                    <a:pt x="21469" y="0"/>
                    <a:pt x="21469" y="0"/>
                  </a:cubicBezTo>
                  <a:cubicBezTo>
                    <a:pt x="21469" y="0"/>
                    <a:pt x="10211" y="12618"/>
                    <a:pt x="0" y="19889"/>
                  </a:cubicBezTo>
                  <a:close/>
                </a:path>
              </a:pathLst>
            </a:custGeom>
            <a:solidFill>
              <a:srgbClr val="C6D9E2"/>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6" name="Freeform: Shape 215"/>
            <p:cNvSpPr/>
            <p:nvPr/>
          </p:nvSpPr>
          <p:spPr>
            <a:xfrm>
              <a:off x="2089195" y="8719484"/>
              <a:ext cx="320169" cy="156971"/>
            </a:xfrm>
            <a:prstGeom prst="rect">
              <a:avLst/>
            </a:pr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7" name="Freeform: Shape 216"/>
            <p:cNvSpPr/>
            <p:nvPr/>
          </p:nvSpPr>
          <p:spPr>
            <a:xfrm>
              <a:off x="2719566" y="8724468"/>
              <a:ext cx="409866" cy="151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4" y="0"/>
                  </a:moveTo>
                  <a:cubicBezTo>
                    <a:pt x="2029" y="6673"/>
                    <a:pt x="851" y="14224"/>
                    <a:pt x="0" y="21600"/>
                  </a:cubicBezTo>
                  <a:lnTo>
                    <a:pt x="21600" y="21600"/>
                  </a:lnTo>
                  <a:cubicBezTo>
                    <a:pt x="20487" y="14400"/>
                    <a:pt x="20225" y="7551"/>
                    <a:pt x="20029" y="527"/>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8" name="Freeform: Shape 217"/>
            <p:cNvSpPr/>
            <p:nvPr/>
          </p:nvSpPr>
          <p:spPr>
            <a:xfrm>
              <a:off x="1530527" y="8762307"/>
              <a:ext cx="961298" cy="323582"/>
            </a:xfrm>
            <a:custGeom>
              <a:avLst/>
              <a:gdLst/>
              <a:ahLst/>
              <a:cxnLst>
                <a:cxn ang="0">
                  <a:pos x="wd2" y="hd2"/>
                </a:cxn>
                <a:cxn ang="5400000">
                  <a:pos x="wd2" y="hd2"/>
                </a:cxn>
                <a:cxn ang="10800000">
                  <a:pos x="wd2" y="hd2"/>
                </a:cxn>
                <a:cxn ang="16200000">
                  <a:pos x="wd2" y="hd2"/>
                </a:cxn>
              </a:cxnLst>
              <a:rect l="0" t="0" r="r" b="b"/>
              <a:pathLst>
                <a:path w="21072" h="20332" fill="norm" stroke="1" extrusionOk="0">
                  <a:moveTo>
                    <a:pt x="10185" y="3636"/>
                  </a:moveTo>
                  <a:cubicBezTo>
                    <a:pt x="10185" y="3636"/>
                    <a:pt x="11358" y="2076"/>
                    <a:pt x="12067" y="595"/>
                  </a:cubicBezTo>
                  <a:cubicBezTo>
                    <a:pt x="12776" y="-965"/>
                    <a:pt x="13976" y="984"/>
                    <a:pt x="13921" y="1452"/>
                  </a:cubicBezTo>
                  <a:cubicBezTo>
                    <a:pt x="13867" y="1842"/>
                    <a:pt x="13321" y="4104"/>
                    <a:pt x="13512" y="4260"/>
                  </a:cubicBezTo>
                  <a:cubicBezTo>
                    <a:pt x="13703" y="4416"/>
                    <a:pt x="14058" y="2700"/>
                    <a:pt x="14985" y="2154"/>
                  </a:cubicBezTo>
                  <a:cubicBezTo>
                    <a:pt x="15939" y="1608"/>
                    <a:pt x="16349" y="2232"/>
                    <a:pt x="17494" y="1842"/>
                  </a:cubicBezTo>
                  <a:cubicBezTo>
                    <a:pt x="18612" y="1374"/>
                    <a:pt x="19430" y="49"/>
                    <a:pt x="20058" y="984"/>
                  </a:cubicBezTo>
                  <a:cubicBezTo>
                    <a:pt x="20685" y="1920"/>
                    <a:pt x="20085" y="4416"/>
                    <a:pt x="20058" y="6677"/>
                  </a:cubicBezTo>
                  <a:cubicBezTo>
                    <a:pt x="20003" y="8860"/>
                    <a:pt x="20112" y="10342"/>
                    <a:pt x="20603" y="13071"/>
                  </a:cubicBezTo>
                  <a:cubicBezTo>
                    <a:pt x="21067" y="15956"/>
                    <a:pt x="21394" y="18764"/>
                    <a:pt x="20549" y="20323"/>
                  </a:cubicBezTo>
                  <a:lnTo>
                    <a:pt x="830" y="20323"/>
                  </a:lnTo>
                  <a:cubicBezTo>
                    <a:pt x="830" y="20323"/>
                    <a:pt x="230" y="20635"/>
                    <a:pt x="94" y="17594"/>
                  </a:cubicBezTo>
                  <a:cubicBezTo>
                    <a:pt x="-42" y="14553"/>
                    <a:pt x="-206" y="12759"/>
                    <a:pt x="994" y="11590"/>
                  </a:cubicBezTo>
                  <a:cubicBezTo>
                    <a:pt x="2221" y="10342"/>
                    <a:pt x="5685" y="10186"/>
                    <a:pt x="10185" y="3636"/>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09" name="Freeform: Shape 218"/>
            <p:cNvSpPr/>
            <p:nvPr/>
          </p:nvSpPr>
          <p:spPr>
            <a:xfrm>
              <a:off x="2697086" y="8759332"/>
              <a:ext cx="452147" cy="326416"/>
            </a:xfrm>
            <a:custGeom>
              <a:avLst/>
              <a:gdLst/>
              <a:ahLst/>
              <a:cxnLst>
                <a:cxn ang="0">
                  <a:pos x="wd2" y="hd2"/>
                </a:cxn>
                <a:cxn ang="5400000">
                  <a:pos x="wd2" y="hd2"/>
                </a:cxn>
                <a:cxn ang="10800000">
                  <a:pos x="wd2" y="hd2"/>
                </a:cxn>
                <a:cxn ang="16200000">
                  <a:pos x="wd2" y="hd2"/>
                </a:cxn>
              </a:cxnLst>
              <a:rect l="0" t="0" r="r" b="b"/>
              <a:pathLst>
                <a:path w="21478" h="20436" fill="norm" stroke="1" extrusionOk="0">
                  <a:moveTo>
                    <a:pt x="2246" y="2565"/>
                  </a:moveTo>
                  <a:cubicBezTo>
                    <a:pt x="2246" y="2565"/>
                    <a:pt x="1833" y="7383"/>
                    <a:pt x="3131" y="7383"/>
                  </a:cubicBezTo>
                  <a:cubicBezTo>
                    <a:pt x="4429" y="7383"/>
                    <a:pt x="3485" y="3187"/>
                    <a:pt x="4547" y="1866"/>
                  </a:cubicBezTo>
                  <a:cubicBezTo>
                    <a:pt x="7085" y="-1164"/>
                    <a:pt x="16469" y="157"/>
                    <a:pt x="17354" y="1245"/>
                  </a:cubicBezTo>
                  <a:cubicBezTo>
                    <a:pt x="18180" y="2410"/>
                    <a:pt x="16941" y="6606"/>
                    <a:pt x="18121" y="7150"/>
                  </a:cubicBezTo>
                  <a:cubicBezTo>
                    <a:pt x="19242" y="7694"/>
                    <a:pt x="19360" y="3187"/>
                    <a:pt x="19833" y="2954"/>
                  </a:cubicBezTo>
                  <a:cubicBezTo>
                    <a:pt x="20364" y="2721"/>
                    <a:pt x="20954" y="2799"/>
                    <a:pt x="21308" y="5440"/>
                  </a:cubicBezTo>
                  <a:cubicBezTo>
                    <a:pt x="21544" y="7305"/>
                    <a:pt x="21485" y="13909"/>
                    <a:pt x="21426" y="17717"/>
                  </a:cubicBezTo>
                  <a:cubicBezTo>
                    <a:pt x="21426" y="19271"/>
                    <a:pt x="20482" y="20436"/>
                    <a:pt x="19301" y="20436"/>
                  </a:cubicBezTo>
                  <a:lnTo>
                    <a:pt x="2128" y="20436"/>
                  </a:lnTo>
                  <a:cubicBezTo>
                    <a:pt x="888" y="20436"/>
                    <a:pt x="-56" y="19115"/>
                    <a:pt x="3" y="17561"/>
                  </a:cubicBezTo>
                  <a:cubicBezTo>
                    <a:pt x="121" y="12899"/>
                    <a:pt x="475" y="4275"/>
                    <a:pt x="947" y="2954"/>
                  </a:cubicBezTo>
                  <a:cubicBezTo>
                    <a:pt x="1596" y="1167"/>
                    <a:pt x="2305" y="1167"/>
                    <a:pt x="2246" y="2565"/>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0" name="Freeform: Shape 219"/>
            <p:cNvSpPr/>
            <p:nvPr/>
          </p:nvSpPr>
          <p:spPr>
            <a:xfrm>
              <a:off x="1534818" y="9038407"/>
              <a:ext cx="956922" cy="47481"/>
            </a:xfrm>
            <a:custGeom>
              <a:avLst/>
              <a:gdLst/>
              <a:ahLst/>
              <a:cxnLst>
                <a:cxn ang="0">
                  <a:pos x="wd2" y="hd2"/>
                </a:cxn>
                <a:cxn ang="5400000">
                  <a:pos x="wd2" y="hd2"/>
                </a:cxn>
                <a:cxn ang="10800000">
                  <a:pos x="wd2" y="hd2"/>
                </a:cxn>
                <a:cxn ang="16200000">
                  <a:pos x="wd2" y="hd2"/>
                </a:cxn>
              </a:cxnLst>
              <a:rect l="0" t="0" r="r" b="b"/>
              <a:pathLst>
                <a:path w="21575" h="19649" fill="norm" stroke="1" extrusionOk="0">
                  <a:moveTo>
                    <a:pt x="0" y="2009"/>
                  </a:moveTo>
                  <a:cubicBezTo>
                    <a:pt x="140" y="21600"/>
                    <a:pt x="757" y="19591"/>
                    <a:pt x="757" y="19591"/>
                  </a:cubicBezTo>
                  <a:lnTo>
                    <a:pt x="21039" y="19591"/>
                  </a:lnTo>
                  <a:cubicBezTo>
                    <a:pt x="21460" y="14567"/>
                    <a:pt x="21600" y="8037"/>
                    <a:pt x="21572" y="0"/>
                  </a:cubicBezTo>
                  <a:lnTo>
                    <a:pt x="0" y="0"/>
                  </a:lnTo>
                  <a:cubicBezTo>
                    <a:pt x="0" y="502"/>
                    <a:pt x="0" y="1507"/>
                    <a:pt x="0" y="2009"/>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1" name="Freeform: Shape 220"/>
            <p:cNvSpPr/>
            <p:nvPr/>
          </p:nvSpPr>
          <p:spPr>
            <a:xfrm>
              <a:off x="2065525" y="8762303"/>
              <a:ext cx="393217" cy="100281"/>
            </a:xfrm>
            <a:custGeom>
              <a:avLst/>
              <a:gdLst/>
              <a:ahLst/>
              <a:cxnLst>
                <a:cxn ang="0">
                  <a:pos x="wd2" y="hd2"/>
                </a:cxn>
                <a:cxn ang="5400000">
                  <a:pos x="wd2" y="hd2"/>
                </a:cxn>
                <a:cxn ang="10800000">
                  <a:pos x="wd2" y="hd2"/>
                </a:cxn>
                <a:cxn ang="16200000">
                  <a:pos x="wd2" y="hd2"/>
                </a:cxn>
              </a:cxnLst>
              <a:rect l="0" t="0" r="r" b="b"/>
              <a:pathLst>
                <a:path w="21109" h="17604" fill="norm" stroke="1" extrusionOk="0">
                  <a:moveTo>
                    <a:pt x="3000" y="17414"/>
                  </a:moveTo>
                  <a:cubicBezTo>
                    <a:pt x="4267" y="18926"/>
                    <a:pt x="5867" y="10934"/>
                    <a:pt x="8333" y="10286"/>
                  </a:cubicBezTo>
                  <a:cubicBezTo>
                    <a:pt x="10800" y="9638"/>
                    <a:pt x="16067" y="8990"/>
                    <a:pt x="18733" y="12446"/>
                  </a:cubicBezTo>
                  <a:cubicBezTo>
                    <a:pt x="19400" y="13310"/>
                    <a:pt x="20067" y="13742"/>
                    <a:pt x="20600" y="13958"/>
                  </a:cubicBezTo>
                  <a:cubicBezTo>
                    <a:pt x="21000" y="8990"/>
                    <a:pt x="21600" y="4886"/>
                    <a:pt x="20400" y="2726"/>
                  </a:cubicBezTo>
                  <a:cubicBezTo>
                    <a:pt x="18867" y="134"/>
                    <a:pt x="16867" y="3806"/>
                    <a:pt x="14133" y="5102"/>
                  </a:cubicBezTo>
                  <a:cubicBezTo>
                    <a:pt x="11333" y="6182"/>
                    <a:pt x="10333" y="4454"/>
                    <a:pt x="8000" y="5966"/>
                  </a:cubicBezTo>
                  <a:cubicBezTo>
                    <a:pt x="5733" y="7478"/>
                    <a:pt x="4867" y="12230"/>
                    <a:pt x="4400" y="11798"/>
                  </a:cubicBezTo>
                  <a:cubicBezTo>
                    <a:pt x="3933" y="11366"/>
                    <a:pt x="5267" y="5102"/>
                    <a:pt x="5400" y="4022"/>
                  </a:cubicBezTo>
                  <a:cubicBezTo>
                    <a:pt x="5533" y="2726"/>
                    <a:pt x="2600" y="-2674"/>
                    <a:pt x="867" y="1646"/>
                  </a:cubicBezTo>
                  <a:cubicBezTo>
                    <a:pt x="600" y="2294"/>
                    <a:pt x="267" y="2726"/>
                    <a:pt x="0" y="3374"/>
                  </a:cubicBezTo>
                  <a:cubicBezTo>
                    <a:pt x="1533" y="3806"/>
                    <a:pt x="3467" y="4454"/>
                    <a:pt x="3733" y="5318"/>
                  </a:cubicBezTo>
                  <a:cubicBezTo>
                    <a:pt x="4067" y="7262"/>
                    <a:pt x="1667" y="15686"/>
                    <a:pt x="3000" y="17414"/>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2" name="Freeform: Shape 221"/>
            <p:cNvSpPr/>
            <p:nvPr/>
          </p:nvSpPr>
          <p:spPr>
            <a:xfrm>
              <a:off x="2713337" y="8759332"/>
              <a:ext cx="424816" cy="138710"/>
            </a:xfrm>
            <a:custGeom>
              <a:avLst/>
              <a:gdLst/>
              <a:ahLst/>
              <a:cxnLst>
                <a:cxn ang="0">
                  <a:pos x="wd2" y="hd2"/>
                </a:cxn>
                <a:cxn ang="5400000">
                  <a:pos x="wd2" y="hd2"/>
                </a:cxn>
                <a:cxn ang="10800000">
                  <a:pos x="wd2" y="hd2"/>
                </a:cxn>
                <a:cxn ang="16200000">
                  <a:pos x="wd2" y="hd2"/>
                </a:cxn>
              </a:cxnLst>
              <a:rect l="0" t="0" r="r" b="b"/>
              <a:pathLst>
                <a:path w="21600" h="18245" fill="norm" stroke="1" extrusionOk="0">
                  <a:moveTo>
                    <a:pt x="21600" y="7798"/>
                  </a:moveTo>
                  <a:cubicBezTo>
                    <a:pt x="21221" y="5849"/>
                    <a:pt x="20779" y="5849"/>
                    <a:pt x="20400" y="6174"/>
                  </a:cubicBezTo>
                  <a:cubicBezTo>
                    <a:pt x="19895" y="6661"/>
                    <a:pt x="19768" y="16080"/>
                    <a:pt x="18568" y="14943"/>
                  </a:cubicBezTo>
                  <a:cubicBezTo>
                    <a:pt x="17305" y="13807"/>
                    <a:pt x="18632" y="5037"/>
                    <a:pt x="17747" y="2601"/>
                  </a:cubicBezTo>
                  <a:cubicBezTo>
                    <a:pt x="16800" y="327"/>
                    <a:pt x="6758" y="-2434"/>
                    <a:pt x="4042" y="3900"/>
                  </a:cubicBezTo>
                  <a:cubicBezTo>
                    <a:pt x="2905" y="6661"/>
                    <a:pt x="3916" y="15431"/>
                    <a:pt x="2526" y="15431"/>
                  </a:cubicBezTo>
                  <a:cubicBezTo>
                    <a:pt x="1137" y="15431"/>
                    <a:pt x="1579" y="5361"/>
                    <a:pt x="1579" y="5361"/>
                  </a:cubicBezTo>
                  <a:cubicBezTo>
                    <a:pt x="1642" y="2438"/>
                    <a:pt x="884" y="2438"/>
                    <a:pt x="189" y="6174"/>
                  </a:cubicBezTo>
                  <a:cubicBezTo>
                    <a:pt x="126" y="6661"/>
                    <a:pt x="63" y="7148"/>
                    <a:pt x="0" y="7960"/>
                  </a:cubicBezTo>
                  <a:cubicBezTo>
                    <a:pt x="189" y="12183"/>
                    <a:pt x="632" y="17217"/>
                    <a:pt x="1579" y="18029"/>
                  </a:cubicBezTo>
                  <a:cubicBezTo>
                    <a:pt x="3221" y="19166"/>
                    <a:pt x="4105" y="15755"/>
                    <a:pt x="4421" y="9259"/>
                  </a:cubicBezTo>
                  <a:cubicBezTo>
                    <a:pt x="4737" y="2601"/>
                    <a:pt x="11179" y="2276"/>
                    <a:pt x="13642" y="3088"/>
                  </a:cubicBezTo>
                  <a:cubicBezTo>
                    <a:pt x="16168" y="4062"/>
                    <a:pt x="17053" y="4225"/>
                    <a:pt x="17179" y="6498"/>
                  </a:cubicBezTo>
                  <a:cubicBezTo>
                    <a:pt x="17305" y="8772"/>
                    <a:pt x="16800" y="18029"/>
                    <a:pt x="18758" y="17380"/>
                  </a:cubicBezTo>
                  <a:cubicBezTo>
                    <a:pt x="20589" y="16730"/>
                    <a:pt x="20400" y="8285"/>
                    <a:pt x="21600" y="7798"/>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3" name="Freeform: Shape 222"/>
            <p:cNvSpPr/>
            <p:nvPr/>
          </p:nvSpPr>
          <p:spPr>
            <a:xfrm>
              <a:off x="2697141" y="9042144"/>
              <a:ext cx="450978" cy="43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cubicBezTo>
                    <a:pt x="0" y="12000"/>
                    <a:pt x="952" y="21600"/>
                    <a:pt x="2142" y="21600"/>
                  </a:cubicBezTo>
                  <a:lnTo>
                    <a:pt x="19458" y="21600"/>
                  </a:lnTo>
                  <a:cubicBezTo>
                    <a:pt x="20648" y="21600"/>
                    <a:pt x="21600" y="12600"/>
                    <a:pt x="21600" y="600"/>
                  </a:cubicBezTo>
                  <a:cubicBezTo>
                    <a:pt x="21600" y="0"/>
                    <a:pt x="21600" y="0"/>
                    <a:pt x="21600" y="0"/>
                  </a:cubicBezTo>
                  <a:close/>
                </a:path>
              </a:pathLst>
            </a:custGeom>
            <a:solidFill>
              <a:srgbClr val="DEDED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4" name="Freeform: Shape 226"/>
            <p:cNvSpPr/>
            <p:nvPr/>
          </p:nvSpPr>
          <p:spPr>
            <a:xfrm>
              <a:off x="2142663" y="3906693"/>
              <a:ext cx="799677" cy="1006900"/>
            </a:xfrm>
            <a:custGeom>
              <a:avLst/>
              <a:gdLst/>
              <a:ahLst/>
              <a:cxnLst>
                <a:cxn ang="0">
                  <a:pos x="wd2" y="hd2"/>
                </a:cxn>
                <a:cxn ang="5400000">
                  <a:pos x="wd2" y="hd2"/>
                </a:cxn>
                <a:cxn ang="10800000">
                  <a:pos x="wd2" y="hd2"/>
                </a:cxn>
                <a:cxn ang="16200000">
                  <a:pos x="wd2" y="hd2"/>
                </a:cxn>
              </a:cxnLst>
              <a:rect l="0" t="0" r="r" b="b"/>
              <a:pathLst>
                <a:path w="20851" h="20784" fill="norm" stroke="1" extrusionOk="0">
                  <a:moveTo>
                    <a:pt x="11353" y="17548"/>
                  </a:moveTo>
                  <a:cubicBezTo>
                    <a:pt x="11062" y="18472"/>
                    <a:pt x="11126" y="20784"/>
                    <a:pt x="11126" y="20784"/>
                  </a:cubicBezTo>
                  <a:cubicBezTo>
                    <a:pt x="10932" y="18909"/>
                    <a:pt x="10316" y="17599"/>
                    <a:pt x="10316" y="17599"/>
                  </a:cubicBezTo>
                  <a:lnTo>
                    <a:pt x="10283" y="17599"/>
                  </a:lnTo>
                  <a:cubicBezTo>
                    <a:pt x="10186" y="17651"/>
                    <a:pt x="9472" y="17933"/>
                    <a:pt x="9505" y="19397"/>
                  </a:cubicBezTo>
                  <a:cubicBezTo>
                    <a:pt x="9505" y="19551"/>
                    <a:pt x="9278" y="19705"/>
                    <a:pt x="9051" y="19628"/>
                  </a:cubicBezTo>
                  <a:cubicBezTo>
                    <a:pt x="8726" y="19551"/>
                    <a:pt x="8207" y="19423"/>
                    <a:pt x="7656" y="19269"/>
                  </a:cubicBezTo>
                  <a:lnTo>
                    <a:pt x="6002" y="16803"/>
                  </a:lnTo>
                  <a:cubicBezTo>
                    <a:pt x="6002" y="16803"/>
                    <a:pt x="6780" y="15545"/>
                    <a:pt x="6683" y="13926"/>
                  </a:cubicBezTo>
                  <a:cubicBezTo>
                    <a:pt x="6683" y="13926"/>
                    <a:pt x="3116" y="12514"/>
                    <a:pt x="2013" y="9997"/>
                  </a:cubicBezTo>
                  <a:cubicBezTo>
                    <a:pt x="2013" y="9997"/>
                    <a:pt x="748" y="10485"/>
                    <a:pt x="164" y="8892"/>
                  </a:cubicBezTo>
                  <a:cubicBezTo>
                    <a:pt x="-452" y="7274"/>
                    <a:pt x="813" y="6555"/>
                    <a:pt x="1462" y="7172"/>
                  </a:cubicBezTo>
                  <a:cubicBezTo>
                    <a:pt x="1462" y="7172"/>
                    <a:pt x="1462" y="3293"/>
                    <a:pt x="4445" y="1239"/>
                  </a:cubicBezTo>
                  <a:cubicBezTo>
                    <a:pt x="7462" y="-816"/>
                    <a:pt x="16380" y="-97"/>
                    <a:pt x="17807" y="1804"/>
                  </a:cubicBezTo>
                  <a:cubicBezTo>
                    <a:pt x="19234" y="3704"/>
                    <a:pt x="19397" y="6452"/>
                    <a:pt x="19397" y="6452"/>
                  </a:cubicBezTo>
                  <a:cubicBezTo>
                    <a:pt x="19397" y="6452"/>
                    <a:pt x="19591" y="5708"/>
                    <a:pt x="20370" y="5939"/>
                  </a:cubicBezTo>
                  <a:cubicBezTo>
                    <a:pt x="21148" y="6170"/>
                    <a:pt x="21148" y="9047"/>
                    <a:pt x="19105" y="9483"/>
                  </a:cubicBezTo>
                  <a:cubicBezTo>
                    <a:pt x="19105" y="9483"/>
                    <a:pt x="17970" y="12154"/>
                    <a:pt x="15245" y="13490"/>
                  </a:cubicBezTo>
                  <a:cubicBezTo>
                    <a:pt x="15245" y="13490"/>
                    <a:pt x="14467" y="14723"/>
                    <a:pt x="14953" y="15673"/>
                  </a:cubicBezTo>
                  <a:cubicBezTo>
                    <a:pt x="14986" y="15699"/>
                    <a:pt x="15018" y="15750"/>
                    <a:pt x="15018" y="15801"/>
                  </a:cubicBezTo>
                  <a:cubicBezTo>
                    <a:pt x="15083" y="15955"/>
                    <a:pt x="15180" y="16238"/>
                    <a:pt x="14889" y="16392"/>
                  </a:cubicBezTo>
                  <a:cubicBezTo>
                    <a:pt x="13656" y="17008"/>
                    <a:pt x="11905" y="17240"/>
                    <a:pt x="11353" y="17522"/>
                  </a:cubicBezTo>
                  <a:close/>
                </a:path>
              </a:pathLst>
            </a:custGeom>
            <a:solidFill>
              <a:srgbClr val="FED9B0"/>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5" name="Freeform: Shape 227"/>
            <p:cNvSpPr/>
            <p:nvPr/>
          </p:nvSpPr>
          <p:spPr>
            <a:xfrm>
              <a:off x="2299726" y="4686857"/>
              <a:ext cx="237955" cy="171670"/>
            </a:xfrm>
            <a:custGeom>
              <a:avLst/>
              <a:gdLst/>
              <a:ahLst/>
              <a:cxnLst>
                <a:cxn ang="0">
                  <a:pos x="wd2" y="hd2"/>
                </a:cxn>
                <a:cxn ang="5400000">
                  <a:pos x="wd2" y="hd2"/>
                </a:cxn>
                <a:cxn ang="10800000">
                  <a:pos x="wd2" y="hd2"/>
                </a:cxn>
                <a:cxn ang="16200000">
                  <a:pos x="wd2" y="hd2"/>
                </a:cxn>
              </a:cxnLst>
              <a:rect l="0" t="0" r="r" b="b"/>
              <a:pathLst>
                <a:path w="21489" h="21263" fill="norm" stroke="1" extrusionOk="0">
                  <a:moveTo>
                    <a:pt x="21489" y="9038"/>
                  </a:moveTo>
                  <a:cubicBezTo>
                    <a:pt x="21489" y="9038"/>
                    <a:pt x="18579" y="10264"/>
                    <a:pt x="18691" y="19762"/>
                  </a:cubicBezTo>
                  <a:cubicBezTo>
                    <a:pt x="18691" y="20681"/>
                    <a:pt x="17908" y="21600"/>
                    <a:pt x="17124" y="21140"/>
                  </a:cubicBezTo>
                  <a:cubicBezTo>
                    <a:pt x="12648" y="19149"/>
                    <a:pt x="-111" y="13328"/>
                    <a:pt x="1" y="8119"/>
                  </a:cubicBezTo>
                  <a:cubicBezTo>
                    <a:pt x="337" y="1991"/>
                    <a:pt x="3806" y="0"/>
                    <a:pt x="5485" y="0"/>
                  </a:cubicBezTo>
                  <a:cubicBezTo>
                    <a:pt x="7164" y="153"/>
                    <a:pt x="7723" y="1072"/>
                    <a:pt x="7723" y="1072"/>
                  </a:cubicBezTo>
                  <a:cubicBezTo>
                    <a:pt x="7723" y="1072"/>
                    <a:pt x="6156" y="4289"/>
                    <a:pt x="6828" y="4749"/>
                  </a:cubicBezTo>
                  <a:cubicBezTo>
                    <a:pt x="7947" y="5821"/>
                    <a:pt x="21489" y="9038"/>
                    <a:pt x="21489" y="9038"/>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6" name="Freeform: Shape 228"/>
            <p:cNvSpPr/>
            <p:nvPr/>
          </p:nvSpPr>
          <p:spPr>
            <a:xfrm>
              <a:off x="2175757" y="3708124"/>
              <a:ext cx="730679" cy="557705"/>
            </a:xfrm>
            <a:custGeom>
              <a:avLst/>
              <a:gdLst/>
              <a:ahLst/>
              <a:cxnLst>
                <a:cxn ang="0">
                  <a:pos x="wd2" y="hd2"/>
                </a:cxn>
                <a:cxn ang="5400000">
                  <a:pos x="wd2" y="hd2"/>
                </a:cxn>
                <a:cxn ang="10800000">
                  <a:pos x="wd2" y="hd2"/>
                </a:cxn>
                <a:cxn ang="16200000">
                  <a:pos x="wd2" y="hd2"/>
                </a:cxn>
              </a:cxnLst>
              <a:rect l="0" t="0" r="r" b="b"/>
              <a:pathLst>
                <a:path w="21115" h="20752" fill="norm" stroke="1" extrusionOk="0">
                  <a:moveTo>
                    <a:pt x="1133" y="20427"/>
                  </a:moveTo>
                  <a:cubicBezTo>
                    <a:pt x="1025" y="20750"/>
                    <a:pt x="737" y="20843"/>
                    <a:pt x="558" y="20658"/>
                  </a:cubicBezTo>
                  <a:cubicBezTo>
                    <a:pt x="378" y="20473"/>
                    <a:pt x="198" y="20242"/>
                    <a:pt x="126" y="19964"/>
                  </a:cubicBezTo>
                  <a:cubicBezTo>
                    <a:pt x="54" y="19409"/>
                    <a:pt x="-269" y="16218"/>
                    <a:pt x="522" y="13628"/>
                  </a:cubicBezTo>
                  <a:cubicBezTo>
                    <a:pt x="1312" y="11130"/>
                    <a:pt x="1492" y="10806"/>
                    <a:pt x="1708" y="8401"/>
                  </a:cubicBezTo>
                  <a:cubicBezTo>
                    <a:pt x="1959" y="5996"/>
                    <a:pt x="2534" y="3683"/>
                    <a:pt x="4906" y="3498"/>
                  </a:cubicBezTo>
                  <a:cubicBezTo>
                    <a:pt x="7314" y="3267"/>
                    <a:pt x="8608" y="3822"/>
                    <a:pt x="11771" y="1972"/>
                  </a:cubicBezTo>
                  <a:cubicBezTo>
                    <a:pt x="14970" y="168"/>
                    <a:pt x="17845" y="-757"/>
                    <a:pt x="19318" y="769"/>
                  </a:cubicBezTo>
                  <a:cubicBezTo>
                    <a:pt x="20828" y="2342"/>
                    <a:pt x="21331" y="6690"/>
                    <a:pt x="19175" y="9604"/>
                  </a:cubicBezTo>
                  <a:cubicBezTo>
                    <a:pt x="19175" y="9604"/>
                    <a:pt x="21008" y="14275"/>
                    <a:pt x="21115" y="18114"/>
                  </a:cubicBezTo>
                  <a:cubicBezTo>
                    <a:pt x="21115" y="18114"/>
                    <a:pt x="20540" y="19409"/>
                    <a:pt x="20325" y="19363"/>
                  </a:cubicBezTo>
                  <a:cubicBezTo>
                    <a:pt x="20073" y="19363"/>
                    <a:pt x="20109" y="15616"/>
                    <a:pt x="19246" y="13304"/>
                  </a:cubicBezTo>
                  <a:cubicBezTo>
                    <a:pt x="18384" y="10991"/>
                    <a:pt x="17629" y="10899"/>
                    <a:pt x="17629" y="10899"/>
                  </a:cubicBezTo>
                  <a:cubicBezTo>
                    <a:pt x="17629" y="10899"/>
                    <a:pt x="15617" y="11731"/>
                    <a:pt x="13712" y="11315"/>
                  </a:cubicBezTo>
                  <a:cubicBezTo>
                    <a:pt x="11807" y="10945"/>
                    <a:pt x="9183" y="9234"/>
                    <a:pt x="7027" y="9789"/>
                  </a:cubicBezTo>
                  <a:cubicBezTo>
                    <a:pt x="4870" y="10297"/>
                    <a:pt x="3217" y="12286"/>
                    <a:pt x="2534" y="14321"/>
                  </a:cubicBezTo>
                  <a:cubicBezTo>
                    <a:pt x="1959" y="15894"/>
                    <a:pt x="1456" y="19178"/>
                    <a:pt x="1133" y="20427"/>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7" name="Freeform: Shape 229"/>
            <p:cNvSpPr/>
            <p:nvPr/>
          </p:nvSpPr>
          <p:spPr>
            <a:xfrm>
              <a:off x="2786838" y="3965544"/>
              <a:ext cx="119597" cy="261649"/>
            </a:xfrm>
            <a:custGeom>
              <a:avLst/>
              <a:gdLst/>
              <a:ahLst/>
              <a:cxnLst>
                <a:cxn ang="0">
                  <a:pos x="wd2" y="hd2"/>
                </a:cxn>
                <a:cxn ang="5400000">
                  <a:pos x="wd2" y="hd2"/>
                </a:cxn>
                <a:cxn ang="10800000">
                  <a:pos x="wd2" y="hd2"/>
                </a:cxn>
                <a:cxn ang="16200000">
                  <a:pos x="wd2" y="hd2"/>
                </a:cxn>
              </a:cxnLst>
              <a:rect l="0" t="0" r="r" b="b"/>
              <a:pathLst>
                <a:path w="21600" h="21501" fill="norm" stroke="1" extrusionOk="0">
                  <a:moveTo>
                    <a:pt x="0" y="2853"/>
                  </a:moveTo>
                  <a:cubicBezTo>
                    <a:pt x="0" y="2853"/>
                    <a:pt x="4676" y="3057"/>
                    <a:pt x="10021" y="8151"/>
                  </a:cubicBezTo>
                  <a:cubicBezTo>
                    <a:pt x="15365" y="13245"/>
                    <a:pt x="15142" y="21498"/>
                    <a:pt x="16701" y="21498"/>
                  </a:cubicBezTo>
                  <a:cubicBezTo>
                    <a:pt x="18037" y="21600"/>
                    <a:pt x="21600" y="18747"/>
                    <a:pt x="21600" y="18747"/>
                  </a:cubicBezTo>
                  <a:cubicBezTo>
                    <a:pt x="20932" y="10291"/>
                    <a:pt x="9575" y="0"/>
                    <a:pt x="9575" y="0"/>
                  </a:cubicBezTo>
                  <a:cubicBezTo>
                    <a:pt x="6235" y="1834"/>
                    <a:pt x="0" y="2853"/>
                    <a:pt x="0" y="2853"/>
                  </a:cubicBezTo>
                  <a:close/>
                </a:path>
              </a:pathLst>
            </a:custGeom>
            <a:solidFill>
              <a:srgbClr val="38383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8" name="Freeform: Shape 230"/>
            <p:cNvSpPr/>
            <p:nvPr/>
          </p:nvSpPr>
          <p:spPr>
            <a:xfrm>
              <a:off x="2399397" y="4561032"/>
              <a:ext cx="327644" cy="83724"/>
            </a:xfrm>
            <a:custGeom>
              <a:avLst/>
              <a:gdLst/>
              <a:ahLst/>
              <a:cxnLst>
                <a:cxn ang="0">
                  <a:pos x="wd2" y="hd2"/>
                </a:cxn>
                <a:cxn ang="5400000">
                  <a:pos x="wd2" y="hd2"/>
                </a:cxn>
                <a:cxn ang="10800000">
                  <a:pos x="wd2" y="hd2"/>
                </a:cxn>
                <a:cxn ang="16200000">
                  <a:pos x="wd2" y="hd2"/>
                </a:cxn>
              </a:cxnLst>
              <a:rect l="0" t="0" r="r" b="b"/>
              <a:pathLst>
                <a:path w="21600" h="20462" fill="norm" stroke="1" extrusionOk="0">
                  <a:moveTo>
                    <a:pt x="0" y="5100"/>
                  </a:moveTo>
                  <a:cubicBezTo>
                    <a:pt x="0" y="5100"/>
                    <a:pt x="4500" y="13800"/>
                    <a:pt x="10718" y="12900"/>
                  </a:cubicBezTo>
                  <a:cubicBezTo>
                    <a:pt x="17018" y="12000"/>
                    <a:pt x="21600" y="0"/>
                    <a:pt x="21600" y="0"/>
                  </a:cubicBezTo>
                  <a:cubicBezTo>
                    <a:pt x="21600" y="0"/>
                    <a:pt x="17345" y="18900"/>
                    <a:pt x="10800" y="20400"/>
                  </a:cubicBezTo>
                  <a:cubicBezTo>
                    <a:pt x="5073" y="21600"/>
                    <a:pt x="0" y="5100"/>
                    <a:pt x="0" y="5100"/>
                  </a:cubicBezTo>
                  <a:close/>
                </a:path>
              </a:pathLst>
            </a:custGeom>
            <a:solidFill>
              <a:srgbClr val="E6BC8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19" name="Freeform: Shape 494"/>
            <p:cNvSpPr/>
            <p:nvPr/>
          </p:nvSpPr>
          <p:spPr>
            <a:xfrm>
              <a:off x="2352366" y="4076419"/>
              <a:ext cx="414541" cy="281551"/>
            </a:xfrm>
            <a:custGeom>
              <a:avLst/>
              <a:gdLst/>
              <a:ahLst/>
              <a:cxnLst>
                <a:cxn ang="0">
                  <a:pos x="wd2" y="hd2"/>
                </a:cxn>
                <a:cxn ang="5400000">
                  <a:pos x="wd2" y="hd2"/>
                </a:cxn>
                <a:cxn ang="10800000">
                  <a:pos x="wd2" y="hd2"/>
                </a:cxn>
                <a:cxn ang="16200000">
                  <a:pos x="wd2" y="hd2"/>
                </a:cxn>
              </a:cxnLst>
              <a:rect l="0" t="0" r="r" b="b"/>
              <a:pathLst>
                <a:path w="21584" h="21600" fill="norm" stroke="1" extrusionOk="0">
                  <a:moveTo>
                    <a:pt x="11436" y="8124"/>
                  </a:moveTo>
                  <a:cubicBezTo>
                    <a:pt x="11563" y="8124"/>
                    <a:pt x="11753" y="8314"/>
                    <a:pt x="11753" y="8598"/>
                  </a:cubicBezTo>
                  <a:cubicBezTo>
                    <a:pt x="11753" y="8598"/>
                    <a:pt x="12070" y="15052"/>
                    <a:pt x="12832" y="17994"/>
                  </a:cubicBezTo>
                  <a:cubicBezTo>
                    <a:pt x="13085" y="19038"/>
                    <a:pt x="13085" y="19892"/>
                    <a:pt x="12768" y="20556"/>
                  </a:cubicBezTo>
                  <a:cubicBezTo>
                    <a:pt x="12324" y="21600"/>
                    <a:pt x="11246" y="21600"/>
                    <a:pt x="10675" y="21600"/>
                  </a:cubicBezTo>
                  <a:lnTo>
                    <a:pt x="10485" y="21600"/>
                  </a:lnTo>
                  <a:cubicBezTo>
                    <a:pt x="10358" y="21600"/>
                    <a:pt x="10168" y="21410"/>
                    <a:pt x="10168" y="21125"/>
                  </a:cubicBezTo>
                  <a:cubicBezTo>
                    <a:pt x="10168" y="20841"/>
                    <a:pt x="10358" y="20651"/>
                    <a:pt x="10485" y="20651"/>
                  </a:cubicBezTo>
                  <a:lnTo>
                    <a:pt x="10548" y="20651"/>
                  </a:lnTo>
                  <a:cubicBezTo>
                    <a:pt x="11056" y="20651"/>
                    <a:pt x="11944" y="20651"/>
                    <a:pt x="12261" y="19987"/>
                  </a:cubicBezTo>
                  <a:cubicBezTo>
                    <a:pt x="12451" y="19607"/>
                    <a:pt x="12388" y="19038"/>
                    <a:pt x="12197" y="18278"/>
                  </a:cubicBezTo>
                  <a:cubicBezTo>
                    <a:pt x="11436" y="15242"/>
                    <a:pt x="11119" y="8883"/>
                    <a:pt x="11119" y="8598"/>
                  </a:cubicBezTo>
                  <a:cubicBezTo>
                    <a:pt x="11119" y="8409"/>
                    <a:pt x="11246" y="8124"/>
                    <a:pt x="11436" y="8124"/>
                  </a:cubicBezTo>
                  <a:close/>
                  <a:moveTo>
                    <a:pt x="4930" y="8124"/>
                  </a:moveTo>
                  <a:cubicBezTo>
                    <a:pt x="5379" y="8124"/>
                    <a:pt x="5893" y="8124"/>
                    <a:pt x="6342" y="8124"/>
                  </a:cubicBezTo>
                  <a:cubicBezTo>
                    <a:pt x="6406" y="8124"/>
                    <a:pt x="6470" y="8214"/>
                    <a:pt x="6470" y="8394"/>
                  </a:cubicBezTo>
                  <a:cubicBezTo>
                    <a:pt x="6470" y="8484"/>
                    <a:pt x="6470" y="8574"/>
                    <a:pt x="6406" y="8664"/>
                  </a:cubicBezTo>
                  <a:cubicBezTo>
                    <a:pt x="5893" y="8844"/>
                    <a:pt x="5444" y="9024"/>
                    <a:pt x="4994" y="9113"/>
                  </a:cubicBezTo>
                  <a:lnTo>
                    <a:pt x="4719" y="9166"/>
                  </a:lnTo>
                  <a:lnTo>
                    <a:pt x="4719" y="10663"/>
                  </a:lnTo>
                  <a:cubicBezTo>
                    <a:pt x="4719" y="11971"/>
                    <a:pt x="4344" y="12998"/>
                    <a:pt x="3907" y="12998"/>
                  </a:cubicBezTo>
                  <a:cubicBezTo>
                    <a:pt x="3407" y="12998"/>
                    <a:pt x="3033" y="11971"/>
                    <a:pt x="3033" y="10663"/>
                  </a:cubicBezTo>
                  <a:lnTo>
                    <a:pt x="3033" y="9436"/>
                  </a:lnTo>
                  <a:lnTo>
                    <a:pt x="759" y="9653"/>
                  </a:lnTo>
                  <a:cubicBezTo>
                    <a:pt x="631" y="9653"/>
                    <a:pt x="503" y="9563"/>
                    <a:pt x="503" y="9293"/>
                  </a:cubicBezTo>
                  <a:cubicBezTo>
                    <a:pt x="503" y="9113"/>
                    <a:pt x="567" y="9024"/>
                    <a:pt x="695" y="9024"/>
                  </a:cubicBezTo>
                  <a:cubicBezTo>
                    <a:pt x="1658" y="8664"/>
                    <a:pt x="2556" y="8484"/>
                    <a:pt x="3519" y="8304"/>
                  </a:cubicBezTo>
                  <a:cubicBezTo>
                    <a:pt x="3968" y="8214"/>
                    <a:pt x="4481" y="8214"/>
                    <a:pt x="4930" y="8124"/>
                  </a:cubicBezTo>
                  <a:close/>
                  <a:moveTo>
                    <a:pt x="21456" y="7646"/>
                  </a:moveTo>
                  <a:cubicBezTo>
                    <a:pt x="21520" y="7736"/>
                    <a:pt x="21584" y="7826"/>
                    <a:pt x="21584" y="8006"/>
                  </a:cubicBezTo>
                  <a:cubicBezTo>
                    <a:pt x="21584" y="8096"/>
                    <a:pt x="21584" y="8186"/>
                    <a:pt x="21520" y="8186"/>
                  </a:cubicBezTo>
                  <a:cubicBezTo>
                    <a:pt x="21006" y="8366"/>
                    <a:pt x="20557" y="8546"/>
                    <a:pt x="20108" y="8636"/>
                  </a:cubicBezTo>
                  <a:lnTo>
                    <a:pt x="19888" y="8692"/>
                  </a:lnTo>
                  <a:lnTo>
                    <a:pt x="19835" y="10185"/>
                  </a:lnTo>
                  <a:cubicBezTo>
                    <a:pt x="19835" y="11493"/>
                    <a:pt x="19460" y="12520"/>
                    <a:pt x="18959" y="12520"/>
                  </a:cubicBezTo>
                  <a:cubicBezTo>
                    <a:pt x="18521" y="12520"/>
                    <a:pt x="18146" y="11493"/>
                    <a:pt x="18146" y="10185"/>
                  </a:cubicBezTo>
                  <a:lnTo>
                    <a:pt x="18146" y="9030"/>
                  </a:lnTo>
                  <a:lnTo>
                    <a:pt x="15873" y="9175"/>
                  </a:lnTo>
                  <a:cubicBezTo>
                    <a:pt x="15745" y="9175"/>
                    <a:pt x="15616" y="9085"/>
                    <a:pt x="15616" y="8905"/>
                  </a:cubicBezTo>
                  <a:cubicBezTo>
                    <a:pt x="15616" y="8726"/>
                    <a:pt x="15681" y="8546"/>
                    <a:pt x="15809" y="8546"/>
                  </a:cubicBezTo>
                  <a:cubicBezTo>
                    <a:pt x="16771" y="8186"/>
                    <a:pt x="17670" y="8006"/>
                    <a:pt x="18632" y="7916"/>
                  </a:cubicBezTo>
                  <a:cubicBezTo>
                    <a:pt x="19081" y="7826"/>
                    <a:pt x="19531" y="7736"/>
                    <a:pt x="19980" y="7736"/>
                  </a:cubicBezTo>
                  <a:cubicBezTo>
                    <a:pt x="20493" y="7646"/>
                    <a:pt x="21006" y="7646"/>
                    <a:pt x="21456" y="7646"/>
                  </a:cubicBezTo>
                  <a:close/>
                  <a:moveTo>
                    <a:pt x="4284" y="1051"/>
                  </a:moveTo>
                  <a:cubicBezTo>
                    <a:pt x="4541" y="1051"/>
                    <a:pt x="4798" y="1144"/>
                    <a:pt x="5119" y="1237"/>
                  </a:cubicBezTo>
                  <a:cubicBezTo>
                    <a:pt x="5375" y="1237"/>
                    <a:pt x="5632" y="1331"/>
                    <a:pt x="5825" y="1424"/>
                  </a:cubicBezTo>
                  <a:cubicBezTo>
                    <a:pt x="6081" y="1517"/>
                    <a:pt x="6145" y="1797"/>
                    <a:pt x="6081" y="2076"/>
                  </a:cubicBezTo>
                  <a:cubicBezTo>
                    <a:pt x="6081" y="2169"/>
                    <a:pt x="5953" y="2356"/>
                    <a:pt x="5825" y="2449"/>
                  </a:cubicBezTo>
                  <a:lnTo>
                    <a:pt x="5760" y="2449"/>
                  </a:lnTo>
                  <a:cubicBezTo>
                    <a:pt x="5504" y="2449"/>
                    <a:pt x="5311" y="2449"/>
                    <a:pt x="5054" y="2449"/>
                  </a:cubicBezTo>
                  <a:lnTo>
                    <a:pt x="4348" y="2542"/>
                  </a:lnTo>
                  <a:cubicBezTo>
                    <a:pt x="3835" y="2542"/>
                    <a:pt x="3386" y="2635"/>
                    <a:pt x="2936" y="2822"/>
                  </a:cubicBezTo>
                  <a:cubicBezTo>
                    <a:pt x="2487" y="3008"/>
                    <a:pt x="2102" y="3194"/>
                    <a:pt x="1717" y="3567"/>
                  </a:cubicBezTo>
                  <a:cubicBezTo>
                    <a:pt x="1332" y="3847"/>
                    <a:pt x="883" y="4219"/>
                    <a:pt x="626" y="4685"/>
                  </a:cubicBezTo>
                  <a:lnTo>
                    <a:pt x="562" y="4685"/>
                  </a:lnTo>
                  <a:cubicBezTo>
                    <a:pt x="433" y="4872"/>
                    <a:pt x="241" y="4872"/>
                    <a:pt x="48" y="4685"/>
                  </a:cubicBezTo>
                  <a:cubicBezTo>
                    <a:pt x="-16" y="4592"/>
                    <a:pt x="-16" y="4313"/>
                    <a:pt x="48" y="4126"/>
                  </a:cubicBezTo>
                  <a:cubicBezTo>
                    <a:pt x="305" y="3381"/>
                    <a:pt x="690" y="2822"/>
                    <a:pt x="1203" y="2356"/>
                  </a:cubicBezTo>
                  <a:cubicBezTo>
                    <a:pt x="1589" y="1890"/>
                    <a:pt x="2166" y="1517"/>
                    <a:pt x="2680" y="1331"/>
                  </a:cubicBezTo>
                  <a:cubicBezTo>
                    <a:pt x="3257" y="1144"/>
                    <a:pt x="3771" y="1051"/>
                    <a:pt x="4284" y="1051"/>
                  </a:cubicBezTo>
                  <a:close/>
                  <a:moveTo>
                    <a:pt x="18374" y="0"/>
                  </a:moveTo>
                  <a:cubicBezTo>
                    <a:pt x="18952" y="92"/>
                    <a:pt x="19465" y="184"/>
                    <a:pt x="19979" y="459"/>
                  </a:cubicBezTo>
                  <a:cubicBezTo>
                    <a:pt x="20492" y="643"/>
                    <a:pt x="20941" y="1011"/>
                    <a:pt x="21327" y="1379"/>
                  </a:cubicBezTo>
                  <a:cubicBezTo>
                    <a:pt x="21519" y="1562"/>
                    <a:pt x="21519" y="1838"/>
                    <a:pt x="21455" y="2022"/>
                  </a:cubicBezTo>
                  <a:cubicBezTo>
                    <a:pt x="21391" y="2206"/>
                    <a:pt x="21198" y="2297"/>
                    <a:pt x="21070" y="2206"/>
                  </a:cubicBezTo>
                  <a:cubicBezTo>
                    <a:pt x="20620" y="2022"/>
                    <a:pt x="20171" y="1930"/>
                    <a:pt x="19722" y="1838"/>
                  </a:cubicBezTo>
                  <a:cubicBezTo>
                    <a:pt x="19273" y="1746"/>
                    <a:pt x="18823" y="1654"/>
                    <a:pt x="18374" y="1654"/>
                  </a:cubicBezTo>
                  <a:cubicBezTo>
                    <a:pt x="17989" y="1654"/>
                    <a:pt x="17539" y="1746"/>
                    <a:pt x="17090" y="1838"/>
                  </a:cubicBezTo>
                  <a:cubicBezTo>
                    <a:pt x="16641" y="2022"/>
                    <a:pt x="16256" y="2114"/>
                    <a:pt x="15870" y="2389"/>
                  </a:cubicBezTo>
                  <a:lnTo>
                    <a:pt x="15806" y="2389"/>
                  </a:lnTo>
                  <a:cubicBezTo>
                    <a:pt x="15614" y="2481"/>
                    <a:pt x="15485" y="2389"/>
                    <a:pt x="15357" y="2114"/>
                  </a:cubicBezTo>
                  <a:cubicBezTo>
                    <a:pt x="15357" y="1930"/>
                    <a:pt x="15357" y="1746"/>
                    <a:pt x="15485" y="1562"/>
                  </a:cubicBezTo>
                  <a:cubicBezTo>
                    <a:pt x="15870" y="1011"/>
                    <a:pt x="16320" y="643"/>
                    <a:pt x="16833" y="459"/>
                  </a:cubicBezTo>
                  <a:cubicBezTo>
                    <a:pt x="17347" y="184"/>
                    <a:pt x="17860" y="0"/>
                    <a:pt x="18374" y="0"/>
                  </a:cubicBezTo>
                  <a:close/>
                </a:path>
              </a:pathLst>
            </a:custGeom>
            <a:solidFill>
              <a:srgbClr val="19191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0" name="Freeform: Shape 238"/>
            <p:cNvSpPr/>
            <p:nvPr/>
          </p:nvSpPr>
          <p:spPr>
            <a:xfrm>
              <a:off x="0" y="9073289"/>
              <a:ext cx="12124043" cy="24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8" y="21600"/>
                  </a:moveTo>
                  <a:lnTo>
                    <a:pt x="22" y="21600"/>
                  </a:lnTo>
                  <a:cubicBezTo>
                    <a:pt x="11" y="21600"/>
                    <a:pt x="0" y="16457"/>
                    <a:pt x="0" y="11314"/>
                  </a:cubicBezTo>
                  <a:cubicBezTo>
                    <a:pt x="0" y="5143"/>
                    <a:pt x="11" y="0"/>
                    <a:pt x="22" y="0"/>
                  </a:cubicBezTo>
                  <a:lnTo>
                    <a:pt x="21578" y="0"/>
                  </a:lnTo>
                  <a:cubicBezTo>
                    <a:pt x="21591" y="0"/>
                    <a:pt x="21600" y="5143"/>
                    <a:pt x="21600" y="11314"/>
                  </a:cubicBezTo>
                  <a:cubicBezTo>
                    <a:pt x="21600" y="16457"/>
                    <a:pt x="21591" y="21600"/>
                    <a:pt x="21578" y="21600"/>
                  </a:cubicBezTo>
                  <a:close/>
                </a:path>
              </a:pathLst>
            </a:custGeom>
            <a:solidFill>
              <a:srgbClr val="5E8186"/>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1" name="Freeform: Shape 239"/>
            <p:cNvSpPr/>
            <p:nvPr/>
          </p:nvSpPr>
          <p:spPr>
            <a:xfrm>
              <a:off x="11073845" y="214465"/>
              <a:ext cx="606702" cy="748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34" y="10549"/>
                  </a:moveTo>
                  <a:cubicBezTo>
                    <a:pt x="21511" y="9903"/>
                    <a:pt x="21600" y="9221"/>
                    <a:pt x="21600" y="8575"/>
                  </a:cubicBezTo>
                  <a:cubicBezTo>
                    <a:pt x="21600" y="3839"/>
                    <a:pt x="16775" y="0"/>
                    <a:pt x="10800" y="0"/>
                  </a:cubicBezTo>
                  <a:cubicBezTo>
                    <a:pt x="4869" y="0"/>
                    <a:pt x="0" y="3839"/>
                    <a:pt x="0" y="8575"/>
                  </a:cubicBezTo>
                  <a:cubicBezTo>
                    <a:pt x="0" y="9221"/>
                    <a:pt x="133" y="9903"/>
                    <a:pt x="310" y="10549"/>
                  </a:cubicBezTo>
                  <a:cubicBezTo>
                    <a:pt x="487" y="11159"/>
                    <a:pt x="752" y="11733"/>
                    <a:pt x="1107" y="12271"/>
                  </a:cubicBezTo>
                  <a:cubicBezTo>
                    <a:pt x="2567" y="15106"/>
                    <a:pt x="4913" y="17868"/>
                    <a:pt x="5179" y="18191"/>
                  </a:cubicBezTo>
                  <a:cubicBezTo>
                    <a:pt x="5533" y="18586"/>
                    <a:pt x="5577" y="19411"/>
                    <a:pt x="5577" y="19411"/>
                  </a:cubicBezTo>
                  <a:cubicBezTo>
                    <a:pt x="6285" y="21492"/>
                    <a:pt x="10800" y="21600"/>
                    <a:pt x="10800" y="21600"/>
                  </a:cubicBezTo>
                  <a:cubicBezTo>
                    <a:pt x="10800" y="21600"/>
                    <a:pt x="15315" y="21600"/>
                    <a:pt x="16023" y="19519"/>
                  </a:cubicBezTo>
                  <a:cubicBezTo>
                    <a:pt x="16023" y="19519"/>
                    <a:pt x="16111" y="18586"/>
                    <a:pt x="16421" y="18191"/>
                  </a:cubicBezTo>
                  <a:cubicBezTo>
                    <a:pt x="16731" y="17868"/>
                    <a:pt x="19077" y="15106"/>
                    <a:pt x="20538" y="12271"/>
                  </a:cubicBezTo>
                  <a:cubicBezTo>
                    <a:pt x="20892" y="11733"/>
                    <a:pt x="21113" y="11159"/>
                    <a:pt x="21334" y="10549"/>
                  </a:cubicBezTo>
                  <a:close/>
                </a:path>
              </a:pathLst>
            </a:custGeom>
            <a:solidFill>
              <a:srgbClr val="B8E4E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2" name="Freeform: Shape 240"/>
            <p:cNvSpPr/>
            <p:nvPr/>
          </p:nvSpPr>
          <p:spPr>
            <a:xfrm>
              <a:off x="11268189" y="473590"/>
              <a:ext cx="215833" cy="409866"/>
            </a:xfrm>
            <a:custGeom>
              <a:avLst/>
              <a:gdLst/>
              <a:ahLst/>
              <a:cxnLst>
                <a:cxn ang="0">
                  <a:pos x="wd2" y="hd2"/>
                </a:cxn>
                <a:cxn ang="5400000">
                  <a:pos x="wd2" y="hd2"/>
                </a:cxn>
                <a:cxn ang="10800000">
                  <a:pos x="wd2" y="hd2"/>
                </a:cxn>
                <a:cxn ang="16200000">
                  <a:pos x="wd2" y="hd2"/>
                </a:cxn>
              </a:cxnLst>
              <a:rect l="0" t="0" r="r" b="b"/>
              <a:pathLst>
                <a:path w="21507" h="21600" fill="norm" stroke="1" extrusionOk="0">
                  <a:moveTo>
                    <a:pt x="7653" y="21469"/>
                  </a:moveTo>
                  <a:cubicBezTo>
                    <a:pt x="6912" y="19767"/>
                    <a:pt x="6295" y="18131"/>
                    <a:pt x="5554" y="16429"/>
                  </a:cubicBezTo>
                  <a:cubicBezTo>
                    <a:pt x="4937" y="14793"/>
                    <a:pt x="4197" y="13156"/>
                    <a:pt x="3579" y="11455"/>
                  </a:cubicBezTo>
                  <a:cubicBezTo>
                    <a:pt x="2469" y="8116"/>
                    <a:pt x="1111" y="4778"/>
                    <a:pt x="0" y="1505"/>
                  </a:cubicBezTo>
                  <a:cubicBezTo>
                    <a:pt x="0" y="1309"/>
                    <a:pt x="123" y="1178"/>
                    <a:pt x="370" y="1178"/>
                  </a:cubicBezTo>
                  <a:cubicBezTo>
                    <a:pt x="617" y="1178"/>
                    <a:pt x="741" y="1178"/>
                    <a:pt x="864" y="1244"/>
                  </a:cubicBezTo>
                  <a:cubicBezTo>
                    <a:pt x="1358" y="1571"/>
                    <a:pt x="1851" y="1898"/>
                    <a:pt x="2469" y="2225"/>
                  </a:cubicBezTo>
                  <a:lnTo>
                    <a:pt x="2839" y="2487"/>
                  </a:lnTo>
                  <a:lnTo>
                    <a:pt x="2839" y="2553"/>
                  </a:lnTo>
                  <a:cubicBezTo>
                    <a:pt x="2962" y="2553"/>
                    <a:pt x="2839" y="2422"/>
                    <a:pt x="2469" y="2553"/>
                  </a:cubicBezTo>
                  <a:cubicBezTo>
                    <a:pt x="2222" y="2618"/>
                    <a:pt x="2345" y="2618"/>
                    <a:pt x="2222" y="2618"/>
                  </a:cubicBezTo>
                  <a:lnTo>
                    <a:pt x="2345" y="2553"/>
                  </a:lnTo>
                  <a:lnTo>
                    <a:pt x="2715" y="1898"/>
                  </a:lnTo>
                  <a:cubicBezTo>
                    <a:pt x="2962" y="1505"/>
                    <a:pt x="3209" y="1113"/>
                    <a:pt x="3579" y="655"/>
                  </a:cubicBezTo>
                  <a:lnTo>
                    <a:pt x="3703" y="524"/>
                  </a:lnTo>
                  <a:lnTo>
                    <a:pt x="3826" y="458"/>
                  </a:lnTo>
                  <a:cubicBezTo>
                    <a:pt x="4320" y="262"/>
                    <a:pt x="4814" y="458"/>
                    <a:pt x="4814" y="524"/>
                  </a:cubicBezTo>
                  <a:cubicBezTo>
                    <a:pt x="4937" y="655"/>
                    <a:pt x="5061" y="720"/>
                    <a:pt x="5184" y="851"/>
                  </a:cubicBezTo>
                  <a:lnTo>
                    <a:pt x="5678" y="1440"/>
                  </a:lnTo>
                  <a:cubicBezTo>
                    <a:pt x="5801" y="1636"/>
                    <a:pt x="5925" y="1833"/>
                    <a:pt x="6171" y="2029"/>
                  </a:cubicBezTo>
                  <a:cubicBezTo>
                    <a:pt x="6171" y="2095"/>
                    <a:pt x="6295" y="2225"/>
                    <a:pt x="6418" y="2225"/>
                  </a:cubicBezTo>
                  <a:cubicBezTo>
                    <a:pt x="6542" y="2291"/>
                    <a:pt x="6665" y="2291"/>
                    <a:pt x="6418" y="2291"/>
                  </a:cubicBezTo>
                  <a:cubicBezTo>
                    <a:pt x="6418" y="2291"/>
                    <a:pt x="6542" y="2225"/>
                    <a:pt x="6665" y="2225"/>
                  </a:cubicBezTo>
                  <a:cubicBezTo>
                    <a:pt x="6789" y="2095"/>
                    <a:pt x="6912" y="2029"/>
                    <a:pt x="7035" y="1964"/>
                  </a:cubicBezTo>
                  <a:cubicBezTo>
                    <a:pt x="7159" y="1767"/>
                    <a:pt x="7282" y="1571"/>
                    <a:pt x="7529" y="1375"/>
                  </a:cubicBezTo>
                  <a:cubicBezTo>
                    <a:pt x="7899" y="982"/>
                    <a:pt x="8393" y="655"/>
                    <a:pt x="8887" y="262"/>
                  </a:cubicBezTo>
                  <a:cubicBezTo>
                    <a:pt x="9134" y="131"/>
                    <a:pt x="9257" y="65"/>
                    <a:pt x="9627" y="0"/>
                  </a:cubicBezTo>
                  <a:cubicBezTo>
                    <a:pt x="9874" y="0"/>
                    <a:pt x="10121" y="0"/>
                    <a:pt x="10245" y="65"/>
                  </a:cubicBezTo>
                  <a:cubicBezTo>
                    <a:pt x="10491" y="65"/>
                    <a:pt x="10615" y="131"/>
                    <a:pt x="10615" y="196"/>
                  </a:cubicBezTo>
                  <a:cubicBezTo>
                    <a:pt x="10985" y="458"/>
                    <a:pt x="11109" y="655"/>
                    <a:pt x="11232" y="851"/>
                  </a:cubicBezTo>
                  <a:cubicBezTo>
                    <a:pt x="11602" y="1244"/>
                    <a:pt x="11849" y="1702"/>
                    <a:pt x="12219" y="2029"/>
                  </a:cubicBezTo>
                  <a:cubicBezTo>
                    <a:pt x="12343" y="2225"/>
                    <a:pt x="12590" y="2422"/>
                    <a:pt x="12590" y="2422"/>
                  </a:cubicBezTo>
                  <a:lnTo>
                    <a:pt x="12713" y="2422"/>
                  </a:lnTo>
                  <a:cubicBezTo>
                    <a:pt x="12713" y="2291"/>
                    <a:pt x="12837" y="2225"/>
                    <a:pt x="12960" y="2160"/>
                  </a:cubicBezTo>
                  <a:cubicBezTo>
                    <a:pt x="13330" y="1833"/>
                    <a:pt x="13701" y="1440"/>
                    <a:pt x="14194" y="1113"/>
                  </a:cubicBezTo>
                  <a:cubicBezTo>
                    <a:pt x="14318" y="851"/>
                    <a:pt x="14565" y="655"/>
                    <a:pt x="14811" y="458"/>
                  </a:cubicBezTo>
                  <a:cubicBezTo>
                    <a:pt x="14935" y="393"/>
                    <a:pt x="15058" y="327"/>
                    <a:pt x="15305" y="196"/>
                  </a:cubicBezTo>
                  <a:cubicBezTo>
                    <a:pt x="15429" y="131"/>
                    <a:pt x="15552" y="0"/>
                    <a:pt x="16169" y="0"/>
                  </a:cubicBezTo>
                  <a:cubicBezTo>
                    <a:pt x="16663" y="0"/>
                    <a:pt x="16910" y="131"/>
                    <a:pt x="17033" y="262"/>
                  </a:cubicBezTo>
                  <a:cubicBezTo>
                    <a:pt x="17157" y="393"/>
                    <a:pt x="17157" y="524"/>
                    <a:pt x="17280" y="655"/>
                  </a:cubicBezTo>
                  <a:cubicBezTo>
                    <a:pt x="17403" y="851"/>
                    <a:pt x="17527" y="1113"/>
                    <a:pt x="17650" y="1244"/>
                  </a:cubicBezTo>
                  <a:cubicBezTo>
                    <a:pt x="17650" y="1505"/>
                    <a:pt x="17774" y="1702"/>
                    <a:pt x="17897" y="1898"/>
                  </a:cubicBezTo>
                  <a:cubicBezTo>
                    <a:pt x="17897" y="2029"/>
                    <a:pt x="18021" y="2095"/>
                    <a:pt x="18021" y="2095"/>
                  </a:cubicBezTo>
                  <a:cubicBezTo>
                    <a:pt x="18021" y="2160"/>
                    <a:pt x="18021" y="2095"/>
                    <a:pt x="18021" y="2095"/>
                  </a:cubicBezTo>
                  <a:cubicBezTo>
                    <a:pt x="17774" y="2095"/>
                    <a:pt x="17897" y="2095"/>
                    <a:pt x="17897" y="2095"/>
                  </a:cubicBezTo>
                  <a:cubicBezTo>
                    <a:pt x="18391" y="1898"/>
                    <a:pt x="18761" y="1505"/>
                    <a:pt x="19378" y="1178"/>
                  </a:cubicBezTo>
                  <a:cubicBezTo>
                    <a:pt x="19625" y="982"/>
                    <a:pt x="19749" y="785"/>
                    <a:pt x="20119" y="655"/>
                  </a:cubicBezTo>
                  <a:cubicBezTo>
                    <a:pt x="20242" y="524"/>
                    <a:pt x="20366" y="524"/>
                    <a:pt x="20489" y="458"/>
                  </a:cubicBezTo>
                  <a:cubicBezTo>
                    <a:pt x="20613" y="458"/>
                    <a:pt x="20613" y="458"/>
                    <a:pt x="20736" y="458"/>
                  </a:cubicBezTo>
                  <a:cubicBezTo>
                    <a:pt x="20859" y="458"/>
                    <a:pt x="20983" y="458"/>
                    <a:pt x="20983" y="458"/>
                  </a:cubicBezTo>
                  <a:cubicBezTo>
                    <a:pt x="21106" y="458"/>
                    <a:pt x="21106" y="393"/>
                    <a:pt x="21353" y="524"/>
                  </a:cubicBezTo>
                  <a:cubicBezTo>
                    <a:pt x="21600" y="655"/>
                    <a:pt x="21477" y="655"/>
                    <a:pt x="21477" y="655"/>
                  </a:cubicBezTo>
                  <a:cubicBezTo>
                    <a:pt x="21477" y="720"/>
                    <a:pt x="21477" y="720"/>
                    <a:pt x="21477" y="785"/>
                  </a:cubicBezTo>
                  <a:lnTo>
                    <a:pt x="21477" y="1047"/>
                  </a:lnTo>
                  <a:cubicBezTo>
                    <a:pt x="21106" y="2815"/>
                    <a:pt x="20489" y="4516"/>
                    <a:pt x="19995" y="6153"/>
                  </a:cubicBezTo>
                  <a:lnTo>
                    <a:pt x="18267" y="11324"/>
                  </a:lnTo>
                  <a:cubicBezTo>
                    <a:pt x="17033" y="14662"/>
                    <a:pt x="15799" y="18065"/>
                    <a:pt x="14441" y="21469"/>
                  </a:cubicBezTo>
                  <a:cubicBezTo>
                    <a:pt x="14318" y="21535"/>
                    <a:pt x="14194" y="21600"/>
                    <a:pt x="14071" y="21600"/>
                  </a:cubicBezTo>
                  <a:cubicBezTo>
                    <a:pt x="13824" y="21535"/>
                    <a:pt x="13701" y="21469"/>
                    <a:pt x="13701" y="21404"/>
                  </a:cubicBezTo>
                  <a:lnTo>
                    <a:pt x="17280" y="11193"/>
                  </a:lnTo>
                  <a:lnTo>
                    <a:pt x="19008" y="6087"/>
                  </a:lnTo>
                  <a:cubicBezTo>
                    <a:pt x="19625" y="4385"/>
                    <a:pt x="20242" y="2684"/>
                    <a:pt x="20489" y="982"/>
                  </a:cubicBezTo>
                  <a:lnTo>
                    <a:pt x="20489" y="785"/>
                  </a:lnTo>
                  <a:cubicBezTo>
                    <a:pt x="20613" y="785"/>
                    <a:pt x="20489" y="720"/>
                    <a:pt x="20736" y="851"/>
                  </a:cubicBezTo>
                  <a:cubicBezTo>
                    <a:pt x="20983" y="982"/>
                    <a:pt x="20859" y="916"/>
                    <a:pt x="20983" y="916"/>
                  </a:cubicBezTo>
                  <a:cubicBezTo>
                    <a:pt x="20983" y="916"/>
                    <a:pt x="20859" y="982"/>
                    <a:pt x="20736" y="982"/>
                  </a:cubicBezTo>
                  <a:cubicBezTo>
                    <a:pt x="20489" y="1113"/>
                    <a:pt x="20366" y="1244"/>
                    <a:pt x="20119" y="1440"/>
                  </a:cubicBezTo>
                  <a:cubicBezTo>
                    <a:pt x="19625" y="1833"/>
                    <a:pt x="19255" y="2160"/>
                    <a:pt x="18391" y="2553"/>
                  </a:cubicBezTo>
                  <a:cubicBezTo>
                    <a:pt x="18267" y="2553"/>
                    <a:pt x="18267" y="2618"/>
                    <a:pt x="17774" y="2618"/>
                  </a:cubicBezTo>
                  <a:cubicBezTo>
                    <a:pt x="17527" y="2618"/>
                    <a:pt x="17403" y="2487"/>
                    <a:pt x="17280" y="2422"/>
                  </a:cubicBezTo>
                  <a:cubicBezTo>
                    <a:pt x="17033" y="2291"/>
                    <a:pt x="17033" y="2160"/>
                    <a:pt x="16910" y="2029"/>
                  </a:cubicBezTo>
                  <a:cubicBezTo>
                    <a:pt x="16910" y="1833"/>
                    <a:pt x="16786" y="1571"/>
                    <a:pt x="16663" y="1375"/>
                  </a:cubicBezTo>
                  <a:cubicBezTo>
                    <a:pt x="16539" y="1178"/>
                    <a:pt x="16416" y="982"/>
                    <a:pt x="16416" y="785"/>
                  </a:cubicBezTo>
                  <a:cubicBezTo>
                    <a:pt x="16293" y="589"/>
                    <a:pt x="16046" y="458"/>
                    <a:pt x="16046" y="458"/>
                  </a:cubicBezTo>
                  <a:cubicBezTo>
                    <a:pt x="16169" y="458"/>
                    <a:pt x="16046" y="458"/>
                    <a:pt x="15922" y="524"/>
                  </a:cubicBezTo>
                  <a:cubicBezTo>
                    <a:pt x="15799" y="589"/>
                    <a:pt x="15675" y="655"/>
                    <a:pt x="15675" y="785"/>
                  </a:cubicBezTo>
                  <a:cubicBezTo>
                    <a:pt x="15429" y="982"/>
                    <a:pt x="15182" y="1113"/>
                    <a:pt x="15058" y="1309"/>
                  </a:cubicBezTo>
                  <a:cubicBezTo>
                    <a:pt x="14565" y="1702"/>
                    <a:pt x="14318" y="2095"/>
                    <a:pt x="13701" y="2422"/>
                  </a:cubicBezTo>
                  <a:cubicBezTo>
                    <a:pt x="13577" y="2553"/>
                    <a:pt x="13577" y="2618"/>
                    <a:pt x="13330" y="2749"/>
                  </a:cubicBezTo>
                  <a:cubicBezTo>
                    <a:pt x="13207" y="2815"/>
                    <a:pt x="13207" y="2815"/>
                    <a:pt x="12960" y="2880"/>
                  </a:cubicBezTo>
                  <a:cubicBezTo>
                    <a:pt x="12713" y="2945"/>
                    <a:pt x="12343" y="2945"/>
                    <a:pt x="12219" y="2880"/>
                  </a:cubicBezTo>
                  <a:cubicBezTo>
                    <a:pt x="11602" y="2684"/>
                    <a:pt x="11602" y="2422"/>
                    <a:pt x="11355" y="2225"/>
                  </a:cubicBezTo>
                  <a:cubicBezTo>
                    <a:pt x="10985" y="1833"/>
                    <a:pt x="10738" y="1375"/>
                    <a:pt x="10491" y="1047"/>
                  </a:cubicBezTo>
                  <a:cubicBezTo>
                    <a:pt x="10245" y="851"/>
                    <a:pt x="10121" y="655"/>
                    <a:pt x="9874" y="524"/>
                  </a:cubicBezTo>
                  <a:cubicBezTo>
                    <a:pt x="9874" y="458"/>
                    <a:pt x="9874" y="524"/>
                    <a:pt x="9874" y="458"/>
                  </a:cubicBezTo>
                  <a:cubicBezTo>
                    <a:pt x="9874" y="458"/>
                    <a:pt x="9627" y="524"/>
                    <a:pt x="9627" y="589"/>
                  </a:cubicBezTo>
                  <a:cubicBezTo>
                    <a:pt x="9134" y="851"/>
                    <a:pt x="8763" y="1244"/>
                    <a:pt x="8393" y="1636"/>
                  </a:cubicBezTo>
                  <a:cubicBezTo>
                    <a:pt x="8146" y="1833"/>
                    <a:pt x="8023" y="2029"/>
                    <a:pt x="7776" y="2225"/>
                  </a:cubicBezTo>
                  <a:cubicBezTo>
                    <a:pt x="7653" y="2291"/>
                    <a:pt x="7529" y="2422"/>
                    <a:pt x="7406" y="2487"/>
                  </a:cubicBezTo>
                  <a:cubicBezTo>
                    <a:pt x="7282" y="2618"/>
                    <a:pt x="7159" y="2749"/>
                    <a:pt x="6665" y="2815"/>
                  </a:cubicBezTo>
                  <a:cubicBezTo>
                    <a:pt x="6418" y="2815"/>
                    <a:pt x="6171" y="2749"/>
                    <a:pt x="5925" y="2749"/>
                  </a:cubicBezTo>
                  <a:cubicBezTo>
                    <a:pt x="5925" y="2684"/>
                    <a:pt x="5801" y="2618"/>
                    <a:pt x="5678" y="2553"/>
                  </a:cubicBezTo>
                  <a:cubicBezTo>
                    <a:pt x="5554" y="2422"/>
                    <a:pt x="5431" y="2356"/>
                    <a:pt x="5307" y="2225"/>
                  </a:cubicBezTo>
                  <a:cubicBezTo>
                    <a:pt x="5061" y="2029"/>
                    <a:pt x="4937" y="1833"/>
                    <a:pt x="4814" y="1636"/>
                  </a:cubicBezTo>
                  <a:lnTo>
                    <a:pt x="4320" y="1047"/>
                  </a:lnTo>
                  <a:cubicBezTo>
                    <a:pt x="4197" y="982"/>
                    <a:pt x="4073" y="851"/>
                    <a:pt x="4073" y="851"/>
                  </a:cubicBezTo>
                  <a:cubicBezTo>
                    <a:pt x="3950" y="785"/>
                    <a:pt x="4197" y="916"/>
                    <a:pt x="4443" y="785"/>
                  </a:cubicBezTo>
                  <a:cubicBezTo>
                    <a:pt x="4443" y="851"/>
                    <a:pt x="4443" y="851"/>
                    <a:pt x="4443" y="851"/>
                  </a:cubicBezTo>
                  <a:cubicBezTo>
                    <a:pt x="4073" y="1178"/>
                    <a:pt x="3826" y="1636"/>
                    <a:pt x="3579" y="2029"/>
                  </a:cubicBezTo>
                  <a:lnTo>
                    <a:pt x="3209" y="2684"/>
                  </a:lnTo>
                  <a:lnTo>
                    <a:pt x="3209" y="2815"/>
                  </a:lnTo>
                  <a:cubicBezTo>
                    <a:pt x="3086" y="2815"/>
                    <a:pt x="3209" y="2815"/>
                    <a:pt x="2962" y="2945"/>
                  </a:cubicBezTo>
                  <a:cubicBezTo>
                    <a:pt x="2715" y="3076"/>
                    <a:pt x="2592" y="3011"/>
                    <a:pt x="2469" y="2945"/>
                  </a:cubicBezTo>
                  <a:cubicBezTo>
                    <a:pt x="2345" y="2945"/>
                    <a:pt x="2345" y="2945"/>
                    <a:pt x="2222" y="2945"/>
                  </a:cubicBezTo>
                  <a:lnTo>
                    <a:pt x="2098" y="2815"/>
                  </a:lnTo>
                  <a:lnTo>
                    <a:pt x="1605" y="2618"/>
                  </a:lnTo>
                  <a:cubicBezTo>
                    <a:pt x="1111" y="2291"/>
                    <a:pt x="617" y="1898"/>
                    <a:pt x="123" y="1571"/>
                  </a:cubicBezTo>
                  <a:lnTo>
                    <a:pt x="864" y="1375"/>
                  </a:lnTo>
                  <a:cubicBezTo>
                    <a:pt x="2222" y="4647"/>
                    <a:pt x="3456" y="8051"/>
                    <a:pt x="4814" y="11389"/>
                  </a:cubicBezTo>
                  <a:cubicBezTo>
                    <a:pt x="5431" y="13025"/>
                    <a:pt x="5925" y="14727"/>
                    <a:pt x="6542" y="16364"/>
                  </a:cubicBezTo>
                  <a:cubicBezTo>
                    <a:pt x="7159" y="18000"/>
                    <a:pt x="7776" y="19702"/>
                    <a:pt x="8270" y="21404"/>
                  </a:cubicBezTo>
                  <a:cubicBezTo>
                    <a:pt x="8270" y="21469"/>
                    <a:pt x="8146" y="21535"/>
                    <a:pt x="8023" y="21600"/>
                  </a:cubicBezTo>
                  <a:cubicBezTo>
                    <a:pt x="7776" y="21600"/>
                    <a:pt x="7653" y="21535"/>
                    <a:pt x="7653" y="21469"/>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3" name="Freeform: Shape 241"/>
            <p:cNvSpPr/>
            <p:nvPr/>
          </p:nvSpPr>
          <p:spPr>
            <a:xfrm>
              <a:off x="11125482" y="28157"/>
              <a:ext cx="97972" cy="129194"/>
            </a:xfrm>
            <a:custGeom>
              <a:avLst/>
              <a:gdLst/>
              <a:ahLst/>
              <a:cxnLst>
                <a:cxn ang="0">
                  <a:pos x="wd2" y="hd2"/>
                </a:cxn>
                <a:cxn ang="5400000">
                  <a:pos x="wd2" y="hd2"/>
                </a:cxn>
                <a:cxn ang="10800000">
                  <a:pos x="wd2" y="hd2"/>
                </a:cxn>
                <a:cxn ang="16200000">
                  <a:pos x="wd2" y="hd2"/>
                </a:cxn>
              </a:cxnLst>
              <a:rect l="0" t="0" r="r" b="b"/>
              <a:pathLst>
                <a:path w="20977" h="21136" fill="norm" stroke="1" extrusionOk="0">
                  <a:moveTo>
                    <a:pt x="19110" y="20903"/>
                  </a:moveTo>
                  <a:lnTo>
                    <a:pt x="671" y="3341"/>
                  </a:lnTo>
                  <a:cubicBezTo>
                    <a:pt x="-383" y="2533"/>
                    <a:pt x="-120" y="1120"/>
                    <a:pt x="934" y="514"/>
                  </a:cubicBezTo>
                  <a:cubicBezTo>
                    <a:pt x="1988" y="-293"/>
                    <a:pt x="3832" y="-91"/>
                    <a:pt x="4622" y="716"/>
                  </a:cubicBezTo>
                  <a:cubicBezTo>
                    <a:pt x="4885" y="716"/>
                    <a:pt x="4885" y="716"/>
                    <a:pt x="4885" y="918"/>
                  </a:cubicBezTo>
                  <a:lnTo>
                    <a:pt x="20690" y="19894"/>
                  </a:lnTo>
                  <a:cubicBezTo>
                    <a:pt x="21217" y="20298"/>
                    <a:pt x="20954" y="20903"/>
                    <a:pt x="20427" y="20903"/>
                  </a:cubicBezTo>
                  <a:cubicBezTo>
                    <a:pt x="19900" y="21307"/>
                    <a:pt x="19637" y="21105"/>
                    <a:pt x="19110" y="20903"/>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4" name="Freeform: Shape 242"/>
            <p:cNvSpPr/>
            <p:nvPr/>
          </p:nvSpPr>
          <p:spPr>
            <a:xfrm>
              <a:off x="11532716" y="27982"/>
              <a:ext cx="98842" cy="129795"/>
            </a:xfrm>
            <a:custGeom>
              <a:avLst/>
              <a:gdLst/>
              <a:ahLst/>
              <a:cxnLst>
                <a:cxn ang="0">
                  <a:pos x="wd2" y="hd2"/>
                </a:cxn>
                <a:cxn ang="5400000">
                  <a:pos x="wd2" y="hd2"/>
                </a:cxn>
                <a:cxn ang="10800000">
                  <a:pos x="wd2" y="hd2"/>
                </a:cxn>
                <a:cxn ang="16200000">
                  <a:pos x="wd2" y="hd2"/>
                </a:cxn>
              </a:cxnLst>
              <a:rect l="0" t="0" r="r" b="b"/>
              <a:pathLst>
                <a:path w="21164" h="21234" fill="norm" stroke="1" extrusionOk="0">
                  <a:moveTo>
                    <a:pt x="173" y="19922"/>
                  </a:moveTo>
                  <a:lnTo>
                    <a:pt x="16242" y="946"/>
                  </a:lnTo>
                  <a:cubicBezTo>
                    <a:pt x="16769" y="-63"/>
                    <a:pt x="18612" y="-265"/>
                    <a:pt x="19930" y="341"/>
                  </a:cubicBezTo>
                  <a:cubicBezTo>
                    <a:pt x="21247" y="946"/>
                    <a:pt x="21510" y="2157"/>
                    <a:pt x="20720" y="3167"/>
                  </a:cubicBezTo>
                  <a:lnTo>
                    <a:pt x="20456" y="3369"/>
                  </a:lnTo>
                  <a:lnTo>
                    <a:pt x="2017" y="20931"/>
                  </a:lnTo>
                  <a:cubicBezTo>
                    <a:pt x="1490" y="21335"/>
                    <a:pt x="964" y="21335"/>
                    <a:pt x="437" y="20931"/>
                  </a:cubicBezTo>
                  <a:cubicBezTo>
                    <a:pt x="-90" y="20729"/>
                    <a:pt x="-90" y="20326"/>
                    <a:pt x="173" y="1992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5" name="Freeform: Shape 243"/>
            <p:cNvSpPr/>
            <p:nvPr/>
          </p:nvSpPr>
          <p:spPr>
            <a:xfrm>
              <a:off x="11365361" y="0"/>
              <a:ext cx="24917" cy="158648"/>
            </a:xfrm>
            <a:custGeom>
              <a:avLst/>
              <a:gdLst/>
              <a:ahLst/>
              <a:cxnLst>
                <a:cxn ang="0">
                  <a:pos x="wd2" y="hd2"/>
                </a:cxn>
                <a:cxn ang="5400000">
                  <a:pos x="wd2" y="hd2"/>
                </a:cxn>
                <a:cxn ang="10800000">
                  <a:pos x="wd2" y="hd2"/>
                </a:cxn>
                <a:cxn ang="16200000">
                  <a:pos x="wd2" y="hd2"/>
                </a:cxn>
              </a:cxnLst>
              <a:rect l="0" t="0" r="r" b="b"/>
              <a:pathLst>
                <a:path w="21600" h="21326" fill="norm" stroke="1" extrusionOk="0">
                  <a:moveTo>
                    <a:pt x="6171" y="20462"/>
                  </a:moveTo>
                  <a:lnTo>
                    <a:pt x="0" y="1687"/>
                  </a:lnTo>
                  <a:cubicBezTo>
                    <a:pt x="0" y="690"/>
                    <a:pt x="5143" y="25"/>
                    <a:pt x="10286" y="25"/>
                  </a:cubicBezTo>
                  <a:cubicBezTo>
                    <a:pt x="16457" y="-141"/>
                    <a:pt x="21600" y="524"/>
                    <a:pt x="21600" y="1521"/>
                  </a:cubicBezTo>
                  <a:lnTo>
                    <a:pt x="21600" y="1687"/>
                  </a:lnTo>
                  <a:lnTo>
                    <a:pt x="16457" y="20462"/>
                  </a:lnTo>
                  <a:cubicBezTo>
                    <a:pt x="16457" y="20961"/>
                    <a:pt x="13371" y="21459"/>
                    <a:pt x="11314" y="21293"/>
                  </a:cubicBezTo>
                  <a:cubicBezTo>
                    <a:pt x="8229" y="21293"/>
                    <a:pt x="6171" y="20961"/>
                    <a:pt x="6171" y="2046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6" name="Freeform: Shape 244"/>
            <p:cNvSpPr/>
            <p:nvPr/>
          </p:nvSpPr>
          <p:spPr>
            <a:xfrm>
              <a:off x="11242027" y="832378"/>
              <a:ext cx="267846" cy="26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 y="16691"/>
                  </a:moveTo>
                  <a:cubicBezTo>
                    <a:pt x="3600" y="5891"/>
                    <a:pt x="7200" y="982"/>
                    <a:pt x="10800" y="0"/>
                  </a:cubicBezTo>
                  <a:cubicBezTo>
                    <a:pt x="12600" y="982"/>
                    <a:pt x="14400" y="982"/>
                    <a:pt x="16200" y="3927"/>
                  </a:cubicBezTo>
                  <a:cubicBezTo>
                    <a:pt x="18000" y="6873"/>
                    <a:pt x="19700" y="10800"/>
                    <a:pt x="21400" y="15709"/>
                  </a:cubicBezTo>
                  <a:cubicBezTo>
                    <a:pt x="21600" y="16691"/>
                    <a:pt x="21600" y="17673"/>
                    <a:pt x="21600" y="18655"/>
                  </a:cubicBezTo>
                  <a:cubicBezTo>
                    <a:pt x="21600" y="21600"/>
                    <a:pt x="21400" y="21600"/>
                    <a:pt x="21200" y="21600"/>
                  </a:cubicBezTo>
                  <a:cubicBezTo>
                    <a:pt x="19500" y="17673"/>
                    <a:pt x="17800" y="15709"/>
                    <a:pt x="16000" y="13745"/>
                  </a:cubicBezTo>
                  <a:cubicBezTo>
                    <a:pt x="14300" y="11782"/>
                    <a:pt x="12600" y="10800"/>
                    <a:pt x="10800" y="10800"/>
                  </a:cubicBezTo>
                  <a:cubicBezTo>
                    <a:pt x="9000" y="10800"/>
                    <a:pt x="7300" y="11782"/>
                    <a:pt x="5500" y="12764"/>
                  </a:cubicBezTo>
                  <a:cubicBezTo>
                    <a:pt x="3800" y="14727"/>
                    <a:pt x="2100" y="17673"/>
                    <a:pt x="300" y="21600"/>
                  </a:cubicBezTo>
                  <a:cubicBezTo>
                    <a:pt x="200" y="21600"/>
                    <a:pt x="100" y="20618"/>
                    <a:pt x="0" y="18655"/>
                  </a:cubicBezTo>
                  <a:cubicBezTo>
                    <a:pt x="0" y="17673"/>
                    <a:pt x="100" y="16691"/>
                    <a:pt x="200" y="1669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7" name="Freeform: Shape 245"/>
            <p:cNvSpPr/>
            <p:nvPr/>
          </p:nvSpPr>
          <p:spPr>
            <a:xfrm>
              <a:off x="11213375" y="888435"/>
              <a:ext cx="325153" cy="178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4" y="13950"/>
                  </a:moveTo>
                  <a:cubicBezTo>
                    <a:pt x="989" y="13950"/>
                    <a:pt x="989" y="13650"/>
                    <a:pt x="989" y="13350"/>
                  </a:cubicBezTo>
                  <a:cubicBezTo>
                    <a:pt x="989" y="13350"/>
                    <a:pt x="1154" y="13200"/>
                    <a:pt x="1237" y="13200"/>
                  </a:cubicBezTo>
                  <a:cubicBezTo>
                    <a:pt x="2308" y="13800"/>
                    <a:pt x="3463" y="14100"/>
                    <a:pt x="4534" y="14250"/>
                  </a:cubicBezTo>
                  <a:cubicBezTo>
                    <a:pt x="5606" y="14700"/>
                    <a:pt x="6760" y="14700"/>
                    <a:pt x="7915" y="14850"/>
                  </a:cubicBezTo>
                  <a:cubicBezTo>
                    <a:pt x="8986" y="15000"/>
                    <a:pt x="10140" y="15000"/>
                    <a:pt x="11212" y="15000"/>
                  </a:cubicBezTo>
                  <a:cubicBezTo>
                    <a:pt x="12449" y="15000"/>
                    <a:pt x="13521" y="14850"/>
                    <a:pt x="14592" y="14850"/>
                  </a:cubicBezTo>
                  <a:cubicBezTo>
                    <a:pt x="14757" y="14850"/>
                    <a:pt x="14922" y="15000"/>
                    <a:pt x="14922" y="15300"/>
                  </a:cubicBezTo>
                  <a:cubicBezTo>
                    <a:pt x="14922" y="15600"/>
                    <a:pt x="14840" y="15750"/>
                    <a:pt x="14675" y="15750"/>
                  </a:cubicBezTo>
                  <a:cubicBezTo>
                    <a:pt x="13603" y="16050"/>
                    <a:pt x="12449" y="16200"/>
                    <a:pt x="11295" y="16350"/>
                  </a:cubicBezTo>
                  <a:cubicBezTo>
                    <a:pt x="10140" y="16500"/>
                    <a:pt x="8986" y="16350"/>
                    <a:pt x="7832" y="16350"/>
                  </a:cubicBezTo>
                  <a:cubicBezTo>
                    <a:pt x="6678" y="16200"/>
                    <a:pt x="5524" y="16050"/>
                    <a:pt x="4452" y="15600"/>
                  </a:cubicBezTo>
                  <a:cubicBezTo>
                    <a:pt x="3298" y="15300"/>
                    <a:pt x="2144" y="14850"/>
                    <a:pt x="1154" y="13950"/>
                  </a:cubicBezTo>
                  <a:close/>
                  <a:moveTo>
                    <a:pt x="7750" y="9150"/>
                  </a:moveTo>
                  <a:cubicBezTo>
                    <a:pt x="9811" y="9450"/>
                    <a:pt x="11872" y="9450"/>
                    <a:pt x="13933" y="9300"/>
                  </a:cubicBezTo>
                  <a:cubicBezTo>
                    <a:pt x="15005" y="9300"/>
                    <a:pt x="15994" y="9150"/>
                    <a:pt x="16983" y="9000"/>
                  </a:cubicBezTo>
                  <a:cubicBezTo>
                    <a:pt x="18055" y="8700"/>
                    <a:pt x="19044" y="8550"/>
                    <a:pt x="20116" y="8250"/>
                  </a:cubicBezTo>
                  <a:cubicBezTo>
                    <a:pt x="20198" y="8100"/>
                    <a:pt x="20281" y="8250"/>
                    <a:pt x="20281" y="8550"/>
                  </a:cubicBezTo>
                  <a:cubicBezTo>
                    <a:pt x="20281" y="8700"/>
                    <a:pt x="20281" y="8850"/>
                    <a:pt x="20198" y="9000"/>
                  </a:cubicBezTo>
                  <a:cubicBezTo>
                    <a:pt x="18137" y="10050"/>
                    <a:pt x="15994" y="10500"/>
                    <a:pt x="14015" y="10650"/>
                  </a:cubicBezTo>
                  <a:cubicBezTo>
                    <a:pt x="11872" y="10800"/>
                    <a:pt x="9811" y="10650"/>
                    <a:pt x="7750" y="10050"/>
                  </a:cubicBezTo>
                  <a:cubicBezTo>
                    <a:pt x="7585" y="9900"/>
                    <a:pt x="7502" y="9750"/>
                    <a:pt x="7585" y="9600"/>
                  </a:cubicBezTo>
                  <a:cubicBezTo>
                    <a:pt x="7585" y="9450"/>
                    <a:pt x="7667" y="9150"/>
                    <a:pt x="7750" y="9150"/>
                  </a:cubicBezTo>
                  <a:close/>
                  <a:moveTo>
                    <a:pt x="1154" y="18600"/>
                  </a:moveTo>
                  <a:cubicBezTo>
                    <a:pt x="1154" y="19950"/>
                    <a:pt x="1731" y="21150"/>
                    <a:pt x="2391" y="21600"/>
                  </a:cubicBezTo>
                  <a:lnTo>
                    <a:pt x="19292" y="21600"/>
                  </a:lnTo>
                  <a:cubicBezTo>
                    <a:pt x="20034" y="21150"/>
                    <a:pt x="20611" y="19950"/>
                    <a:pt x="20611" y="18600"/>
                  </a:cubicBezTo>
                  <a:lnTo>
                    <a:pt x="20611" y="11400"/>
                  </a:lnTo>
                  <a:cubicBezTo>
                    <a:pt x="20611" y="11400"/>
                    <a:pt x="21518" y="9450"/>
                    <a:pt x="21600" y="8250"/>
                  </a:cubicBezTo>
                  <a:cubicBezTo>
                    <a:pt x="21600" y="7050"/>
                    <a:pt x="20611" y="4950"/>
                    <a:pt x="20611" y="4950"/>
                  </a:cubicBezTo>
                  <a:lnTo>
                    <a:pt x="20611" y="450"/>
                  </a:lnTo>
                  <a:cubicBezTo>
                    <a:pt x="20611" y="450"/>
                    <a:pt x="17231" y="4350"/>
                    <a:pt x="10965" y="4350"/>
                  </a:cubicBezTo>
                  <a:cubicBezTo>
                    <a:pt x="4782" y="4350"/>
                    <a:pt x="1154" y="0"/>
                    <a:pt x="1154" y="0"/>
                  </a:cubicBezTo>
                  <a:lnTo>
                    <a:pt x="1154" y="10200"/>
                  </a:lnTo>
                  <a:cubicBezTo>
                    <a:pt x="1154" y="10200"/>
                    <a:pt x="0" y="12600"/>
                    <a:pt x="0" y="13650"/>
                  </a:cubicBezTo>
                  <a:cubicBezTo>
                    <a:pt x="0" y="14700"/>
                    <a:pt x="1154" y="17100"/>
                    <a:pt x="1154" y="17100"/>
                  </a:cubicBez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8" name="Freeform: Shape 246"/>
            <p:cNvSpPr/>
            <p:nvPr/>
          </p:nvSpPr>
          <p:spPr>
            <a:xfrm>
              <a:off x="11270681" y="1076553"/>
              <a:ext cx="218015" cy="4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77" y="13292"/>
                    <a:pt x="6505" y="21600"/>
                    <a:pt x="10677" y="21600"/>
                  </a:cubicBezTo>
                  <a:cubicBezTo>
                    <a:pt x="15095" y="21600"/>
                    <a:pt x="18900" y="13292"/>
                    <a:pt x="21600" y="0"/>
                  </a:cubicBezTo>
                  <a:close/>
                </a:path>
              </a:pathLst>
            </a:custGeom>
            <a:solidFill>
              <a:srgbClr val="605393"/>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29" name="Freeform: Shape 487"/>
            <p:cNvSpPr/>
            <p:nvPr/>
          </p:nvSpPr>
          <p:spPr>
            <a:xfrm>
              <a:off x="2046835" y="2631301"/>
              <a:ext cx="863338" cy="772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51" y="10661"/>
                  </a:moveTo>
                  <a:lnTo>
                    <a:pt x="21446" y="10661"/>
                  </a:lnTo>
                  <a:cubicBezTo>
                    <a:pt x="21538" y="10661"/>
                    <a:pt x="21600" y="10730"/>
                    <a:pt x="21600" y="10834"/>
                  </a:cubicBezTo>
                  <a:lnTo>
                    <a:pt x="21600" y="21426"/>
                  </a:lnTo>
                  <a:cubicBezTo>
                    <a:pt x="21600" y="21531"/>
                    <a:pt x="21538" y="21600"/>
                    <a:pt x="21446" y="21600"/>
                  </a:cubicBezTo>
                  <a:lnTo>
                    <a:pt x="18451" y="21600"/>
                  </a:lnTo>
                  <a:cubicBezTo>
                    <a:pt x="18358" y="21600"/>
                    <a:pt x="18296" y="21531"/>
                    <a:pt x="18296" y="21426"/>
                  </a:cubicBezTo>
                  <a:lnTo>
                    <a:pt x="18296" y="10834"/>
                  </a:lnTo>
                  <a:cubicBezTo>
                    <a:pt x="18296" y="10730"/>
                    <a:pt x="18358" y="10661"/>
                    <a:pt x="18451" y="10661"/>
                  </a:cubicBezTo>
                  <a:close/>
                  <a:moveTo>
                    <a:pt x="12372" y="4982"/>
                  </a:moveTo>
                  <a:lnTo>
                    <a:pt x="15368" y="4982"/>
                  </a:lnTo>
                  <a:cubicBezTo>
                    <a:pt x="15429" y="4982"/>
                    <a:pt x="15522" y="5086"/>
                    <a:pt x="15522" y="5156"/>
                  </a:cubicBezTo>
                  <a:lnTo>
                    <a:pt x="15522" y="21426"/>
                  </a:lnTo>
                  <a:cubicBezTo>
                    <a:pt x="15522" y="21530"/>
                    <a:pt x="15429" y="21600"/>
                    <a:pt x="15368" y="21600"/>
                  </a:cubicBezTo>
                  <a:lnTo>
                    <a:pt x="12372" y="21600"/>
                  </a:lnTo>
                  <a:cubicBezTo>
                    <a:pt x="12249" y="21600"/>
                    <a:pt x="12187" y="21530"/>
                    <a:pt x="12187" y="21426"/>
                  </a:cubicBezTo>
                  <a:lnTo>
                    <a:pt x="12187" y="5156"/>
                  </a:lnTo>
                  <a:cubicBezTo>
                    <a:pt x="12187" y="5086"/>
                    <a:pt x="12249" y="4982"/>
                    <a:pt x="12372" y="4982"/>
                  </a:cubicBezTo>
                  <a:close/>
                  <a:moveTo>
                    <a:pt x="6263" y="1812"/>
                  </a:moveTo>
                  <a:lnTo>
                    <a:pt x="9259" y="1812"/>
                  </a:lnTo>
                  <a:cubicBezTo>
                    <a:pt x="9351" y="1812"/>
                    <a:pt x="9413" y="1916"/>
                    <a:pt x="9413" y="2020"/>
                  </a:cubicBezTo>
                  <a:lnTo>
                    <a:pt x="9413" y="21426"/>
                  </a:lnTo>
                  <a:cubicBezTo>
                    <a:pt x="9413" y="21530"/>
                    <a:pt x="9351" y="21600"/>
                    <a:pt x="9259" y="21600"/>
                  </a:cubicBezTo>
                  <a:lnTo>
                    <a:pt x="6263" y="21600"/>
                  </a:lnTo>
                  <a:cubicBezTo>
                    <a:pt x="6171" y="21600"/>
                    <a:pt x="6078" y="21530"/>
                    <a:pt x="6078" y="21426"/>
                  </a:cubicBezTo>
                  <a:lnTo>
                    <a:pt x="6078" y="2020"/>
                  </a:lnTo>
                  <a:cubicBezTo>
                    <a:pt x="6078" y="1916"/>
                    <a:pt x="6171" y="1812"/>
                    <a:pt x="6263" y="1812"/>
                  </a:cubicBezTo>
                  <a:close/>
                  <a:moveTo>
                    <a:pt x="154" y="0"/>
                  </a:moveTo>
                  <a:lnTo>
                    <a:pt x="3149" y="0"/>
                  </a:lnTo>
                  <a:cubicBezTo>
                    <a:pt x="3273" y="0"/>
                    <a:pt x="3304" y="104"/>
                    <a:pt x="3304" y="209"/>
                  </a:cubicBezTo>
                  <a:lnTo>
                    <a:pt x="3304" y="21426"/>
                  </a:lnTo>
                  <a:cubicBezTo>
                    <a:pt x="3304" y="21530"/>
                    <a:pt x="3273" y="21600"/>
                    <a:pt x="3149" y="21600"/>
                  </a:cubicBezTo>
                  <a:lnTo>
                    <a:pt x="154" y="21600"/>
                  </a:lnTo>
                  <a:cubicBezTo>
                    <a:pt x="62" y="21600"/>
                    <a:pt x="0" y="21530"/>
                    <a:pt x="0" y="21426"/>
                  </a:cubicBezTo>
                  <a:lnTo>
                    <a:pt x="0" y="209"/>
                  </a:lnTo>
                  <a:cubicBezTo>
                    <a:pt x="0" y="104"/>
                    <a:pt x="62" y="0"/>
                    <a:pt x="154" y="0"/>
                  </a:cubicBezTo>
                  <a:close/>
                </a:path>
              </a:pathLst>
            </a:custGeom>
            <a:solidFill>
              <a:srgbClr val="B8E4E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30" name="Freeform: Shape 499"/>
            <p:cNvSpPr/>
            <p:nvPr/>
          </p:nvSpPr>
          <p:spPr>
            <a:xfrm>
              <a:off x="6141756" y="3983398"/>
              <a:ext cx="566137" cy="541700"/>
            </a:xfrm>
            <a:custGeom>
              <a:avLst/>
              <a:gdLst/>
              <a:ahLst/>
              <a:cxnLst>
                <a:cxn ang="0">
                  <a:pos x="wd2" y="hd2"/>
                </a:cxn>
                <a:cxn ang="5400000">
                  <a:pos x="wd2" y="hd2"/>
                </a:cxn>
                <a:cxn ang="10800000">
                  <a:pos x="wd2" y="hd2"/>
                </a:cxn>
                <a:cxn ang="16200000">
                  <a:pos x="wd2" y="hd2"/>
                </a:cxn>
              </a:cxnLst>
              <a:rect l="0" t="0" r="r" b="b"/>
              <a:pathLst>
                <a:path w="21527" h="21542" fill="norm" stroke="1" extrusionOk="0">
                  <a:moveTo>
                    <a:pt x="14309" y="826"/>
                  </a:moveTo>
                  <a:cubicBezTo>
                    <a:pt x="14687" y="727"/>
                    <a:pt x="15112" y="1024"/>
                    <a:pt x="15159" y="1419"/>
                  </a:cubicBezTo>
                  <a:cubicBezTo>
                    <a:pt x="15253" y="1765"/>
                    <a:pt x="15112" y="2161"/>
                    <a:pt x="14828" y="2259"/>
                  </a:cubicBezTo>
                  <a:lnTo>
                    <a:pt x="14781" y="2259"/>
                  </a:lnTo>
                  <a:cubicBezTo>
                    <a:pt x="12986" y="3297"/>
                    <a:pt x="11286" y="4236"/>
                    <a:pt x="9681" y="5423"/>
                  </a:cubicBezTo>
                  <a:cubicBezTo>
                    <a:pt x="8925" y="6016"/>
                    <a:pt x="8170" y="6658"/>
                    <a:pt x="7461" y="7399"/>
                  </a:cubicBezTo>
                  <a:cubicBezTo>
                    <a:pt x="6800" y="8141"/>
                    <a:pt x="6139" y="8882"/>
                    <a:pt x="5525" y="9673"/>
                  </a:cubicBezTo>
                  <a:cubicBezTo>
                    <a:pt x="4345" y="11304"/>
                    <a:pt x="3353" y="13133"/>
                    <a:pt x="2597" y="15060"/>
                  </a:cubicBezTo>
                  <a:cubicBezTo>
                    <a:pt x="2219" y="16049"/>
                    <a:pt x="1889" y="17037"/>
                    <a:pt x="1606" y="18026"/>
                  </a:cubicBezTo>
                  <a:cubicBezTo>
                    <a:pt x="1322" y="19014"/>
                    <a:pt x="1086" y="20101"/>
                    <a:pt x="992" y="21090"/>
                  </a:cubicBezTo>
                  <a:lnTo>
                    <a:pt x="944" y="21139"/>
                  </a:lnTo>
                  <a:cubicBezTo>
                    <a:pt x="897" y="21386"/>
                    <a:pt x="708" y="21584"/>
                    <a:pt x="425" y="21535"/>
                  </a:cubicBezTo>
                  <a:cubicBezTo>
                    <a:pt x="189" y="21485"/>
                    <a:pt x="0" y="21287"/>
                    <a:pt x="0" y="21040"/>
                  </a:cubicBezTo>
                  <a:cubicBezTo>
                    <a:pt x="0" y="19904"/>
                    <a:pt x="142" y="18816"/>
                    <a:pt x="331" y="17729"/>
                  </a:cubicBezTo>
                  <a:cubicBezTo>
                    <a:pt x="519" y="16642"/>
                    <a:pt x="803" y="15554"/>
                    <a:pt x="1133" y="14516"/>
                  </a:cubicBezTo>
                  <a:cubicBezTo>
                    <a:pt x="1795" y="12391"/>
                    <a:pt x="2739" y="10365"/>
                    <a:pt x="3967" y="8487"/>
                  </a:cubicBezTo>
                  <a:cubicBezTo>
                    <a:pt x="4581" y="7597"/>
                    <a:pt x="5289" y="6708"/>
                    <a:pt x="5997" y="5867"/>
                  </a:cubicBezTo>
                  <a:cubicBezTo>
                    <a:pt x="6800" y="5077"/>
                    <a:pt x="7603" y="4335"/>
                    <a:pt x="8453" y="3643"/>
                  </a:cubicBezTo>
                  <a:cubicBezTo>
                    <a:pt x="10200" y="2259"/>
                    <a:pt x="12184" y="1271"/>
                    <a:pt x="14309" y="826"/>
                  </a:cubicBezTo>
                  <a:close/>
                  <a:moveTo>
                    <a:pt x="19397" y="32"/>
                  </a:moveTo>
                  <a:cubicBezTo>
                    <a:pt x="20053" y="80"/>
                    <a:pt x="20710" y="224"/>
                    <a:pt x="21319" y="608"/>
                  </a:cubicBezTo>
                  <a:cubicBezTo>
                    <a:pt x="21506" y="752"/>
                    <a:pt x="21600" y="1040"/>
                    <a:pt x="21459" y="1280"/>
                  </a:cubicBezTo>
                  <a:cubicBezTo>
                    <a:pt x="21319" y="1472"/>
                    <a:pt x="21131" y="1568"/>
                    <a:pt x="20944" y="1520"/>
                  </a:cubicBezTo>
                  <a:cubicBezTo>
                    <a:pt x="20381" y="1424"/>
                    <a:pt x="19866" y="1328"/>
                    <a:pt x="19304" y="1280"/>
                  </a:cubicBezTo>
                  <a:cubicBezTo>
                    <a:pt x="19022" y="1280"/>
                    <a:pt x="18741" y="1280"/>
                    <a:pt x="18460" y="1280"/>
                  </a:cubicBezTo>
                  <a:cubicBezTo>
                    <a:pt x="18179" y="1280"/>
                    <a:pt x="17898" y="1280"/>
                    <a:pt x="17616" y="1280"/>
                  </a:cubicBezTo>
                  <a:lnTo>
                    <a:pt x="17569" y="1280"/>
                  </a:lnTo>
                  <a:cubicBezTo>
                    <a:pt x="17335" y="1232"/>
                    <a:pt x="17101" y="992"/>
                    <a:pt x="17101" y="752"/>
                  </a:cubicBezTo>
                  <a:cubicBezTo>
                    <a:pt x="17101" y="512"/>
                    <a:pt x="17241" y="368"/>
                    <a:pt x="17429" y="272"/>
                  </a:cubicBezTo>
                  <a:cubicBezTo>
                    <a:pt x="17757" y="176"/>
                    <a:pt x="18085" y="80"/>
                    <a:pt x="18413" y="80"/>
                  </a:cubicBezTo>
                  <a:cubicBezTo>
                    <a:pt x="18741" y="-16"/>
                    <a:pt x="19022" y="-16"/>
                    <a:pt x="19397" y="3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sp>
        <p:nvSpPr>
          <p:cNvPr id="432" name="TextBox 502"/>
          <p:cNvSpPr txBox="1"/>
          <p:nvPr/>
        </p:nvSpPr>
        <p:spPr>
          <a:xfrm>
            <a:off x="1566544" y="698726"/>
            <a:ext cx="21244562" cy="1262616"/>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lnSpc>
                <a:spcPts val="9400"/>
              </a:lnSpc>
              <a:defRPr b="1" spc="-290" sz="7400">
                <a:solidFill>
                  <a:srgbClr val="FFFFFF"/>
                </a:solidFill>
                <a:latin typeface="+mn-lt"/>
                <a:ea typeface="+mn-ea"/>
                <a:cs typeface="+mn-cs"/>
                <a:sym typeface="Helvetica"/>
              </a:defRPr>
            </a:lvl1pPr>
          </a:lstStyle>
          <a:p>
            <a:pPr/>
            <a:r>
              <a:t>Roadmap to Full Experience</a:t>
            </a:r>
          </a:p>
        </p:txBody>
      </p:sp>
      <p:sp>
        <p:nvSpPr>
          <p:cNvPr id="433" name="TextBox 503"/>
          <p:cNvSpPr txBox="1"/>
          <p:nvPr/>
        </p:nvSpPr>
        <p:spPr>
          <a:xfrm>
            <a:off x="1566545" y="1837469"/>
            <a:ext cx="21244562" cy="605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4200"/>
              </a:lnSpc>
              <a:defRPr spc="-120" sz="3000">
                <a:solidFill>
                  <a:srgbClr val="FFFFFF"/>
                </a:solidFill>
                <a:latin typeface="+mn-lt"/>
                <a:ea typeface="+mn-ea"/>
                <a:cs typeface="+mn-cs"/>
                <a:sym typeface="Helvetica"/>
              </a:defRPr>
            </a:lvl1pPr>
          </a:lstStyle>
          <a:p>
            <a:pPr/>
            <a:r>
              <a:t>Our path to enabling Merlin to guide all of Camelot- not just Arthur</a:t>
            </a:r>
          </a:p>
        </p:txBody>
      </p:sp>
      <p:sp>
        <p:nvSpPr>
          <p:cNvPr id="434" name="TextBox 504"/>
          <p:cNvSpPr txBox="1"/>
          <p:nvPr/>
        </p:nvSpPr>
        <p:spPr>
          <a:xfrm>
            <a:off x="4446897" y="4305491"/>
            <a:ext cx="5675265"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FFFFFF"/>
                </a:solidFill>
                <a:latin typeface="+mn-lt"/>
                <a:ea typeface="+mn-ea"/>
                <a:cs typeface="+mn-cs"/>
                <a:sym typeface="Helvetica"/>
              </a:defRPr>
            </a:lvl1pPr>
          </a:lstStyle>
          <a:p>
            <a:pPr/>
            <a:r>
              <a:t>Current Iteration</a:t>
            </a:r>
          </a:p>
        </p:txBody>
      </p:sp>
      <p:sp>
        <p:nvSpPr>
          <p:cNvPr id="435" name="TextBox 505"/>
          <p:cNvSpPr txBox="1"/>
          <p:nvPr/>
        </p:nvSpPr>
        <p:spPr>
          <a:xfrm>
            <a:off x="4446897" y="4961604"/>
            <a:ext cx="5675267" cy="984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Using Lex as Merlin’s sole source of all the users Financial information.</a:t>
            </a:r>
          </a:p>
        </p:txBody>
      </p:sp>
      <p:sp>
        <p:nvSpPr>
          <p:cNvPr id="436" name="TextBox 506"/>
          <p:cNvSpPr txBox="1"/>
          <p:nvPr/>
        </p:nvSpPr>
        <p:spPr>
          <a:xfrm>
            <a:off x="4446897" y="7223951"/>
            <a:ext cx="5675265"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FFFFFF"/>
                </a:solidFill>
                <a:latin typeface="+mn-lt"/>
                <a:ea typeface="+mn-ea"/>
                <a:cs typeface="+mn-cs"/>
                <a:sym typeface="Helvetica"/>
              </a:defRPr>
            </a:lvl1pPr>
          </a:lstStyle>
          <a:p>
            <a:pPr/>
            <a:r>
              <a:t>V2</a:t>
            </a:r>
          </a:p>
        </p:txBody>
      </p:sp>
      <p:sp>
        <p:nvSpPr>
          <p:cNvPr id="437" name="TextBox 507"/>
          <p:cNvSpPr txBox="1"/>
          <p:nvPr/>
        </p:nvSpPr>
        <p:spPr>
          <a:xfrm>
            <a:off x="4446897" y="7880063"/>
            <a:ext cx="5675267" cy="1898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Use Plaid to source detailed Banking and financial data and use Lex to follow up with any questions or further detail needed for Merlin.</a:t>
            </a:r>
          </a:p>
        </p:txBody>
      </p:sp>
      <p:sp>
        <p:nvSpPr>
          <p:cNvPr id="438" name="TextBox 508"/>
          <p:cNvSpPr txBox="1"/>
          <p:nvPr/>
        </p:nvSpPr>
        <p:spPr>
          <a:xfrm>
            <a:off x="4446897" y="10147490"/>
            <a:ext cx="5675265"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FFFFFF"/>
                </a:solidFill>
                <a:latin typeface="+mn-lt"/>
                <a:ea typeface="+mn-ea"/>
                <a:cs typeface="+mn-cs"/>
                <a:sym typeface="Helvetica"/>
              </a:defRPr>
            </a:lvl1pPr>
          </a:lstStyle>
          <a:p>
            <a:pPr/>
            <a:r>
              <a:t>V3</a:t>
            </a:r>
          </a:p>
        </p:txBody>
      </p:sp>
      <p:sp>
        <p:nvSpPr>
          <p:cNvPr id="439" name="TextBox 509"/>
          <p:cNvSpPr txBox="1"/>
          <p:nvPr/>
        </p:nvSpPr>
        <p:spPr>
          <a:xfrm>
            <a:off x="4446897" y="10798523"/>
            <a:ext cx="5675267" cy="14416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solidFill>
                  <a:srgbClr val="FFFFFF"/>
                </a:solidFill>
                <a:latin typeface="+mn-lt"/>
                <a:ea typeface="+mn-ea"/>
                <a:cs typeface="+mn-cs"/>
                <a:sym typeface="Helvetica"/>
              </a:defRPr>
            </a:lvl1pPr>
          </a:lstStyle>
          <a:p>
            <a:pPr/>
            <a:r>
              <a:t>Using Lex to directly answer specific questions the user may have about their financial situation and future goals.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Freeform: Shape 5"/>
          <p:cNvSpPr/>
          <p:nvPr/>
        </p:nvSpPr>
        <p:spPr>
          <a:xfrm>
            <a:off x="3145628" y="3826986"/>
            <a:ext cx="18087652" cy="1228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8" y="21600"/>
                </a:moveTo>
                <a:cubicBezTo>
                  <a:pt x="18088" y="7703"/>
                  <a:pt x="14460" y="678"/>
                  <a:pt x="10800" y="678"/>
                </a:cubicBezTo>
                <a:cubicBezTo>
                  <a:pt x="7140" y="678"/>
                  <a:pt x="3511" y="7703"/>
                  <a:pt x="12" y="21600"/>
                </a:cubicBezTo>
                <a:lnTo>
                  <a:pt x="0" y="20943"/>
                </a:lnTo>
                <a:cubicBezTo>
                  <a:pt x="3503" y="7047"/>
                  <a:pt x="7136" y="0"/>
                  <a:pt x="10800" y="0"/>
                </a:cubicBezTo>
                <a:cubicBezTo>
                  <a:pt x="14464" y="0"/>
                  <a:pt x="18095" y="7047"/>
                  <a:pt x="21600" y="20965"/>
                </a:cubicBezTo>
                <a:close/>
              </a:path>
            </a:pathLst>
          </a:custGeom>
          <a:solidFill>
            <a:srgbClr val="4B484F"/>
          </a:solidFill>
          <a:ln w="12700">
            <a:miter lim="400000"/>
          </a:ln>
        </p:spPr>
        <p:txBody>
          <a:bodyPr lIns="45719" rIns="45719" anchor="ctr"/>
          <a:lstStyle/>
          <a:p>
            <a:pPr algn="ctr">
              <a:defRPr sz="1800">
                <a:latin typeface="+mn-lt"/>
                <a:ea typeface="+mn-ea"/>
                <a:cs typeface="+mn-cs"/>
                <a:sym typeface="Helvetica"/>
              </a:defRPr>
            </a:pPr>
          </a:p>
        </p:txBody>
      </p:sp>
      <p:grpSp>
        <p:nvGrpSpPr>
          <p:cNvPr id="510" name="Group 361"/>
          <p:cNvGrpSpPr/>
          <p:nvPr/>
        </p:nvGrpSpPr>
        <p:grpSpPr>
          <a:xfrm>
            <a:off x="5285898" y="5614699"/>
            <a:ext cx="13807104" cy="7328992"/>
            <a:chOff x="0" y="0"/>
            <a:chExt cx="13807103" cy="7328990"/>
          </a:xfrm>
        </p:grpSpPr>
        <p:sp>
          <p:nvSpPr>
            <p:cNvPr id="442" name="Freeform: Shape 81"/>
            <p:cNvSpPr/>
            <p:nvPr/>
          </p:nvSpPr>
          <p:spPr>
            <a:xfrm>
              <a:off x="7348921" y="984175"/>
              <a:ext cx="6458182" cy="6344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63" y="14167"/>
                  </a:moveTo>
                  <a:cubicBezTo>
                    <a:pt x="21121" y="14167"/>
                    <a:pt x="21004" y="14048"/>
                    <a:pt x="21004" y="13904"/>
                  </a:cubicBezTo>
                  <a:cubicBezTo>
                    <a:pt x="21004" y="13760"/>
                    <a:pt x="21121" y="13641"/>
                    <a:pt x="21263" y="13641"/>
                  </a:cubicBezTo>
                  <a:cubicBezTo>
                    <a:pt x="21404" y="13641"/>
                    <a:pt x="21521" y="13760"/>
                    <a:pt x="21521" y="13904"/>
                  </a:cubicBezTo>
                  <a:cubicBezTo>
                    <a:pt x="21521" y="14048"/>
                    <a:pt x="21404" y="14167"/>
                    <a:pt x="21263" y="14167"/>
                  </a:cubicBezTo>
                  <a:close/>
                  <a:moveTo>
                    <a:pt x="12019" y="343"/>
                  </a:moveTo>
                  <a:cubicBezTo>
                    <a:pt x="12019" y="199"/>
                    <a:pt x="12135" y="81"/>
                    <a:pt x="12273" y="81"/>
                  </a:cubicBezTo>
                  <a:cubicBezTo>
                    <a:pt x="12418" y="81"/>
                    <a:pt x="12535" y="199"/>
                    <a:pt x="12535" y="343"/>
                  </a:cubicBezTo>
                  <a:cubicBezTo>
                    <a:pt x="12535" y="488"/>
                    <a:pt x="12418" y="606"/>
                    <a:pt x="12273" y="606"/>
                  </a:cubicBezTo>
                  <a:cubicBezTo>
                    <a:pt x="12135" y="606"/>
                    <a:pt x="12019" y="488"/>
                    <a:pt x="12019" y="343"/>
                  </a:cubicBezTo>
                  <a:close/>
                  <a:moveTo>
                    <a:pt x="16368" y="3668"/>
                  </a:moveTo>
                  <a:cubicBezTo>
                    <a:pt x="16368" y="3519"/>
                    <a:pt x="16480" y="3405"/>
                    <a:pt x="16622" y="3405"/>
                  </a:cubicBezTo>
                  <a:cubicBezTo>
                    <a:pt x="16763" y="3405"/>
                    <a:pt x="16880" y="3519"/>
                    <a:pt x="16880" y="3668"/>
                  </a:cubicBezTo>
                  <a:cubicBezTo>
                    <a:pt x="16880" y="3808"/>
                    <a:pt x="16763" y="3927"/>
                    <a:pt x="16622" y="3927"/>
                  </a:cubicBezTo>
                  <a:cubicBezTo>
                    <a:pt x="16480" y="3927"/>
                    <a:pt x="16368" y="3808"/>
                    <a:pt x="16368" y="3668"/>
                  </a:cubicBezTo>
                  <a:close/>
                  <a:moveTo>
                    <a:pt x="21263" y="13560"/>
                  </a:moveTo>
                  <a:cubicBezTo>
                    <a:pt x="21088" y="13560"/>
                    <a:pt x="20946" y="13692"/>
                    <a:pt x="20925" y="13861"/>
                  </a:cubicBezTo>
                  <a:lnTo>
                    <a:pt x="18751" y="13861"/>
                  </a:lnTo>
                  <a:lnTo>
                    <a:pt x="18751" y="11686"/>
                  </a:lnTo>
                  <a:cubicBezTo>
                    <a:pt x="18751" y="11661"/>
                    <a:pt x="18734" y="11644"/>
                    <a:pt x="18709" y="11644"/>
                  </a:cubicBezTo>
                  <a:lnTo>
                    <a:pt x="12606" y="11644"/>
                  </a:lnTo>
                  <a:lnTo>
                    <a:pt x="12606" y="8366"/>
                  </a:lnTo>
                  <a:lnTo>
                    <a:pt x="16622" y="8366"/>
                  </a:lnTo>
                  <a:cubicBezTo>
                    <a:pt x="16647" y="8366"/>
                    <a:pt x="16663" y="8349"/>
                    <a:pt x="16663" y="8324"/>
                  </a:cubicBezTo>
                  <a:lnTo>
                    <a:pt x="16663" y="4007"/>
                  </a:lnTo>
                  <a:cubicBezTo>
                    <a:pt x="16830" y="3990"/>
                    <a:pt x="16963" y="3842"/>
                    <a:pt x="16963" y="3668"/>
                  </a:cubicBezTo>
                  <a:cubicBezTo>
                    <a:pt x="16963" y="3473"/>
                    <a:pt x="16809" y="3320"/>
                    <a:pt x="16622" y="3320"/>
                  </a:cubicBezTo>
                  <a:cubicBezTo>
                    <a:pt x="16438" y="3320"/>
                    <a:pt x="16284" y="3473"/>
                    <a:pt x="16284" y="3668"/>
                  </a:cubicBezTo>
                  <a:cubicBezTo>
                    <a:pt x="16284" y="3842"/>
                    <a:pt x="16414" y="3990"/>
                    <a:pt x="16584" y="4007"/>
                  </a:cubicBezTo>
                  <a:lnTo>
                    <a:pt x="16584" y="8281"/>
                  </a:lnTo>
                  <a:lnTo>
                    <a:pt x="12606" y="8281"/>
                  </a:lnTo>
                  <a:lnTo>
                    <a:pt x="12606" y="6496"/>
                  </a:lnTo>
                  <a:lnTo>
                    <a:pt x="7932" y="6496"/>
                  </a:lnTo>
                  <a:lnTo>
                    <a:pt x="7932" y="2900"/>
                  </a:lnTo>
                  <a:lnTo>
                    <a:pt x="12273" y="2900"/>
                  </a:lnTo>
                  <a:cubicBezTo>
                    <a:pt x="12298" y="2900"/>
                    <a:pt x="12314" y="2883"/>
                    <a:pt x="12314" y="2858"/>
                  </a:cubicBezTo>
                  <a:lnTo>
                    <a:pt x="12314" y="687"/>
                  </a:lnTo>
                  <a:cubicBezTo>
                    <a:pt x="12481" y="666"/>
                    <a:pt x="12614" y="522"/>
                    <a:pt x="12614" y="343"/>
                  </a:cubicBezTo>
                  <a:cubicBezTo>
                    <a:pt x="12614" y="153"/>
                    <a:pt x="12464" y="0"/>
                    <a:pt x="12273" y="0"/>
                  </a:cubicBezTo>
                  <a:cubicBezTo>
                    <a:pt x="12089" y="0"/>
                    <a:pt x="11935" y="153"/>
                    <a:pt x="11935" y="343"/>
                  </a:cubicBezTo>
                  <a:cubicBezTo>
                    <a:pt x="11935" y="522"/>
                    <a:pt x="12069" y="666"/>
                    <a:pt x="12235" y="687"/>
                  </a:cubicBezTo>
                  <a:lnTo>
                    <a:pt x="12235" y="2820"/>
                  </a:lnTo>
                  <a:lnTo>
                    <a:pt x="7890" y="2820"/>
                  </a:lnTo>
                  <a:cubicBezTo>
                    <a:pt x="7869" y="2820"/>
                    <a:pt x="7848" y="2837"/>
                    <a:pt x="7848" y="2858"/>
                  </a:cubicBezTo>
                  <a:lnTo>
                    <a:pt x="7848" y="6496"/>
                  </a:lnTo>
                  <a:lnTo>
                    <a:pt x="0" y="6496"/>
                  </a:lnTo>
                  <a:lnTo>
                    <a:pt x="0" y="7828"/>
                  </a:lnTo>
                  <a:lnTo>
                    <a:pt x="11544" y="7828"/>
                  </a:lnTo>
                  <a:cubicBezTo>
                    <a:pt x="11577" y="7828"/>
                    <a:pt x="11606" y="7857"/>
                    <a:pt x="11606" y="7891"/>
                  </a:cubicBezTo>
                  <a:lnTo>
                    <a:pt x="11606" y="19832"/>
                  </a:lnTo>
                  <a:cubicBezTo>
                    <a:pt x="11606" y="20553"/>
                    <a:pt x="11944" y="21193"/>
                    <a:pt x="12468" y="21600"/>
                  </a:cubicBezTo>
                  <a:lnTo>
                    <a:pt x="14860" y="21600"/>
                  </a:lnTo>
                  <a:cubicBezTo>
                    <a:pt x="13614" y="21600"/>
                    <a:pt x="12606" y="20574"/>
                    <a:pt x="12606" y="19310"/>
                  </a:cubicBezTo>
                  <a:lnTo>
                    <a:pt x="12606" y="11724"/>
                  </a:lnTo>
                  <a:lnTo>
                    <a:pt x="18667" y="11724"/>
                  </a:lnTo>
                  <a:lnTo>
                    <a:pt x="18667" y="13904"/>
                  </a:lnTo>
                  <a:cubicBezTo>
                    <a:pt x="18667" y="13929"/>
                    <a:pt x="18688" y="13946"/>
                    <a:pt x="18709" y="13946"/>
                  </a:cubicBezTo>
                  <a:lnTo>
                    <a:pt x="20925" y="13946"/>
                  </a:lnTo>
                  <a:cubicBezTo>
                    <a:pt x="20946" y="14116"/>
                    <a:pt x="21088" y="14247"/>
                    <a:pt x="21263" y="14247"/>
                  </a:cubicBezTo>
                  <a:cubicBezTo>
                    <a:pt x="21450" y="14247"/>
                    <a:pt x="21600" y="14095"/>
                    <a:pt x="21600" y="13904"/>
                  </a:cubicBezTo>
                  <a:cubicBezTo>
                    <a:pt x="21600" y="13713"/>
                    <a:pt x="21450" y="13560"/>
                    <a:pt x="21263" y="13560"/>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3" name="Freeform: Shape 82"/>
            <p:cNvSpPr/>
            <p:nvPr/>
          </p:nvSpPr>
          <p:spPr>
            <a:xfrm>
              <a:off x="11118691" y="6114344"/>
              <a:ext cx="1346702" cy="1213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9637"/>
                  </a:lnTo>
                  <a:cubicBezTo>
                    <a:pt x="0" y="16239"/>
                    <a:pt x="4831" y="21600"/>
                    <a:pt x="10800" y="21600"/>
                  </a:cubicBezTo>
                  <a:cubicBezTo>
                    <a:pt x="16769" y="21600"/>
                    <a:pt x="21600" y="16239"/>
                    <a:pt x="21600" y="9637"/>
                  </a:cubicBezTo>
                  <a:lnTo>
                    <a:pt x="21600" y="0"/>
                  </a:ln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4" name="Freeform: Shape 83"/>
            <p:cNvSpPr/>
            <p:nvPr/>
          </p:nvSpPr>
          <p:spPr>
            <a:xfrm>
              <a:off x="11325493" y="6114344"/>
              <a:ext cx="1139900" cy="1205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907" y="20708"/>
                    <a:pt x="21600" y="15715"/>
                    <a:pt x="21600" y="9697"/>
                  </a:cubicBezTo>
                  <a:lnTo>
                    <a:pt x="21600" y="0"/>
                  </a:lnTo>
                  <a:lnTo>
                    <a:pt x="0" y="0"/>
                  </a:lnTo>
                  <a:lnTo>
                    <a:pt x="0" y="9697"/>
                  </a:lnTo>
                  <a:cubicBezTo>
                    <a:pt x="0" y="15715"/>
                    <a:pt x="4669" y="20708"/>
                    <a:pt x="10800" y="216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5" name="Freeform: Shape 84"/>
            <p:cNvSpPr/>
            <p:nvPr/>
          </p:nvSpPr>
          <p:spPr>
            <a:xfrm>
              <a:off x="7348921" y="3320030"/>
              <a:ext cx="3668859" cy="4007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ubicBezTo>
                    <a:pt x="20749" y="20922"/>
                    <a:pt x="20214" y="19915"/>
                    <a:pt x="20214" y="18801"/>
                  </a:cubicBezTo>
                  <a:lnTo>
                    <a:pt x="20214" y="0"/>
                  </a:ln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6" name="Freeform: Shape 85"/>
            <p:cNvSpPr/>
            <p:nvPr/>
          </p:nvSpPr>
          <p:spPr>
            <a:xfrm>
              <a:off x="7348921" y="3320030"/>
              <a:ext cx="1686804" cy="602964"/>
            </a:xfrm>
            <a:prstGeom prst="rect">
              <a:avLst/>
            </a:pr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7" name="Freeform: Shape 86"/>
            <p:cNvSpPr/>
            <p:nvPr/>
          </p:nvSpPr>
          <p:spPr>
            <a:xfrm>
              <a:off x="7348921" y="2891481"/>
              <a:ext cx="1686804" cy="389934"/>
            </a:xfrm>
            <a:prstGeom prst="rect">
              <a:avLst/>
            </a:pr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8" name="Freeform: Shape 87"/>
            <p:cNvSpPr/>
            <p:nvPr/>
          </p:nvSpPr>
          <p:spPr>
            <a:xfrm>
              <a:off x="9441856" y="4721546"/>
              <a:ext cx="342594" cy="2606194"/>
            </a:xfrm>
            <a:prstGeom prst="rect">
              <a:avLst/>
            </a:pr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49" name="Freeform: Shape 88"/>
            <p:cNvSpPr/>
            <p:nvPr/>
          </p:nvSpPr>
          <p:spPr>
            <a:xfrm>
              <a:off x="7115962" y="0"/>
              <a:ext cx="2086702" cy="16469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37" y="2906"/>
                  </a:moveTo>
                  <a:cubicBezTo>
                    <a:pt x="19770" y="2906"/>
                    <a:pt x="19319" y="2318"/>
                    <a:pt x="19319" y="1600"/>
                  </a:cubicBezTo>
                  <a:cubicBezTo>
                    <a:pt x="19319" y="898"/>
                    <a:pt x="19770" y="310"/>
                    <a:pt x="20337" y="310"/>
                  </a:cubicBezTo>
                  <a:cubicBezTo>
                    <a:pt x="20891" y="310"/>
                    <a:pt x="21342" y="898"/>
                    <a:pt x="21342" y="1600"/>
                  </a:cubicBezTo>
                  <a:cubicBezTo>
                    <a:pt x="21342" y="2318"/>
                    <a:pt x="20891" y="2906"/>
                    <a:pt x="20337" y="2906"/>
                  </a:cubicBezTo>
                  <a:close/>
                  <a:moveTo>
                    <a:pt x="21600" y="1600"/>
                  </a:moveTo>
                  <a:cubicBezTo>
                    <a:pt x="21600" y="718"/>
                    <a:pt x="21033" y="0"/>
                    <a:pt x="20337" y="0"/>
                  </a:cubicBezTo>
                  <a:cubicBezTo>
                    <a:pt x="19628" y="0"/>
                    <a:pt x="19061" y="718"/>
                    <a:pt x="19061" y="1600"/>
                  </a:cubicBezTo>
                  <a:cubicBezTo>
                    <a:pt x="19061" y="2449"/>
                    <a:pt x="19564" y="3135"/>
                    <a:pt x="20208" y="3216"/>
                  </a:cubicBezTo>
                  <a:lnTo>
                    <a:pt x="20208" y="7396"/>
                  </a:lnTo>
                  <a:lnTo>
                    <a:pt x="116" y="7396"/>
                  </a:lnTo>
                  <a:cubicBezTo>
                    <a:pt x="64" y="7396"/>
                    <a:pt x="0" y="7461"/>
                    <a:pt x="0" y="7559"/>
                  </a:cubicBezTo>
                  <a:lnTo>
                    <a:pt x="0" y="21437"/>
                  </a:lnTo>
                  <a:cubicBezTo>
                    <a:pt x="0" y="21518"/>
                    <a:pt x="64" y="21600"/>
                    <a:pt x="116" y="21600"/>
                  </a:cubicBezTo>
                  <a:cubicBezTo>
                    <a:pt x="193" y="21600"/>
                    <a:pt x="245" y="21518"/>
                    <a:pt x="245" y="21437"/>
                  </a:cubicBezTo>
                  <a:lnTo>
                    <a:pt x="245" y="7722"/>
                  </a:lnTo>
                  <a:lnTo>
                    <a:pt x="20337" y="7722"/>
                  </a:lnTo>
                  <a:cubicBezTo>
                    <a:pt x="20401" y="7722"/>
                    <a:pt x="20453" y="7641"/>
                    <a:pt x="20453" y="7559"/>
                  </a:cubicBezTo>
                  <a:lnTo>
                    <a:pt x="20453" y="3216"/>
                  </a:lnTo>
                  <a:cubicBezTo>
                    <a:pt x="21110" y="3135"/>
                    <a:pt x="21600" y="2449"/>
                    <a:pt x="21600" y="1600"/>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0" name="Freeform: Shape 89"/>
            <p:cNvSpPr/>
            <p:nvPr/>
          </p:nvSpPr>
          <p:spPr>
            <a:xfrm>
              <a:off x="1369124" y="1442627"/>
              <a:ext cx="1114985" cy="26622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2" y="1000"/>
                  </a:moveTo>
                  <a:cubicBezTo>
                    <a:pt x="482" y="556"/>
                    <a:pt x="1326" y="192"/>
                    <a:pt x="2363" y="192"/>
                  </a:cubicBezTo>
                  <a:cubicBezTo>
                    <a:pt x="3447" y="192"/>
                    <a:pt x="4291" y="556"/>
                    <a:pt x="4291" y="1000"/>
                  </a:cubicBezTo>
                  <a:cubicBezTo>
                    <a:pt x="4291" y="1435"/>
                    <a:pt x="3447" y="1798"/>
                    <a:pt x="2363" y="1798"/>
                  </a:cubicBezTo>
                  <a:cubicBezTo>
                    <a:pt x="1326" y="1798"/>
                    <a:pt x="482" y="1435"/>
                    <a:pt x="482" y="1000"/>
                  </a:cubicBezTo>
                  <a:close/>
                  <a:moveTo>
                    <a:pt x="21359" y="8234"/>
                  </a:moveTo>
                  <a:lnTo>
                    <a:pt x="2604" y="8234"/>
                  </a:lnTo>
                  <a:lnTo>
                    <a:pt x="2604" y="1990"/>
                  </a:lnTo>
                  <a:cubicBezTo>
                    <a:pt x="3833" y="1940"/>
                    <a:pt x="4773" y="1505"/>
                    <a:pt x="4773" y="1000"/>
                  </a:cubicBezTo>
                  <a:cubicBezTo>
                    <a:pt x="4773" y="445"/>
                    <a:pt x="3688" y="0"/>
                    <a:pt x="2363" y="0"/>
                  </a:cubicBezTo>
                  <a:cubicBezTo>
                    <a:pt x="1061" y="0"/>
                    <a:pt x="0" y="445"/>
                    <a:pt x="0" y="1000"/>
                  </a:cubicBezTo>
                  <a:cubicBezTo>
                    <a:pt x="0" y="1505"/>
                    <a:pt x="940" y="1940"/>
                    <a:pt x="2146" y="1990"/>
                  </a:cubicBezTo>
                  <a:lnTo>
                    <a:pt x="2146" y="8335"/>
                  </a:lnTo>
                  <a:cubicBezTo>
                    <a:pt x="2146" y="8396"/>
                    <a:pt x="2266" y="8436"/>
                    <a:pt x="2363" y="8436"/>
                  </a:cubicBezTo>
                  <a:lnTo>
                    <a:pt x="21142" y="8436"/>
                  </a:lnTo>
                  <a:lnTo>
                    <a:pt x="21142" y="21509"/>
                  </a:lnTo>
                  <a:cubicBezTo>
                    <a:pt x="21142" y="21549"/>
                    <a:pt x="21238" y="21600"/>
                    <a:pt x="21359" y="21600"/>
                  </a:cubicBezTo>
                  <a:cubicBezTo>
                    <a:pt x="21504" y="21600"/>
                    <a:pt x="21600" y="21549"/>
                    <a:pt x="21600" y="21509"/>
                  </a:cubicBezTo>
                  <a:lnTo>
                    <a:pt x="21600" y="8335"/>
                  </a:lnTo>
                  <a:cubicBezTo>
                    <a:pt x="21600" y="8284"/>
                    <a:pt x="21504" y="8234"/>
                    <a:pt x="21359" y="8234"/>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1" name="Freeform: Shape 90"/>
            <p:cNvSpPr/>
            <p:nvPr/>
          </p:nvSpPr>
          <p:spPr>
            <a:xfrm>
              <a:off x="-1" y="6195317"/>
              <a:ext cx="1446365" cy="316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61" y="19991"/>
                  </a:moveTo>
                  <a:cubicBezTo>
                    <a:pt x="1264" y="19991"/>
                    <a:pt x="372" y="15840"/>
                    <a:pt x="372" y="10842"/>
                  </a:cubicBezTo>
                  <a:cubicBezTo>
                    <a:pt x="372" y="5760"/>
                    <a:pt x="1264" y="1694"/>
                    <a:pt x="2361" y="1694"/>
                  </a:cubicBezTo>
                  <a:cubicBezTo>
                    <a:pt x="3476" y="1694"/>
                    <a:pt x="4387" y="5760"/>
                    <a:pt x="4387" y="10842"/>
                  </a:cubicBezTo>
                  <a:cubicBezTo>
                    <a:pt x="4387" y="15840"/>
                    <a:pt x="3476" y="19991"/>
                    <a:pt x="2361" y="19991"/>
                  </a:cubicBezTo>
                  <a:close/>
                  <a:moveTo>
                    <a:pt x="21414" y="9995"/>
                  </a:moveTo>
                  <a:lnTo>
                    <a:pt x="4740" y="9995"/>
                  </a:lnTo>
                  <a:cubicBezTo>
                    <a:pt x="4629" y="4405"/>
                    <a:pt x="3625" y="0"/>
                    <a:pt x="2361" y="0"/>
                  </a:cubicBezTo>
                  <a:cubicBezTo>
                    <a:pt x="1060" y="0"/>
                    <a:pt x="0" y="4913"/>
                    <a:pt x="0" y="10842"/>
                  </a:cubicBezTo>
                  <a:cubicBezTo>
                    <a:pt x="0" y="16772"/>
                    <a:pt x="1060" y="21600"/>
                    <a:pt x="2361" y="21600"/>
                  </a:cubicBezTo>
                  <a:cubicBezTo>
                    <a:pt x="3625" y="21600"/>
                    <a:pt x="4629" y="17195"/>
                    <a:pt x="4740" y="11689"/>
                  </a:cubicBezTo>
                  <a:lnTo>
                    <a:pt x="21414" y="11689"/>
                  </a:lnTo>
                  <a:cubicBezTo>
                    <a:pt x="21526" y="11689"/>
                    <a:pt x="21600" y="11266"/>
                    <a:pt x="21600" y="10842"/>
                  </a:cubicBezTo>
                  <a:cubicBezTo>
                    <a:pt x="21600" y="10419"/>
                    <a:pt x="21526" y="9995"/>
                    <a:pt x="21414" y="9995"/>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2" name="Freeform: Shape 91"/>
            <p:cNvSpPr/>
            <p:nvPr/>
          </p:nvSpPr>
          <p:spPr>
            <a:xfrm>
              <a:off x="2557609" y="6635081"/>
              <a:ext cx="1857477" cy="692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4" y="0"/>
                  </a:moveTo>
                  <a:lnTo>
                    <a:pt x="0" y="21600"/>
                  </a:lnTo>
                  <a:lnTo>
                    <a:pt x="21600" y="21600"/>
                  </a:lnTo>
                  <a:lnTo>
                    <a:pt x="21600" y="0"/>
                  </a:ln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3" name="Freeform: Shape 92"/>
            <p:cNvSpPr/>
            <p:nvPr/>
          </p:nvSpPr>
          <p:spPr>
            <a:xfrm>
              <a:off x="1384074" y="3996498"/>
              <a:ext cx="4461181" cy="2781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7" y="21600"/>
                  </a:moveTo>
                  <a:lnTo>
                    <a:pt x="537" y="21600"/>
                  </a:lnTo>
                  <a:cubicBezTo>
                    <a:pt x="241" y="21600"/>
                    <a:pt x="0" y="21204"/>
                    <a:pt x="0" y="20730"/>
                  </a:cubicBezTo>
                  <a:lnTo>
                    <a:pt x="0" y="870"/>
                  </a:lnTo>
                  <a:cubicBezTo>
                    <a:pt x="0" y="387"/>
                    <a:pt x="241" y="0"/>
                    <a:pt x="537" y="0"/>
                  </a:cubicBezTo>
                  <a:lnTo>
                    <a:pt x="21057" y="0"/>
                  </a:lnTo>
                  <a:cubicBezTo>
                    <a:pt x="21353" y="0"/>
                    <a:pt x="21600" y="387"/>
                    <a:pt x="21600" y="870"/>
                  </a:cubicBezTo>
                  <a:lnTo>
                    <a:pt x="21600" y="20730"/>
                  </a:lnTo>
                  <a:cubicBezTo>
                    <a:pt x="21600" y="21204"/>
                    <a:pt x="21353" y="21600"/>
                    <a:pt x="21057" y="216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4" name="Freeform: Shape 93"/>
            <p:cNvSpPr/>
            <p:nvPr/>
          </p:nvSpPr>
          <p:spPr>
            <a:xfrm>
              <a:off x="1735387" y="4314175"/>
              <a:ext cx="3757307" cy="2146500"/>
            </a:xfrm>
            <a:prstGeom prst="rect">
              <a:avLst/>
            </a:pr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5" name="Freeform: Shape 94"/>
            <p:cNvSpPr/>
            <p:nvPr/>
          </p:nvSpPr>
          <p:spPr>
            <a:xfrm>
              <a:off x="3175523" y="4314175"/>
              <a:ext cx="1863705" cy="214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53" y="952"/>
                  </a:moveTo>
                  <a:cubicBezTo>
                    <a:pt x="16579" y="3496"/>
                    <a:pt x="14198" y="5513"/>
                    <a:pt x="11269" y="5701"/>
                  </a:cubicBezTo>
                  <a:cubicBezTo>
                    <a:pt x="7691" y="5939"/>
                    <a:pt x="4718" y="3496"/>
                    <a:pt x="4718" y="439"/>
                  </a:cubicBezTo>
                  <a:cubicBezTo>
                    <a:pt x="4718" y="288"/>
                    <a:pt x="4733" y="138"/>
                    <a:pt x="4747" y="0"/>
                  </a:cubicBezTo>
                  <a:lnTo>
                    <a:pt x="14" y="0"/>
                  </a:lnTo>
                  <a:cubicBezTo>
                    <a:pt x="0" y="175"/>
                    <a:pt x="0" y="351"/>
                    <a:pt x="0" y="539"/>
                  </a:cubicBezTo>
                  <a:cubicBezTo>
                    <a:pt x="43" y="4936"/>
                    <a:pt x="3665" y="8658"/>
                    <a:pt x="8455" y="9597"/>
                  </a:cubicBezTo>
                  <a:cubicBezTo>
                    <a:pt x="5974" y="10073"/>
                    <a:pt x="4112" y="12003"/>
                    <a:pt x="4112" y="14296"/>
                  </a:cubicBezTo>
                  <a:lnTo>
                    <a:pt x="4112" y="21600"/>
                  </a:lnTo>
                  <a:lnTo>
                    <a:pt x="15237" y="21600"/>
                  </a:lnTo>
                  <a:lnTo>
                    <a:pt x="15237" y="14296"/>
                  </a:lnTo>
                  <a:cubicBezTo>
                    <a:pt x="15237" y="12241"/>
                    <a:pt x="13736" y="10487"/>
                    <a:pt x="11644" y="9785"/>
                  </a:cubicBezTo>
                  <a:cubicBezTo>
                    <a:pt x="17214" y="9409"/>
                    <a:pt x="21600" y="5375"/>
                    <a:pt x="21600" y="439"/>
                  </a:cubicBezTo>
                  <a:cubicBezTo>
                    <a:pt x="21600" y="288"/>
                    <a:pt x="21586" y="138"/>
                    <a:pt x="21586" y="0"/>
                  </a:cubicBezTo>
                  <a:lnTo>
                    <a:pt x="16853" y="0"/>
                  </a:lnTo>
                  <a:cubicBezTo>
                    <a:pt x="16882" y="301"/>
                    <a:pt x="16896" y="626"/>
                    <a:pt x="16853" y="952"/>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6" name="Freeform: Shape 95"/>
            <p:cNvSpPr/>
            <p:nvPr/>
          </p:nvSpPr>
          <p:spPr>
            <a:xfrm>
              <a:off x="2719562" y="6461920"/>
              <a:ext cx="1770268" cy="441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89" y="8457"/>
                  </a:moveTo>
                  <a:lnTo>
                    <a:pt x="9889" y="15515"/>
                  </a:lnTo>
                  <a:lnTo>
                    <a:pt x="577" y="15515"/>
                  </a:lnTo>
                  <a:lnTo>
                    <a:pt x="0" y="21600"/>
                  </a:lnTo>
                  <a:lnTo>
                    <a:pt x="21600" y="21600"/>
                  </a:lnTo>
                  <a:lnTo>
                    <a:pt x="21600" y="0"/>
                  </a:lnTo>
                  <a:lnTo>
                    <a:pt x="9889" y="0"/>
                  </a:ln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7" name="Freeform: Shape 96"/>
            <p:cNvSpPr/>
            <p:nvPr/>
          </p:nvSpPr>
          <p:spPr>
            <a:xfrm>
              <a:off x="4488588" y="3996498"/>
              <a:ext cx="549395" cy="316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405" y="13976"/>
                    <a:pt x="20427" y="6692"/>
                    <a:pt x="18766" y="0"/>
                  </a:cubicBezTo>
                  <a:lnTo>
                    <a:pt x="0" y="0"/>
                  </a:lnTo>
                  <a:cubicBezTo>
                    <a:pt x="3128" y="5760"/>
                    <a:pt x="5180" y="13214"/>
                    <a:pt x="5571"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8" name="Freeform: Shape 97"/>
            <p:cNvSpPr/>
            <p:nvPr/>
          </p:nvSpPr>
          <p:spPr>
            <a:xfrm>
              <a:off x="3176768" y="3996498"/>
              <a:ext cx="549395" cy="3164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16420" y="13214"/>
                    <a:pt x="18472" y="5760"/>
                    <a:pt x="21600" y="0"/>
                  </a:cubicBezTo>
                  <a:lnTo>
                    <a:pt x="2786" y="0"/>
                  </a:lnTo>
                  <a:cubicBezTo>
                    <a:pt x="1173" y="6692"/>
                    <a:pt x="195" y="13976"/>
                    <a:pt x="0"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59" name="Freeform: Shape 347"/>
            <p:cNvSpPr/>
            <p:nvPr/>
          </p:nvSpPr>
          <p:spPr>
            <a:xfrm>
              <a:off x="1969592" y="4898451"/>
              <a:ext cx="1384080" cy="1286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81" y="9676"/>
                  </a:moveTo>
                  <a:cubicBezTo>
                    <a:pt x="5184" y="9676"/>
                    <a:pt x="3475" y="11514"/>
                    <a:pt x="3475" y="13769"/>
                  </a:cubicBezTo>
                  <a:cubicBezTo>
                    <a:pt x="3475" y="16024"/>
                    <a:pt x="5184" y="17862"/>
                    <a:pt x="7281" y="17862"/>
                  </a:cubicBezTo>
                  <a:cubicBezTo>
                    <a:pt x="8291" y="17862"/>
                    <a:pt x="9242" y="17424"/>
                    <a:pt x="9960" y="16651"/>
                  </a:cubicBezTo>
                  <a:cubicBezTo>
                    <a:pt x="10679" y="15878"/>
                    <a:pt x="11067" y="14855"/>
                    <a:pt x="11067" y="13769"/>
                  </a:cubicBezTo>
                  <a:cubicBezTo>
                    <a:pt x="11067" y="12662"/>
                    <a:pt x="10679" y="11639"/>
                    <a:pt x="9960" y="10887"/>
                  </a:cubicBezTo>
                  <a:cubicBezTo>
                    <a:pt x="9242" y="10094"/>
                    <a:pt x="8291" y="9676"/>
                    <a:pt x="7281" y="9676"/>
                  </a:cubicBezTo>
                  <a:close/>
                  <a:moveTo>
                    <a:pt x="6155" y="5938"/>
                  </a:moveTo>
                  <a:lnTo>
                    <a:pt x="8388" y="5938"/>
                  </a:lnTo>
                  <a:cubicBezTo>
                    <a:pt x="8427" y="5938"/>
                    <a:pt x="8485" y="5980"/>
                    <a:pt x="8485" y="6022"/>
                  </a:cubicBezTo>
                  <a:lnTo>
                    <a:pt x="8485" y="7421"/>
                  </a:lnTo>
                  <a:cubicBezTo>
                    <a:pt x="9242" y="7588"/>
                    <a:pt x="9941" y="7901"/>
                    <a:pt x="10601" y="8361"/>
                  </a:cubicBezTo>
                  <a:lnTo>
                    <a:pt x="11514" y="7400"/>
                  </a:lnTo>
                  <a:cubicBezTo>
                    <a:pt x="11553" y="7358"/>
                    <a:pt x="11591" y="7358"/>
                    <a:pt x="11630" y="7400"/>
                  </a:cubicBezTo>
                  <a:lnTo>
                    <a:pt x="13203" y="9092"/>
                  </a:lnTo>
                  <a:cubicBezTo>
                    <a:pt x="13222" y="9092"/>
                    <a:pt x="13222" y="9113"/>
                    <a:pt x="13222" y="9133"/>
                  </a:cubicBezTo>
                  <a:cubicBezTo>
                    <a:pt x="13222" y="9175"/>
                    <a:pt x="13222" y="9196"/>
                    <a:pt x="13203" y="9217"/>
                  </a:cubicBezTo>
                  <a:lnTo>
                    <a:pt x="12290" y="10198"/>
                  </a:lnTo>
                  <a:cubicBezTo>
                    <a:pt x="12717" y="10887"/>
                    <a:pt x="13028" y="11660"/>
                    <a:pt x="13183" y="12475"/>
                  </a:cubicBezTo>
                  <a:lnTo>
                    <a:pt x="14484" y="12475"/>
                  </a:lnTo>
                  <a:cubicBezTo>
                    <a:pt x="14523" y="12475"/>
                    <a:pt x="14562" y="12537"/>
                    <a:pt x="14562" y="12579"/>
                  </a:cubicBezTo>
                  <a:lnTo>
                    <a:pt x="14562" y="14959"/>
                  </a:lnTo>
                  <a:cubicBezTo>
                    <a:pt x="14562" y="15001"/>
                    <a:pt x="14523" y="15064"/>
                    <a:pt x="14484" y="15064"/>
                  </a:cubicBezTo>
                  <a:lnTo>
                    <a:pt x="13183" y="15064"/>
                  </a:lnTo>
                  <a:cubicBezTo>
                    <a:pt x="13028" y="15878"/>
                    <a:pt x="12717" y="16651"/>
                    <a:pt x="12290" y="17340"/>
                  </a:cubicBezTo>
                  <a:lnTo>
                    <a:pt x="13203" y="18322"/>
                  </a:lnTo>
                  <a:cubicBezTo>
                    <a:pt x="13222" y="18342"/>
                    <a:pt x="13222" y="18363"/>
                    <a:pt x="13222" y="18384"/>
                  </a:cubicBezTo>
                  <a:cubicBezTo>
                    <a:pt x="13222" y="18426"/>
                    <a:pt x="13222" y="18447"/>
                    <a:pt x="13203" y="18447"/>
                  </a:cubicBezTo>
                  <a:lnTo>
                    <a:pt x="11630" y="20138"/>
                  </a:lnTo>
                  <a:cubicBezTo>
                    <a:pt x="11591" y="20180"/>
                    <a:pt x="11553" y="20180"/>
                    <a:pt x="11514" y="20138"/>
                  </a:cubicBezTo>
                  <a:lnTo>
                    <a:pt x="10601" y="19157"/>
                  </a:lnTo>
                  <a:cubicBezTo>
                    <a:pt x="9941" y="19637"/>
                    <a:pt x="9242" y="19950"/>
                    <a:pt x="8485" y="20117"/>
                  </a:cubicBezTo>
                  <a:lnTo>
                    <a:pt x="8485" y="21496"/>
                  </a:lnTo>
                  <a:cubicBezTo>
                    <a:pt x="8485" y="21558"/>
                    <a:pt x="8427" y="21600"/>
                    <a:pt x="8388" y="21600"/>
                  </a:cubicBezTo>
                  <a:lnTo>
                    <a:pt x="6155" y="21600"/>
                  </a:lnTo>
                  <a:cubicBezTo>
                    <a:pt x="6116" y="21600"/>
                    <a:pt x="6077" y="21558"/>
                    <a:pt x="6077" y="21496"/>
                  </a:cubicBezTo>
                  <a:lnTo>
                    <a:pt x="6077" y="20117"/>
                  </a:lnTo>
                  <a:cubicBezTo>
                    <a:pt x="5320" y="19950"/>
                    <a:pt x="4602" y="19637"/>
                    <a:pt x="3961" y="19157"/>
                  </a:cubicBezTo>
                  <a:lnTo>
                    <a:pt x="3029" y="20138"/>
                  </a:lnTo>
                  <a:cubicBezTo>
                    <a:pt x="3009" y="20180"/>
                    <a:pt x="2951" y="20180"/>
                    <a:pt x="2912" y="20138"/>
                  </a:cubicBezTo>
                  <a:lnTo>
                    <a:pt x="1359" y="18447"/>
                  </a:lnTo>
                  <a:cubicBezTo>
                    <a:pt x="1320" y="18426"/>
                    <a:pt x="1320" y="18363"/>
                    <a:pt x="1359" y="18322"/>
                  </a:cubicBezTo>
                  <a:lnTo>
                    <a:pt x="2252" y="17340"/>
                  </a:lnTo>
                  <a:cubicBezTo>
                    <a:pt x="1825" y="16651"/>
                    <a:pt x="1534" y="15878"/>
                    <a:pt x="1379" y="15064"/>
                  </a:cubicBezTo>
                  <a:lnTo>
                    <a:pt x="78" y="15064"/>
                  </a:lnTo>
                  <a:cubicBezTo>
                    <a:pt x="39" y="15064"/>
                    <a:pt x="0" y="15001"/>
                    <a:pt x="0" y="14959"/>
                  </a:cubicBezTo>
                  <a:lnTo>
                    <a:pt x="0" y="12579"/>
                  </a:lnTo>
                  <a:cubicBezTo>
                    <a:pt x="0" y="12537"/>
                    <a:pt x="39" y="12475"/>
                    <a:pt x="78" y="12475"/>
                  </a:cubicBezTo>
                  <a:lnTo>
                    <a:pt x="1379" y="12475"/>
                  </a:lnTo>
                  <a:cubicBezTo>
                    <a:pt x="1534" y="11660"/>
                    <a:pt x="1825" y="10887"/>
                    <a:pt x="2252" y="10198"/>
                  </a:cubicBezTo>
                  <a:lnTo>
                    <a:pt x="1359" y="9217"/>
                  </a:lnTo>
                  <a:cubicBezTo>
                    <a:pt x="1320" y="9175"/>
                    <a:pt x="1320" y="9113"/>
                    <a:pt x="1359" y="9092"/>
                  </a:cubicBezTo>
                  <a:lnTo>
                    <a:pt x="2912" y="7400"/>
                  </a:lnTo>
                  <a:cubicBezTo>
                    <a:pt x="2951" y="7358"/>
                    <a:pt x="3009" y="7358"/>
                    <a:pt x="3029" y="7400"/>
                  </a:cubicBezTo>
                  <a:lnTo>
                    <a:pt x="3961" y="8361"/>
                  </a:lnTo>
                  <a:cubicBezTo>
                    <a:pt x="4602" y="7901"/>
                    <a:pt x="5320" y="7588"/>
                    <a:pt x="6077" y="7421"/>
                  </a:cubicBezTo>
                  <a:lnTo>
                    <a:pt x="6077" y="6022"/>
                  </a:lnTo>
                  <a:cubicBezTo>
                    <a:pt x="6077" y="5980"/>
                    <a:pt x="6116" y="5938"/>
                    <a:pt x="6155" y="5938"/>
                  </a:cubicBezTo>
                  <a:close/>
                  <a:moveTo>
                    <a:pt x="17099" y="2295"/>
                  </a:moveTo>
                  <a:cubicBezTo>
                    <a:pt x="15799" y="2295"/>
                    <a:pt x="14752" y="3443"/>
                    <a:pt x="14752" y="4820"/>
                  </a:cubicBezTo>
                  <a:cubicBezTo>
                    <a:pt x="14752" y="6218"/>
                    <a:pt x="15799" y="7365"/>
                    <a:pt x="17099" y="7365"/>
                  </a:cubicBezTo>
                  <a:cubicBezTo>
                    <a:pt x="17720" y="7365"/>
                    <a:pt x="18321" y="7094"/>
                    <a:pt x="18768" y="6614"/>
                  </a:cubicBezTo>
                  <a:cubicBezTo>
                    <a:pt x="19214" y="6134"/>
                    <a:pt x="19447" y="5508"/>
                    <a:pt x="19447" y="4820"/>
                  </a:cubicBezTo>
                  <a:cubicBezTo>
                    <a:pt x="19447" y="4152"/>
                    <a:pt x="19214" y="3505"/>
                    <a:pt x="18768" y="3046"/>
                  </a:cubicBezTo>
                  <a:cubicBezTo>
                    <a:pt x="18321" y="2566"/>
                    <a:pt x="17720" y="2295"/>
                    <a:pt x="17099" y="2295"/>
                  </a:cubicBezTo>
                  <a:close/>
                  <a:moveTo>
                    <a:pt x="16420" y="0"/>
                  </a:moveTo>
                  <a:lnTo>
                    <a:pt x="17778" y="0"/>
                  </a:lnTo>
                  <a:cubicBezTo>
                    <a:pt x="17817" y="0"/>
                    <a:pt x="17856" y="21"/>
                    <a:pt x="17856" y="42"/>
                  </a:cubicBezTo>
                  <a:lnTo>
                    <a:pt x="17856" y="918"/>
                  </a:lnTo>
                  <a:cubicBezTo>
                    <a:pt x="18302" y="1022"/>
                    <a:pt x="18768" y="1210"/>
                    <a:pt x="19175" y="1502"/>
                  </a:cubicBezTo>
                  <a:lnTo>
                    <a:pt x="19718" y="876"/>
                  </a:lnTo>
                  <a:cubicBezTo>
                    <a:pt x="19738" y="855"/>
                    <a:pt x="19776" y="855"/>
                    <a:pt x="19796" y="876"/>
                  </a:cubicBezTo>
                  <a:lnTo>
                    <a:pt x="20766" y="1940"/>
                  </a:lnTo>
                  <a:cubicBezTo>
                    <a:pt x="20766" y="1940"/>
                    <a:pt x="20766" y="1961"/>
                    <a:pt x="20766" y="1982"/>
                  </a:cubicBezTo>
                  <a:lnTo>
                    <a:pt x="20766" y="2003"/>
                  </a:lnTo>
                  <a:lnTo>
                    <a:pt x="20203" y="2629"/>
                  </a:lnTo>
                  <a:cubicBezTo>
                    <a:pt x="20475" y="3067"/>
                    <a:pt x="20649" y="3526"/>
                    <a:pt x="20746" y="4048"/>
                  </a:cubicBezTo>
                  <a:lnTo>
                    <a:pt x="21542" y="4048"/>
                  </a:lnTo>
                  <a:cubicBezTo>
                    <a:pt x="21581" y="4048"/>
                    <a:pt x="21600" y="4069"/>
                    <a:pt x="21600" y="4090"/>
                  </a:cubicBezTo>
                  <a:lnTo>
                    <a:pt x="21600" y="5571"/>
                  </a:lnTo>
                  <a:cubicBezTo>
                    <a:pt x="21600" y="5592"/>
                    <a:pt x="21581" y="5613"/>
                    <a:pt x="21542" y="5613"/>
                  </a:cubicBezTo>
                  <a:lnTo>
                    <a:pt x="20746" y="5613"/>
                  </a:lnTo>
                  <a:cubicBezTo>
                    <a:pt x="20649" y="6134"/>
                    <a:pt x="20475" y="6593"/>
                    <a:pt x="20203" y="7031"/>
                  </a:cubicBezTo>
                  <a:lnTo>
                    <a:pt x="20766" y="7657"/>
                  </a:lnTo>
                  <a:lnTo>
                    <a:pt x="20766" y="7678"/>
                  </a:lnTo>
                  <a:cubicBezTo>
                    <a:pt x="20766" y="7699"/>
                    <a:pt x="20766" y="7720"/>
                    <a:pt x="20766" y="7720"/>
                  </a:cubicBezTo>
                  <a:lnTo>
                    <a:pt x="19796" y="8763"/>
                  </a:lnTo>
                  <a:cubicBezTo>
                    <a:pt x="19776" y="8805"/>
                    <a:pt x="19738" y="8805"/>
                    <a:pt x="19718" y="8763"/>
                  </a:cubicBezTo>
                  <a:lnTo>
                    <a:pt x="19175" y="8158"/>
                  </a:lnTo>
                  <a:cubicBezTo>
                    <a:pt x="18768" y="8450"/>
                    <a:pt x="18302" y="8638"/>
                    <a:pt x="17856" y="8742"/>
                  </a:cubicBezTo>
                  <a:lnTo>
                    <a:pt x="17856" y="9598"/>
                  </a:lnTo>
                  <a:cubicBezTo>
                    <a:pt x="17856" y="9640"/>
                    <a:pt x="17817" y="9660"/>
                    <a:pt x="17778" y="9660"/>
                  </a:cubicBezTo>
                  <a:lnTo>
                    <a:pt x="16420" y="9660"/>
                  </a:lnTo>
                  <a:cubicBezTo>
                    <a:pt x="16381" y="9660"/>
                    <a:pt x="16362" y="9640"/>
                    <a:pt x="16362" y="9598"/>
                  </a:cubicBezTo>
                  <a:lnTo>
                    <a:pt x="16362" y="8742"/>
                  </a:lnTo>
                  <a:cubicBezTo>
                    <a:pt x="15896" y="8638"/>
                    <a:pt x="15450" y="8450"/>
                    <a:pt x="15043" y="8158"/>
                  </a:cubicBezTo>
                  <a:lnTo>
                    <a:pt x="14500" y="8763"/>
                  </a:lnTo>
                  <a:cubicBezTo>
                    <a:pt x="14461" y="8805"/>
                    <a:pt x="14422" y="8805"/>
                    <a:pt x="14403" y="8763"/>
                  </a:cubicBezTo>
                  <a:lnTo>
                    <a:pt x="13433" y="7720"/>
                  </a:lnTo>
                  <a:cubicBezTo>
                    <a:pt x="13413" y="7699"/>
                    <a:pt x="13413" y="7657"/>
                    <a:pt x="13433" y="7657"/>
                  </a:cubicBezTo>
                  <a:lnTo>
                    <a:pt x="13995" y="7031"/>
                  </a:lnTo>
                  <a:cubicBezTo>
                    <a:pt x="13743" y="6593"/>
                    <a:pt x="13549" y="6134"/>
                    <a:pt x="13452" y="5613"/>
                  </a:cubicBezTo>
                  <a:lnTo>
                    <a:pt x="12657" y="5613"/>
                  </a:lnTo>
                  <a:cubicBezTo>
                    <a:pt x="12618" y="5613"/>
                    <a:pt x="12598" y="5592"/>
                    <a:pt x="12598" y="5571"/>
                  </a:cubicBezTo>
                  <a:lnTo>
                    <a:pt x="12598" y="4090"/>
                  </a:lnTo>
                  <a:cubicBezTo>
                    <a:pt x="12598" y="4069"/>
                    <a:pt x="12618" y="4048"/>
                    <a:pt x="12657" y="4048"/>
                  </a:cubicBezTo>
                  <a:lnTo>
                    <a:pt x="13452" y="4048"/>
                  </a:lnTo>
                  <a:cubicBezTo>
                    <a:pt x="13549" y="3526"/>
                    <a:pt x="13743" y="3067"/>
                    <a:pt x="13995" y="2629"/>
                  </a:cubicBezTo>
                  <a:lnTo>
                    <a:pt x="13433" y="2003"/>
                  </a:lnTo>
                  <a:cubicBezTo>
                    <a:pt x="13413" y="1982"/>
                    <a:pt x="13413" y="1961"/>
                    <a:pt x="13433" y="1940"/>
                  </a:cubicBezTo>
                  <a:lnTo>
                    <a:pt x="14403" y="876"/>
                  </a:lnTo>
                  <a:cubicBezTo>
                    <a:pt x="14422" y="855"/>
                    <a:pt x="14461" y="855"/>
                    <a:pt x="14500" y="876"/>
                  </a:cubicBezTo>
                  <a:lnTo>
                    <a:pt x="15043" y="1502"/>
                  </a:lnTo>
                  <a:cubicBezTo>
                    <a:pt x="15450" y="1210"/>
                    <a:pt x="15896" y="1022"/>
                    <a:pt x="16362" y="918"/>
                  </a:cubicBezTo>
                  <a:lnTo>
                    <a:pt x="16362" y="42"/>
                  </a:lnTo>
                  <a:cubicBezTo>
                    <a:pt x="16362" y="21"/>
                    <a:pt x="16381" y="0"/>
                    <a:pt x="16420" y="0"/>
                  </a:cubicBezTo>
                  <a:close/>
                </a:path>
              </a:pathLst>
            </a:cu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0" name="Freeform: Shape 100"/>
            <p:cNvSpPr/>
            <p:nvPr/>
          </p:nvSpPr>
          <p:spPr>
            <a:xfrm>
              <a:off x="1735387" y="4481111"/>
              <a:ext cx="3757307" cy="23671"/>
            </a:xfrm>
            <a:prstGeom prst="rect">
              <a:avLst/>
            </a:prstGeom>
            <a:solidFill>
              <a:srgbClr val="D0DCE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1" name="Freeform: Shape 101"/>
            <p:cNvSpPr/>
            <p:nvPr/>
          </p:nvSpPr>
          <p:spPr>
            <a:xfrm>
              <a:off x="3184244" y="4481111"/>
              <a:ext cx="418587" cy="23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 y="21600"/>
                  </a:moveTo>
                  <a:lnTo>
                    <a:pt x="21600" y="21600"/>
                  </a:lnTo>
                  <a:cubicBezTo>
                    <a:pt x="21472" y="14040"/>
                    <a:pt x="21408" y="7560"/>
                    <a:pt x="21280" y="0"/>
                  </a:cubicBezTo>
                  <a:lnTo>
                    <a:pt x="0" y="0"/>
                  </a:lnTo>
                  <a:cubicBezTo>
                    <a:pt x="0" y="7560"/>
                    <a:pt x="128" y="14040"/>
                    <a:pt x="192" y="216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2" name="Freeform: Shape 102"/>
            <p:cNvSpPr/>
            <p:nvPr/>
          </p:nvSpPr>
          <p:spPr>
            <a:xfrm>
              <a:off x="4611920" y="4481111"/>
              <a:ext cx="418587" cy="23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320" y="0"/>
                  </a:lnTo>
                  <a:cubicBezTo>
                    <a:pt x="256" y="7560"/>
                    <a:pt x="128" y="14040"/>
                    <a:pt x="0" y="21600"/>
                  </a:cubicBezTo>
                  <a:lnTo>
                    <a:pt x="21472" y="21600"/>
                  </a:lnTo>
                  <a:cubicBezTo>
                    <a:pt x="21536" y="14040"/>
                    <a:pt x="21600" y="7560"/>
                    <a:pt x="21600" y="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3" name="Freeform: Shape 103"/>
            <p:cNvSpPr/>
            <p:nvPr/>
          </p:nvSpPr>
          <p:spPr>
            <a:xfrm>
              <a:off x="1841279" y="4351546"/>
              <a:ext cx="84715" cy="85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629"/>
                    <a:pt x="16591" y="0"/>
                    <a:pt x="10643" y="0"/>
                  </a:cubicBezTo>
                  <a:cubicBezTo>
                    <a:pt x="4696" y="0"/>
                    <a:pt x="0" y="4629"/>
                    <a:pt x="0" y="10800"/>
                  </a:cubicBezTo>
                  <a:cubicBezTo>
                    <a:pt x="0" y="16663"/>
                    <a:pt x="4696" y="21600"/>
                    <a:pt x="10643" y="21600"/>
                  </a:cubicBezTo>
                  <a:cubicBezTo>
                    <a:pt x="16591" y="21600"/>
                    <a:pt x="21600" y="16663"/>
                    <a:pt x="21600" y="1080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4" name="Freeform: Shape 104"/>
            <p:cNvSpPr/>
            <p:nvPr/>
          </p:nvSpPr>
          <p:spPr>
            <a:xfrm>
              <a:off x="1968347" y="4351546"/>
              <a:ext cx="85961" cy="85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629"/>
                    <a:pt x="16663" y="0"/>
                    <a:pt x="10800" y="0"/>
                  </a:cubicBezTo>
                  <a:cubicBezTo>
                    <a:pt x="4937" y="0"/>
                    <a:pt x="0" y="4629"/>
                    <a:pt x="0" y="10800"/>
                  </a:cubicBezTo>
                  <a:cubicBezTo>
                    <a:pt x="0" y="16663"/>
                    <a:pt x="4937" y="21600"/>
                    <a:pt x="10800" y="21600"/>
                  </a:cubicBezTo>
                  <a:cubicBezTo>
                    <a:pt x="16663" y="21600"/>
                    <a:pt x="21600" y="16663"/>
                    <a:pt x="21600" y="10800"/>
                  </a:cubicBez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5" name="Freeform: Shape 105"/>
            <p:cNvSpPr/>
            <p:nvPr/>
          </p:nvSpPr>
          <p:spPr>
            <a:xfrm>
              <a:off x="2096667" y="4351546"/>
              <a:ext cx="85961" cy="85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629"/>
                    <a:pt x="16663" y="0"/>
                    <a:pt x="10800" y="0"/>
                  </a:cubicBezTo>
                  <a:cubicBezTo>
                    <a:pt x="4629" y="0"/>
                    <a:pt x="0" y="4629"/>
                    <a:pt x="0" y="10800"/>
                  </a:cubicBezTo>
                  <a:cubicBezTo>
                    <a:pt x="0" y="16663"/>
                    <a:pt x="4629" y="21600"/>
                    <a:pt x="10800" y="21600"/>
                  </a:cubicBezTo>
                  <a:cubicBezTo>
                    <a:pt x="16663" y="21600"/>
                    <a:pt x="21600" y="16663"/>
                    <a:pt x="21600" y="108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6" name="Freeform: Shape 106"/>
            <p:cNvSpPr/>
            <p:nvPr/>
          </p:nvSpPr>
          <p:spPr>
            <a:xfrm>
              <a:off x="6311181" y="560606"/>
              <a:ext cx="42358" cy="1017812"/>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7" name="Freeform: Shape 107"/>
            <p:cNvSpPr/>
            <p:nvPr/>
          </p:nvSpPr>
          <p:spPr>
            <a:xfrm>
              <a:off x="2725791" y="1982523"/>
              <a:ext cx="1567208" cy="1050461"/>
            </a:xfrm>
            <a:custGeom>
              <a:avLst/>
              <a:gdLst/>
              <a:ahLst/>
              <a:cxnLst>
                <a:cxn ang="0">
                  <a:pos x="wd2" y="hd2"/>
                </a:cxn>
                <a:cxn ang="5400000">
                  <a:pos x="wd2" y="hd2"/>
                </a:cxn>
                <a:cxn ang="10800000">
                  <a:pos x="wd2" y="hd2"/>
                </a:cxn>
                <a:cxn ang="16200000">
                  <a:pos x="wd2" y="hd2"/>
                </a:cxn>
              </a:cxnLst>
              <a:rect l="0" t="0" r="r" b="b"/>
              <a:pathLst>
                <a:path w="21600" h="19650" fill="norm" stroke="1" extrusionOk="0">
                  <a:moveTo>
                    <a:pt x="21600" y="876"/>
                  </a:moveTo>
                  <a:cubicBezTo>
                    <a:pt x="21600" y="876"/>
                    <a:pt x="19713" y="-404"/>
                    <a:pt x="15818" y="131"/>
                  </a:cubicBezTo>
                  <a:cubicBezTo>
                    <a:pt x="12627" y="574"/>
                    <a:pt x="5747" y="3250"/>
                    <a:pt x="686" y="1062"/>
                  </a:cubicBezTo>
                  <a:cubicBezTo>
                    <a:pt x="343" y="899"/>
                    <a:pt x="0" y="1249"/>
                    <a:pt x="0" y="1737"/>
                  </a:cubicBezTo>
                  <a:lnTo>
                    <a:pt x="0" y="18030"/>
                  </a:lnTo>
                  <a:cubicBezTo>
                    <a:pt x="0" y="18403"/>
                    <a:pt x="189" y="18705"/>
                    <a:pt x="446" y="18775"/>
                  </a:cubicBezTo>
                  <a:cubicBezTo>
                    <a:pt x="2350" y="19148"/>
                    <a:pt x="8218" y="21196"/>
                    <a:pt x="15956" y="17332"/>
                  </a:cubicBezTo>
                  <a:cubicBezTo>
                    <a:pt x="18134" y="16262"/>
                    <a:pt x="20022" y="16564"/>
                    <a:pt x="21583" y="17542"/>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8" name="Freeform: Shape 108"/>
            <p:cNvSpPr/>
            <p:nvPr/>
          </p:nvSpPr>
          <p:spPr>
            <a:xfrm>
              <a:off x="3361118" y="3428336"/>
              <a:ext cx="1863733" cy="1861511"/>
            </a:xfrm>
            <a:custGeom>
              <a:avLst/>
              <a:gdLst/>
              <a:ahLst/>
              <a:cxnLst>
                <a:cxn ang="0">
                  <a:pos x="wd2" y="hd2"/>
                </a:cxn>
                <a:cxn ang="5400000">
                  <a:pos x="wd2" y="hd2"/>
                </a:cxn>
                <a:cxn ang="10800000">
                  <a:pos x="wd2" y="hd2"/>
                </a:cxn>
                <a:cxn ang="16200000">
                  <a:pos x="wd2" y="hd2"/>
                </a:cxn>
              </a:cxnLst>
              <a:rect l="0" t="0" r="r" b="b"/>
              <a:pathLst>
                <a:path w="21557" h="21460" fill="norm" stroke="1" extrusionOk="0">
                  <a:moveTo>
                    <a:pt x="11333" y="346"/>
                  </a:moveTo>
                  <a:lnTo>
                    <a:pt x="11333" y="4379"/>
                  </a:lnTo>
                  <a:cubicBezTo>
                    <a:pt x="11333" y="4551"/>
                    <a:pt x="11448" y="4695"/>
                    <a:pt x="11621" y="4723"/>
                  </a:cubicBezTo>
                  <a:cubicBezTo>
                    <a:pt x="14760" y="5154"/>
                    <a:pt x="17136" y="7981"/>
                    <a:pt x="16819" y="11297"/>
                  </a:cubicBezTo>
                  <a:cubicBezTo>
                    <a:pt x="16560" y="14210"/>
                    <a:pt x="14170" y="16521"/>
                    <a:pt x="11247" y="16736"/>
                  </a:cubicBezTo>
                  <a:cubicBezTo>
                    <a:pt x="7690" y="17009"/>
                    <a:pt x="4723" y="14210"/>
                    <a:pt x="4723" y="10708"/>
                  </a:cubicBezTo>
                  <a:cubicBezTo>
                    <a:pt x="4723" y="7651"/>
                    <a:pt x="6999" y="5125"/>
                    <a:pt x="9951" y="4723"/>
                  </a:cubicBezTo>
                  <a:cubicBezTo>
                    <a:pt x="10123" y="4695"/>
                    <a:pt x="10253" y="4551"/>
                    <a:pt x="10253" y="4379"/>
                  </a:cubicBezTo>
                  <a:lnTo>
                    <a:pt x="10253" y="346"/>
                  </a:lnTo>
                  <a:cubicBezTo>
                    <a:pt x="10253" y="145"/>
                    <a:pt x="10066" y="-13"/>
                    <a:pt x="9864" y="1"/>
                  </a:cubicBezTo>
                  <a:cubicBezTo>
                    <a:pt x="4306" y="475"/>
                    <a:pt x="-43" y="5139"/>
                    <a:pt x="0" y="10823"/>
                  </a:cubicBezTo>
                  <a:cubicBezTo>
                    <a:pt x="58" y="16578"/>
                    <a:pt x="4752" y="21314"/>
                    <a:pt x="10527" y="21458"/>
                  </a:cubicBezTo>
                  <a:cubicBezTo>
                    <a:pt x="16589" y="21587"/>
                    <a:pt x="21557" y="16736"/>
                    <a:pt x="21557" y="10708"/>
                  </a:cubicBezTo>
                  <a:cubicBezTo>
                    <a:pt x="21557" y="5082"/>
                    <a:pt x="17237" y="461"/>
                    <a:pt x="11707" y="1"/>
                  </a:cubicBezTo>
                  <a:cubicBezTo>
                    <a:pt x="11491" y="-13"/>
                    <a:pt x="11333" y="145"/>
                    <a:pt x="11333" y="346"/>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69" name="Freeform: Shape 109"/>
            <p:cNvSpPr/>
            <p:nvPr/>
          </p:nvSpPr>
          <p:spPr>
            <a:xfrm>
              <a:off x="3716192" y="5255994"/>
              <a:ext cx="959262" cy="2071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6" y="0"/>
                  </a:moveTo>
                  <a:cubicBezTo>
                    <a:pt x="16753" y="0"/>
                    <a:pt x="21600" y="2246"/>
                    <a:pt x="21600" y="4998"/>
                  </a:cubicBezTo>
                  <a:lnTo>
                    <a:pt x="21600" y="21600"/>
                  </a:lnTo>
                  <a:lnTo>
                    <a:pt x="0" y="21600"/>
                  </a:lnTo>
                  <a:lnTo>
                    <a:pt x="0" y="4998"/>
                  </a:lnTo>
                  <a:cubicBezTo>
                    <a:pt x="0" y="2246"/>
                    <a:pt x="4847" y="0"/>
                    <a:pt x="10786"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0" name="Freeform: Shape 110"/>
            <p:cNvSpPr/>
            <p:nvPr/>
          </p:nvSpPr>
          <p:spPr>
            <a:xfrm>
              <a:off x="7525828" y="4721546"/>
              <a:ext cx="1914783" cy="2606194"/>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1" name="Freeform: Shape 111"/>
            <p:cNvSpPr/>
            <p:nvPr/>
          </p:nvSpPr>
          <p:spPr>
            <a:xfrm>
              <a:off x="8012932" y="5263468"/>
              <a:ext cx="940574" cy="20642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4924"/>
                  </a:lnTo>
                  <a:cubicBezTo>
                    <a:pt x="0" y="2202"/>
                    <a:pt x="4829" y="0"/>
                    <a:pt x="10800" y="0"/>
                  </a:cubicBezTo>
                  <a:cubicBezTo>
                    <a:pt x="16771" y="0"/>
                    <a:pt x="21600" y="2202"/>
                    <a:pt x="21600" y="4924"/>
                  </a:cubicBez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2" name="Freeform: Shape 112"/>
            <p:cNvSpPr/>
            <p:nvPr/>
          </p:nvSpPr>
          <p:spPr>
            <a:xfrm>
              <a:off x="4207035" y="4721546"/>
              <a:ext cx="3318789" cy="2606194"/>
            </a:xfrm>
            <a:prstGeom prst="rect">
              <a:avLst/>
            </a:pr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3" name="Freeform: Shape 113"/>
            <p:cNvSpPr/>
            <p:nvPr/>
          </p:nvSpPr>
          <p:spPr>
            <a:xfrm>
              <a:off x="4872292" y="1489966"/>
              <a:ext cx="2633605" cy="2279800"/>
            </a:xfrm>
            <a:prstGeom prst="rect">
              <a:avLst/>
            </a:pr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4" name="Freeform: Shape 114"/>
            <p:cNvSpPr/>
            <p:nvPr/>
          </p:nvSpPr>
          <p:spPr>
            <a:xfrm>
              <a:off x="6104375" y="3771010"/>
              <a:ext cx="1401517" cy="949294"/>
            </a:xfrm>
            <a:prstGeom prst="rect">
              <a:avLst/>
            </a:pr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5" name="Freeform: Shape 115"/>
            <p:cNvSpPr/>
            <p:nvPr/>
          </p:nvSpPr>
          <p:spPr>
            <a:xfrm>
              <a:off x="7505895" y="3771010"/>
              <a:ext cx="484614" cy="949294"/>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6" name="Freeform: Shape 116"/>
            <p:cNvSpPr/>
            <p:nvPr/>
          </p:nvSpPr>
          <p:spPr>
            <a:xfrm>
              <a:off x="7505895" y="1489966"/>
              <a:ext cx="1232089" cy="2279800"/>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7" name="Freeform: Shape 117"/>
            <p:cNvSpPr/>
            <p:nvPr/>
          </p:nvSpPr>
          <p:spPr>
            <a:xfrm>
              <a:off x="4676699" y="6205287"/>
              <a:ext cx="2292258" cy="791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0" y="21600"/>
                  </a:moveTo>
                  <a:lnTo>
                    <a:pt x="692" y="21600"/>
                  </a:lnTo>
                  <a:cubicBezTo>
                    <a:pt x="305" y="21600"/>
                    <a:pt x="0" y="20717"/>
                    <a:pt x="0" y="19596"/>
                  </a:cubicBezTo>
                  <a:lnTo>
                    <a:pt x="0" y="2004"/>
                  </a:lnTo>
                  <a:cubicBezTo>
                    <a:pt x="0" y="883"/>
                    <a:pt x="305" y="0"/>
                    <a:pt x="692" y="0"/>
                  </a:cubicBezTo>
                  <a:lnTo>
                    <a:pt x="20920" y="0"/>
                  </a:lnTo>
                  <a:cubicBezTo>
                    <a:pt x="21295" y="0"/>
                    <a:pt x="21600" y="883"/>
                    <a:pt x="21600" y="2004"/>
                  </a:cubicBezTo>
                  <a:lnTo>
                    <a:pt x="21600" y="19596"/>
                  </a:lnTo>
                  <a:cubicBezTo>
                    <a:pt x="21600" y="20717"/>
                    <a:pt x="21295" y="21600"/>
                    <a:pt x="20920"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8" name="Freeform: Shape 345"/>
            <p:cNvSpPr/>
            <p:nvPr/>
          </p:nvSpPr>
          <p:spPr>
            <a:xfrm>
              <a:off x="8012932" y="5289630"/>
              <a:ext cx="940574" cy="1570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96" y="19353"/>
                  </a:moveTo>
                  <a:cubicBezTo>
                    <a:pt x="18443" y="19353"/>
                    <a:pt x="18075" y="19573"/>
                    <a:pt x="18075" y="19844"/>
                  </a:cubicBezTo>
                  <a:cubicBezTo>
                    <a:pt x="18075" y="20099"/>
                    <a:pt x="18443" y="20319"/>
                    <a:pt x="18896" y="20319"/>
                  </a:cubicBezTo>
                  <a:cubicBezTo>
                    <a:pt x="19349" y="20319"/>
                    <a:pt x="19689" y="20099"/>
                    <a:pt x="19689" y="19844"/>
                  </a:cubicBezTo>
                  <a:cubicBezTo>
                    <a:pt x="19689" y="19573"/>
                    <a:pt x="19349" y="19353"/>
                    <a:pt x="18896" y="19353"/>
                  </a:cubicBezTo>
                  <a:close/>
                  <a:moveTo>
                    <a:pt x="18896" y="19031"/>
                  </a:moveTo>
                  <a:cubicBezTo>
                    <a:pt x="19661" y="19031"/>
                    <a:pt x="20255" y="19387"/>
                    <a:pt x="20255" y="19844"/>
                  </a:cubicBezTo>
                  <a:cubicBezTo>
                    <a:pt x="20255" y="20285"/>
                    <a:pt x="19661" y="20658"/>
                    <a:pt x="18896" y="20658"/>
                  </a:cubicBezTo>
                  <a:cubicBezTo>
                    <a:pt x="18132" y="20658"/>
                    <a:pt x="17537" y="20285"/>
                    <a:pt x="17537" y="19844"/>
                  </a:cubicBezTo>
                  <a:cubicBezTo>
                    <a:pt x="17537" y="19387"/>
                    <a:pt x="18132" y="19031"/>
                    <a:pt x="18896" y="19031"/>
                  </a:cubicBezTo>
                  <a:close/>
                  <a:moveTo>
                    <a:pt x="0" y="17917"/>
                  </a:moveTo>
                  <a:lnTo>
                    <a:pt x="16286" y="17917"/>
                  </a:lnTo>
                  <a:cubicBezTo>
                    <a:pt x="16457" y="17917"/>
                    <a:pt x="16571" y="18002"/>
                    <a:pt x="16571" y="18088"/>
                  </a:cubicBezTo>
                  <a:lnTo>
                    <a:pt x="16571" y="21259"/>
                  </a:lnTo>
                  <a:lnTo>
                    <a:pt x="21600" y="21259"/>
                  </a:lnTo>
                  <a:lnTo>
                    <a:pt x="21600" y="21600"/>
                  </a:lnTo>
                  <a:lnTo>
                    <a:pt x="16286" y="21600"/>
                  </a:lnTo>
                  <a:cubicBezTo>
                    <a:pt x="16143" y="21600"/>
                    <a:pt x="16000" y="21515"/>
                    <a:pt x="16000" y="21430"/>
                  </a:cubicBezTo>
                  <a:lnTo>
                    <a:pt x="16000" y="18241"/>
                  </a:lnTo>
                  <a:lnTo>
                    <a:pt x="0" y="18241"/>
                  </a:lnTo>
                  <a:close/>
                  <a:moveTo>
                    <a:pt x="10800" y="2432"/>
                  </a:moveTo>
                  <a:cubicBezTo>
                    <a:pt x="7346" y="2432"/>
                    <a:pt x="4548" y="4107"/>
                    <a:pt x="4548" y="6192"/>
                  </a:cubicBezTo>
                  <a:cubicBezTo>
                    <a:pt x="4548" y="8243"/>
                    <a:pt x="7346" y="9936"/>
                    <a:pt x="10800" y="9936"/>
                  </a:cubicBezTo>
                  <a:cubicBezTo>
                    <a:pt x="14254" y="9936"/>
                    <a:pt x="17052" y="8243"/>
                    <a:pt x="17052" y="6192"/>
                  </a:cubicBezTo>
                  <a:cubicBezTo>
                    <a:pt x="17052" y="4107"/>
                    <a:pt x="14254" y="2432"/>
                    <a:pt x="10800" y="2432"/>
                  </a:cubicBezTo>
                  <a:close/>
                  <a:moveTo>
                    <a:pt x="10800" y="2090"/>
                  </a:moveTo>
                  <a:cubicBezTo>
                    <a:pt x="14569" y="2090"/>
                    <a:pt x="17623" y="3919"/>
                    <a:pt x="17623" y="6192"/>
                  </a:cubicBezTo>
                  <a:cubicBezTo>
                    <a:pt x="17623" y="8431"/>
                    <a:pt x="14569" y="10260"/>
                    <a:pt x="10800" y="10260"/>
                  </a:cubicBezTo>
                  <a:cubicBezTo>
                    <a:pt x="7031" y="10260"/>
                    <a:pt x="3977" y="8431"/>
                    <a:pt x="3977" y="6192"/>
                  </a:cubicBezTo>
                  <a:cubicBezTo>
                    <a:pt x="3977" y="3919"/>
                    <a:pt x="7031" y="2090"/>
                    <a:pt x="10800" y="2090"/>
                  </a:cubicBezTo>
                  <a:close/>
                  <a:moveTo>
                    <a:pt x="10800" y="325"/>
                  </a:moveTo>
                  <a:cubicBezTo>
                    <a:pt x="5400" y="325"/>
                    <a:pt x="1029" y="2959"/>
                    <a:pt x="1029" y="6192"/>
                  </a:cubicBezTo>
                  <a:cubicBezTo>
                    <a:pt x="1029" y="9408"/>
                    <a:pt x="5400" y="12025"/>
                    <a:pt x="10800" y="12025"/>
                  </a:cubicBezTo>
                  <a:cubicBezTo>
                    <a:pt x="16200" y="12025"/>
                    <a:pt x="20571" y="9408"/>
                    <a:pt x="20571" y="6192"/>
                  </a:cubicBezTo>
                  <a:cubicBezTo>
                    <a:pt x="20571" y="2959"/>
                    <a:pt x="16200" y="325"/>
                    <a:pt x="10800" y="325"/>
                  </a:cubicBezTo>
                  <a:close/>
                  <a:moveTo>
                    <a:pt x="10800" y="0"/>
                  </a:moveTo>
                  <a:cubicBezTo>
                    <a:pt x="16514" y="0"/>
                    <a:pt x="21142" y="2771"/>
                    <a:pt x="21142" y="6192"/>
                  </a:cubicBezTo>
                  <a:cubicBezTo>
                    <a:pt x="21142" y="9596"/>
                    <a:pt x="16514" y="12367"/>
                    <a:pt x="10800" y="12367"/>
                  </a:cubicBezTo>
                  <a:cubicBezTo>
                    <a:pt x="5086" y="12367"/>
                    <a:pt x="458" y="9596"/>
                    <a:pt x="458" y="6192"/>
                  </a:cubicBezTo>
                  <a:cubicBezTo>
                    <a:pt x="458" y="2771"/>
                    <a:pt x="5086" y="0"/>
                    <a:pt x="10800" y="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79" name="Freeform: Shape 122"/>
            <p:cNvSpPr/>
            <p:nvPr/>
          </p:nvSpPr>
          <p:spPr>
            <a:xfrm>
              <a:off x="4756432" y="6205287"/>
              <a:ext cx="2292258" cy="791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8" y="21600"/>
                  </a:moveTo>
                  <a:lnTo>
                    <a:pt x="680" y="21600"/>
                  </a:lnTo>
                  <a:cubicBezTo>
                    <a:pt x="305" y="21600"/>
                    <a:pt x="0" y="20717"/>
                    <a:pt x="0" y="19596"/>
                  </a:cubicBezTo>
                  <a:lnTo>
                    <a:pt x="0" y="2004"/>
                  </a:lnTo>
                  <a:cubicBezTo>
                    <a:pt x="0" y="883"/>
                    <a:pt x="305" y="0"/>
                    <a:pt x="680" y="0"/>
                  </a:cubicBezTo>
                  <a:lnTo>
                    <a:pt x="20908" y="0"/>
                  </a:lnTo>
                  <a:cubicBezTo>
                    <a:pt x="21295" y="0"/>
                    <a:pt x="21600" y="883"/>
                    <a:pt x="21600" y="2004"/>
                  </a:cubicBezTo>
                  <a:lnTo>
                    <a:pt x="21600" y="19596"/>
                  </a:lnTo>
                  <a:cubicBezTo>
                    <a:pt x="21600" y="20717"/>
                    <a:pt x="21295" y="21600"/>
                    <a:pt x="20908" y="2160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0" name="Freeform: Shape 123"/>
            <p:cNvSpPr/>
            <p:nvPr/>
          </p:nvSpPr>
          <p:spPr>
            <a:xfrm>
              <a:off x="5166297" y="2973703"/>
              <a:ext cx="1594614" cy="453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6" y="21600"/>
                  </a:moveTo>
                  <a:lnTo>
                    <a:pt x="624" y="21600"/>
                  </a:lnTo>
                  <a:cubicBezTo>
                    <a:pt x="270" y="21600"/>
                    <a:pt x="0" y="20653"/>
                    <a:pt x="0" y="19410"/>
                  </a:cubicBezTo>
                  <a:lnTo>
                    <a:pt x="0" y="2190"/>
                  </a:lnTo>
                  <a:cubicBezTo>
                    <a:pt x="0" y="947"/>
                    <a:pt x="270" y="0"/>
                    <a:pt x="624" y="0"/>
                  </a:cubicBezTo>
                  <a:lnTo>
                    <a:pt x="20976" y="0"/>
                  </a:lnTo>
                  <a:cubicBezTo>
                    <a:pt x="21313" y="0"/>
                    <a:pt x="21600" y="947"/>
                    <a:pt x="21600" y="2190"/>
                  </a:cubicBezTo>
                  <a:lnTo>
                    <a:pt x="21600" y="19410"/>
                  </a:lnTo>
                  <a:cubicBezTo>
                    <a:pt x="21600" y="20653"/>
                    <a:pt x="21313" y="21600"/>
                    <a:pt x="20976"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1" name="Freeform: Shape 124"/>
            <p:cNvSpPr/>
            <p:nvPr/>
          </p:nvSpPr>
          <p:spPr>
            <a:xfrm>
              <a:off x="5221113" y="2973703"/>
              <a:ext cx="1594614" cy="453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6" y="21600"/>
                  </a:moveTo>
                  <a:lnTo>
                    <a:pt x="624" y="21600"/>
                  </a:lnTo>
                  <a:cubicBezTo>
                    <a:pt x="287" y="21600"/>
                    <a:pt x="0" y="20653"/>
                    <a:pt x="0" y="19410"/>
                  </a:cubicBezTo>
                  <a:lnTo>
                    <a:pt x="0" y="2190"/>
                  </a:lnTo>
                  <a:cubicBezTo>
                    <a:pt x="0" y="947"/>
                    <a:pt x="287" y="0"/>
                    <a:pt x="624" y="0"/>
                  </a:cubicBezTo>
                  <a:lnTo>
                    <a:pt x="20976" y="0"/>
                  </a:lnTo>
                  <a:cubicBezTo>
                    <a:pt x="21330" y="0"/>
                    <a:pt x="21600" y="947"/>
                    <a:pt x="21600" y="2190"/>
                  </a:cubicBezTo>
                  <a:lnTo>
                    <a:pt x="21600" y="19410"/>
                  </a:lnTo>
                  <a:cubicBezTo>
                    <a:pt x="21600" y="20653"/>
                    <a:pt x="21330" y="21600"/>
                    <a:pt x="20976" y="216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2" name="Freeform: Shape 125"/>
            <p:cNvSpPr/>
            <p:nvPr/>
          </p:nvSpPr>
          <p:spPr>
            <a:xfrm>
              <a:off x="4676699" y="5188721"/>
              <a:ext cx="1245793" cy="763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51" y="21600"/>
                  </a:moveTo>
                  <a:lnTo>
                    <a:pt x="949" y="21600"/>
                  </a:lnTo>
                  <a:cubicBezTo>
                    <a:pt x="432" y="21600"/>
                    <a:pt x="0" y="20896"/>
                    <a:pt x="0" y="20017"/>
                  </a:cubicBezTo>
                  <a:lnTo>
                    <a:pt x="0" y="1548"/>
                  </a:lnTo>
                  <a:cubicBezTo>
                    <a:pt x="0" y="704"/>
                    <a:pt x="432" y="0"/>
                    <a:pt x="949" y="0"/>
                  </a:cubicBezTo>
                  <a:lnTo>
                    <a:pt x="20651" y="0"/>
                  </a:lnTo>
                  <a:cubicBezTo>
                    <a:pt x="21168" y="0"/>
                    <a:pt x="21600" y="704"/>
                    <a:pt x="21600" y="1548"/>
                  </a:cubicBezTo>
                  <a:lnTo>
                    <a:pt x="21600" y="20017"/>
                  </a:lnTo>
                  <a:cubicBezTo>
                    <a:pt x="21600" y="20896"/>
                    <a:pt x="21168" y="21600"/>
                    <a:pt x="20651"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3" name="Freeform: Shape 126"/>
            <p:cNvSpPr/>
            <p:nvPr/>
          </p:nvSpPr>
          <p:spPr>
            <a:xfrm>
              <a:off x="4912156" y="6334849"/>
              <a:ext cx="1979564" cy="53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56" y="1009"/>
                  </a:moveTo>
                  <a:cubicBezTo>
                    <a:pt x="530" y="1009"/>
                    <a:pt x="272" y="1968"/>
                    <a:pt x="272" y="3230"/>
                  </a:cubicBezTo>
                  <a:lnTo>
                    <a:pt x="272" y="18370"/>
                  </a:lnTo>
                  <a:cubicBezTo>
                    <a:pt x="272" y="19632"/>
                    <a:pt x="530" y="20641"/>
                    <a:pt x="856" y="20641"/>
                  </a:cubicBezTo>
                  <a:lnTo>
                    <a:pt x="20744" y="20641"/>
                  </a:lnTo>
                  <a:cubicBezTo>
                    <a:pt x="21070" y="20641"/>
                    <a:pt x="21328" y="19632"/>
                    <a:pt x="21328" y="18370"/>
                  </a:cubicBezTo>
                  <a:lnTo>
                    <a:pt x="21328" y="3230"/>
                  </a:lnTo>
                  <a:cubicBezTo>
                    <a:pt x="21328" y="1968"/>
                    <a:pt x="21070" y="1009"/>
                    <a:pt x="20744" y="1009"/>
                  </a:cubicBezTo>
                  <a:close/>
                  <a:moveTo>
                    <a:pt x="20744" y="21600"/>
                  </a:moveTo>
                  <a:lnTo>
                    <a:pt x="856" y="21600"/>
                  </a:lnTo>
                  <a:cubicBezTo>
                    <a:pt x="394" y="21600"/>
                    <a:pt x="0" y="20136"/>
                    <a:pt x="0" y="18370"/>
                  </a:cubicBezTo>
                  <a:lnTo>
                    <a:pt x="0" y="3230"/>
                  </a:lnTo>
                  <a:cubicBezTo>
                    <a:pt x="0" y="1464"/>
                    <a:pt x="394" y="0"/>
                    <a:pt x="856" y="0"/>
                  </a:cubicBezTo>
                  <a:lnTo>
                    <a:pt x="20744" y="0"/>
                  </a:lnTo>
                  <a:cubicBezTo>
                    <a:pt x="21220" y="0"/>
                    <a:pt x="21600" y="1464"/>
                    <a:pt x="21600" y="3230"/>
                  </a:cubicBezTo>
                  <a:lnTo>
                    <a:pt x="21600" y="18370"/>
                  </a:lnTo>
                  <a:cubicBezTo>
                    <a:pt x="21600" y="20136"/>
                    <a:pt x="21220" y="21600"/>
                    <a:pt x="20744" y="21600"/>
                  </a:cubicBez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4" name="Freeform: Shape 127"/>
            <p:cNvSpPr/>
            <p:nvPr/>
          </p:nvSpPr>
          <p:spPr>
            <a:xfrm>
              <a:off x="4776365" y="5188721"/>
              <a:ext cx="1247035" cy="763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30" y="21600"/>
                  </a:moveTo>
                  <a:lnTo>
                    <a:pt x="970" y="21600"/>
                  </a:lnTo>
                  <a:cubicBezTo>
                    <a:pt x="431" y="21600"/>
                    <a:pt x="0" y="20896"/>
                    <a:pt x="0" y="20017"/>
                  </a:cubicBezTo>
                  <a:lnTo>
                    <a:pt x="0" y="1548"/>
                  </a:lnTo>
                  <a:cubicBezTo>
                    <a:pt x="0" y="704"/>
                    <a:pt x="431" y="0"/>
                    <a:pt x="970" y="0"/>
                  </a:cubicBezTo>
                  <a:lnTo>
                    <a:pt x="20630" y="0"/>
                  </a:lnTo>
                  <a:cubicBezTo>
                    <a:pt x="21147" y="0"/>
                    <a:pt x="21600" y="704"/>
                    <a:pt x="21600" y="1548"/>
                  </a:cubicBezTo>
                  <a:lnTo>
                    <a:pt x="21600" y="20017"/>
                  </a:lnTo>
                  <a:cubicBezTo>
                    <a:pt x="21600" y="20896"/>
                    <a:pt x="21147" y="21600"/>
                    <a:pt x="20630" y="2160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5" name="Freeform: Shape 128"/>
            <p:cNvSpPr/>
            <p:nvPr/>
          </p:nvSpPr>
          <p:spPr>
            <a:xfrm>
              <a:off x="4924611" y="5660876"/>
              <a:ext cx="447240" cy="156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1260" y="21600"/>
                  </a:lnTo>
                  <a:cubicBezTo>
                    <a:pt x="600" y="21600"/>
                    <a:pt x="0" y="20069"/>
                    <a:pt x="0" y="18198"/>
                  </a:cubicBezTo>
                  <a:lnTo>
                    <a:pt x="0" y="3402"/>
                  </a:lnTo>
                  <a:cubicBezTo>
                    <a:pt x="0" y="1361"/>
                    <a:pt x="600" y="0"/>
                    <a:pt x="1260" y="0"/>
                  </a:cubicBezTo>
                  <a:lnTo>
                    <a:pt x="20400" y="0"/>
                  </a:lnTo>
                  <a:cubicBezTo>
                    <a:pt x="21060" y="0"/>
                    <a:pt x="21600" y="1361"/>
                    <a:pt x="21600" y="3402"/>
                  </a:cubicBezTo>
                  <a:lnTo>
                    <a:pt x="21600" y="18198"/>
                  </a:lnTo>
                  <a:cubicBezTo>
                    <a:pt x="21600" y="20069"/>
                    <a:pt x="21060" y="21600"/>
                    <a:pt x="20400"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6" name="Freeform: Shape 129"/>
            <p:cNvSpPr/>
            <p:nvPr/>
          </p:nvSpPr>
          <p:spPr>
            <a:xfrm>
              <a:off x="4892223" y="5660876"/>
              <a:ext cx="447240" cy="156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1200" y="21600"/>
                  </a:lnTo>
                  <a:cubicBezTo>
                    <a:pt x="540" y="21600"/>
                    <a:pt x="0" y="20069"/>
                    <a:pt x="0" y="18198"/>
                  </a:cubicBezTo>
                  <a:lnTo>
                    <a:pt x="0" y="3402"/>
                  </a:lnTo>
                  <a:cubicBezTo>
                    <a:pt x="0" y="1361"/>
                    <a:pt x="540" y="0"/>
                    <a:pt x="1200" y="0"/>
                  </a:cubicBezTo>
                  <a:lnTo>
                    <a:pt x="20400" y="0"/>
                  </a:lnTo>
                  <a:cubicBezTo>
                    <a:pt x="21060" y="0"/>
                    <a:pt x="21600" y="1361"/>
                    <a:pt x="21600" y="3402"/>
                  </a:cubicBezTo>
                  <a:lnTo>
                    <a:pt x="21600" y="18198"/>
                  </a:lnTo>
                  <a:cubicBezTo>
                    <a:pt x="21600" y="20069"/>
                    <a:pt x="21060" y="21600"/>
                    <a:pt x="20400" y="21600"/>
                  </a:cubicBez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7" name="Freeform: Shape 130"/>
            <p:cNvSpPr/>
            <p:nvPr/>
          </p:nvSpPr>
          <p:spPr>
            <a:xfrm>
              <a:off x="5454076" y="5660876"/>
              <a:ext cx="447240" cy="156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1260" y="21600"/>
                  </a:lnTo>
                  <a:cubicBezTo>
                    <a:pt x="600" y="21600"/>
                    <a:pt x="0" y="20069"/>
                    <a:pt x="0" y="18198"/>
                  </a:cubicBezTo>
                  <a:lnTo>
                    <a:pt x="0" y="3402"/>
                  </a:lnTo>
                  <a:cubicBezTo>
                    <a:pt x="0" y="1361"/>
                    <a:pt x="600" y="0"/>
                    <a:pt x="1260" y="0"/>
                  </a:cubicBezTo>
                  <a:lnTo>
                    <a:pt x="20400" y="0"/>
                  </a:lnTo>
                  <a:cubicBezTo>
                    <a:pt x="21060" y="0"/>
                    <a:pt x="21600" y="1361"/>
                    <a:pt x="21600" y="3402"/>
                  </a:cubicBezTo>
                  <a:lnTo>
                    <a:pt x="21600" y="18198"/>
                  </a:lnTo>
                  <a:cubicBezTo>
                    <a:pt x="21600" y="20069"/>
                    <a:pt x="21060" y="21600"/>
                    <a:pt x="20400" y="2160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8" name="Freeform: Shape 131"/>
            <p:cNvSpPr/>
            <p:nvPr/>
          </p:nvSpPr>
          <p:spPr>
            <a:xfrm>
              <a:off x="5421686" y="5660876"/>
              <a:ext cx="445994" cy="156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57" y="21600"/>
                  </a:moveTo>
                  <a:lnTo>
                    <a:pt x="1203" y="21600"/>
                  </a:lnTo>
                  <a:cubicBezTo>
                    <a:pt x="542" y="21600"/>
                    <a:pt x="0" y="20069"/>
                    <a:pt x="0" y="18198"/>
                  </a:cubicBezTo>
                  <a:lnTo>
                    <a:pt x="0" y="3402"/>
                  </a:lnTo>
                  <a:cubicBezTo>
                    <a:pt x="0" y="1361"/>
                    <a:pt x="542" y="0"/>
                    <a:pt x="1203" y="0"/>
                  </a:cubicBezTo>
                  <a:lnTo>
                    <a:pt x="20457" y="0"/>
                  </a:lnTo>
                  <a:cubicBezTo>
                    <a:pt x="21119" y="0"/>
                    <a:pt x="21600" y="1361"/>
                    <a:pt x="21600" y="3402"/>
                  </a:cubicBezTo>
                  <a:lnTo>
                    <a:pt x="21600" y="18198"/>
                  </a:lnTo>
                  <a:cubicBezTo>
                    <a:pt x="21600" y="20069"/>
                    <a:pt x="21119" y="21600"/>
                    <a:pt x="20457" y="21600"/>
                  </a:cubicBez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89" name="Freeform: Shape 132"/>
            <p:cNvSpPr/>
            <p:nvPr/>
          </p:nvSpPr>
          <p:spPr>
            <a:xfrm>
              <a:off x="5055422" y="5356899"/>
              <a:ext cx="133301"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0"/>
                  </a:lnTo>
                  <a:lnTo>
                    <a:pt x="0" y="21600"/>
                  </a:lnTo>
                  <a:lnTo>
                    <a:pt x="5400" y="21600"/>
                  </a:lnTo>
                  <a:cubicBezTo>
                    <a:pt x="14400" y="21600"/>
                    <a:pt x="21600" y="16770"/>
                    <a:pt x="21600" y="10867"/>
                  </a:cubicBezTo>
                  <a:cubicBezTo>
                    <a:pt x="21600" y="4830"/>
                    <a:pt x="14400" y="0"/>
                    <a:pt x="5400"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0" name="Freeform: Shape 133"/>
            <p:cNvSpPr/>
            <p:nvPr/>
          </p:nvSpPr>
          <p:spPr>
            <a:xfrm>
              <a:off x="5378082" y="5356899"/>
              <a:ext cx="133301"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00" y="0"/>
                  </a:moveTo>
                  <a:cubicBezTo>
                    <a:pt x="5400" y="0"/>
                    <a:pt x="5200" y="0"/>
                    <a:pt x="5200" y="0"/>
                  </a:cubicBezTo>
                  <a:lnTo>
                    <a:pt x="0" y="0"/>
                  </a:lnTo>
                  <a:lnTo>
                    <a:pt x="0" y="21600"/>
                  </a:lnTo>
                  <a:lnTo>
                    <a:pt x="5200" y="21600"/>
                  </a:lnTo>
                  <a:cubicBezTo>
                    <a:pt x="5200" y="21600"/>
                    <a:pt x="5400" y="21600"/>
                    <a:pt x="5600" y="21600"/>
                  </a:cubicBezTo>
                  <a:cubicBezTo>
                    <a:pt x="14400" y="21600"/>
                    <a:pt x="21600" y="16770"/>
                    <a:pt x="21600" y="10867"/>
                  </a:cubicBezTo>
                  <a:cubicBezTo>
                    <a:pt x="21600" y="4830"/>
                    <a:pt x="14400" y="0"/>
                    <a:pt x="5600"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1" name="Freeform: Shape 134"/>
            <p:cNvSpPr/>
            <p:nvPr/>
          </p:nvSpPr>
          <p:spPr>
            <a:xfrm>
              <a:off x="5280910" y="5356899"/>
              <a:ext cx="200573"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67"/>
                  </a:moveTo>
                  <a:cubicBezTo>
                    <a:pt x="21600" y="4830"/>
                    <a:pt x="16800" y="0"/>
                    <a:pt x="10800" y="0"/>
                  </a:cubicBezTo>
                  <a:cubicBezTo>
                    <a:pt x="4800" y="0"/>
                    <a:pt x="0" y="4830"/>
                    <a:pt x="0" y="10867"/>
                  </a:cubicBezTo>
                  <a:cubicBezTo>
                    <a:pt x="0" y="16770"/>
                    <a:pt x="4800" y="21600"/>
                    <a:pt x="10800" y="21600"/>
                  </a:cubicBezTo>
                  <a:cubicBezTo>
                    <a:pt x="16800" y="21600"/>
                    <a:pt x="21600" y="16770"/>
                    <a:pt x="21600" y="10867"/>
                  </a:cubicBezTo>
                  <a:close/>
                </a:path>
              </a:pathLst>
            </a:cu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2" name="Freeform: Shape 135"/>
            <p:cNvSpPr/>
            <p:nvPr/>
          </p:nvSpPr>
          <p:spPr>
            <a:xfrm>
              <a:off x="5701988" y="5356899"/>
              <a:ext cx="132055"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50" y="0"/>
                  </a:moveTo>
                  <a:cubicBezTo>
                    <a:pt x="5249" y="0"/>
                    <a:pt x="5249" y="0"/>
                    <a:pt x="5047" y="0"/>
                  </a:cubicBezTo>
                  <a:lnTo>
                    <a:pt x="0" y="0"/>
                  </a:lnTo>
                  <a:lnTo>
                    <a:pt x="0" y="21600"/>
                  </a:lnTo>
                  <a:lnTo>
                    <a:pt x="4845" y="21600"/>
                  </a:lnTo>
                  <a:cubicBezTo>
                    <a:pt x="5047" y="21600"/>
                    <a:pt x="5249" y="21600"/>
                    <a:pt x="5450" y="21600"/>
                  </a:cubicBezTo>
                  <a:cubicBezTo>
                    <a:pt x="14333" y="21600"/>
                    <a:pt x="21600" y="16770"/>
                    <a:pt x="21600" y="10867"/>
                  </a:cubicBezTo>
                  <a:cubicBezTo>
                    <a:pt x="21600" y="4830"/>
                    <a:pt x="14333" y="0"/>
                    <a:pt x="5450"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3" name="Freeform: Shape 136"/>
            <p:cNvSpPr/>
            <p:nvPr/>
          </p:nvSpPr>
          <p:spPr>
            <a:xfrm>
              <a:off x="5604814" y="5356899"/>
              <a:ext cx="198082"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67"/>
                  </a:moveTo>
                  <a:cubicBezTo>
                    <a:pt x="21600" y="4830"/>
                    <a:pt x="16875" y="0"/>
                    <a:pt x="10800" y="0"/>
                  </a:cubicBezTo>
                  <a:cubicBezTo>
                    <a:pt x="4860" y="0"/>
                    <a:pt x="0" y="4830"/>
                    <a:pt x="0" y="10867"/>
                  </a:cubicBezTo>
                  <a:cubicBezTo>
                    <a:pt x="0" y="16770"/>
                    <a:pt x="4860" y="21600"/>
                    <a:pt x="10800" y="21600"/>
                  </a:cubicBezTo>
                  <a:cubicBezTo>
                    <a:pt x="16875" y="21600"/>
                    <a:pt x="21600" y="16770"/>
                    <a:pt x="21600" y="10867"/>
                  </a:cubicBezTo>
                  <a:close/>
                </a:path>
              </a:pathLst>
            </a:cu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4" name="Freeform: Shape 137"/>
            <p:cNvSpPr/>
            <p:nvPr/>
          </p:nvSpPr>
          <p:spPr>
            <a:xfrm>
              <a:off x="6689897" y="5209899"/>
              <a:ext cx="418587" cy="702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5" y="0"/>
                  </a:moveTo>
                  <a:cubicBezTo>
                    <a:pt x="3397" y="0"/>
                    <a:pt x="3269" y="0"/>
                    <a:pt x="3141" y="0"/>
                  </a:cubicBezTo>
                  <a:lnTo>
                    <a:pt x="0" y="0"/>
                  </a:lnTo>
                  <a:lnTo>
                    <a:pt x="0" y="21600"/>
                  </a:lnTo>
                  <a:lnTo>
                    <a:pt x="3012" y="21600"/>
                  </a:lnTo>
                  <a:cubicBezTo>
                    <a:pt x="3205" y="21600"/>
                    <a:pt x="3333" y="21600"/>
                    <a:pt x="3525" y="21600"/>
                  </a:cubicBezTo>
                  <a:cubicBezTo>
                    <a:pt x="13524" y="21600"/>
                    <a:pt x="21600" y="16745"/>
                    <a:pt x="21600" y="10819"/>
                  </a:cubicBezTo>
                  <a:cubicBezTo>
                    <a:pt x="21600" y="4817"/>
                    <a:pt x="13524" y="0"/>
                    <a:pt x="3525"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5" name="Freeform: Shape 138"/>
            <p:cNvSpPr/>
            <p:nvPr/>
          </p:nvSpPr>
          <p:spPr>
            <a:xfrm>
              <a:off x="6328621" y="5209899"/>
              <a:ext cx="702628" cy="702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19"/>
                  </a:moveTo>
                  <a:cubicBezTo>
                    <a:pt x="21600" y="4817"/>
                    <a:pt x="16783" y="0"/>
                    <a:pt x="10819" y="0"/>
                  </a:cubicBezTo>
                  <a:cubicBezTo>
                    <a:pt x="4817" y="0"/>
                    <a:pt x="0" y="4817"/>
                    <a:pt x="0" y="10819"/>
                  </a:cubicBezTo>
                  <a:cubicBezTo>
                    <a:pt x="0" y="16745"/>
                    <a:pt x="4817" y="21600"/>
                    <a:pt x="10819" y="21600"/>
                  </a:cubicBezTo>
                  <a:cubicBezTo>
                    <a:pt x="16783" y="21600"/>
                    <a:pt x="21600" y="16745"/>
                    <a:pt x="21600" y="10819"/>
                  </a:cubicBezTo>
                  <a:close/>
                </a:path>
              </a:pathLst>
            </a:cu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6" name="Freeform: Shape 139"/>
            <p:cNvSpPr/>
            <p:nvPr/>
          </p:nvSpPr>
          <p:spPr>
            <a:xfrm>
              <a:off x="5604814" y="1995758"/>
              <a:ext cx="411112" cy="691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59" y="0"/>
                  </a:moveTo>
                  <a:cubicBezTo>
                    <a:pt x="3328" y="0"/>
                    <a:pt x="3198" y="0"/>
                    <a:pt x="3067" y="0"/>
                  </a:cubicBezTo>
                  <a:lnTo>
                    <a:pt x="0" y="0"/>
                  </a:lnTo>
                  <a:lnTo>
                    <a:pt x="0" y="21600"/>
                  </a:lnTo>
                  <a:lnTo>
                    <a:pt x="3002" y="21600"/>
                  </a:lnTo>
                  <a:cubicBezTo>
                    <a:pt x="3132" y="21600"/>
                    <a:pt x="3263" y="21600"/>
                    <a:pt x="3459" y="21600"/>
                  </a:cubicBezTo>
                  <a:cubicBezTo>
                    <a:pt x="13443" y="21600"/>
                    <a:pt x="21600" y="16783"/>
                    <a:pt x="21600" y="10800"/>
                  </a:cubicBezTo>
                  <a:cubicBezTo>
                    <a:pt x="21600" y="4817"/>
                    <a:pt x="13443" y="0"/>
                    <a:pt x="3459"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7" name="Freeform: Shape 140"/>
            <p:cNvSpPr/>
            <p:nvPr/>
          </p:nvSpPr>
          <p:spPr>
            <a:xfrm>
              <a:off x="5247275" y="1995758"/>
              <a:ext cx="692661" cy="691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17"/>
                    <a:pt x="16753" y="0"/>
                    <a:pt x="10819" y="0"/>
                  </a:cubicBezTo>
                  <a:cubicBezTo>
                    <a:pt x="4847" y="0"/>
                    <a:pt x="0" y="4817"/>
                    <a:pt x="0" y="10800"/>
                  </a:cubicBezTo>
                  <a:cubicBezTo>
                    <a:pt x="0" y="16783"/>
                    <a:pt x="4847" y="21600"/>
                    <a:pt x="10819" y="21600"/>
                  </a:cubicBezTo>
                  <a:cubicBezTo>
                    <a:pt x="16753" y="21600"/>
                    <a:pt x="21600" y="16783"/>
                    <a:pt x="21600" y="1080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8" name="Freeform: Shape 141"/>
            <p:cNvSpPr/>
            <p:nvPr/>
          </p:nvSpPr>
          <p:spPr>
            <a:xfrm>
              <a:off x="6638824" y="1995758"/>
              <a:ext cx="411112" cy="691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59" y="0"/>
                  </a:moveTo>
                  <a:cubicBezTo>
                    <a:pt x="3328" y="0"/>
                    <a:pt x="3198" y="0"/>
                    <a:pt x="3132" y="0"/>
                  </a:cubicBezTo>
                  <a:lnTo>
                    <a:pt x="0" y="0"/>
                  </a:lnTo>
                  <a:lnTo>
                    <a:pt x="0" y="21600"/>
                  </a:lnTo>
                  <a:lnTo>
                    <a:pt x="3002" y="21600"/>
                  </a:lnTo>
                  <a:cubicBezTo>
                    <a:pt x="3132" y="21600"/>
                    <a:pt x="3328" y="21600"/>
                    <a:pt x="3459" y="21600"/>
                  </a:cubicBezTo>
                  <a:cubicBezTo>
                    <a:pt x="13443" y="21600"/>
                    <a:pt x="21600" y="16783"/>
                    <a:pt x="21600" y="10800"/>
                  </a:cubicBezTo>
                  <a:cubicBezTo>
                    <a:pt x="21600" y="4817"/>
                    <a:pt x="13443" y="0"/>
                    <a:pt x="3459" y="0"/>
                  </a:cubicBezTo>
                  <a:close/>
                </a:path>
              </a:pathLst>
            </a:cu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499" name="Freeform: Shape 142"/>
            <p:cNvSpPr/>
            <p:nvPr/>
          </p:nvSpPr>
          <p:spPr>
            <a:xfrm>
              <a:off x="6281282" y="1995758"/>
              <a:ext cx="692661" cy="691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17"/>
                    <a:pt x="16791" y="0"/>
                    <a:pt x="10819" y="0"/>
                  </a:cubicBezTo>
                  <a:cubicBezTo>
                    <a:pt x="4847" y="0"/>
                    <a:pt x="0" y="4817"/>
                    <a:pt x="0" y="10800"/>
                  </a:cubicBezTo>
                  <a:cubicBezTo>
                    <a:pt x="0" y="16783"/>
                    <a:pt x="4847" y="21600"/>
                    <a:pt x="10819" y="21600"/>
                  </a:cubicBezTo>
                  <a:cubicBezTo>
                    <a:pt x="16791" y="21600"/>
                    <a:pt x="21600" y="16783"/>
                    <a:pt x="21600" y="1080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0" name="Freeform: Shape 143"/>
            <p:cNvSpPr/>
            <p:nvPr/>
          </p:nvSpPr>
          <p:spPr>
            <a:xfrm>
              <a:off x="6409599" y="5290876"/>
              <a:ext cx="541920" cy="540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440"/>
                  </a:moveTo>
                  <a:cubicBezTo>
                    <a:pt x="5648" y="1440"/>
                    <a:pt x="1437" y="5611"/>
                    <a:pt x="1437" y="10825"/>
                  </a:cubicBezTo>
                  <a:cubicBezTo>
                    <a:pt x="1437" y="15939"/>
                    <a:pt x="5648" y="20160"/>
                    <a:pt x="10800" y="20160"/>
                  </a:cubicBezTo>
                  <a:cubicBezTo>
                    <a:pt x="15952" y="20160"/>
                    <a:pt x="20114" y="15939"/>
                    <a:pt x="20114" y="10825"/>
                  </a:cubicBezTo>
                  <a:cubicBezTo>
                    <a:pt x="20114" y="5611"/>
                    <a:pt x="15952" y="1440"/>
                    <a:pt x="10800" y="1440"/>
                  </a:cubicBezTo>
                  <a:close/>
                  <a:moveTo>
                    <a:pt x="10800" y="21600"/>
                  </a:moveTo>
                  <a:cubicBezTo>
                    <a:pt x="4855" y="21600"/>
                    <a:pt x="0" y="16734"/>
                    <a:pt x="0" y="10825"/>
                  </a:cubicBezTo>
                  <a:cubicBezTo>
                    <a:pt x="0" y="4866"/>
                    <a:pt x="4855" y="0"/>
                    <a:pt x="10800" y="0"/>
                  </a:cubicBezTo>
                  <a:cubicBezTo>
                    <a:pt x="16745" y="0"/>
                    <a:pt x="21600" y="4866"/>
                    <a:pt x="21600" y="10825"/>
                  </a:cubicBezTo>
                  <a:cubicBezTo>
                    <a:pt x="21600" y="16734"/>
                    <a:pt x="16745" y="21600"/>
                    <a:pt x="10800" y="2160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1" name="Freeform: Shape 145"/>
            <p:cNvSpPr/>
            <p:nvPr/>
          </p:nvSpPr>
          <p:spPr>
            <a:xfrm>
              <a:off x="4959496" y="5356899"/>
              <a:ext cx="199328" cy="199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67"/>
                  </a:moveTo>
                  <a:cubicBezTo>
                    <a:pt x="21600" y="4830"/>
                    <a:pt x="16770" y="0"/>
                    <a:pt x="10733" y="0"/>
                  </a:cubicBezTo>
                  <a:cubicBezTo>
                    <a:pt x="4830" y="0"/>
                    <a:pt x="0" y="4830"/>
                    <a:pt x="0" y="10867"/>
                  </a:cubicBezTo>
                  <a:cubicBezTo>
                    <a:pt x="0" y="16770"/>
                    <a:pt x="4830" y="21600"/>
                    <a:pt x="10733" y="21600"/>
                  </a:cubicBezTo>
                  <a:cubicBezTo>
                    <a:pt x="16770" y="21600"/>
                    <a:pt x="21600" y="16770"/>
                    <a:pt x="21600" y="10867"/>
                  </a:cubicBezTo>
                  <a:close/>
                </a:path>
              </a:pathLst>
            </a:cu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2" name="Freeform: Shape 346"/>
            <p:cNvSpPr/>
            <p:nvPr/>
          </p:nvSpPr>
          <p:spPr>
            <a:xfrm>
              <a:off x="3716192" y="5297105"/>
              <a:ext cx="489601" cy="1589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39" y="19413"/>
                  </a:moveTo>
                  <a:cubicBezTo>
                    <a:pt x="4323" y="19413"/>
                    <a:pt x="3616" y="19631"/>
                    <a:pt x="3616" y="19882"/>
                  </a:cubicBezTo>
                  <a:cubicBezTo>
                    <a:pt x="3616" y="20150"/>
                    <a:pt x="4323" y="20368"/>
                    <a:pt x="5139" y="20368"/>
                  </a:cubicBezTo>
                  <a:cubicBezTo>
                    <a:pt x="6009" y="20368"/>
                    <a:pt x="6716" y="20150"/>
                    <a:pt x="6716" y="19882"/>
                  </a:cubicBezTo>
                  <a:cubicBezTo>
                    <a:pt x="6716" y="19631"/>
                    <a:pt x="6009" y="19413"/>
                    <a:pt x="5139" y="19413"/>
                  </a:cubicBezTo>
                  <a:close/>
                  <a:moveTo>
                    <a:pt x="5139" y="19078"/>
                  </a:moveTo>
                  <a:cubicBezTo>
                    <a:pt x="6553" y="19078"/>
                    <a:pt x="7750" y="19446"/>
                    <a:pt x="7750" y="19882"/>
                  </a:cubicBezTo>
                  <a:cubicBezTo>
                    <a:pt x="7750" y="20334"/>
                    <a:pt x="6553" y="20686"/>
                    <a:pt x="5139" y="20686"/>
                  </a:cubicBezTo>
                  <a:cubicBezTo>
                    <a:pt x="3725" y="20686"/>
                    <a:pt x="2528" y="20334"/>
                    <a:pt x="2528" y="19882"/>
                  </a:cubicBezTo>
                  <a:cubicBezTo>
                    <a:pt x="2528" y="19446"/>
                    <a:pt x="3725" y="19078"/>
                    <a:pt x="5139" y="19078"/>
                  </a:cubicBezTo>
                  <a:close/>
                  <a:moveTo>
                    <a:pt x="10964" y="18181"/>
                  </a:moveTo>
                  <a:lnTo>
                    <a:pt x="21600" y="18181"/>
                  </a:lnTo>
                  <a:lnTo>
                    <a:pt x="21600" y="18501"/>
                  </a:lnTo>
                  <a:lnTo>
                    <a:pt x="11513" y="18501"/>
                  </a:lnTo>
                  <a:lnTo>
                    <a:pt x="11513" y="21432"/>
                  </a:lnTo>
                  <a:cubicBezTo>
                    <a:pt x="11513" y="21533"/>
                    <a:pt x="11238" y="21600"/>
                    <a:pt x="10964" y="21600"/>
                  </a:cubicBezTo>
                  <a:lnTo>
                    <a:pt x="0" y="21600"/>
                  </a:lnTo>
                  <a:lnTo>
                    <a:pt x="0" y="21280"/>
                  </a:lnTo>
                  <a:lnTo>
                    <a:pt x="10416" y="21280"/>
                  </a:lnTo>
                  <a:lnTo>
                    <a:pt x="10416" y="18332"/>
                  </a:lnTo>
                  <a:cubicBezTo>
                    <a:pt x="10416" y="18248"/>
                    <a:pt x="10690" y="18181"/>
                    <a:pt x="10964" y="18181"/>
                  </a:cubicBezTo>
                  <a:close/>
                  <a:moveTo>
                    <a:pt x="21107" y="2133"/>
                  </a:moveTo>
                  <a:cubicBezTo>
                    <a:pt x="21326" y="2133"/>
                    <a:pt x="21491" y="2133"/>
                    <a:pt x="21600" y="2133"/>
                  </a:cubicBezTo>
                  <a:lnTo>
                    <a:pt x="21600" y="2454"/>
                  </a:lnTo>
                  <a:cubicBezTo>
                    <a:pt x="21491" y="2454"/>
                    <a:pt x="21326" y="2454"/>
                    <a:pt x="21107" y="2454"/>
                  </a:cubicBezTo>
                  <a:cubicBezTo>
                    <a:pt x="14703" y="2454"/>
                    <a:pt x="9394" y="4075"/>
                    <a:pt x="9394" y="6086"/>
                  </a:cubicBezTo>
                  <a:cubicBezTo>
                    <a:pt x="9394" y="8079"/>
                    <a:pt x="14703" y="9717"/>
                    <a:pt x="21107" y="9717"/>
                  </a:cubicBezTo>
                  <a:cubicBezTo>
                    <a:pt x="21326" y="9717"/>
                    <a:pt x="21491" y="9700"/>
                    <a:pt x="21600" y="9700"/>
                  </a:cubicBezTo>
                  <a:lnTo>
                    <a:pt x="21600" y="10021"/>
                  </a:lnTo>
                  <a:cubicBezTo>
                    <a:pt x="21491" y="10021"/>
                    <a:pt x="21326" y="10038"/>
                    <a:pt x="21107" y="10038"/>
                  </a:cubicBezTo>
                  <a:cubicBezTo>
                    <a:pt x="14101" y="10038"/>
                    <a:pt x="8354" y="8265"/>
                    <a:pt x="8354" y="6086"/>
                  </a:cubicBezTo>
                  <a:cubicBezTo>
                    <a:pt x="8354" y="3907"/>
                    <a:pt x="14101" y="2133"/>
                    <a:pt x="21107" y="2133"/>
                  </a:cubicBezTo>
                  <a:close/>
                  <a:moveTo>
                    <a:pt x="21107" y="0"/>
                  </a:moveTo>
                  <a:cubicBezTo>
                    <a:pt x="21326" y="0"/>
                    <a:pt x="21490" y="0"/>
                    <a:pt x="21600" y="0"/>
                  </a:cubicBezTo>
                  <a:lnTo>
                    <a:pt x="21600" y="321"/>
                  </a:lnTo>
                  <a:cubicBezTo>
                    <a:pt x="21490" y="321"/>
                    <a:pt x="21326" y="321"/>
                    <a:pt x="21107" y="321"/>
                  </a:cubicBezTo>
                  <a:cubicBezTo>
                    <a:pt x="10857" y="321"/>
                    <a:pt x="2471" y="2908"/>
                    <a:pt x="2471" y="6086"/>
                  </a:cubicBezTo>
                  <a:cubicBezTo>
                    <a:pt x="2471" y="9247"/>
                    <a:pt x="10857" y="11833"/>
                    <a:pt x="21107" y="11833"/>
                  </a:cubicBezTo>
                  <a:cubicBezTo>
                    <a:pt x="21326" y="11833"/>
                    <a:pt x="21490" y="11833"/>
                    <a:pt x="21600" y="11833"/>
                  </a:cubicBezTo>
                  <a:lnTo>
                    <a:pt x="21600" y="12154"/>
                  </a:lnTo>
                  <a:cubicBezTo>
                    <a:pt x="21490" y="12154"/>
                    <a:pt x="21326" y="12154"/>
                    <a:pt x="21107" y="12154"/>
                  </a:cubicBezTo>
                  <a:cubicBezTo>
                    <a:pt x="10309" y="12154"/>
                    <a:pt x="1429" y="9433"/>
                    <a:pt x="1429" y="6086"/>
                  </a:cubicBezTo>
                  <a:cubicBezTo>
                    <a:pt x="1429" y="2722"/>
                    <a:pt x="10309" y="0"/>
                    <a:pt x="21107" y="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3" name="Freeform: Shape 150"/>
            <p:cNvSpPr/>
            <p:nvPr/>
          </p:nvSpPr>
          <p:spPr>
            <a:xfrm>
              <a:off x="4275556" y="1907307"/>
              <a:ext cx="36129" cy="2087947"/>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4" name="Freeform: Shape 151"/>
            <p:cNvSpPr/>
            <p:nvPr/>
          </p:nvSpPr>
          <p:spPr>
            <a:xfrm>
              <a:off x="3252761" y="2278552"/>
              <a:ext cx="513267" cy="457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25" y="7924"/>
                  </a:moveTo>
                  <a:cubicBezTo>
                    <a:pt x="17887" y="8863"/>
                    <a:pt x="18044" y="9861"/>
                    <a:pt x="18044" y="10859"/>
                  </a:cubicBezTo>
                  <a:cubicBezTo>
                    <a:pt x="18044" y="16141"/>
                    <a:pt x="14226" y="20426"/>
                    <a:pt x="9519" y="20426"/>
                  </a:cubicBezTo>
                  <a:cubicBezTo>
                    <a:pt x="4864" y="20426"/>
                    <a:pt x="1046" y="16141"/>
                    <a:pt x="1046" y="10859"/>
                  </a:cubicBezTo>
                  <a:cubicBezTo>
                    <a:pt x="1046" y="5635"/>
                    <a:pt x="4864" y="1350"/>
                    <a:pt x="9519" y="1350"/>
                  </a:cubicBezTo>
                  <a:cubicBezTo>
                    <a:pt x="12291" y="1350"/>
                    <a:pt x="14749" y="2817"/>
                    <a:pt x="16318" y="5107"/>
                  </a:cubicBezTo>
                  <a:lnTo>
                    <a:pt x="8839" y="13617"/>
                  </a:lnTo>
                  <a:lnTo>
                    <a:pt x="6381" y="11035"/>
                  </a:lnTo>
                  <a:lnTo>
                    <a:pt x="5648" y="11857"/>
                  </a:lnTo>
                  <a:lnTo>
                    <a:pt x="8839" y="15202"/>
                  </a:lnTo>
                  <a:lnTo>
                    <a:pt x="21600" y="822"/>
                  </a:lnTo>
                  <a:lnTo>
                    <a:pt x="20868" y="0"/>
                  </a:lnTo>
                  <a:lnTo>
                    <a:pt x="17050" y="4285"/>
                  </a:lnTo>
                  <a:cubicBezTo>
                    <a:pt x="15272" y="1820"/>
                    <a:pt x="12604" y="176"/>
                    <a:pt x="9519" y="176"/>
                  </a:cubicBezTo>
                  <a:cubicBezTo>
                    <a:pt x="4289" y="176"/>
                    <a:pt x="0" y="4989"/>
                    <a:pt x="0" y="10859"/>
                  </a:cubicBezTo>
                  <a:cubicBezTo>
                    <a:pt x="0" y="16787"/>
                    <a:pt x="4289" y="21600"/>
                    <a:pt x="9519" y="21600"/>
                  </a:cubicBezTo>
                  <a:cubicBezTo>
                    <a:pt x="14801" y="21600"/>
                    <a:pt x="19037" y="16787"/>
                    <a:pt x="19037" y="10859"/>
                  </a:cubicBezTo>
                  <a:cubicBezTo>
                    <a:pt x="19037" y="9509"/>
                    <a:pt x="18828" y="8217"/>
                    <a:pt x="18410" y="7043"/>
                  </a:cubicBezTo>
                  <a:close/>
                </a:path>
              </a:pathLst>
            </a:custGeom>
            <a:solidFill>
              <a:srgbClr val="F6F7F8"/>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5" name="Freeform: Shape 349"/>
            <p:cNvSpPr/>
            <p:nvPr/>
          </p:nvSpPr>
          <p:spPr>
            <a:xfrm>
              <a:off x="7505895" y="3992761"/>
              <a:ext cx="483368" cy="505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110"/>
                  </a:moveTo>
                  <a:lnTo>
                    <a:pt x="21600" y="20110"/>
                  </a:lnTo>
                  <a:lnTo>
                    <a:pt x="21600" y="21600"/>
                  </a:lnTo>
                  <a:lnTo>
                    <a:pt x="0" y="21600"/>
                  </a:lnTo>
                  <a:close/>
                  <a:moveTo>
                    <a:pt x="0" y="10055"/>
                  </a:moveTo>
                  <a:lnTo>
                    <a:pt x="21600" y="10055"/>
                  </a:lnTo>
                  <a:lnTo>
                    <a:pt x="21600" y="11598"/>
                  </a:lnTo>
                  <a:lnTo>
                    <a:pt x="0" y="11598"/>
                  </a:lnTo>
                  <a:close/>
                  <a:moveTo>
                    <a:pt x="0" y="0"/>
                  </a:moveTo>
                  <a:lnTo>
                    <a:pt x="21600" y="0"/>
                  </a:lnTo>
                  <a:lnTo>
                    <a:pt x="21600" y="1543"/>
                  </a:lnTo>
                  <a:lnTo>
                    <a:pt x="0" y="1543"/>
                  </a:ln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6" name="Freeform: Shape 348"/>
            <p:cNvSpPr/>
            <p:nvPr/>
          </p:nvSpPr>
          <p:spPr>
            <a:xfrm>
              <a:off x="6104375" y="3992761"/>
              <a:ext cx="1401517" cy="505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110"/>
                  </a:moveTo>
                  <a:lnTo>
                    <a:pt x="21600" y="20110"/>
                  </a:lnTo>
                  <a:lnTo>
                    <a:pt x="21600" y="21600"/>
                  </a:lnTo>
                  <a:lnTo>
                    <a:pt x="0" y="21600"/>
                  </a:lnTo>
                  <a:close/>
                  <a:moveTo>
                    <a:pt x="0" y="10055"/>
                  </a:moveTo>
                  <a:lnTo>
                    <a:pt x="21600" y="10055"/>
                  </a:lnTo>
                  <a:lnTo>
                    <a:pt x="21600" y="11598"/>
                  </a:lnTo>
                  <a:lnTo>
                    <a:pt x="0" y="11598"/>
                  </a:lnTo>
                  <a:close/>
                  <a:moveTo>
                    <a:pt x="0" y="0"/>
                  </a:moveTo>
                  <a:lnTo>
                    <a:pt x="21600" y="0"/>
                  </a:lnTo>
                  <a:lnTo>
                    <a:pt x="21600" y="1543"/>
                  </a:lnTo>
                  <a:lnTo>
                    <a:pt x="0" y="1543"/>
                  </a:lnTo>
                  <a:close/>
                </a:path>
              </a:pathLst>
            </a:custGeom>
            <a:solidFill>
              <a:srgbClr val="F9A727"/>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7" name="Freeform: Shape 158"/>
            <p:cNvSpPr/>
            <p:nvPr/>
          </p:nvSpPr>
          <p:spPr>
            <a:xfrm>
              <a:off x="6166665" y="310199"/>
              <a:ext cx="331382" cy="331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40"/>
                  </a:moveTo>
                  <a:cubicBezTo>
                    <a:pt x="21600" y="4773"/>
                    <a:pt x="16746" y="0"/>
                    <a:pt x="10760" y="0"/>
                  </a:cubicBezTo>
                  <a:cubicBezTo>
                    <a:pt x="4773" y="0"/>
                    <a:pt x="0" y="4773"/>
                    <a:pt x="0" y="10840"/>
                  </a:cubicBezTo>
                  <a:cubicBezTo>
                    <a:pt x="0" y="16827"/>
                    <a:pt x="4773" y="21600"/>
                    <a:pt x="10760" y="21600"/>
                  </a:cubicBezTo>
                  <a:cubicBezTo>
                    <a:pt x="16746" y="21600"/>
                    <a:pt x="21600" y="16827"/>
                    <a:pt x="21600" y="10840"/>
                  </a:cubicBezTo>
                  <a:close/>
                </a:path>
              </a:pathLst>
            </a:custGeom>
            <a:solidFill>
              <a:srgbClr val="F0604C"/>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8" name="Freeform: Shape 350"/>
            <p:cNvSpPr/>
            <p:nvPr/>
          </p:nvSpPr>
          <p:spPr>
            <a:xfrm>
              <a:off x="7838520" y="1968350"/>
              <a:ext cx="574311" cy="573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31" y="7639"/>
                  </a:moveTo>
                  <a:cubicBezTo>
                    <a:pt x="3464" y="8623"/>
                    <a:pt x="3231" y="9653"/>
                    <a:pt x="3231" y="10777"/>
                  </a:cubicBezTo>
                  <a:cubicBezTo>
                    <a:pt x="3231" y="11900"/>
                    <a:pt x="3464" y="12977"/>
                    <a:pt x="3931" y="13914"/>
                  </a:cubicBezTo>
                  <a:close/>
                  <a:moveTo>
                    <a:pt x="17622" y="7546"/>
                  </a:moveTo>
                  <a:lnTo>
                    <a:pt x="17622" y="14054"/>
                  </a:lnTo>
                  <a:cubicBezTo>
                    <a:pt x="18089" y="13071"/>
                    <a:pt x="18369" y="11947"/>
                    <a:pt x="18369" y="10777"/>
                  </a:cubicBezTo>
                  <a:cubicBezTo>
                    <a:pt x="18369" y="9606"/>
                    <a:pt x="18089" y="8529"/>
                    <a:pt x="17622" y="7546"/>
                  </a:cubicBezTo>
                  <a:close/>
                  <a:moveTo>
                    <a:pt x="15519" y="4876"/>
                  </a:moveTo>
                  <a:lnTo>
                    <a:pt x="15519" y="16724"/>
                  </a:lnTo>
                  <a:cubicBezTo>
                    <a:pt x="15940" y="16349"/>
                    <a:pt x="16360" y="15928"/>
                    <a:pt x="16687" y="15506"/>
                  </a:cubicBezTo>
                  <a:lnTo>
                    <a:pt x="16687" y="6047"/>
                  </a:lnTo>
                  <a:cubicBezTo>
                    <a:pt x="16360" y="5626"/>
                    <a:pt x="15940" y="5204"/>
                    <a:pt x="15519" y="4876"/>
                  </a:cubicBezTo>
                  <a:close/>
                  <a:moveTo>
                    <a:pt x="6408" y="4642"/>
                  </a:moveTo>
                  <a:cubicBezTo>
                    <a:pt x="5800" y="5064"/>
                    <a:pt x="5286" y="5579"/>
                    <a:pt x="4866" y="6141"/>
                  </a:cubicBezTo>
                  <a:lnTo>
                    <a:pt x="4866" y="15412"/>
                  </a:lnTo>
                  <a:cubicBezTo>
                    <a:pt x="5286" y="15974"/>
                    <a:pt x="5800" y="16490"/>
                    <a:pt x="6408" y="16958"/>
                  </a:cubicBezTo>
                  <a:close/>
                  <a:moveTo>
                    <a:pt x="13183" y="3612"/>
                  </a:moveTo>
                  <a:lnTo>
                    <a:pt x="13183" y="17988"/>
                  </a:lnTo>
                  <a:cubicBezTo>
                    <a:pt x="13697" y="17801"/>
                    <a:pt x="14164" y="17613"/>
                    <a:pt x="14631" y="17332"/>
                  </a:cubicBezTo>
                  <a:lnTo>
                    <a:pt x="14631" y="4268"/>
                  </a:lnTo>
                  <a:cubicBezTo>
                    <a:pt x="14164" y="3987"/>
                    <a:pt x="13697" y="3799"/>
                    <a:pt x="13183" y="3612"/>
                  </a:cubicBezTo>
                  <a:close/>
                  <a:moveTo>
                    <a:pt x="8931" y="3472"/>
                  </a:moveTo>
                  <a:cubicBezTo>
                    <a:pt x="8370" y="3612"/>
                    <a:pt x="7810" y="3799"/>
                    <a:pt x="7296" y="4080"/>
                  </a:cubicBezTo>
                  <a:lnTo>
                    <a:pt x="7296" y="17520"/>
                  </a:lnTo>
                  <a:cubicBezTo>
                    <a:pt x="7810" y="17801"/>
                    <a:pt x="8370" y="17988"/>
                    <a:pt x="8931" y="18128"/>
                  </a:cubicBezTo>
                  <a:close/>
                  <a:moveTo>
                    <a:pt x="10800" y="3237"/>
                  </a:moveTo>
                  <a:cubicBezTo>
                    <a:pt x="10473" y="3237"/>
                    <a:pt x="10146" y="3237"/>
                    <a:pt x="9819" y="3284"/>
                  </a:cubicBezTo>
                  <a:lnTo>
                    <a:pt x="9819" y="18316"/>
                  </a:lnTo>
                  <a:cubicBezTo>
                    <a:pt x="10146" y="18363"/>
                    <a:pt x="10473" y="18363"/>
                    <a:pt x="10800" y="18363"/>
                  </a:cubicBezTo>
                  <a:cubicBezTo>
                    <a:pt x="11314" y="18363"/>
                    <a:pt x="11781" y="18316"/>
                    <a:pt x="12248" y="18222"/>
                  </a:cubicBezTo>
                  <a:lnTo>
                    <a:pt x="12248" y="3378"/>
                  </a:lnTo>
                  <a:cubicBezTo>
                    <a:pt x="11781" y="3237"/>
                    <a:pt x="11314" y="3237"/>
                    <a:pt x="10800" y="3237"/>
                  </a:cubicBezTo>
                  <a:close/>
                  <a:moveTo>
                    <a:pt x="10800" y="2301"/>
                  </a:moveTo>
                  <a:cubicBezTo>
                    <a:pt x="15473" y="2301"/>
                    <a:pt x="19257" y="6094"/>
                    <a:pt x="19257" y="10777"/>
                  </a:cubicBezTo>
                  <a:cubicBezTo>
                    <a:pt x="19257" y="15459"/>
                    <a:pt x="15473" y="19299"/>
                    <a:pt x="10800" y="19299"/>
                  </a:cubicBezTo>
                  <a:cubicBezTo>
                    <a:pt x="6127" y="19299"/>
                    <a:pt x="2343" y="15459"/>
                    <a:pt x="2343" y="10777"/>
                  </a:cubicBezTo>
                  <a:cubicBezTo>
                    <a:pt x="2343" y="6094"/>
                    <a:pt x="6127" y="2301"/>
                    <a:pt x="10800" y="2301"/>
                  </a:cubicBezTo>
                  <a:close/>
                  <a:moveTo>
                    <a:pt x="10800" y="890"/>
                  </a:moveTo>
                  <a:cubicBezTo>
                    <a:pt x="5377" y="890"/>
                    <a:pt x="935" y="5341"/>
                    <a:pt x="935" y="10777"/>
                  </a:cubicBezTo>
                  <a:cubicBezTo>
                    <a:pt x="935" y="16259"/>
                    <a:pt x="5377" y="20663"/>
                    <a:pt x="10800" y="20663"/>
                  </a:cubicBezTo>
                  <a:cubicBezTo>
                    <a:pt x="16223" y="20663"/>
                    <a:pt x="20665" y="16259"/>
                    <a:pt x="20665" y="10777"/>
                  </a:cubicBezTo>
                  <a:cubicBezTo>
                    <a:pt x="20665" y="5341"/>
                    <a:pt x="16223" y="890"/>
                    <a:pt x="10800" y="890"/>
                  </a:cubicBezTo>
                  <a:close/>
                  <a:moveTo>
                    <a:pt x="10800" y="0"/>
                  </a:moveTo>
                  <a:cubicBezTo>
                    <a:pt x="16738" y="0"/>
                    <a:pt x="21600" y="4826"/>
                    <a:pt x="21600" y="10777"/>
                  </a:cubicBezTo>
                  <a:cubicBezTo>
                    <a:pt x="21600" y="16727"/>
                    <a:pt x="16738" y="21600"/>
                    <a:pt x="10800" y="21600"/>
                  </a:cubicBezTo>
                  <a:cubicBezTo>
                    <a:pt x="4862" y="21600"/>
                    <a:pt x="0" y="16727"/>
                    <a:pt x="0" y="10777"/>
                  </a:cubicBezTo>
                  <a:cubicBezTo>
                    <a:pt x="0" y="4826"/>
                    <a:pt x="4862" y="0"/>
                    <a:pt x="10800" y="0"/>
                  </a:cubicBezTo>
                  <a:close/>
                </a:path>
              </a:pathLst>
            </a:custGeom>
            <a:solidFill>
              <a:srgbClr val="1594B9"/>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09" name="Freeform: Shape 160"/>
            <p:cNvSpPr/>
            <p:nvPr/>
          </p:nvSpPr>
          <p:spPr>
            <a:xfrm>
              <a:off x="5214884" y="3189225"/>
              <a:ext cx="1600843" cy="23671"/>
            </a:xfrm>
            <a:prstGeom prst="rect">
              <a:avLst/>
            </a:prstGeom>
            <a:solidFill>
              <a:srgbClr val="4B484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sp>
        <p:nvSpPr>
          <p:cNvPr id="511" name="Freeform: Shape 161"/>
          <p:cNvSpPr/>
          <p:nvPr/>
        </p:nvSpPr>
        <p:spPr>
          <a:xfrm>
            <a:off x="4512258" y="12925004"/>
            <a:ext cx="15353138" cy="36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4" y="21600"/>
                </a:moveTo>
                <a:lnTo>
                  <a:pt x="26" y="21600"/>
                </a:lnTo>
                <a:cubicBezTo>
                  <a:pt x="12" y="21600"/>
                  <a:pt x="0" y="17280"/>
                  <a:pt x="0" y="10800"/>
                </a:cubicBezTo>
                <a:cubicBezTo>
                  <a:pt x="0" y="5040"/>
                  <a:pt x="12" y="0"/>
                  <a:pt x="26" y="0"/>
                </a:cubicBezTo>
                <a:lnTo>
                  <a:pt x="21574" y="0"/>
                </a:lnTo>
                <a:cubicBezTo>
                  <a:pt x="21588" y="0"/>
                  <a:pt x="21600" y="5040"/>
                  <a:pt x="21600" y="10800"/>
                </a:cubicBezTo>
                <a:cubicBezTo>
                  <a:pt x="21600" y="17280"/>
                  <a:pt x="21588" y="21600"/>
                  <a:pt x="21574" y="21600"/>
                </a:cubicBezTo>
                <a:close/>
              </a:path>
            </a:pathLst>
          </a:custGeom>
          <a:solidFill>
            <a:srgbClr val="4B484F"/>
          </a:solidFill>
          <a:ln w="12700">
            <a:miter lim="400000"/>
          </a:ln>
        </p:spPr>
        <p:txBody>
          <a:bodyPr lIns="45719" rIns="45719" anchor="ctr"/>
          <a:lstStyle/>
          <a:p>
            <a:pPr algn="ctr">
              <a:defRPr sz="1800">
                <a:latin typeface="+mn-lt"/>
                <a:ea typeface="+mn-ea"/>
                <a:cs typeface="+mn-cs"/>
                <a:sym typeface="Helvetica"/>
              </a:defRPr>
            </a:pPr>
          </a:p>
        </p:txBody>
      </p:sp>
      <p:sp>
        <p:nvSpPr>
          <p:cNvPr id="512" name="Freeform: Shape 233"/>
          <p:cNvSpPr/>
          <p:nvPr/>
        </p:nvSpPr>
        <p:spPr>
          <a:xfrm>
            <a:off x="2540485" y="4213185"/>
            <a:ext cx="1830691" cy="1651920"/>
          </a:xfrm>
          <a:custGeom>
            <a:avLst/>
            <a:gdLst/>
            <a:ahLst/>
            <a:cxnLst>
              <a:cxn ang="0">
                <a:pos x="wd2" y="hd2"/>
              </a:cxn>
              <a:cxn ang="5400000">
                <a:pos x="wd2" y="hd2"/>
              </a:cxn>
              <a:cxn ang="10800000">
                <a:pos x="wd2" y="hd2"/>
              </a:cxn>
              <a:cxn ang="16200000">
                <a:pos x="wd2" y="hd2"/>
              </a:cxn>
            </a:cxnLst>
            <a:rect l="0" t="0" r="r" b="b"/>
            <a:pathLst>
              <a:path w="21332" h="21600" fill="norm" stroke="1" extrusionOk="0">
                <a:moveTo>
                  <a:pt x="14517" y="0"/>
                </a:moveTo>
                <a:lnTo>
                  <a:pt x="6815" y="0"/>
                </a:lnTo>
                <a:cubicBezTo>
                  <a:pt x="5770" y="0"/>
                  <a:pt x="4784" y="619"/>
                  <a:pt x="4261" y="1644"/>
                </a:cubicBezTo>
                <a:lnTo>
                  <a:pt x="403" y="9132"/>
                </a:lnTo>
                <a:cubicBezTo>
                  <a:pt x="-134" y="10157"/>
                  <a:pt x="-134" y="11427"/>
                  <a:pt x="403" y="12452"/>
                </a:cubicBezTo>
                <a:lnTo>
                  <a:pt x="4261" y="19940"/>
                </a:lnTo>
                <a:cubicBezTo>
                  <a:pt x="4784" y="20965"/>
                  <a:pt x="5770" y="21600"/>
                  <a:pt x="6815" y="21600"/>
                </a:cubicBezTo>
                <a:lnTo>
                  <a:pt x="14517" y="21600"/>
                </a:lnTo>
                <a:cubicBezTo>
                  <a:pt x="15576" y="21600"/>
                  <a:pt x="16548" y="20965"/>
                  <a:pt x="17085" y="19940"/>
                </a:cubicBezTo>
                <a:lnTo>
                  <a:pt x="20929" y="12452"/>
                </a:lnTo>
                <a:cubicBezTo>
                  <a:pt x="21466" y="11427"/>
                  <a:pt x="21466" y="10157"/>
                  <a:pt x="20929" y="9132"/>
                </a:cubicBezTo>
                <a:lnTo>
                  <a:pt x="17085" y="1644"/>
                </a:lnTo>
                <a:cubicBezTo>
                  <a:pt x="16548" y="619"/>
                  <a:pt x="15576" y="0"/>
                  <a:pt x="14517" y="0"/>
                </a:cubicBezTo>
                <a:close/>
              </a:path>
            </a:pathLst>
          </a:custGeom>
          <a:solidFill>
            <a:srgbClr val="F0604C"/>
          </a:solidFill>
          <a:ln w="12700">
            <a:miter lim="400000"/>
          </a:ln>
        </p:spPr>
        <p:txBody>
          <a:bodyPr lIns="45719" rIns="45719" anchor="ctr"/>
          <a:lstStyle/>
          <a:p>
            <a:pPr algn="ctr">
              <a:defRPr sz="1800">
                <a:latin typeface="+mn-lt"/>
                <a:ea typeface="+mn-ea"/>
                <a:cs typeface="+mn-cs"/>
                <a:sym typeface="Helvetica"/>
              </a:defRPr>
            </a:pPr>
          </a:p>
        </p:txBody>
      </p:sp>
      <p:sp>
        <p:nvSpPr>
          <p:cNvPr id="513" name="Freeform: Shape 343"/>
          <p:cNvSpPr/>
          <p:nvPr/>
        </p:nvSpPr>
        <p:spPr>
          <a:xfrm>
            <a:off x="3040982" y="4519648"/>
            <a:ext cx="830102" cy="1037746"/>
          </a:xfrm>
          <a:custGeom>
            <a:avLst/>
            <a:gdLst/>
            <a:ahLst/>
            <a:cxnLst>
              <a:cxn ang="0">
                <a:pos x="wd2" y="hd2"/>
              </a:cxn>
              <a:cxn ang="5400000">
                <a:pos x="wd2" y="hd2"/>
              </a:cxn>
              <a:cxn ang="10800000">
                <a:pos x="wd2" y="hd2"/>
              </a:cxn>
              <a:cxn ang="16200000">
                <a:pos x="wd2" y="hd2"/>
              </a:cxn>
            </a:cxnLst>
            <a:rect l="0" t="0" r="r" b="b"/>
            <a:pathLst>
              <a:path w="21514" h="21600" fill="norm" stroke="1" extrusionOk="0">
                <a:moveTo>
                  <a:pt x="2094" y="20848"/>
                </a:moveTo>
                <a:lnTo>
                  <a:pt x="4072" y="20848"/>
                </a:lnTo>
                <a:cubicBezTo>
                  <a:pt x="4264" y="20848"/>
                  <a:pt x="4423" y="20972"/>
                  <a:pt x="4423" y="21120"/>
                </a:cubicBezTo>
                <a:cubicBezTo>
                  <a:pt x="4423" y="21269"/>
                  <a:pt x="4264" y="21393"/>
                  <a:pt x="4072" y="21393"/>
                </a:cubicBezTo>
                <a:lnTo>
                  <a:pt x="2094" y="21393"/>
                </a:lnTo>
                <a:cubicBezTo>
                  <a:pt x="1903" y="21393"/>
                  <a:pt x="1743" y="21269"/>
                  <a:pt x="1743" y="21120"/>
                </a:cubicBezTo>
                <a:cubicBezTo>
                  <a:pt x="1743" y="20972"/>
                  <a:pt x="1903" y="20848"/>
                  <a:pt x="2094" y="20848"/>
                </a:cubicBezTo>
                <a:close/>
                <a:moveTo>
                  <a:pt x="2995" y="18385"/>
                </a:moveTo>
                <a:lnTo>
                  <a:pt x="3753" y="18385"/>
                </a:lnTo>
                <a:cubicBezTo>
                  <a:pt x="3943" y="18385"/>
                  <a:pt x="4100" y="18508"/>
                  <a:pt x="4100" y="18657"/>
                </a:cubicBezTo>
                <a:cubicBezTo>
                  <a:pt x="4100" y="18805"/>
                  <a:pt x="3943" y="18929"/>
                  <a:pt x="3753" y="18929"/>
                </a:cubicBezTo>
                <a:lnTo>
                  <a:pt x="2995" y="18929"/>
                </a:lnTo>
                <a:cubicBezTo>
                  <a:pt x="2805" y="18929"/>
                  <a:pt x="2648" y="18805"/>
                  <a:pt x="2648" y="18657"/>
                </a:cubicBezTo>
                <a:cubicBezTo>
                  <a:pt x="2648" y="18508"/>
                  <a:pt x="2805" y="18385"/>
                  <a:pt x="2995" y="18385"/>
                </a:cubicBezTo>
                <a:close/>
                <a:moveTo>
                  <a:pt x="3192" y="17166"/>
                </a:moveTo>
                <a:lnTo>
                  <a:pt x="4945" y="17166"/>
                </a:lnTo>
                <a:cubicBezTo>
                  <a:pt x="5136" y="17166"/>
                  <a:pt x="5327" y="17290"/>
                  <a:pt x="5327" y="17438"/>
                </a:cubicBezTo>
                <a:cubicBezTo>
                  <a:pt x="5327" y="17587"/>
                  <a:pt x="5136" y="17710"/>
                  <a:pt x="4945" y="17710"/>
                </a:cubicBezTo>
                <a:lnTo>
                  <a:pt x="3192" y="17710"/>
                </a:lnTo>
                <a:cubicBezTo>
                  <a:pt x="3001" y="17710"/>
                  <a:pt x="2841" y="17587"/>
                  <a:pt x="2841" y="17438"/>
                </a:cubicBezTo>
                <a:cubicBezTo>
                  <a:pt x="2841" y="17290"/>
                  <a:pt x="3001" y="17166"/>
                  <a:pt x="3192" y="17166"/>
                </a:cubicBezTo>
                <a:close/>
                <a:moveTo>
                  <a:pt x="3802" y="15947"/>
                </a:moveTo>
                <a:lnTo>
                  <a:pt x="4496" y="15947"/>
                </a:lnTo>
                <a:cubicBezTo>
                  <a:pt x="4685" y="15947"/>
                  <a:pt x="4843" y="16071"/>
                  <a:pt x="4843" y="16219"/>
                </a:cubicBezTo>
                <a:cubicBezTo>
                  <a:pt x="4843" y="16368"/>
                  <a:pt x="4685" y="16492"/>
                  <a:pt x="4496" y="16492"/>
                </a:cubicBezTo>
                <a:lnTo>
                  <a:pt x="3802" y="16492"/>
                </a:lnTo>
                <a:cubicBezTo>
                  <a:pt x="3613" y="16492"/>
                  <a:pt x="3455" y="16368"/>
                  <a:pt x="3455" y="16219"/>
                </a:cubicBezTo>
                <a:cubicBezTo>
                  <a:pt x="3455" y="16071"/>
                  <a:pt x="3613" y="15947"/>
                  <a:pt x="3802" y="15947"/>
                </a:cubicBezTo>
                <a:close/>
                <a:moveTo>
                  <a:pt x="3450" y="14703"/>
                </a:moveTo>
                <a:lnTo>
                  <a:pt x="5267" y="14703"/>
                </a:lnTo>
                <a:cubicBezTo>
                  <a:pt x="5459" y="14703"/>
                  <a:pt x="5618" y="14826"/>
                  <a:pt x="5618" y="14975"/>
                </a:cubicBezTo>
                <a:cubicBezTo>
                  <a:pt x="5618" y="15123"/>
                  <a:pt x="5459" y="15247"/>
                  <a:pt x="5267" y="15247"/>
                </a:cubicBezTo>
                <a:lnTo>
                  <a:pt x="3450" y="15247"/>
                </a:lnTo>
                <a:cubicBezTo>
                  <a:pt x="3259" y="15247"/>
                  <a:pt x="3100" y="15123"/>
                  <a:pt x="3100" y="14975"/>
                </a:cubicBezTo>
                <a:cubicBezTo>
                  <a:pt x="3100" y="14826"/>
                  <a:pt x="3259" y="14703"/>
                  <a:pt x="3450" y="14703"/>
                </a:cubicBezTo>
                <a:close/>
                <a:moveTo>
                  <a:pt x="3191" y="13484"/>
                </a:moveTo>
                <a:lnTo>
                  <a:pt x="4494" y="13484"/>
                </a:lnTo>
                <a:cubicBezTo>
                  <a:pt x="4684" y="13484"/>
                  <a:pt x="4843" y="13608"/>
                  <a:pt x="4843" y="13756"/>
                </a:cubicBezTo>
                <a:cubicBezTo>
                  <a:pt x="4843" y="13905"/>
                  <a:pt x="4684" y="14028"/>
                  <a:pt x="4494" y="14028"/>
                </a:cubicBezTo>
                <a:lnTo>
                  <a:pt x="3191" y="14028"/>
                </a:lnTo>
                <a:cubicBezTo>
                  <a:pt x="3000" y="14028"/>
                  <a:pt x="2841" y="13905"/>
                  <a:pt x="2841" y="13756"/>
                </a:cubicBezTo>
                <a:cubicBezTo>
                  <a:pt x="2841" y="13608"/>
                  <a:pt x="3000" y="13484"/>
                  <a:pt x="3191" y="13484"/>
                </a:cubicBezTo>
                <a:close/>
                <a:moveTo>
                  <a:pt x="2188" y="11046"/>
                </a:moveTo>
                <a:lnTo>
                  <a:pt x="2978" y="11046"/>
                </a:lnTo>
                <a:cubicBezTo>
                  <a:pt x="3167" y="11046"/>
                  <a:pt x="3325" y="11145"/>
                  <a:pt x="3325" y="11319"/>
                </a:cubicBezTo>
                <a:cubicBezTo>
                  <a:pt x="3325" y="11467"/>
                  <a:pt x="3167" y="11591"/>
                  <a:pt x="2978" y="11591"/>
                </a:cubicBezTo>
                <a:lnTo>
                  <a:pt x="2188" y="11591"/>
                </a:lnTo>
                <a:cubicBezTo>
                  <a:pt x="1998" y="11591"/>
                  <a:pt x="1840" y="11467"/>
                  <a:pt x="1840" y="11319"/>
                </a:cubicBezTo>
                <a:cubicBezTo>
                  <a:pt x="1840" y="11145"/>
                  <a:pt x="1998" y="11046"/>
                  <a:pt x="2188" y="11046"/>
                </a:cubicBezTo>
                <a:close/>
                <a:moveTo>
                  <a:pt x="639" y="8583"/>
                </a:moveTo>
                <a:lnTo>
                  <a:pt x="1654" y="8583"/>
                </a:lnTo>
                <a:cubicBezTo>
                  <a:pt x="1876" y="8583"/>
                  <a:pt x="2034" y="8707"/>
                  <a:pt x="2034" y="8855"/>
                </a:cubicBezTo>
                <a:cubicBezTo>
                  <a:pt x="2034" y="9004"/>
                  <a:pt x="1876" y="9127"/>
                  <a:pt x="1654" y="9127"/>
                </a:cubicBezTo>
                <a:lnTo>
                  <a:pt x="639" y="9127"/>
                </a:lnTo>
                <a:cubicBezTo>
                  <a:pt x="449" y="9127"/>
                  <a:pt x="258" y="9004"/>
                  <a:pt x="258" y="8855"/>
                </a:cubicBezTo>
                <a:cubicBezTo>
                  <a:pt x="258" y="8707"/>
                  <a:pt x="449" y="8583"/>
                  <a:pt x="639" y="8583"/>
                </a:cubicBezTo>
                <a:close/>
                <a:moveTo>
                  <a:pt x="381" y="6146"/>
                </a:moveTo>
                <a:lnTo>
                  <a:pt x="1459" y="6146"/>
                </a:lnTo>
                <a:cubicBezTo>
                  <a:pt x="1649" y="6146"/>
                  <a:pt x="1808" y="6269"/>
                  <a:pt x="1808" y="6418"/>
                </a:cubicBezTo>
                <a:cubicBezTo>
                  <a:pt x="1808" y="6566"/>
                  <a:pt x="1649" y="6690"/>
                  <a:pt x="1459" y="6690"/>
                </a:cubicBezTo>
                <a:lnTo>
                  <a:pt x="381" y="6690"/>
                </a:lnTo>
                <a:cubicBezTo>
                  <a:pt x="159" y="6690"/>
                  <a:pt x="0" y="6566"/>
                  <a:pt x="0" y="6418"/>
                </a:cubicBezTo>
                <a:cubicBezTo>
                  <a:pt x="0" y="6269"/>
                  <a:pt x="159" y="6146"/>
                  <a:pt x="381" y="6146"/>
                </a:cubicBezTo>
                <a:close/>
                <a:moveTo>
                  <a:pt x="3386" y="4901"/>
                </a:moveTo>
                <a:lnTo>
                  <a:pt x="5654" y="4901"/>
                </a:lnTo>
                <a:cubicBezTo>
                  <a:pt x="5846" y="4901"/>
                  <a:pt x="6005" y="5025"/>
                  <a:pt x="6005" y="5173"/>
                </a:cubicBezTo>
                <a:cubicBezTo>
                  <a:pt x="6005" y="5346"/>
                  <a:pt x="5846" y="5445"/>
                  <a:pt x="5654" y="5445"/>
                </a:cubicBezTo>
                <a:lnTo>
                  <a:pt x="3386" y="5445"/>
                </a:lnTo>
                <a:cubicBezTo>
                  <a:pt x="3195" y="5445"/>
                  <a:pt x="3035" y="5346"/>
                  <a:pt x="3035" y="5173"/>
                </a:cubicBezTo>
                <a:cubicBezTo>
                  <a:pt x="3035" y="5025"/>
                  <a:pt x="3195" y="4901"/>
                  <a:pt x="3386" y="4901"/>
                </a:cubicBezTo>
                <a:close/>
                <a:moveTo>
                  <a:pt x="705" y="4901"/>
                </a:moveTo>
                <a:lnTo>
                  <a:pt x="2233" y="4901"/>
                </a:lnTo>
                <a:cubicBezTo>
                  <a:pt x="2424" y="4901"/>
                  <a:pt x="2583" y="5025"/>
                  <a:pt x="2583" y="5173"/>
                </a:cubicBezTo>
                <a:cubicBezTo>
                  <a:pt x="2583" y="5346"/>
                  <a:pt x="2424" y="5445"/>
                  <a:pt x="2233" y="5445"/>
                </a:cubicBezTo>
                <a:lnTo>
                  <a:pt x="705" y="5445"/>
                </a:lnTo>
                <a:cubicBezTo>
                  <a:pt x="514" y="5445"/>
                  <a:pt x="355" y="5346"/>
                  <a:pt x="355" y="5173"/>
                </a:cubicBezTo>
                <a:cubicBezTo>
                  <a:pt x="355" y="5025"/>
                  <a:pt x="514" y="4901"/>
                  <a:pt x="705" y="4901"/>
                </a:cubicBezTo>
                <a:close/>
                <a:moveTo>
                  <a:pt x="1320" y="3682"/>
                </a:moveTo>
                <a:lnTo>
                  <a:pt x="3362" y="3682"/>
                </a:lnTo>
                <a:cubicBezTo>
                  <a:pt x="3553" y="3682"/>
                  <a:pt x="3713" y="3806"/>
                  <a:pt x="3713" y="3954"/>
                </a:cubicBezTo>
                <a:cubicBezTo>
                  <a:pt x="3713" y="4103"/>
                  <a:pt x="3553" y="4227"/>
                  <a:pt x="3362" y="4227"/>
                </a:cubicBezTo>
                <a:lnTo>
                  <a:pt x="1320" y="4227"/>
                </a:lnTo>
                <a:cubicBezTo>
                  <a:pt x="1128" y="4227"/>
                  <a:pt x="969" y="4103"/>
                  <a:pt x="969" y="3954"/>
                </a:cubicBezTo>
                <a:cubicBezTo>
                  <a:pt x="969" y="3806"/>
                  <a:pt x="1128" y="3682"/>
                  <a:pt x="1320" y="3682"/>
                </a:cubicBezTo>
                <a:close/>
                <a:moveTo>
                  <a:pt x="17054" y="3421"/>
                </a:moveTo>
                <a:cubicBezTo>
                  <a:pt x="16990" y="3629"/>
                  <a:pt x="16893" y="3836"/>
                  <a:pt x="16796" y="3991"/>
                </a:cubicBezTo>
                <a:cubicBezTo>
                  <a:pt x="16796" y="4043"/>
                  <a:pt x="16796" y="4069"/>
                  <a:pt x="16764" y="4069"/>
                </a:cubicBezTo>
                <a:cubicBezTo>
                  <a:pt x="16539" y="4509"/>
                  <a:pt x="16281" y="4923"/>
                  <a:pt x="15990" y="5286"/>
                </a:cubicBezTo>
                <a:cubicBezTo>
                  <a:pt x="15958" y="5312"/>
                  <a:pt x="15958" y="5338"/>
                  <a:pt x="15894" y="5364"/>
                </a:cubicBezTo>
                <a:cubicBezTo>
                  <a:pt x="13315" y="8316"/>
                  <a:pt x="8382" y="8367"/>
                  <a:pt x="8350" y="8367"/>
                </a:cubicBezTo>
                <a:cubicBezTo>
                  <a:pt x="8318" y="8367"/>
                  <a:pt x="8285" y="8342"/>
                  <a:pt x="8285" y="8342"/>
                </a:cubicBezTo>
                <a:cubicBezTo>
                  <a:pt x="8285" y="8342"/>
                  <a:pt x="8285" y="8342"/>
                  <a:pt x="8253" y="8342"/>
                </a:cubicBezTo>
                <a:cubicBezTo>
                  <a:pt x="8221" y="8342"/>
                  <a:pt x="8221" y="8342"/>
                  <a:pt x="8221" y="8316"/>
                </a:cubicBezTo>
                <a:lnTo>
                  <a:pt x="8156" y="8316"/>
                </a:lnTo>
                <a:cubicBezTo>
                  <a:pt x="8124" y="8316"/>
                  <a:pt x="8124" y="8316"/>
                  <a:pt x="8124" y="8290"/>
                </a:cubicBezTo>
                <a:cubicBezTo>
                  <a:pt x="8124" y="8290"/>
                  <a:pt x="8124" y="8264"/>
                  <a:pt x="8092" y="8264"/>
                </a:cubicBezTo>
                <a:lnTo>
                  <a:pt x="8060" y="8264"/>
                </a:lnTo>
                <a:lnTo>
                  <a:pt x="8060" y="8238"/>
                </a:lnTo>
                <a:cubicBezTo>
                  <a:pt x="8060" y="8238"/>
                  <a:pt x="8028" y="8238"/>
                  <a:pt x="8028" y="8212"/>
                </a:cubicBezTo>
                <a:lnTo>
                  <a:pt x="8028" y="8186"/>
                </a:lnTo>
                <a:cubicBezTo>
                  <a:pt x="8028" y="8186"/>
                  <a:pt x="8028" y="8160"/>
                  <a:pt x="7995" y="8160"/>
                </a:cubicBezTo>
                <a:lnTo>
                  <a:pt x="7995" y="8109"/>
                </a:lnTo>
                <a:cubicBezTo>
                  <a:pt x="7931" y="7642"/>
                  <a:pt x="7286" y="7073"/>
                  <a:pt x="6577" y="6814"/>
                </a:cubicBezTo>
                <a:cubicBezTo>
                  <a:pt x="6190" y="6684"/>
                  <a:pt x="5642" y="6581"/>
                  <a:pt x="5126" y="6866"/>
                </a:cubicBezTo>
                <a:cubicBezTo>
                  <a:pt x="4352" y="7332"/>
                  <a:pt x="4288" y="8109"/>
                  <a:pt x="4481" y="8730"/>
                </a:cubicBezTo>
                <a:cubicBezTo>
                  <a:pt x="4513" y="8756"/>
                  <a:pt x="4513" y="8756"/>
                  <a:pt x="4513" y="8808"/>
                </a:cubicBezTo>
                <a:cubicBezTo>
                  <a:pt x="4578" y="9041"/>
                  <a:pt x="4707" y="9248"/>
                  <a:pt x="4836" y="9403"/>
                </a:cubicBezTo>
                <a:lnTo>
                  <a:pt x="5932" y="10750"/>
                </a:lnTo>
                <a:cubicBezTo>
                  <a:pt x="6029" y="10879"/>
                  <a:pt x="6158" y="10983"/>
                  <a:pt x="6222" y="11061"/>
                </a:cubicBezTo>
                <a:cubicBezTo>
                  <a:pt x="6254" y="11086"/>
                  <a:pt x="6254" y="11112"/>
                  <a:pt x="6287" y="11138"/>
                </a:cubicBezTo>
                <a:cubicBezTo>
                  <a:pt x="6577" y="11397"/>
                  <a:pt x="6835" y="11371"/>
                  <a:pt x="7576" y="11294"/>
                </a:cubicBezTo>
                <a:lnTo>
                  <a:pt x="7866" y="11242"/>
                </a:lnTo>
                <a:cubicBezTo>
                  <a:pt x="7995" y="11242"/>
                  <a:pt x="8092" y="11268"/>
                  <a:pt x="8189" y="11320"/>
                </a:cubicBezTo>
                <a:cubicBezTo>
                  <a:pt x="8253" y="11397"/>
                  <a:pt x="8285" y="11501"/>
                  <a:pt x="8285" y="11579"/>
                </a:cubicBezTo>
                <a:cubicBezTo>
                  <a:pt x="8285" y="11604"/>
                  <a:pt x="7834" y="14013"/>
                  <a:pt x="9124" y="15981"/>
                </a:cubicBezTo>
                <a:cubicBezTo>
                  <a:pt x="10188" y="17405"/>
                  <a:pt x="12122" y="18337"/>
                  <a:pt x="14282" y="18337"/>
                </a:cubicBezTo>
                <a:lnTo>
                  <a:pt x="17989" y="18337"/>
                </a:lnTo>
                <a:cubicBezTo>
                  <a:pt x="18150" y="18337"/>
                  <a:pt x="18279" y="18260"/>
                  <a:pt x="18279" y="18156"/>
                </a:cubicBezTo>
                <a:lnTo>
                  <a:pt x="18086" y="16991"/>
                </a:lnTo>
                <a:cubicBezTo>
                  <a:pt x="18022" y="16136"/>
                  <a:pt x="18312" y="15696"/>
                  <a:pt x="18505" y="15463"/>
                </a:cubicBezTo>
                <a:cubicBezTo>
                  <a:pt x="18376" y="15385"/>
                  <a:pt x="18215" y="15333"/>
                  <a:pt x="18054" y="15230"/>
                </a:cubicBezTo>
                <a:cubicBezTo>
                  <a:pt x="17925" y="15230"/>
                  <a:pt x="17796" y="15230"/>
                  <a:pt x="17635" y="15230"/>
                </a:cubicBezTo>
                <a:lnTo>
                  <a:pt x="17312" y="15230"/>
                </a:lnTo>
                <a:cubicBezTo>
                  <a:pt x="17119" y="15230"/>
                  <a:pt x="16958" y="15100"/>
                  <a:pt x="16958" y="14945"/>
                </a:cubicBezTo>
                <a:cubicBezTo>
                  <a:pt x="16958" y="14790"/>
                  <a:pt x="17119" y="14660"/>
                  <a:pt x="17312" y="14660"/>
                </a:cubicBezTo>
                <a:lnTo>
                  <a:pt x="17473" y="14660"/>
                </a:lnTo>
                <a:cubicBezTo>
                  <a:pt x="18118" y="14660"/>
                  <a:pt x="18344" y="14660"/>
                  <a:pt x="18989" y="14556"/>
                </a:cubicBezTo>
                <a:cubicBezTo>
                  <a:pt x="18699" y="14168"/>
                  <a:pt x="18441" y="13754"/>
                  <a:pt x="18312" y="13313"/>
                </a:cubicBezTo>
                <a:cubicBezTo>
                  <a:pt x="18247" y="13158"/>
                  <a:pt x="18344" y="12951"/>
                  <a:pt x="18505" y="12873"/>
                </a:cubicBezTo>
                <a:lnTo>
                  <a:pt x="20762" y="11553"/>
                </a:lnTo>
                <a:cubicBezTo>
                  <a:pt x="20762" y="11553"/>
                  <a:pt x="20794" y="11553"/>
                  <a:pt x="20794" y="11527"/>
                </a:cubicBezTo>
                <a:cubicBezTo>
                  <a:pt x="20601" y="11320"/>
                  <a:pt x="20375" y="11112"/>
                  <a:pt x="20149" y="10879"/>
                </a:cubicBezTo>
                <a:cubicBezTo>
                  <a:pt x="19343" y="10102"/>
                  <a:pt x="18408" y="9248"/>
                  <a:pt x="18279" y="7021"/>
                </a:cubicBezTo>
                <a:cubicBezTo>
                  <a:pt x="18279" y="7021"/>
                  <a:pt x="18279" y="7021"/>
                  <a:pt x="18279" y="6995"/>
                </a:cubicBezTo>
                <a:lnTo>
                  <a:pt x="18279" y="6840"/>
                </a:lnTo>
                <a:cubicBezTo>
                  <a:pt x="18215" y="5623"/>
                  <a:pt x="17828" y="4457"/>
                  <a:pt x="17054" y="3421"/>
                </a:cubicBezTo>
                <a:close/>
                <a:moveTo>
                  <a:pt x="5680" y="2463"/>
                </a:moveTo>
                <a:lnTo>
                  <a:pt x="8721" y="2463"/>
                </a:lnTo>
                <a:cubicBezTo>
                  <a:pt x="8913" y="2463"/>
                  <a:pt x="9073" y="2587"/>
                  <a:pt x="9073" y="2736"/>
                </a:cubicBezTo>
                <a:cubicBezTo>
                  <a:pt x="9073" y="2884"/>
                  <a:pt x="8913" y="3008"/>
                  <a:pt x="8721" y="3008"/>
                </a:cubicBezTo>
                <a:lnTo>
                  <a:pt x="5680" y="3008"/>
                </a:lnTo>
                <a:cubicBezTo>
                  <a:pt x="5487" y="3008"/>
                  <a:pt x="5327" y="2884"/>
                  <a:pt x="5327" y="2736"/>
                </a:cubicBezTo>
                <a:cubicBezTo>
                  <a:pt x="5327" y="2587"/>
                  <a:pt x="5487" y="2463"/>
                  <a:pt x="5680" y="2463"/>
                </a:cubicBezTo>
                <a:close/>
                <a:moveTo>
                  <a:pt x="2062" y="2463"/>
                </a:moveTo>
                <a:lnTo>
                  <a:pt x="4137" y="2463"/>
                </a:lnTo>
                <a:cubicBezTo>
                  <a:pt x="4328" y="2463"/>
                  <a:pt x="4488" y="2587"/>
                  <a:pt x="4488" y="2736"/>
                </a:cubicBezTo>
                <a:cubicBezTo>
                  <a:pt x="4488" y="2884"/>
                  <a:pt x="4328" y="3008"/>
                  <a:pt x="4137" y="3008"/>
                </a:cubicBezTo>
                <a:lnTo>
                  <a:pt x="2062" y="3008"/>
                </a:lnTo>
                <a:cubicBezTo>
                  <a:pt x="1871" y="3008"/>
                  <a:pt x="1711" y="2884"/>
                  <a:pt x="1711" y="2736"/>
                </a:cubicBezTo>
                <a:cubicBezTo>
                  <a:pt x="1711" y="2587"/>
                  <a:pt x="1871" y="2463"/>
                  <a:pt x="2062" y="2463"/>
                </a:cubicBezTo>
                <a:close/>
                <a:moveTo>
                  <a:pt x="10252" y="2437"/>
                </a:moveTo>
                <a:lnTo>
                  <a:pt x="16861" y="2437"/>
                </a:lnTo>
                <a:cubicBezTo>
                  <a:pt x="17022" y="2412"/>
                  <a:pt x="17119" y="2463"/>
                  <a:pt x="17216" y="2541"/>
                </a:cubicBezTo>
                <a:lnTo>
                  <a:pt x="17312" y="2671"/>
                </a:lnTo>
                <a:cubicBezTo>
                  <a:pt x="18376" y="3888"/>
                  <a:pt x="18924" y="5338"/>
                  <a:pt x="18989" y="6840"/>
                </a:cubicBezTo>
                <a:lnTo>
                  <a:pt x="18989" y="6995"/>
                </a:lnTo>
                <a:cubicBezTo>
                  <a:pt x="19118" y="9015"/>
                  <a:pt x="19891" y="9740"/>
                  <a:pt x="20697" y="10517"/>
                </a:cubicBezTo>
                <a:cubicBezTo>
                  <a:pt x="20923" y="10750"/>
                  <a:pt x="21181" y="10957"/>
                  <a:pt x="21407" y="11242"/>
                </a:cubicBezTo>
                <a:cubicBezTo>
                  <a:pt x="21600" y="11501"/>
                  <a:pt x="21536" y="11837"/>
                  <a:pt x="21181" y="12019"/>
                </a:cubicBezTo>
                <a:lnTo>
                  <a:pt x="19053" y="13288"/>
                </a:lnTo>
                <a:cubicBezTo>
                  <a:pt x="19182" y="13702"/>
                  <a:pt x="19472" y="14090"/>
                  <a:pt x="19730" y="14479"/>
                </a:cubicBezTo>
                <a:lnTo>
                  <a:pt x="19827" y="14608"/>
                </a:lnTo>
                <a:cubicBezTo>
                  <a:pt x="19891" y="14660"/>
                  <a:pt x="19891" y="14764"/>
                  <a:pt x="19859" y="14841"/>
                </a:cubicBezTo>
                <a:cubicBezTo>
                  <a:pt x="19827" y="14919"/>
                  <a:pt x="19730" y="14997"/>
                  <a:pt x="19601" y="14997"/>
                </a:cubicBezTo>
                <a:cubicBezTo>
                  <a:pt x="19408" y="15048"/>
                  <a:pt x="19247" y="15074"/>
                  <a:pt x="19085" y="15100"/>
                </a:cubicBezTo>
                <a:cubicBezTo>
                  <a:pt x="19279" y="15282"/>
                  <a:pt x="19279" y="15359"/>
                  <a:pt x="19279" y="15437"/>
                </a:cubicBezTo>
                <a:cubicBezTo>
                  <a:pt x="19279" y="15566"/>
                  <a:pt x="19214" y="15644"/>
                  <a:pt x="19150" y="15748"/>
                </a:cubicBezTo>
                <a:cubicBezTo>
                  <a:pt x="18989" y="15929"/>
                  <a:pt x="18731" y="16240"/>
                  <a:pt x="18795" y="16939"/>
                </a:cubicBezTo>
                <a:lnTo>
                  <a:pt x="18989" y="18078"/>
                </a:lnTo>
                <a:cubicBezTo>
                  <a:pt x="18989" y="18078"/>
                  <a:pt x="18989" y="18104"/>
                  <a:pt x="18989" y="18130"/>
                </a:cubicBezTo>
                <a:cubicBezTo>
                  <a:pt x="18989" y="18570"/>
                  <a:pt x="18537" y="18907"/>
                  <a:pt x="17989" y="18907"/>
                </a:cubicBezTo>
                <a:lnTo>
                  <a:pt x="14282" y="18907"/>
                </a:lnTo>
                <a:cubicBezTo>
                  <a:pt x="13669" y="18907"/>
                  <a:pt x="13057" y="18855"/>
                  <a:pt x="12476" y="18726"/>
                </a:cubicBezTo>
                <a:cubicBezTo>
                  <a:pt x="12186" y="19010"/>
                  <a:pt x="11380" y="19891"/>
                  <a:pt x="11380" y="21315"/>
                </a:cubicBezTo>
                <a:cubicBezTo>
                  <a:pt x="11380" y="21471"/>
                  <a:pt x="11219" y="21600"/>
                  <a:pt x="11026" y="21600"/>
                </a:cubicBezTo>
                <a:cubicBezTo>
                  <a:pt x="10832" y="21600"/>
                  <a:pt x="10703" y="21496"/>
                  <a:pt x="10639" y="21367"/>
                </a:cubicBezTo>
                <a:lnTo>
                  <a:pt x="5674" y="21367"/>
                </a:lnTo>
                <a:cubicBezTo>
                  <a:pt x="5481" y="21367"/>
                  <a:pt x="5319" y="21237"/>
                  <a:pt x="5319" y="21082"/>
                </a:cubicBezTo>
                <a:cubicBezTo>
                  <a:pt x="5319" y="20927"/>
                  <a:pt x="5481" y="20797"/>
                  <a:pt x="5674" y="20797"/>
                </a:cubicBezTo>
                <a:lnTo>
                  <a:pt x="10671" y="20797"/>
                </a:lnTo>
                <a:cubicBezTo>
                  <a:pt x="10736" y="20564"/>
                  <a:pt x="10768" y="20331"/>
                  <a:pt x="10800" y="20150"/>
                </a:cubicBezTo>
                <a:lnTo>
                  <a:pt x="2611" y="20150"/>
                </a:lnTo>
                <a:cubicBezTo>
                  <a:pt x="2418" y="20150"/>
                  <a:pt x="2257" y="20020"/>
                  <a:pt x="2257" y="19865"/>
                </a:cubicBezTo>
                <a:cubicBezTo>
                  <a:pt x="2257" y="19710"/>
                  <a:pt x="2418" y="19554"/>
                  <a:pt x="2611" y="19554"/>
                </a:cubicBezTo>
                <a:lnTo>
                  <a:pt x="11058" y="19554"/>
                </a:lnTo>
                <a:cubicBezTo>
                  <a:pt x="11187" y="19321"/>
                  <a:pt x="11284" y="19114"/>
                  <a:pt x="11413" y="18907"/>
                </a:cubicBezTo>
                <a:lnTo>
                  <a:pt x="4965" y="18907"/>
                </a:lnTo>
                <a:cubicBezTo>
                  <a:pt x="4771" y="18907"/>
                  <a:pt x="4610" y="18777"/>
                  <a:pt x="4610" y="18622"/>
                </a:cubicBezTo>
                <a:cubicBezTo>
                  <a:pt x="4610" y="18467"/>
                  <a:pt x="4771" y="18337"/>
                  <a:pt x="4965" y="18337"/>
                </a:cubicBezTo>
                <a:lnTo>
                  <a:pt x="11284" y="18337"/>
                </a:lnTo>
                <a:cubicBezTo>
                  <a:pt x="10865" y="18182"/>
                  <a:pt x="10445" y="17949"/>
                  <a:pt x="10059" y="17690"/>
                </a:cubicBezTo>
                <a:lnTo>
                  <a:pt x="6480" y="17690"/>
                </a:lnTo>
                <a:cubicBezTo>
                  <a:pt x="6287" y="17690"/>
                  <a:pt x="6125" y="17560"/>
                  <a:pt x="6125" y="17405"/>
                </a:cubicBezTo>
                <a:cubicBezTo>
                  <a:pt x="6125" y="17250"/>
                  <a:pt x="6287" y="17120"/>
                  <a:pt x="6480" y="17120"/>
                </a:cubicBezTo>
                <a:lnTo>
                  <a:pt x="9285" y="17120"/>
                </a:lnTo>
                <a:cubicBezTo>
                  <a:pt x="9091" y="16913"/>
                  <a:pt x="8866" y="16706"/>
                  <a:pt x="8705" y="16473"/>
                </a:cubicBezTo>
                <a:lnTo>
                  <a:pt x="5642" y="16473"/>
                </a:lnTo>
                <a:cubicBezTo>
                  <a:pt x="5448" y="16473"/>
                  <a:pt x="5287" y="16343"/>
                  <a:pt x="5287" y="16188"/>
                </a:cubicBezTo>
                <a:cubicBezTo>
                  <a:pt x="5287" y="16033"/>
                  <a:pt x="5448" y="15903"/>
                  <a:pt x="5642" y="15903"/>
                </a:cubicBezTo>
                <a:lnTo>
                  <a:pt x="8285" y="15903"/>
                </a:lnTo>
                <a:cubicBezTo>
                  <a:pt x="8156" y="15696"/>
                  <a:pt x="8028" y="15463"/>
                  <a:pt x="7931" y="15230"/>
                </a:cubicBezTo>
                <a:cubicBezTo>
                  <a:pt x="7899" y="15230"/>
                  <a:pt x="7866" y="15230"/>
                  <a:pt x="7834" y="15230"/>
                </a:cubicBezTo>
                <a:lnTo>
                  <a:pt x="6480" y="15230"/>
                </a:lnTo>
                <a:cubicBezTo>
                  <a:pt x="6287" y="15230"/>
                  <a:pt x="6125" y="15100"/>
                  <a:pt x="6125" y="14945"/>
                </a:cubicBezTo>
                <a:cubicBezTo>
                  <a:pt x="6125" y="14790"/>
                  <a:pt x="6287" y="14660"/>
                  <a:pt x="6480" y="14660"/>
                </a:cubicBezTo>
                <a:lnTo>
                  <a:pt x="7737" y="14660"/>
                </a:lnTo>
                <a:cubicBezTo>
                  <a:pt x="7705" y="14556"/>
                  <a:pt x="7673" y="14427"/>
                  <a:pt x="7673" y="14298"/>
                </a:cubicBezTo>
                <a:lnTo>
                  <a:pt x="7673" y="14272"/>
                </a:lnTo>
                <a:cubicBezTo>
                  <a:pt x="7641" y="14168"/>
                  <a:pt x="7641" y="14090"/>
                  <a:pt x="7608" y="14013"/>
                </a:cubicBezTo>
                <a:lnTo>
                  <a:pt x="5642" y="14013"/>
                </a:lnTo>
                <a:cubicBezTo>
                  <a:pt x="5448" y="14013"/>
                  <a:pt x="5287" y="13883"/>
                  <a:pt x="5287" y="13728"/>
                </a:cubicBezTo>
                <a:cubicBezTo>
                  <a:pt x="5287" y="13572"/>
                  <a:pt x="5448" y="13443"/>
                  <a:pt x="5642" y="13443"/>
                </a:cubicBezTo>
                <a:lnTo>
                  <a:pt x="7512" y="13443"/>
                </a:lnTo>
                <a:cubicBezTo>
                  <a:pt x="7512" y="13210"/>
                  <a:pt x="7479" y="13003"/>
                  <a:pt x="7479" y="12796"/>
                </a:cubicBezTo>
                <a:lnTo>
                  <a:pt x="3450" y="12796"/>
                </a:lnTo>
                <a:cubicBezTo>
                  <a:pt x="3256" y="12796"/>
                  <a:pt x="3095" y="12666"/>
                  <a:pt x="3095" y="12511"/>
                </a:cubicBezTo>
                <a:cubicBezTo>
                  <a:pt x="3095" y="12355"/>
                  <a:pt x="3256" y="12226"/>
                  <a:pt x="3450" y="12226"/>
                </a:cubicBezTo>
                <a:lnTo>
                  <a:pt x="7479" y="12226"/>
                </a:lnTo>
                <a:cubicBezTo>
                  <a:pt x="7479" y="12096"/>
                  <a:pt x="7512" y="11967"/>
                  <a:pt x="7512" y="11863"/>
                </a:cubicBezTo>
                <a:cubicBezTo>
                  <a:pt x="6738" y="11941"/>
                  <a:pt x="6319" y="11941"/>
                  <a:pt x="5835" y="11579"/>
                </a:cubicBezTo>
                <a:lnTo>
                  <a:pt x="4159" y="11579"/>
                </a:lnTo>
                <a:cubicBezTo>
                  <a:pt x="3965" y="11579"/>
                  <a:pt x="3804" y="11449"/>
                  <a:pt x="3804" y="11294"/>
                </a:cubicBezTo>
                <a:cubicBezTo>
                  <a:pt x="3804" y="11112"/>
                  <a:pt x="3965" y="11009"/>
                  <a:pt x="4159" y="11009"/>
                </a:cubicBezTo>
                <a:lnTo>
                  <a:pt x="5287" y="11009"/>
                </a:lnTo>
                <a:lnTo>
                  <a:pt x="4771" y="10336"/>
                </a:lnTo>
                <a:lnTo>
                  <a:pt x="1225" y="10336"/>
                </a:lnTo>
                <a:cubicBezTo>
                  <a:pt x="999" y="10336"/>
                  <a:pt x="870" y="10232"/>
                  <a:pt x="870" y="10051"/>
                </a:cubicBezTo>
                <a:cubicBezTo>
                  <a:pt x="870" y="9895"/>
                  <a:pt x="999" y="9766"/>
                  <a:pt x="1225" y="9766"/>
                </a:cubicBezTo>
                <a:lnTo>
                  <a:pt x="4288" y="9766"/>
                </a:lnTo>
                <a:lnTo>
                  <a:pt x="4223" y="9714"/>
                </a:lnTo>
                <a:cubicBezTo>
                  <a:pt x="4127" y="9559"/>
                  <a:pt x="3998" y="9352"/>
                  <a:pt x="3901" y="9118"/>
                </a:cubicBezTo>
                <a:lnTo>
                  <a:pt x="2740" y="9118"/>
                </a:lnTo>
                <a:cubicBezTo>
                  <a:pt x="2547" y="9118"/>
                  <a:pt x="2386" y="8989"/>
                  <a:pt x="2386" y="8834"/>
                </a:cubicBezTo>
                <a:cubicBezTo>
                  <a:pt x="2386" y="8678"/>
                  <a:pt x="2547" y="8549"/>
                  <a:pt x="2740" y="8549"/>
                </a:cubicBezTo>
                <a:lnTo>
                  <a:pt x="3708" y="8549"/>
                </a:lnTo>
                <a:cubicBezTo>
                  <a:pt x="3708" y="8342"/>
                  <a:pt x="3675" y="8109"/>
                  <a:pt x="3708" y="7901"/>
                </a:cubicBezTo>
                <a:lnTo>
                  <a:pt x="387" y="7901"/>
                </a:lnTo>
                <a:cubicBezTo>
                  <a:pt x="161" y="7901"/>
                  <a:pt x="32" y="7772"/>
                  <a:pt x="32" y="7617"/>
                </a:cubicBezTo>
                <a:cubicBezTo>
                  <a:pt x="32" y="7461"/>
                  <a:pt x="161" y="7332"/>
                  <a:pt x="387" y="7332"/>
                </a:cubicBezTo>
                <a:lnTo>
                  <a:pt x="3869" y="7332"/>
                </a:lnTo>
                <a:cubicBezTo>
                  <a:pt x="3965" y="7073"/>
                  <a:pt x="4127" y="6866"/>
                  <a:pt x="4352" y="6684"/>
                </a:cubicBezTo>
                <a:lnTo>
                  <a:pt x="2611" y="6684"/>
                </a:lnTo>
                <a:cubicBezTo>
                  <a:pt x="2418" y="6684"/>
                  <a:pt x="2257" y="6555"/>
                  <a:pt x="2257" y="6399"/>
                </a:cubicBezTo>
                <a:cubicBezTo>
                  <a:pt x="2257" y="6244"/>
                  <a:pt x="2418" y="6115"/>
                  <a:pt x="2611" y="6115"/>
                </a:cubicBezTo>
                <a:lnTo>
                  <a:pt x="5900" y="6115"/>
                </a:lnTo>
                <a:cubicBezTo>
                  <a:pt x="5932" y="6115"/>
                  <a:pt x="5964" y="6115"/>
                  <a:pt x="5996" y="6115"/>
                </a:cubicBezTo>
                <a:cubicBezTo>
                  <a:pt x="6287" y="6115"/>
                  <a:pt x="6545" y="6192"/>
                  <a:pt x="6867" y="6296"/>
                </a:cubicBezTo>
                <a:cubicBezTo>
                  <a:pt x="7673" y="6581"/>
                  <a:pt x="8382" y="7176"/>
                  <a:pt x="8640" y="7772"/>
                </a:cubicBezTo>
                <a:cubicBezTo>
                  <a:pt x="9607" y="7720"/>
                  <a:pt x="12831" y="7409"/>
                  <a:pt x="14927" y="5441"/>
                </a:cubicBezTo>
                <a:lnTo>
                  <a:pt x="7189" y="5441"/>
                </a:lnTo>
                <a:cubicBezTo>
                  <a:pt x="6996" y="5441"/>
                  <a:pt x="6835" y="5338"/>
                  <a:pt x="6835" y="5156"/>
                </a:cubicBezTo>
                <a:cubicBezTo>
                  <a:pt x="6835" y="5001"/>
                  <a:pt x="6996" y="4872"/>
                  <a:pt x="7189" y="4872"/>
                </a:cubicBezTo>
                <a:lnTo>
                  <a:pt x="15475" y="4872"/>
                </a:lnTo>
                <a:cubicBezTo>
                  <a:pt x="15636" y="4664"/>
                  <a:pt x="15797" y="4457"/>
                  <a:pt x="15926" y="4224"/>
                </a:cubicBezTo>
                <a:lnTo>
                  <a:pt x="4900" y="4224"/>
                </a:lnTo>
                <a:cubicBezTo>
                  <a:pt x="4707" y="4224"/>
                  <a:pt x="4546" y="4095"/>
                  <a:pt x="4546" y="3939"/>
                </a:cubicBezTo>
                <a:cubicBezTo>
                  <a:pt x="4546" y="3784"/>
                  <a:pt x="4707" y="3655"/>
                  <a:pt x="4900" y="3655"/>
                </a:cubicBezTo>
                <a:lnTo>
                  <a:pt x="16216" y="3655"/>
                </a:lnTo>
                <a:cubicBezTo>
                  <a:pt x="16313" y="3447"/>
                  <a:pt x="16377" y="3214"/>
                  <a:pt x="16474" y="3007"/>
                </a:cubicBezTo>
                <a:lnTo>
                  <a:pt x="10252" y="3007"/>
                </a:lnTo>
                <a:cubicBezTo>
                  <a:pt x="10059" y="3007"/>
                  <a:pt x="9897" y="2878"/>
                  <a:pt x="9897" y="2722"/>
                </a:cubicBezTo>
                <a:cubicBezTo>
                  <a:pt x="9897" y="2567"/>
                  <a:pt x="10059" y="2437"/>
                  <a:pt x="10252" y="2437"/>
                </a:cubicBezTo>
                <a:close/>
                <a:moveTo>
                  <a:pt x="8748" y="1219"/>
                </a:moveTo>
                <a:lnTo>
                  <a:pt x="15532" y="1219"/>
                </a:lnTo>
                <a:cubicBezTo>
                  <a:pt x="15725" y="1219"/>
                  <a:pt x="15885" y="1343"/>
                  <a:pt x="15885" y="1492"/>
                </a:cubicBezTo>
                <a:cubicBezTo>
                  <a:pt x="15885" y="1640"/>
                  <a:pt x="15725" y="1789"/>
                  <a:pt x="15532" y="1789"/>
                </a:cubicBezTo>
                <a:lnTo>
                  <a:pt x="8748" y="1789"/>
                </a:lnTo>
                <a:cubicBezTo>
                  <a:pt x="8555" y="1789"/>
                  <a:pt x="8395" y="1640"/>
                  <a:pt x="8395" y="1492"/>
                </a:cubicBezTo>
                <a:cubicBezTo>
                  <a:pt x="8395" y="1343"/>
                  <a:pt x="8555" y="1219"/>
                  <a:pt x="8748" y="1219"/>
                </a:cubicBezTo>
                <a:close/>
                <a:moveTo>
                  <a:pt x="3388" y="1219"/>
                </a:moveTo>
                <a:lnTo>
                  <a:pt x="7170" y="1219"/>
                </a:lnTo>
                <a:cubicBezTo>
                  <a:pt x="7363" y="1219"/>
                  <a:pt x="7523" y="1343"/>
                  <a:pt x="7523" y="1492"/>
                </a:cubicBezTo>
                <a:cubicBezTo>
                  <a:pt x="7523" y="1640"/>
                  <a:pt x="7363" y="1789"/>
                  <a:pt x="7170" y="1789"/>
                </a:cubicBezTo>
                <a:lnTo>
                  <a:pt x="3388" y="1789"/>
                </a:lnTo>
                <a:cubicBezTo>
                  <a:pt x="3195" y="1789"/>
                  <a:pt x="3035" y="1640"/>
                  <a:pt x="3035" y="1492"/>
                </a:cubicBezTo>
                <a:cubicBezTo>
                  <a:pt x="3035" y="1343"/>
                  <a:pt x="3195" y="1219"/>
                  <a:pt x="3388" y="1219"/>
                </a:cubicBezTo>
                <a:close/>
                <a:moveTo>
                  <a:pt x="10264" y="0"/>
                </a:moveTo>
                <a:lnTo>
                  <a:pt x="13144" y="0"/>
                </a:lnTo>
                <a:cubicBezTo>
                  <a:pt x="13336" y="0"/>
                  <a:pt x="13496" y="124"/>
                  <a:pt x="13496" y="272"/>
                </a:cubicBezTo>
                <a:cubicBezTo>
                  <a:pt x="13496" y="421"/>
                  <a:pt x="13336" y="545"/>
                  <a:pt x="13144" y="545"/>
                </a:cubicBezTo>
                <a:lnTo>
                  <a:pt x="10264" y="545"/>
                </a:lnTo>
                <a:cubicBezTo>
                  <a:pt x="10072" y="545"/>
                  <a:pt x="9912" y="421"/>
                  <a:pt x="9912" y="272"/>
                </a:cubicBezTo>
                <a:cubicBezTo>
                  <a:pt x="9912" y="124"/>
                  <a:pt x="10072" y="0"/>
                  <a:pt x="10264" y="0"/>
                </a:cubicBezTo>
                <a:close/>
                <a:moveTo>
                  <a:pt x="5841" y="0"/>
                </a:moveTo>
                <a:lnTo>
                  <a:pt x="8624" y="0"/>
                </a:lnTo>
                <a:cubicBezTo>
                  <a:pt x="8816" y="0"/>
                  <a:pt x="8976" y="124"/>
                  <a:pt x="8976" y="272"/>
                </a:cubicBezTo>
                <a:cubicBezTo>
                  <a:pt x="8976" y="421"/>
                  <a:pt x="8816" y="545"/>
                  <a:pt x="8624" y="545"/>
                </a:cubicBezTo>
                <a:lnTo>
                  <a:pt x="5841" y="545"/>
                </a:lnTo>
                <a:cubicBezTo>
                  <a:pt x="5649" y="545"/>
                  <a:pt x="5489" y="421"/>
                  <a:pt x="5489" y="272"/>
                </a:cubicBezTo>
                <a:cubicBezTo>
                  <a:pt x="5489" y="124"/>
                  <a:pt x="5649" y="0"/>
                  <a:pt x="5841" y="0"/>
                </a:cubicBezTo>
                <a:close/>
              </a:path>
            </a:pathLst>
          </a:custGeom>
          <a:solidFill>
            <a:srgbClr val="FFFFFF"/>
          </a:solidFill>
          <a:ln w="12700">
            <a:miter lim="400000"/>
          </a:ln>
        </p:spPr>
        <p:txBody>
          <a:bodyPr lIns="45719" rIns="45719" anchor="ctr"/>
          <a:lstStyle/>
          <a:p>
            <a:pPr algn="ctr">
              <a:defRPr sz="1800">
                <a:latin typeface="+mn-lt"/>
                <a:ea typeface="+mn-ea"/>
                <a:cs typeface="+mn-cs"/>
                <a:sym typeface="Helvetica"/>
              </a:defRPr>
            </a:pPr>
          </a:p>
        </p:txBody>
      </p:sp>
      <p:sp>
        <p:nvSpPr>
          <p:cNvPr id="514" name="Freeform: Shape 324"/>
          <p:cNvSpPr/>
          <p:nvPr/>
        </p:nvSpPr>
        <p:spPr>
          <a:xfrm>
            <a:off x="20003682" y="4213185"/>
            <a:ext cx="1830069" cy="1651920"/>
          </a:xfrm>
          <a:custGeom>
            <a:avLst/>
            <a:gdLst/>
            <a:ahLst/>
            <a:cxnLst>
              <a:cxn ang="0">
                <a:pos x="wd2" y="hd2"/>
              </a:cxn>
              <a:cxn ang="5400000">
                <a:pos x="wd2" y="hd2"/>
              </a:cxn>
              <a:cxn ang="10800000">
                <a:pos x="wd2" y="hd2"/>
              </a:cxn>
              <a:cxn ang="16200000">
                <a:pos x="wd2" y="hd2"/>
              </a:cxn>
            </a:cxnLst>
            <a:rect l="0" t="0" r="r" b="b"/>
            <a:pathLst>
              <a:path w="21339" h="21600" fill="norm" stroke="1" extrusionOk="0">
                <a:moveTo>
                  <a:pt x="14530" y="0"/>
                </a:moveTo>
                <a:lnTo>
                  <a:pt x="6808" y="0"/>
                </a:lnTo>
                <a:cubicBezTo>
                  <a:pt x="5748" y="0"/>
                  <a:pt x="4775" y="619"/>
                  <a:pt x="4253" y="1644"/>
                </a:cubicBezTo>
                <a:lnTo>
                  <a:pt x="392" y="9132"/>
                </a:lnTo>
                <a:cubicBezTo>
                  <a:pt x="-131" y="10157"/>
                  <a:pt x="-131" y="11427"/>
                  <a:pt x="392" y="12452"/>
                </a:cubicBezTo>
                <a:lnTo>
                  <a:pt x="4253" y="19940"/>
                </a:lnTo>
                <a:cubicBezTo>
                  <a:pt x="4775" y="20965"/>
                  <a:pt x="5748" y="21600"/>
                  <a:pt x="6808" y="21600"/>
                </a:cubicBezTo>
                <a:lnTo>
                  <a:pt x="14530" y="21600"/>
                </a:lnTo>
                <a:cubicBezTo>
                  <a:pt x="15575" y="21600"/>
                  <a:pt x="16548" y="20965"/>
                  <a:pt x="17085" y="19940"/>
                </a:cubicBezTo>
                <a:lnTo>
                  <a:pt x="20946" y="12452"/>
                </a:lnTo>
                <a:cubicBezTo>
                  <a:pt x="21469" y="11427"/>
                  <a:pt x="21469" y="10157"/>
                  <a:pt x="20946" y="9132"/>
                </a:cubicBezTo>
                <a:lnTo>
                  <a:pt x="17085" y="1644"/>
                </a:lnTo>
                <a:cubicBezTo>
                  <a:pt x="16548" y="619"/>
                  <a:pt x="15575" y="0"/>
                  <a:pt x="14530" y="0"/>
                </a:cubicBezTo>
                <a:close/>
              </a:path>
            </a:pathLst>
          </a:custGeom>
          <a:solidFill>
            <a:srgbClr val="F9A727"/>
          </a:solidFill>
          <a:ln w="12700">
            <a:miter lim="400000"/>
          </a:ln>
        </p:spPr>
        <p:txBody>
          <a:bodyPr lIns="45719" rIns="45719" anchor="ctr"/>
          <a:lstStyle/>
          <a:p>
            <a:pPr algn="ctr">
              <a:defRPr sz="1800">
                <a:latin typeface="+mn-lt"/>
                <a:ea typeface="+mn-ea"/>
                <a:cs typeface="+mn-cs"/>
                <a:sym typeface="Helvetica"/>
              </a:defRPr>
            </a:pPr>
          </a:p>
        </p:txBody>
      </p:sp>
      <p:sp>
        <p:nvSpPr>
          <p:cNvPr id="515" name="TextBox 351"/>
          <p:cNvSpPr txBox="1"/>
          <p:nvPr/>
        </p:nvSpPr>
        <p:spPr>
          <a:xfrm>
            <a:off x="1566544" y="698726"/>
            <a:ext cx="21244562" cy="1262616"/>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lnSpc>
                <a:spcPts val="9400"/>
              </a:lnSpc>
              <a:defRPr b="1" spc="-290" sz="7400">
                <a:solidFill>
                  <a:srgbClr val="111340"/>
                </a:solidFill>
                <a:latin typeface="+mn-lt"/>
                <a:ea typeface="+mn-ea"/>
                <a:cs typeface="+mn-cs"/>
                <a:sym typeface="Helvetica"/>
              </a:defRPr>
            </a:lvl1pPr>
          </a:lstStyle>
          <a:p>
            <a:pPr/>
            <a:r>
              <a:t>Combining Technologies Creates Magic</a:t>
            </a:r>
          </a:p>
        </p:txBody>
      </p:sp>
      <p:sp>
        <p:nvSpPr>
          <p:cNvPr id="516" name="TextBox 352"/>
          <p:cNvSpPr txBox="1"/>
          <p:nvPr/>
        </p:nvSpPr>
        <p:spPr>
          <a:xfrm>
            <a:off x="1566545" y="1837469"/>
            <a:ext cx="21244562" cy="605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4200"/>
              </a:lnSpc>
              <a:defRPr spc="-120" sz="3000">
                <a:latin typeface="+mn-lt"/>
                <a:ea typeface="+mn-ea"/>
                <a:cs typeface="+mn-cs"/>
                <a:sym typeface="Helvetica"/>
              </a:defRPr>
            </a:lvl1pPr>
          </a:lstStyle>
          <a:p>
            <a:pPr/>
            <a:r>
              <a:t>The Birth of Merlin and his Quest to bring Prosperity</a:t>
            </a:r>
          </a:p>
        </p:txBody>
      </p:sp>
      <p:sp>
        <p:nvSpPr>
          <p:cNvPr id="517" name="Rectangle: Rounded Corners 354"/>
          <p:cNvSpPr/>
          <p:nvPr/>
        </p:nvSpPr>
        <p:spPr>
          <a:xfrm>
            <a:off x="9574110" y="3540457"/>
            <a:ext cx="5223080" cy="738755"/>
          </a:xfrm>
          <a:prstGeom prst="roundRect">
            <a:avLst>
              <a:gd name="adj" fmla="val 50000"/>
            </a:avLst>
          </a:prstGeom>
          <a:solidFill>
            <a:srgbClr val="1594B9"/>
          </a:solidFill>
          <a:ln w="12700">
            <a:miter lim="400000"/>
          </a:ln>
        </p:spPr>
        <p:txBody>
          <a:bodyPr lIns="45719" rIns="45719" anchor="ctr"/>
          <a:lstStyle/>
          <a:p>
            <a:pPr algn="ctr">
              <a:defRPr sz="1800">
                <a:latin typeface="+mn-lt"/>
                <a:ea typeface="+mn-ea"/>
                <a:cs typeface="+mn-cs"/>
                <a:sym typeface="Helvetica"/>
              </a:defRPr>
            </a:pPr>
          </a:p>
        </p:txBody>
      </p:sp>
      <p:sp>
        <p:nvSpPr>
          <p:cNvPr id="518" name="TextBox 356"/>
          <p:cNvSpPr txBox="1"/>
          <p:nvPr/>
        </p:nvSpPr>
        <p:spPr>
          <a:xfrm>
            <a:off x="1379488" y="6248421"/>
            <a:ext cx="4154439"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Lex</a:t>
            </a:r>
          </a:p>
        </p:txBody>
      </p:sp>
      <p:sp>
        <p:nvSpPr>
          <p:cNvPr id="519" name="TextBox 357"/>
          <p:cNvSpPr txBox="1"/>
          <p:nvPr/>
        </p:nvSpPr>
        <p:spPr>
          <a:xfrm>
            <a:off x="1379489" y="6898184"/>
            <a:ext cx="4154439" cy="1898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latin typeface="+mn-lt"/>
                <a:ea typeface="+mn-ea"/>
                <a:cs typeface="+mn-cs"/>
                <a:sym typeface="Helvetica"/>
              </a:defRPr>
            </a:lvl1pPr>
          </a:lstStyle>
          <a:p>
            <a:pPr/>
            <a:r>
              <a:t>Amazon Lex allows Merlin to converse with the client and elicit the information necessary to work his magic.</a:t>
            </a:r>
          </a:p>
        </p:txBody>
      </p:sp>
      <p:sp>
        <p:nvSpPr>
          <p:cNvPr id="520" name="TextBox 358"/>
          <p:cNvSpPr txBox="1"/>
          <p:nvPr/>
        </p:nvSpPr>
        <p:spPr>
          <a:xfrm>
            <a:off x="9839824" y="3607583"/>
            <a:ext cx="4691653"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FFFFFF"/>
                </a:solidFill>
                <a:latin typeface="+mn-lt"/>
                <a:ea typeface="+mn-ea"/>
                <a:cs typeface="+mn-cs"/>
                <a:sym typeface="Helvetica"/>
              </a:defRPr>
            </a:lvl1pPr>
          </a:lstStyle>
          <a:p>
            <a:pPr/>
            <a:r>
              <a:t>Dynamo DB &amp; Lambda</a:t>
            </a:r>
          </a:p>
        </p:txBody>
      </p:sp>
      <p:sp>
        <p:nvSpPr>
          <p:cNvPr id="521" name="TextBox 359"/>
          <p:cNvSpPr txBox="1"/>
          <p:nvPr/>
        </p:nvSpPr>
        <p:spPr>
          <a:xfrm>
            <a:off x="18843721" y="6248421"/>
            <a:ext cx="4154439"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0" sz="3400">
                <a:solidFill>
                  <a:srgbClr val="111340"/>
                </a:solidFill>
                <a:latin typeface="+mn-lt"/>
                <a:ea typeface="+mn-ea"/>
                <a:cs typeface="+mn-cs"/>
                <a:sym typeface="Helvetica"/>
              </a:defRPr>
            </a:lvl1pPr>
          </a:lstStyle>
          <a:p>
            <a:pPr/>
            <a:r>
              <a:t>SageMaker</a:t>
            </a:r>
          </a:p>
        </p:txBody>
      </p:sp>
      <p:sp>
        <p:nvSpPr>
          <p:cNvPr id="522" name="TextBox 360"/>
          <p:cNvSpPr txBox="1"/>
          <p:nvPr/>
        </p:nvSpPr>
        <p:spPr>
          <a:xfrm>
            <a:off x="18843721" y="6898184"/>
            <a:ext cx="4154439" cy="28132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3600"/>
              </a:lnSpc>
              <a:defRPr spc="-20" sz="2400">
                <a:latin typeface="+mn-lt"/>
                <a:ea typeface="+mn-ea"/>
                <a:cs typeface="+mn-cs"/>
                <a:sym typeface="Helvetica"/>
              </a:defRPr>
            </a:lvl1pPr>
          </a:lstStyle>
          <a:p>
            <a:pPr/>
            <a:r>
              <a:t>SageMaker is Merlin’s brains where the calculations, comparisons, and algorithms are run to provide useful information and advice back to the client.</a:t>
            </a:r>
          </a:p>
        </p:txBody>
      </p:sp>
      <p:pic>
        <p:nvPicPr>
          <p:cNvPr id="523" name="Tech Brain@4x.png" descr="Tech Brain@4x.png"/>
          <p:cNvPicPr>
            <a:picLocks noChangeAspect="1"/>
          </p:cNvPicPr>
          <p:nvPr/>
        </p:nvPicPr>
        <p:blipFill>
          <a:blip r:embed="rId2">
            <a:extLst/>
          </a:blip>
          <a:stretch>
            <a:fillRect/>
          </a:stretch>
        </p:blipFill>
        <p:spPr>
          <a:xfrm>
            <a:off x="20309116" y="4429545"/>
            <a:ext cx="1219201" cy="1219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Freeform: Shape 12"/>
          <p:cNvSpPr/>
          <p:nvPr/>
        </p:nvSpPr>
        <p:spPr>
          <a:xfrm>
            <a:off x="1846366" y="913482"/>
            <a:ext cx="20684917" cy="118902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62" y="8133"/>
                </a:moveTo>
                <a:cubicBezTo>
                  <a:pt x="17453" y="7900"/>
                  <a:pt x="17143" y="6171"/>
                  <a:pt x="17065" y="5521"/>
                </a:cubicBezTo>
                <a:cubicBezTo>
                  <a:pt x="17143" y="4874"/>
                  <a:pt x="17453" y="3144"/>
                  <a:pt x="18562" y="2909"/>
                </a:cubicBezTo>
                <a:cubicBezTo>
                  <a:pt x="19670" y="3144"/>
                  <a:pt x="19980" y="4874"/>
                  <a:pt x="20057" y="5521"/>
                </a:cubicBezTo>
                <a:cubicBezTo>
                  <a:pt x="19980" y="6171"/>
                  <a:pt x="19670" y="7900"/>
                  <a:pt x="18562" y="8133"/>
                </a:cubicBezTo>
                <a:close/>
                <a:moveTo>
                  <a:pt x="18562" y="13410"/>
                </a:moveTo>
                <a:cubicBezTo>
                  <a:pt x="17453" y="13177"/>
                  <a:pt x="17143" y="11450"/>
                  <a:pt x="17065" y="10800"/>
                </a:cubicBezTo>
                <a:cubicBezTo>
                  <a:pt x="17143" y="10153"/>
                  <a:pt x="17453" y="8421"/>
                  <a:pt x="18562" y="8188"/>
                </a:cubicBezTo>
                <a:cubicBezTo>
                  <a:pt x="19670" y="8421"/>
                  <a:pt x="19980" y="10153"/>
                  <a:pt x="20057" y="10800"/>
                </a:cubicBezTo>
                <a:cubicBezTo>
                  <a:pt x="19980" y="11450"/>
                  <a:pt x="19670" y="13177"/>
                  <a:pt x="18562" y="13410"/>
                </a:cubicBezTo>
                <a:close/>
                <a:moveTo>
                  <a:pt x="18562" y="18689"/>
                </a:moveTo>
                <a:cubicBezTo>
                  <a:pt x="17453" y="18456"/>
                  <a:pt x="17143" y="16724"/>
                  <a:pt x="17065" y="16077"/>
                </a:cubicBezTo>
                <a:cubicBezTo>
                  <a:pt x="17143" y="15427"/>
                  <a:pt x="17453" y="13698"/>
                  <a:pt x="18562" y="13464"/>
                </a:cubicBezTo>
                <a:cubicBezTo>
                  <a:pt x="19670" y="13698"/>
                  <a:pt x="19980" y="15427"/>
                  <a:pt x="20057" y="16077"/>
                </a:cubicBezTo>
                <a:cubicBezTo>
                  <a:pt x="19980" y="16724"/>
                  <a:pt x="19670" y="18456"/>
                  <a:pt x="18562" y="18689"/>
                </a:cubicBezTo>
                <a:close/>
                <a:moveTo>
                  <a:pt x="15522" y="8133"/>
                </a:moveTo>
                <a:cubicBezTo>
                  <a:pt x="14413" y="7900"/>
                  <a:pt x="14103" y="6171"/>
                  <a:pt x="14027" y="5521"/>
                </a:cubicBezTo>
                <a:cubicBezTo>
                  <a:pt x="14103" y="4874"/>
                  <a:pt x="14413" y="3144"/>
                  <a:pt x="15522" y="2909"/>
                </a:cubicBezTo>
                <a:cubicBezTo>
                  <a:pt x="16630" y="3144"/>
                  <a:pt x="16940" y="4874"/>
                  <a:pt x="17018" y="5521"/>
                </a:cubicBezTo>
                <a:cubicBezTo>
                  <a:pt x="16940" y="6171"/>
                  <a:pt x="16630" y="7900"/>
                  <a:pt x="15522" y="8133"/>
                </a:cubicBezTo>
                <a:close/>
                <a:moveTo>
                  <a:pt x="15522" y="13410"/>
                </a:moveTo>
                <a:cubicBezTo>
                  <a:pt x="14413" y="13177"/>
                  <a:pt x="14103" y="11450"/>
                  <a:pt x="14027" y="10800"/>
                </a:cubicBezTo>
                <a:cubicBezTo>
                  <a:pt x="14103" y="10153"/>
                  <a:pt x="14413" y="8421"/>
                  <a:pt x="15522" y="8188"/>
                </a:cubicBezTo>
                <a:cubicBezTo>
                  <a:pt x="16630" y="8421"/>
                  <a:pt x="16940" y="10153"/>
                  <a:pt x="17018" y="10800"/>
                </a:cubicBezTo>
                <a:cubicBezTo>
                  <a:pt x="16940" y="11450"/>
                  <a:pt x="16630" y="13177"/>
                  <a:pt x="15522" y="13410"/>
                </a:cubicBezTo>
                <a:close/>
                <a:moveTo>
                  <a:pt x="15522" y="18689"/>
                </a:moveTo>
                <a:cubicBezTo>
                  <a:pt x="14413" y="18456"/>
                  <a:pt x="14103" y="16724"/>
                  <a:pt x="14027" y="16077"/>
                </a:cubicBezTo>
                <a:cubicBezTo>
                  <a:pt x="14103" y="15427"/>
                  <a:pt x="14413" y="13698"/>
                  <a:pt x="15522" y="13464"/>
                </a:cubicBezTo>
                <a:cubicBezTo>
                  <a:pt x="16630" y="13698"/>
                  <a:pt x="16940" y="15427"/>
                  <a:pt x="17018" y="16077"/>
                </a:cubicBezTo>
                <a:cubicBezTo>
                  <a:pt x="16940" y="16724"/>
                  <a:pt x="16630" y="18456"/>
                  <a:pt x="15522" y="18689"/>
                </a:cubicBezTo>
                <a:close/>
                <a:moveTo>
                  <a:pt x="12449" y="8140"/>
                </a:moveTo>
                <a:cubicBezTo>
                  <a:pt x="11312" y="7936"/>
                  <a:pt x="10997" y="6178"/>
                  <a:pt x="10919" y="5521"/>
                </a:cubicBezTo>
                <a:cubicBezTo>
                  <a:pt x="10997" y="4867"/>
                  <a:pt x="11312" y="3108"/>
                  <a:pt x="12449" y="2902"/>
                </a:cubicBezTo>
                <a:cubicBezTo>
                  <a:pt x="13585" y="3108"/>
                  <a:pt x="13900" y="4867"/>
                  <a:pt x="13978" y="5521"/>
                </a:cubicBezTo>
                <a:cubicBezTo>
                  <a:pt x="13900" y="6178"/>
                  <a:pt x="13585" y="7936"/>
                  <a:pt x="12449" y="8140"/>
                </a:cubicBezTo>
                <a:close/>
                <a:moveTo>
                  <a:pt x="12449" y="13417"/>
                </a:moveTo>
                <a:cubicBezTo>
                  <a:pt x="11312" y="13213"/>
                  <a:pt x="10997" y="11454"/>
                  <a:pt x="10919" y="10800"/>
                </a:cubicBezTo>
                <a:cubicBezTo>
                  <a:pt x="10997" y="10146"/>
                  <a:pt x="11312" y="8387"/>
                  <a:pt x="12449" y="8181"/>
                </a:cubicBezTo>
                <a:cubicBezTo>
                  <a:pt x="13585" y="8387"/>
                  <a:pt x="13900" y="10146"/>
                  <a:pt x="13978" y="10800"/>
                </a:cubicBezTo>
                <a:cubicBezTo>
                  <a:pt x="13900" y="11454"/>
                  <a:pt x="13585" y="13213"/>
                  <a:pt x="12449" y="13417"/>
                </a:cubicBezTo>
                <a:close/>
                <a:moveTo>
                  <a:pt x="12449" y="18696"/>
                </a:moveTo>
                <a:cubicBezTo>
                  <a:pt x="11312" y="18492"/>
                  <a:pt x="10997" y="16731"/>
                  <a:pt x="10919" y="16077"/>
                </a:cubicBezTo>
                <a:cubicBezTo>
                  <a:pt x="10997" y="15420"/>
                  <a:pt x="11312" y="13661"/>
                  <a:pt x="12449" y="13458"/>
                </a:cubicBezTo>
                <a:cubicBezTo>
                  <a:pt x="13585" y="13661"/>
                  <a:pt x="13900" y="15420"/>
                  <a:pt x="13978" y="16077"/>
                </a:cubicBezTo>
                <a:cubicBezTo>
                  <a:pt x="13900" y="16731"/>
                  <a:pt x="13585" y="18492"/>
                  <a:pt x="12449" y="18696"/>
                </a:cubicBezTo>
                <a:close/>
                <a:moveTo>
                  <a:pt x="9376" y="8133"/>
                </a:moveTo>
                <a:cubicBezTo>
                  <a:pt x="8267" y="7900"/>
                  <a:pt x="7957" y="6171"/>
                  <a:pt x="7881" y="5521"/>
                </a:cubicBezTo>
                <a:cubicBezTo>
                  <a:pt x="7957" y="4874"/>
                  <a:pt x="8267" y="3144"/>
                  <a:pt x="9376" y="2909"/>
                </a:cubicBezTo>
                <a:cubicBezTo>
                  <a:pt x="10484" y="3144"/>
                  <a:pt x="10794" y="4874"/>
                  <a:pt x="10871" y="5521"/>
                </a:cubicBezTo>
                <a:cubicBezTo>
                  <a:pt x="10794" y="6171"/>
                  <a:pt x="10484" y="7900"/>
                  <a:pt x="9376" y="8133"/>
                </a:cubicBezTo>
                <a:close/>
                <a:moveTo>
                  <a:pt x="9376" y="13410"/>
                </a:moveTo>
                <a:cubicBezTo>
                  <a:pt x="8267" y="13177"/>
                  <a:pt x="7957" y="11450"/>
                  <a:pt x="7881" y="10800"/>
                </a:cubicBezTo>
                <a:cubicBezTo>
                  <a:pt x="7957" y="10153"/>
                  <a:pt x="8267" y="8421"/>
                  <a:pt x="9376" y="8188"/>
                </a:cubicBezTo>
                <a:cubicBezTo>
                  <a:pt x="10484" y="8421"/>
                  <a:pt x="10794" y="10153"/>
                  <a:pt x="10871" y="10800"/>
                </a:cubicBezTo>
                <a:cubicBezTo>
                  <a:pt x="10794" y="11450"/>
                  <a:pt x="10484" y="13177"/>
                  <a:pt x="9376" y="13410"/>
                </a:cubicBezTo>
                <a:close/>
                <a:moveTo>
                  <a:pt x="9376" y="18689"/>
                </a:moveTo>
                <a:cubicBezTo>
                  <a:pt x="8267" y="18456"/>
                  <a:pt x="7957" y="16724"/>
                  <a:pt x="7881" y="16077"/>
                </a:cubicBezTo>
                <a:cubicBezTo>
                  <a:pt x="7957" y="15427"/>
                  <a:pt x="8267" y="13698"/>
                  <a:pt x="9376" y="13464"/>
                </a:cubicBezTo>
                <a:cubicBezTo>
                  <a:pt x="10484" y="13698"/>
                  <a:pt x="10794" y="15427"/>
                  <a:pt x="10871" y="16077"/>
                </a:cubicBezTo>
                <a:cubicBezTo>
                  <a:pt x="10794" y="16724"/>
                  <a:pt x="10484" y="18456"/>
                  <a:pt x="9376" y="18689"/>
                </a:cubicBezTo>
                <a:close/>
                <a:moveTo>
                  <a:pt x="6337" y="8133"/>
                </a:moveTo>
                <a:cubicBezTo>
                  <a:pt x="5227" y="7900"/>
                  <a:pt x="4919" y="6171"/>
                  <a:pt x="4841" y="5521"/>
                </a:cubicBezTo>
                <a:cubicBezTo>
                  <a:pt x="4919" y="4874"/>
                  <a:pt x="5227" y="3144"/>
                  <a:pt x="6337" y="2909"/>
                </a:cubicBezTo>
                <a:cubicBezTo>
                  <a:pt x="7446" y="3144"/>
                  <a:pt x="7754" y="4874"/>
                  <a:pt x="7832" y="5521"/>
                </a:cubicBezTo>
                <a:cubicBezTo>
                  <a:pt x="7754" y="6171"/>
                  <a:pt x="7446" y="7900"/>
                  <a:pt x="6337" y="8133"/>
                </a:cubicBezTo>
                <a:close/>
                <a:moveTo>
                  <a:pt x="6337" y="13410"/>
                </a:moveTo>
                <a:cubicBezTo>
                  <a:pt x="5227" y="13177"/>
                  <a:pt x="4919" y="11450"/>
                  <a:pt x="4841" y="10800"/>
                </a:cubicBezTo>
                <a:cubicBezTo>
                  <a:pt x="4919" y="10153"/>
                  <a:pt x="5227" y="8421"/>
                  <a:pt x="6337" y="8188"/>
                </a:cubicBezTo>
                <a:cubicBezTo>
                  <a:pt x="7446" y="8421"/>
                  <a:pt x="7754" y="10153"/>
                  <a:pt x="7832" y="10800"/>
                </a:cubicBezTo>
                <a:cubicBezTo>
                  <a:pt x="7754" y="11450"/>
                  <a:pt x="7446" y="13177"/>
                  <a:pt x="6337" y="13410"/>
                </a:cubicBezTo>
                <a:close/>
                <a:moveTo>
                  <a:pt x="6337" y="18689"/>
                </a:moveTo>
                <a:cubicBezTo>
                  <a:pt x="5227" y="18456"/>
                  <a:pt x="4919" y="16724"/>
                  <a:pt x="4841" y="16077"/>
                </a:cubicBezTo>
                <a:cubicBezTo>
                  <a:pt x="4919" y="15427"/>
                  <a:pt x="5227" y="13698"/>
                  <a:pt x="6337" y="13464"/>
                </a:cubicBezTo>
                <a:cubicBezTo>
                  <a:pt x="7446" y="13698"/>
                  <a:pt x="7754" y="15427"/>
                  <a:pt x="7832" y="16077"/>
                </a:cubicBezTo>
                <a:cubicBezTo>
                  <a:pt x="7754" y="16724"/>
                  <a:pt x="7446" y="18456"/>
                  <a:pt x="6337" y="18689"/>
                </a:cubicBezTo>
                <a:close/>
                <a:moveTo>
                  <a:pt x="3297" y="8133"/>
                </a:moveTo>
                <a:cubicBezTo>
                  <a:pt x="2189" y="7900"/>
                  <a:pt x="1880" y="6171"/>
                  <a:pt x="1802" y="5521"/>
                </a:cubicBezTo>
                <a:cubicBezTo>
                  <a:pt x="1880" y="4874"/>
                  <a:pt x="2189" y="3144"/>
                  <a:pt x="3297" y="2909"/>
                </a:cubicBezTo>
                <a:cubicBezTo>
                  <a:pt x="4406" y="3144"/>
                  <a:pt x="4716" y="4874"/>
                  <a:pt x="4794" y="5521"/>
                </a:cubicBezTo>
                <a:cubicBezTo>
                  <a:pt x="4716" y="6171"/>
                  <a:pt x="4406" y="7900"/>
                  <a:pt x="3297" y="8133"/>
                </a:cubicBezTo>
                <a:close/>
                <a:moveTo>
                  <a:pt x="3297" y="13410"/>
                </a:moveTo>
                <a:cubicBezTo>
                  <a:pt x="2189" y="13177"/>
                  <a:pt x="1880" y="11450"/>
                  <a:pt x="1802" y="10800"/>
                </a:cubicBezTo>
                <a:cubicBezTo>
                  <a:pt x="1880" y="10153"/>
                  <a:pt x="2189" y="8421"/>
                  <a:pt x="3297" y="8188"/>
                </a:cubicBezTo>
                <a:cubicBezTo>
                  <a:pt x="4406" y="8421"/>
                  <a:pt x="4716" y="10153"/>
                  <a:pt x="4794" y="10800"/>
                </a:cubicBezTo>
                <a:cubicBezTo>
                  <a:pt x="4716" y="11450"/>
                  <a:pt x="4406" y="13177"/>
                  <a:pt x="3297" y="13410"/>
                </a:cubicBezTo>
                <a:close/>
                <a:moveTo>
                  <a:pt x="3297" y="18689"/>
                </a:moveTo>
                <a:cubicBezTo>
                  <a:pt x="2189" y="18456"/>
                  <a:pt x="1880" y="16724"/>
                  <a:pt x="1802" y="16077"/>
                </a:cubicBezTo>
                <a:cubicBezTo>
                  <a:pt x="1880" y="15427"/>
                  <a:pt x="2189" y="13698"/>
                  <a:pt x="3297" y="13464"/>
                </a:cubicBezTo>
                <a:cubicBezTo>
                  <a:pt x="4406" y="13698"/>
                  <a:pt x="4716" y="15427"/>
                  <a:pt x="4794" y="16077"/>
                </a:cubicBezTo>
                <a:cubicBezTo>
                  <a:pt x="4716" y="16724"/>
                  <a:pt x="4406" y="18456"/>
                  <a:pt x="3297" y="18689"/>
                </a:cubicBezTo>
                <a:close/>
                <a:moveTo>
                  <a:pt x="20105" y="16077"/>
                </a:moveTo>
                <a:cubicBezTo>
                  <a:pt x="20182" y="15427"/>
                  <a:pt x="20491" y="13698"/>
                  <a:pt x="21600" y="13464"/>
                </a:cubicBezTo>
                <a:lnTo>
                  <a:pt x="21600" y="13410"/>
                </a:lnTo>
                <a:cubicBezTo>
                  <a:pt x="20491" y="13177"/>
                  <a:pt x="20182" y="11450"/>
                  <a:pt x="20105" y="10800"/>
                </a:cubicBezTo>
                <a:cubicBezTo>
                  <a:pt x="20182" y="10153"/>
                  <a:pt x="20491" y="8421"/>
                  <a:pt x="21600" y="8188"/>
                </a:cubicBezTo>
                <a:lnTo>
                  <a:pt x="21600" y="8133"/>
                </a:lnTo>
                <a:cubicBezTo>
                  <a:pt x="20491" y="7900"/>
                  <a:pt x="20182" y="6171"/>
                  <a:pt x="20105" y="5521"/>
                </a:cubicBezTo>
                <a:cubicBezTo>
                  <a:pt x="20182" y="4874"/>
                  <a:pt x="20491" y="3144"/>
                  <a:pt x="21600" y="2909"/>
                </a:cubicBezTo>
                <a:lnTo>
                  <a:pt x="21600" y="2857"/>
                </a:lnTo>
                <a:cubicBezTo>
                  <a:pt x="20231" y="2567"/>
                  <a:pt x="20080" y="0"/>
                  <a:pt x="20080" y="0"/>
                </a:cubicBezTo>
                <a:cubicBezTo>
                  <a:pt x="20080" y="0"/>
                  <a:pt x="19930" y="2567"/>
                  <a:pt x="18562" y="2857"/>
                </a:cubicBezTo>
                <a:cubicBezTo>
                  <a:pt x="17193" y="2567"/>
                  <a:pt x="17042" y="0"/>
                  <a:pt x="17042" y="0"/>
                </a:cubicBezTo>
                <a:cubicBezTo>
                  <a:pt x="17042" y="0"/>
                  <a:pt x="16891" y="2567"/>
                  <a:pt x="15522" y="2857"/>
                </a:cubicBezTo>
                <a:cubicBezTo>
                  <a:pt x="14153" y="2567"/>
                  <a:pt x="14003" y="0"/>
                  <a:pt x="14003" y="0"/>
                </a:cubicBezTo>
                <a:cubicBezTo>
                  <a:pt x="14003" y="0"/>
                  <a:pt x="13850" y="2610"/>
                  <a:pt x="12449" y="2864"/>
                </a:cubicBezTo>
                <a:cubicBezTo>
                  <a:pt x="11048" y="2610"/>
                  <a:pt x="10894" y="0"/>
                  <a:pt x="10894" y="0"/>
                </a:cubicBezTo>
                <a:cubicBezTo>
                  <a:pt x="10894" y="0"/>
                  <a:pt x="10745" y="2567"/>
                  <a:pt x="9376" y="2857"/>
                </a:cubicBezTo>
                <a:cubicBezTo>
                  <a:pt x="8007" y="2567"/>
                  <a:pt x="7856" y="0"/>
                  <a:pt x="7856" y="0"/>
                </a:cubicBezTo>
                <a:cubicBezTo>
                  <a:pt x="7856" y="0"/>
                  <a:pt x="7706" y="2567"/>
                  <a:pt x="6337" y="2857"/>
                </a:cubicBezTo>
                <a:cubicBezTo>
                  <a:pt x="4968" y="2567"/>
                  <a:pt x="4817" y="0"/>
                  <a:pt x="4817" y="0"/>
                </a:cubicBezTo>
                <a:cubicBezTo>
                  <a:pt x="4817" y="0"/>
                  <a:pt x="4666" y="2567"/>
                  <a:pt x="3297" y="2857"/>
                </a:cubicBezTo>
                <a:cubicBezTo>
                  <a:pt x="1929" y="2567"/>
                  <a:pt x="1779" y="0"/>
                  <a:pt x="1779" y="0"/>
                </a:cubicBezTo>
                <a:cubicBezTo>
                  <a:pt x="1779" y="0"/>
                  <a:pt x="1610" y="2884"/>
                  <a:pt x="0" y="2884"/>
                </a:cubicBezTo>
                <a:cubicBezTo>
                  <a:pt x="1321" y="2884"/>
                  <a:pt x="1672" y="4826"/>
                  <a:pt x="1754" y="5521"/>
                </a:cubicBezTo>
                <a:cubicBezTo>
                  <a:pt x="1672" y="6218"/>
                  <a:pt x="1321" y="8161"/>
                  <a:pt x="0" y="8161"/>
                </a:cubicBezTo>
                <a:cubicBezTo>
                  <a:pt x="1321" y="8161"/>
                  <a:pt x="1672" y="10103"/>
                  <a:pt x="1754" y="10800"/>
                </a:cubicBezTo>
                <a:cubicBezTo>
                  <a:pt x="1672" y="11497"/>
                  <a:pt x="1321" y="13437"/>
                  <a:pt x="0" y="13437"/>
                </a:cubicBezTo>
                <a:cubicBezTo>
                  <a:pt x="1321" y="13437"/>
                  <a:pt x="1672" y="15379"/>
                  <a:pt x="1754" y="16077"/>
                </a:cubicBezTo>
                <a:cubicBezTo>
                  <a:pt x="1672" y="16774"/>
                  <a:pt x="1321" y="18714"/>
                  <a:pt x="0" y="18714"/>
                </a:cubicBezTo>
                <a:cubicBezTo>
                  <a:pt x="1610" y="18714"/>
                  <a:pt x="1779" y="21600"/>
                  <a:pt x="1779" y="21600"/>
                </a:cubicBezTo>
                <a:cubicBezTo>
                  <a:pt x="1779" y="21600"/>
                  <a:pt x="1929" y="19033"/>
                  <a:pt x="3297" y="18741"/>
                </a:cubicBezTo>
                <a:cubicBezTo>
                  <a:pt x="4666" y="19033"/>
                  <a:pt x="4817" y="21600"/>
                  <a:pt x="4817" y="21600"/>
                </a:cubicBezTo>
                <a:cubicBezTo>
                  <a:pt x="4817" y="21600"/>
                  <a:pt x="4968" y="19033"/>
                  <a:pt x="6337" y="18741"/>
                </a:cubicBezTo>
                <a:cubicBezTo>
                  <a:pt x="7706" y="19033"/>
                  <a:pt x="7856" y="21600"/>
                  <a:pt x="7856" y="21600"/>
                </a:cubicBezTo>
                <a:cubicBezTo>
                  <a:pt x="7856" y="21600"/>
                  <a:pt x="8007" y="19033"/>
                  <a:pt x="9376" y="18741"/>
                </a:cubicBezTo>
                <a:cubicBezTo>
                  <a:pt x="10745" y="19033"/>
                  <a:pt x="10894" y="21600"/>
                  <a:pt x="10894" y="21600"/>
                </a:cubicBezTo>
                <a:cubicBezTo>
                  <a:pt x="10894" y="21600"/>
                  <a:pt x="11048" y="18988"/>
                  <a:pt x="12449" y="18734"/>
                </a:cubicBezTo>
                <a:cubicBezTo>
                  <a:pt x="13850" y="18988"/>
                  <a:pt x="14003" y="21600"/>
                  <a:pt x="14003" y="21600"/>
                </a:cubicBezTo>
                <a:cubicBezTo>
                  <a:pt x="14003" y="21600"/>
                  <a:pt x="14153" y="19033"/>
                  <a:pt x="15522" y="18741"/>
                </a:cubicBezTo>
                <a:cubicBezTo>
                  <a:pt x="16891" y="19033"/>
                  <a:pt x="17042" y="21600"/>
                  <a:pt x="17042" y="21600"/>
                </a:cubicBezTo>
                <a:cubicBezTo>
                  <a:pt x="17042" y="21600"/>
                  <a:pt x="17193" y="19033"/>
                  <a:pt x="18562" y="18741"/>
                </a:cubicBezTo>
                <a:cubicBezTo>
                  <a:pt x="19930" y="19033"/>
                  <a:pt x="20080" y="21600"/>
                  <a:pt x="20080" y="21600"/>
                </a:cubicBezTo>
                <a:cubicBezTo>
                  <a:pt x="20080" y="21600"/>
                  <a:pt x="20231" y="19033"/>
                  <a:pt x="21600" y="18741"/>
                </a:cubicBezTo>
                <a:lnTo>
                  <a:pt x="21600" y="18689"/>
                </a:lnTo>
                <a:cubicBezTo>
                  <a:pt x="20491" y="18456"/>
                  <a:pt x="20182" y="16724"/>
                  <a:pt x="20105" y="16077"/>
                </a:cubicBezTo>
                <a:close/>
              </a:path>
            </a:pathLst>
          </a:custGeom>
          <a:solidFill>
            <a:srgbClr val="A8DADC">
              <a:alpha val="25000"/>
            </a:srgbClr>
          </a:solidFill>
          <a:ln w="12700">
            <a:miter lim="400000"/>
          </a:ln>
        </p:spPr>
        <p:txBody>
          <a:bodyPr lIns="45719" rIns="45719" anchor="ctr"/>
          <a:lstStyle/>
          <a:p>
            <a:pPr algn="ctr">
              <a:defRPr sz="1800">
                <a:latin typeface="+mn-lt"/>
                <a:ea typeface="+mn-ea"/>
                <a:cs typeface="+mn-cs"/>
                <a:sym typeface="Helvetica"/>
              </a:defRPr>
            </a:pPr>
          </a:p>
        </p:txBody>
      </p:sp>
      <p:sp>
        <p:nvSpPr>
          <p:cNvPr id="526" name="Freeform: Shape 13"/>
          <p:cNvSpPr/>
          <p:nvPr/>
        </p:nvSpPr>
        <p:spPr>
          <a:xfrm>
            <a:off x="-4285" y="-1"/>
            <a:ext cx="6605017" cy="13716001"/>
          </a:xfrm>
          <a:prstGeom prst="rect">
            <a:avLst/>
          </a:prstGeom>
          <a:solidFill>
            <a:srgbClr val="A8DADC"/>
          </a:solidFill>
          <a:ln w="12700">
            <a:miter lim="400000"/>
          </a:ln>
        </p:spPr>
        <p:txBody>
          <a:bodyPr lIns="45719" rIns="45719" anchor="ctr"/>
          <a:lstStyle/>
          <a:p>
            <a:pPr algn="ctr">
              <a:defRPr sz="1800">
                <a:latin typeface="+mn-lt"/>
                <a:ea typeface="+mn-ea"/>
                <a:cs typeface="+mn-cs"/>
                <a:sym typeface="Helvetica"/>
              </a:defRPr>
            </a:pPr>
          </a:p>
        </p:txBody>
      </p:sp>
      <p:sp>
        <p:nvSpPr>
          <p:cNvPr id="527" name="Freeform: Shape 179"/>
          <p:cNvSpPr/>
          <p:nvPr/>
        </p:nvSpPr>
        <p:spPr>
          <a:xfrm>
            <a:off x="21182866" y="12942092"/>
            <a:ext cx="3199072" cy="773909"/>
          </a:xfrm>
          <a:prstGeom prst="rect">
            <a:avLst/>
          </a:prstGeom>
          <a:solidFill>
            <a:srgbClr val="A8DADC"/>
          </a:solidFill>
          <a:ln w="12700">
            <a:miter lim="400000"/>
          </a:ln>
        </p:spPr>
        <p:txBody>
          <a:bodyPr lIns="45719" rIns="45719" anchor="ctr"/>
          <a:lstStyle/>
          <a:p>
            <a:pPr algn="ctr">
              <a:defRPr sz="1800">
                <a:latin typeface="+mn-lt"/>
                <a:ea typeface="+mn-ea"/>
                <a:cs typeface="+mn-cs"/>
                <a:sym typeface="Helvetica"/>
              </a:defRPr>
            </a:pPr>
          </a:p>
        </p:txBody>
      </p:sp>
      <p:pic>
        <p:nvPicPr>
          <p:cNvPr id="528" name="Picture Placeholder 198" descr="Picture Placeholder 198"/>
          <p:cNvPicPr>
            <a:picLocks noChangeAspect="1"/>
          </p:cNvPicPr>
          <p:nvPr>
            <p:ph type="pic" idx="21"/>
          </p:nvPr>
        </p:nvPicPr>
        <p:blipFill>
          <a:blip r:embed="rId2">
            <a:extLst/>
          </a:blip>
          <a:srcRect l="0" t="8" r="0" b="7"/>
          <a:stretch>
            <a:fillRect/>
          </a:stretch>
        </p:blipFill>
        <p:spPr>
          <a:xfrm>
            <a:off x="2115300" y="2207068"/>
            <a:ext cx="9303358" cy="9301958"/>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1" y="0"/>
                </a:moveTo>
                <a:lnTo>
                  <a:pt x="1" y="382"/>
                </a:lnTo>
                <a:cubicBezTo>
                  <a:pt x="1" y="5700"/>
                  <a:pt x="-2" y="11019"/>
                  <a:pt x="4" y="16337"/>
                </a:cubicBezTo>
                <a:cubicBezTo>
                  <a:pt x="7" y="19369"/>
                  <a:pt x="2237" y="21597"/>
                  <a:pt x="5271" y="21600"/>
                </a:cubicBezTo>
                <a:cubicBezTo>
                  <a:pt x="10576" y="21600"/>
                  <a:pt x="15882" y="21600"/>
                  <a:pt x="21190" y="21600"/>
                </a:cubicBezTo>
                <a:lnTo>
                  <a:pt x="21598" y="21600"/>
                </a:lnTo>
                <a:lnTo>
                  <a:pt x="21598" y="21160"/>
                </a:lnTo>
                <a:cubicBezTo>
                  <a:pt x="21598" y="15831"/>
                  <a:pt x="21598" y="10497"/>
                  <a:pt x="21598" y="5167"/>
                </a:cubicBezTo>
                <a:cubicBezTo>
                  <a:pt x="21598" y="2262"/>
                  <a:pt x="19336" y="0"/>
                  <a:pt x="16426" y="0"/>
                </a:cubicBezTo>
                <a:cubicBezTo>
                  <a:pt x="11097" y="0"/>
                  <a:pt x="5766" y="0"/>
                  <a:pt x="435" y="0"/>
                </a:cubicBezTo>
                <a:lnTo>
                  <a:pt x="1" y="0"/>
                </a:lnTo>
                <a:close/>
              </a:path>
            </a:pathLst>
          </a:custGeom>
        </p:spPr>
      </p:pic>
      <p:sp>
        <p:nvSpPr>
          <p:cNvPr id="529" name="Freeform: Shape 178"/>
          <p:cNvSpPr/>
          <p:nvPr/>
        </p:nvSpPr>
        <p:spPr>
          <a:xfrm>
            <a:off x="1727973" y="2639514"/>
            <a:ext cx="775156" cy="3199072"/>
          </a:xfrm>
          <a:prstGeom prst="rect">
            <a:avLst/>
          </a:prstGeom>
          <a:solidFill>
            <a:srgbClr val="111340"/>
          </a:solidFill>
          <a:ln w="12700">
            <a:miter lim="400000"/>
          </a:ln>
        </p:spPr>
        <p:txBody>
          <a:bodyPr lIns="45719" rIns="45719" anchor="ctr"/>
          <a:lstStyle/>
          <a:p>
            <a:pPr algn="ctr">
              <a:defRPr sz="1800">
                <a:latin typeface="+mn-lt"/>
                <a:ea typeface="+mn-ea"/>
                <a:cs typeface="+mn-cs"/>
                <a:sym typeface="Helvetica"/>
              </a:defRPr>
            </a:pPr>
          </a:p>
        </p:txBody>
      </p:sp>
      <p:sp>
        <p:nvSpPr>
          <p:cNvPr id="530" name="TextBox 199"/>
          <p:cNvSpPr txBox="1"/>
          <p:nvPr/>
        </p:nvSpPr>
        <p:spPr>
          <a:xfrm>
            <a:off x="14029813" y="4611192"/>
            <a:ext cx="8248021" cy="122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pc="-290" sz="7400">
                <a:solidFill>
                  <a:srgbClr val="111340"/>
                </a:solidFill>
                <a:latin typeface="+mn-lt"/>
                <a:ea typeface="+mn-ea"/>
                <a:cs typeface="+mn-cs"/>
                <a:sym typeface="Helvetica"/>
              </a:defRPr>
            </a:lvl1pPr>
          </a:lstStyle>
          <a:p>
            <a:pPr/>
            <a:r>
              <a:t>MERLIN</a:t>
            </a:r>
          </a:p>
        </p:txBody>
      </p:sp>
      <p:sp>
        <p:nvSpPr>
          <p:cNvPr id="531" name="TextBox 200"/>
          <p:cNvSpPr txBox="1"/>
          <p:nvPr/>
        </p:nvSpPr>
        <p:spPr>
          <a:xfrm>
            <a:off x="14029813" y="2758510"/>
            <a:ext cx="8248021" cy="2225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550" sz="14000">
                <a:solidFill>
                  <a:srgbClr val="111340"/>
                </a:solidFill>
                <a:latin typeface="+mn-lt"/>
                <a:ea typeface="+mn-ea"/>
                <a:cs typeface="+mn-cs"/>
                <a:sym typeface="Helvetica"/>
              </a:defRPr>
            </a:lvl1pPr>
          </a:lstStyle>
          <a:p>
            <a:pPr/>
            <a:r>
              <a:t>Let’s Meet</a:t>
            </a:r>
          </a:p>
        </p:txBody>
      </p:sp>
      <p:sp>
        <p:nvSpPr>
          <p:cNvPr id="532" name="TextBox 201"/>
          <p:cNvSpPr txBox="1"/>
          <p:nvPr/>
        </p:nvSpPr>
        <p:spPr>
          <a:xfrm>
            <a:off x="14021558" y="6612967"/>
            <a:ext cx="663880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111340"/>
                </a:solidFill>
                <a:latin typeface="+mn-lt"/>
                <a:ea typeface="+mn-ea"/>
                <a:cs typeface="+mn-cs"/>
                <a:sym typeface="Helvetica"/>
              </a:defRPr>
            </a:lvl1pPr>
          </a:lstStyle>
          <a:p>
            <a:pPr/>
            <a:r>
              <a:t>Lex</a:t>
            </a:r>
          </a:p>
        </p:txBody>
      </p:sp>
      <p:sp>
        <p:nvSpPr>
          <p:cNvPr id="533" name="TextBox 202"/>
          <p:cNvSpPr txBox="1"/>
          <p:nvPr/>
        </p:nvSpPr>
        <p:spPr>
          <a:xfrm>
            <a:off x="14024733" y="7266675"/>
            <a:ext cx="6638805" cy="984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latin typeface="+mn-lt"/>
                <a:ea typeface="+mn-ea"/>
                <a:cs typeface="+mn-cs"/>
                <a:sym typeface="Helvetica"/>
              </a:defRPr>
            </a:lvl1pPr>
          </a:lstStyle>
          <a:p>
            <a:pPr/>
            <a:r>
              <a:t>Merlin’s chat bot is run on Amazon Lex, which allows us to rapidly build in new features.</a:t>
            </a:r>
          </a:p>
        </p:txBody>
      </p:sp>
      <p:sp>
        <p:nvSpPr>
          <p:cNvPr id="534" name="TextBox 203"/>
          <p:cNvSpPr txBox="1"/>
          <p:nvPr/>
        </p:nvSpPr>
        <p:spPr>
          <a:xfrm>
            <a:off x="14022192" y="8898301"/>
            <a:ext cx="6638802"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b="1" spc="-30" sz="3400">
                <a:solidFill>
                  <a:srgbClr val="111340"/>
                </a:solidFill>
                <a:latin typeface="+mn-lt"/>
                <a:ea typeface="+mn-ea"/>
                <a:cs typeface="+mn-cs"/>
                <a:sym typeface="Helvetica"/>
              </a:defRPr>
            </a:lvl1pPr>
          </a:lstStyle>
          <a:p>
            <a:pPr/>
            <a:r>
              <a:t>Arthur</a:t>
            </a:r>
          </a:p>
        </p:txBody>
      </p:sp>
      <p:sp>
        <p:nvSpPr>
          <p:cNvPr id="535" name="TextBox 204"/>
          <p:cNvSpPr txBox="1"/>
          <p:nvPr/>
        </p:nvSpPr>
        <p:spPr>
          <a:xfrm>
            <a:off x="14024097" y="9552644"/>
            <a:ext cx="6638805" cy="2356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3600"/>
              </a:lnSpc>
              <a:defRPr spc="-20" sz="2400">
                <a:latin typeface="+mn-lt"/>
                <a:ea typeface="+mn-ea"/>
                <a:cs typeface="+mn-cs"/>
                <a:sym typeface="Helvetica"/>
              </a:defRPr>
            </a:lvl1pPr>
          </a:lstStyle>
          <a:p>
            <a:pPr/>
            <a:r>
              <a:t>Arthur is our fictional client. While we picture Arthur as a young prince at the start of his journey, we will let you guys choose most of his characteristics to demonstrate the code actually works.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Freeform: Shape 464"/>
          <p:cNvSpPr/>
          <p:nvPr/>
        </p:nvSpPr>
        <p:spPr>
          <a:xfrm>
            <a:off x="-3171" y="2412"/>
            <a:ext cx="24377642" cy="13711176"/>
          </a:xfrm>
          <a:prstGeom prst="rect">
            <a:avLst/>
          </a:prstGeom>
          <a:solidFill>
            <a:srgbClr val="38A0FF"/>
          </a:solidFill>
          <a:ln w="12700">
            <a:miter lim="400000"/>
          </a:ln>
        </p:spPr>
        <p:txBody>
          <a:bodyPr lIns="45719" rIns="45719" anchor="ctr"/>
          <a:lstStyle/>
          <a:p>
            <a:pPr algn="ctr">
              <a:defRPr sz="1800">
                <a:latin typeface="+mn-lt"/>
                <a:ea typeface="+mn-ea"/>
                <a:cs typeface="+mn-cs"/>
                <a:sym typeface="Helvetica"/>
              </a:defRPr>
            </a:pPr>
          </a:p>
        </p:txBody>
      </p:sp>
      <p:grpSp>
        <p:nvGrpSpPr>
          <p:cNvPr id="686" name="Group 2"/>
          <p:cNvGrpSpPr/>
          <p:nvPr/>
        </p:nvGrpSpPr>
        <p:grpSpPr>
          <a:xfrm>
            <a:off x="1504072" y="3607730"/>
            <a:ext cx="12828764" cy="9031988"/>
            <a:chOff x="0" y="0"/>
            <a:chExt cx="12828762" cy="9031986"/>
          </a:xfrm>
        </p:grpSpPr>
        <p:sp>
          <p:nvSpPr>
            <p:cNvPr id="538" name="Freeform: Shape 465"/>
            <p:cNvSpPr/>
            <p:nvPr/>
          </p:nvSpPr>
          <p:spPr>
            <a:xfrm>
              <a:off x="7085664" y="5239797"/>
              <a:ext cx="105893" cy="10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313"/>
                  </a:moveTo>
                  <a:cubicBezTo>
                    <a:pt x="6279" y="19313"/>
                    <a:pt x="2512" y="15501"/>
                    <a:pt x="2512" y="10927"/>
                  </a:cubicBezTo>
                  <a:cubicBezTo>
                    <a:pt x="2512" y="6099"/>
                    <a:pt x="6279" y="2541"/>
                    <a:pt x="10800" y="2541"/>
                  </a:cubicBezTo>
                  <a:cubicBezTo>
                    <a:pt x="15321" y="2541"/>
                    <a:pt x="19088" y="6099"/>
                    <a:pt x="19088" y="10927"/>
                  </a:cubicBezTo>
                  <a:cubicBezTo>
                    <a:pt x="19088" y="15501"/>
                    <a:pt x="15321" y="19313"/>
                    <a:pt x="10800" y="19313"/>
                  </a:cubicBezTo>
                  <a:close/>
                  <a:moveTo>
                    <a:pt x="10800" y="0"/>
                  </a:moveTo>
                  <a:cubicBezTo>
                    <a:pt x="4772" y="0"/>
                    <a:pt x="0" y="4828"/>
                    <a:pt x="0" y="10927"/>
                  </a:cubicBezTo>
                  <a:cubicBezTo>
                    <a:pt x="0" y="17026"/>
                    <a:pt x="4772" y="21600"/>
                    <a:pt x="10800" y="21600"/>
                  </a:cubicBezTo>
                  <a:cubicBezTo>
                    <a:pt x="16577" y="21600"/>
                    <a:pt x="21600" y="17026"/>
                    <a:pt x="21600" y="10927"/>
                  </a:cubicBezTo>
                  <a:cubicBezTo>
                    <a:pt x="21600" y="4828"/>
                    <a:pt x="16577"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39" name="Freeform: Shape 466"/>
            <p:cNvSpPr/>
            <p:nvPr/>
          </p:nvSpPr>
          <p:spPr>
            <a:xfrm>
              <a:off x="8559435" y="5520100"/>
              <a:ext cx="90944" cy="90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681"/>
                  </a:moveTo>
                  <a:cubicBezTo>
                    <a:pt x="6422" y="18681"/>
                    <a:pt x="2627" y="15178"/>
                    <a:pt x="2627" y="10800"/>
                  </a:cubicBezTo>
                  <a:cubicBezTo>
                    <a:pt x="2627" y="6422"/>
                    <a:pt x="6422" y="2919"/>
                    <a:pt x="10800" y="2919"/>
                  </a:cubicBezTo>
                  <a:cubicBezTo>
                    <a:pt x="15178" y="2919"/>
                    <a:pt x="18973" y="6422"/>
                    <a:pt x="18973" y="10800"/>
                  </a:cubicBezTo>
                  <a:cubicBezTo>
                    <a:pt x="18973" y="15178"/>
                    <a:pt x="15178" y="18681"/>
                    <a:pt x="10800" y="18681"/>
                  </a:cubicBezTo>
                  <a:close/>
                  <a:moveTo>
                    <a:pt x="10800" y="0"/>
                  </a:moveTo>
                  <a:cubicBezTo>
                    <a:pt x="4670" y="0"/>
                    <a:pt x="0" y="4670"/>
                    <a:pt x="0" y="10800"/>
                  </a:cubicBezTo>
                  <a:cubicBezTo>
                    <a:pt x="0" y="16638"/>
                    <a:pt x="4670" y="21600"/>
                    <a:pt x="10800" y="21600"/>
                  </a:cubicBezTo>
                  <a:cubicBezTo>
                    <a:pt x="16930" y="21600"/>
                    <a:pt x="21600" y="16638"/>
                    <a:pt x="21600" y="10800"/>
                  </a:cubicBezTo>
                  <a:cubicBezTo>
                    <a:pt x="21600" y="4670"/>
                    <a:pt x="16930"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0" name="Freeform: Shape 467"/>
            <p:cNvSpPr/>
            <p:nvPr/>
          </p:nvSpPr>
          <p:spPr>
            <a:xfrm>
              <a:off x="8362600" y="8328113"/>
              <a:ext cx="90944" cy="90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681"/>
                  </a:moveTo>
                  <a:cubicBezTo>
                    <a:pt x="6422" y="18681"/>
                    <a:pt x="2919" y="15178"/>
                    <a:pt x="2919" y="10800"/>
                  </a:cubicBezTo>
                  <a:cubicBezTo>
                    <a:pt x="2919" y="6422"/>
                    <a:pt x="6422" y="2627"/>
                    <a:pt x="10800" y="2627"/>
                  </a:cubicBezTo>
                  <a:cubicBezTo>
                    <a:pt x="15178" y="2627"/>
                    <a:pt x="18973" y="6422"/>
                    <a:pt x="18973" y="10800"/>
                  </a:cubicBezTo>
                  <a:cubicBezTo>
                    <a:pt x="18973" y="15178"/>
                    <a:pt x="15178" y="18681"/>
                    <a:pt x="10800" y="18681"/>
                  </a:cubicBezTo>
                  <a:close/>
                  <a:moveTo>
                    <a:pt x="10800" y="0"/>
                  </a:moveTo>
                  <a:cubicBezTo>
                    <a:pt x="4670" y="0"/>
                    <a:pt x="0" y="4962"/>
                    <a:pt x="0" y="10800"/>
                  </a:cubicBezTo>
                  <a:cubicBezTo>
                    <a:pt x="0" y="16930"/>
                    <a:pt x="4670" y="21600"/>
                    <a:pt x="10800" y="21600"/>
                  </a:cubicBezTo>
                  <a:cubicBezTo>
                    <a:pt x="16930" y="21600"/>
                    <a:pt x="21600" y="16930"/>
                    <a:pt x="21600" y="10800"/>
                  </a:cubicBezTo>
                  <a:cubicBezTo>
                    <a:pt x="21600" y="4962"/>
                    <a:pt x="16930"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1" name="Freeform: Shape 468"/>
            <p:cNvSpPr/>
            <p:nvPr/>
          </p:nvSpPr>
          <p:spPr>
            <a:xfrm>
              <a:off x="6614754" y="3418451"/>
              <a:ext cx="105893" cy="10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59"/>
                  </a:moveTo>
                  <a:cubicBezTo>
                    <a:pt x="6279" y="19059"/>
                    <a:pt x="2512" y="15501"/>
                    <a:pt x="2512" y="10673"/>
                  </a:cubicBezTo>
                  <a:cubicBezTo>
                    <a:pt x="2512" y="6099"/>
                    <a:pt x="6279" y="2287"/>
                    <a:pt x="10800" y="2287"/>
                  </a:cubicBezTo>
                  <a:cubicBezTo>
                    <a:pt x="15572" y="2287"/>
                    <a:pt x="19088" y="6099"/>
                    <a:pt x="19088" y="10673"/>
                  </a:cubicBezTo>
                  <a:cubicBezTo>
                    <a:pt x="19088" y="15501"/>
                    <a:pt x="15572" y="19059"/>
                    <a:pt x="10800" y="19059"/>
                  </a:cubicBezTo>
                  <a:close/>
                  <a:moveTo>
                    <a:pt x="10800" y="0"/>
                  </a:moveTo>
                  <a:cubicBezTo>
                    <a:pt x="4772" y="0"/>
                    <a:pt x="0" y="4574"/>
                    <a:pt x="0" y="10673"/>
                  </a:cubicBezTo>
                  <a:cubicBezTo>
                    <a:pt x="0" y="16772"/>
                    <a:pt x="4772" y="21600"/>
                    <a:pt x="10800" y="21600"/>
                  </a:cubicBezTo>
                  <a:cubicBezTo>
                    <a:pt x="16577" y="21600"/>
                    <a:pt x="21600" y="16772"/>
                    <a:pt x="21600" y="10673"/>
                  </a:cubicBezTo>
                  <a:cubicBezTo>
                    <a:pt x="21600" y="4574"/>
                    <a:pt x="16577"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2" name="Freeform: Shape 469"/>
            <p:cNvSpPr/>
            <p:nvPr/>
          </p:nvSpPr>
          <p:spPr>
            <a:xfrm>
              <a:off x="6061623" y="2730774"/>
              <a:ext cx="78486" cy="77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514"/>
                  </a:moveTo>
                  <a:cubicBezTo>
                    <a:pt x="6750" y="18514"/>
                    <a:pt x="3375" y="15086"/>
                    <a:pt x="3375" y="10629"/>
                  </a:cubicBezTo>
                  <a:cubicBezTo>
                    <a:pt x="3375" y="6857"/>
                    <a:pt x="6750" y="3086"/>
                    <a:pt x="10800" y="3086"/>
                  </a:cubicBezTo>
                  <a:cubicBezTo>
                    <a:pt x="14850" y="3086"/>
                    <a:pt x="18225" y="6857"/>
                    <a:pt x="18225" y="10629"/>
                  </a:cubicBezTo>
                  <a:cubicBezTo>
                    <a:pt x="18225" y="15086"/>
                    <a:pt x="14850" y="18514"/>
                    <a:pt x="10800" y="18514"/>
                  </a:cubicBezTo>
                  <a:close/>
                  <a:moveTo>
                    <a:pt x="10800" y="0"/>
                  </a:moveTo>
                  <a:cubicBezTo>
                    <a:pt x="5063" y="0"/>
                    <a:pt x="0" y="4800"/>
                    <a:pt x="0" y="10629"/>
                  </a:cubicBezTo>
                  <a:cubicBezTo>
                    <a:pt x="0" y="16800"/>
                    <a:pt x="5063" y="21600"/>
                    <a:pt x="10800" y="21600"/>
                  </a:cubicBezTo>
                  <a:cubicBezTo>
                    <a:pt x="16537" y="21600"/>
                    <a:pt x="21600" y="16800"/>
                    <a:pt x="21600" y="10629"/>
                  </a:cubicBezTo>
                  <a:cubicBezTo>
                    <a:pt x="21600" y="4800"/>
                    <a:pt x="16537"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3" name="Freeform: Shape 470"/>
            <p:cNvSpPr/>
            <p:nvPr/>
          </p:nvSpPr>
          <p:spPr>
            <a:xfrm>
              <a:off x="5077448" y="1032760"/>
              <a:ext cx="83469" cy="83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18" y="18424"/>
                  </a:moveTo>
                  <a:cubicBezTo>
                    <a:pt x="6671" y="18424"/>
                    <a:pt x="3176" y="15247"/>
                    <a:pt x="3176" y="10800"/>
                  </a:cubicBezTo>
                  <a:cubicBezTo>
                    <a:pt x="3176" y="6671"/>
                    <a:pt x="6671" y="3176"/>
                    <a:pt x="11118" y="3176"/>
                  </a:cubicBezTo>
                  <a:cubicBezTo>
                    <a:pt x="14929" y="3176"/>
                    <a:pt x="18424" y="6671"/>
                    <a:pt x="18424" y="10800"/>
                  </a:cubicBezTo>
                  <a:cubicBezTo>
                    <a:pt x="18424" y="15247"/>
                    <a:pt x="14929" y="18424"/>
                    <a:pt x="11118" y="18424"/>
                  </a:cubicBezTo>
                  <a:close/>
                  <a:moveTo>
                    <a:pt x="11118" y="0"/>
                  </a:moveTo>
                  <a:cubicBezTo>
                    <a:pt x="5082" y="0"/>
                    <a:pt x="0" y="4765"/>
                    <a:pt x="0" y="10800"/>
                  </a:cubicBezTo>
                  <a:cubicBezTo>
                    <a:pt x="0" y="17153"/>
                    <a:pt x="5082" y="21600"/>
                    <a:pt x="11118" y="21600"/>
                  </a:cubicBezTo>
                  <a:cubicBezTo>
                    <a:pt x="16835" y="21600"/>
                    <a:pt x="21600" y="17153"/>
                    <a:pt x="21600" y="10800"/>
                  </a:cubicBezTo>
                  <a:cubicBezTo>
                    <a:pt x="21600" y="4765"/>
                    <a:pt x="16835" y="0"/>
                    <a:pt x="11118"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4" name="Freeform: Shape 471"/>
            <p:cNvSpPr/>
            <p:nvPr/>
          </p:nvSpPr>
          <p:spPr>
            <a:xfrm>
              <a:off x="2482465" y="2933837"/>
              <a:ext cx="105893" cy="105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88"/>
                  </a:moveTo>
                  <a:cubicBezTo>
                    <a:pt x="6279" y="19088"/>
                    <a:pt x="2512" y="15321"/>
                    <a:pt x="2512" y="10800"/>
                  </a:cubicBezTo>
                  <a:cubicBezTo>
                    <a:pt x="2512" y="6028"/>
                    <a:pt x="6279" y="2512"/>
                    <a:pt x="10800" y="2512"/>
                  </a:cubicBezTo>
                  <a:cubicBezTo>
                    <a:pt x="15572" y="2512"/>
                    <a:pt x="19088" y="6028"/>
                    <a:pt x="19088" y="10800"/>
                  </a:cubicBezTo>
                  <a:cubicBezTo>
                    <a:pt x="19088" y="15321"/>
                    <a:pt x="15572" y="19088"/>
                    <a:pt x="10800" y="19088"/>
                  </a:cubicBezTo>
                  <a:close/>
                  <a:moveTo>
                    <a:pt x="10800" y="0"/>
                  </a:moveTo>
                  <a:cubicBezTo>
                    <a:pt x="4772" y="0"/>
                    <a:pt x="0" y="4772"/>
                    <a:pt x="0" y="10800"/>
                  </a:cubicBezTo>
                  <a:cubicBezTo>
                    <a:pt x="0" y="16828"/>
                    <a:pt x="4772" y="21600"/>
                    <a:pt x="10800" y="21600"/>
                  </a:cubicBezTo>
                  <a:cubicBezTo>
                    <a:pt x="16828" y="21600"/>
                    <a:pt x="21600" y="16828"/>
                    <a:pt x="21600" y="10800"/>
                  </a:cubicBezTo>
                  <a:cubicBezTo>
                    <a:pt x="21600" y="4772"/>
                    <a:pt x="16828"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5" name="Freeform: Shape 472"/>
            <p:cNvSpPr/>
            <p:nvPr/>
          </p:nvSpPr>
          <p:spPr>
            <a:xfrm>
              <a:off x="566438" y="665252"/>
              <a:ext cx="105893" cy="105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88"/>
                  </a:moveTo>
                  <a:cubicBezTo>
                    <a:pt x="6279" y="19088"/>
                    <a:pt x="2512" y="15572"/>
                    <a:pt x="2512" y="10800"/>
                  </a:cubicBezTo>
                  <a:cubicBezTo>
                    <a:pt x="2512" y="6279"/>
                    <a:pt x="6279" y="2512"/>
                    <a:pt x="10800" y="2512"/>
                  </a:cubicBezTo>
                  <a:cubicBezTo>
                    <a:pt x="15572" y="2512"/>
                    <a:pt x="19340" y="6279"/>
                    <a:pt x="19340" y="10800"/>
                  </a:cubicBezTo>
                  <a:cubicBezTo>
                    <a:pt x="19340" y="15572"/>
                    <a:pt x="15572" y="19088"/>
                    <a:pt x="10800" y="19088"/>
                  </a:cubicBezTo>
                  <a:close/>
                  <a:moveTo>
                    <a:pt x="21600" y="10800"/>
                  </a:moveTo>
                  <a:cubicBezTo>
                    <a:pt x="21600" y="4772"/>
                    <a:pt x="16828" y="0"/>
                    <a:pt x="10800" y="0"/>
                  </a:cubicBezTo>
                  <a:cubicBezTo>
                    <a:pt x="5023" y="0"/>
                    <a:pt x="0" y="4772"/>
                    <a:pt x="0" y="10800"/>
                  </a:cubicBezTo>
                  <a:cubicBezTo>
                    <a:pt x="0" y="16828"/>
                    <a:pt x="5023" y="21600"/>
                    <a:pt x="10800" y="21600"/>
                  </a:cubicBezTo>
                  <a:cubicBezTo>
                    <a:pt x="16828" y="21600"/>
                    <a:pt x="21600" y="16828"/>
                    <a:pt x="21600" y="1080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6" name="Freeform: Shape 473"/>
            <p:cNvSpPr/>
            <p:nvPr/>
          </p:nvSpPr>
          <p:spPr>
            <a:xfrm>
              <a:off x="1318896" y="3914276"/>
              <a:ext cx="77240" cy="77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71" y="17829"/>
                  </a:moveTo>
                  <a:cubicBezTo>
                    <a:pt x="6857" y="17829"/>
                    <a:pt x="3429" y="14743"/>
                    <a:pt x="3429" y="10629"/>
                  </a:cubicBezTo>
                  <a:cubicBezTo>
                    <a:pt x="3429" y="6514"/>
                    <a:pt x="6857" y="3429"/>
                    <a:pt x="10971" y="3429"/>
                  </a:cubicBezTo>
                  <a:cubicBezTo>
                    <a:pt x="15086" y="3429"/>
                    <a:pt x="18514" y="6514"/>
                    <a:pt x="18514" y="10629"/>
                  </a:cubicBezTo>
                  <a:cubicBezTo>
                    <a:pt x="18514" y="14743"/>
                    <a:pt x="15086" y="17829"/>
                    <a:pt x="10971" y="17829"/>
                  </a:cubicBezTo>
                  <a:close/>
                  <a:moveTo>
                    <a:pt x="10971" y="0"/>
                  </a:moveTo>
                  <a:cubicBezTo>
                    <a:pt x="5143" y="0"/>
                    <a:pt x="0" y="4800"/>
                    <a:pt x="0" y="10629"/>
                  </a:cubicBezTo>
                  <a:cubicBezTo>
                    <a:pt x="0" y="16800"/>
                    <a:pt x="5143" y="21600"/>
                    <a:pt x="10971" y="21600"/>
                  </a:cubicBezTo>
                  <a:cubicBezTo>
                    <a:pt x="16800" y="21600"/>
                    <a:pt x="21600" y="16800"/>
                    <a:pt x="21600" y="10629"/>
                  </a:cubicBezTo>
                  <a:cubicBezTo>
                    <a:pt x="21600" y="4800"/>
                    <a:pt x="16800" y="0"/>
                    <a:pt x="10971"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7" name="Freeform: Shape 474"/>
            <p:cNvSpPr/>
            <p:nvPr/>
          </p:nvSpPr>
          <p:spPr>
            <a:xfrm>
              <a:off x="4428391" y="5804141"/>
              <a:ext cx="103402" cy="10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059"/>
                  </a:moveTo>
                  <a:cubicBezTo>
                    <a:pt x="6171" y="19059"/>
                    <a:pt x="2571" y="15501"/>
                    <a:pt x="2571" y="10927"/>
                  </a:cubicBezTo>
                  <a:cubicBezTo>
                    <a:pt x="2571" y="6353"/>
                    <a:pt x="6171" y="2541"/>
                    <a:pt x="10800" y="2541"/>
                  </a:cubicBezTo>
                  <a:cubicBezTo>
                    <a:pt x="15429" y="2541"/>
                    <a:pt x="19029" y="6353"/>
                    <a:pt x="19029" y="10927"/>
                  </a:cubicBezTo>
                  <a:cubicBezTo>
                    <a:pt x="19029" y="15501"/>
                    <a:pt x="15429" y="19059"/>
                    <a:pt x="10800" y="19059"/>
                  </a:cubicBezTo>
                  <a:close/>
                  <a:moveTo>
                    <a:pt x="10800" y="0"/>
                  </a:moveTo>
                  <a:cubicBezTo>
                    <a:pt x="4886" y="0"/>
                    <a:pt x="0" y="5082"/>
                    <a:pt x="0" y="10927"/>
                  </a:cubicBezTo>
                  <a:cubicBezTo>
                    <a:pt x="0" y="16772"/>
                    <a:pt x="4886" y="21600"/>
                    <a:pt x="10800" y="21600"/>
                  </a:cubicBezTo>
                  <a:cubicBezTo>
                    <a:pt x="16714" y="21600"/>
                    <a:pt x="21600" y="16772"/>
                    <a:pt x="21600" y="10927"/>
                  </a:cubicBezTo>
                  <a:cubicBezTo>
                    <a:pt x="21600" y="5082"/>
                    <a:pt x="16714"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8" name="Freeform: Shape 475"/>
            <p:cNvSpPr/>
            <p:nvPr/>
          </p:nvSpPr>
          <p:spPr>
            <a:xfrm>
              <a:off x="3572532" y="7413703"/>
              <a:ext cx="75994" cy="77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7829"/>
                  </a:moveTo>
                  <a:cubicBezTo>
                    <a:pt x="6968" y="17829"/>
                    <a:pt x="3484" y="14743"/>
                    <a:pt x="3484" y="10629"/>
                  </a:cubicBezTo>
                  <a:cubicBezTo>
                    <a:pt x="3484" y="6514"/>
                    <a:pt x="6968" y="3429"/>
                    <a:pt x="10800" y="3429"/>
                  </a:cubicBezTo>
                  <a:cubicBezTo>
                    <a:pt x="14981" y="3429"/>
                    <a:pt x="18116" y="6514"/>
                    <a:pt x="18116" y="10629"/>
                  </a:cubicBezTo>
                  <a:cubicBezTo>
                    <a:pt x="18116" y="14743"/>
                    <a:pt x="14981" y="17829"/>
                    <a:pt x="10800" y="17829"/>
                  </a:cubicBezTo>
                  <a:close/>
                  <a:moveTo>
                    <a:pt x="10800" y="0"/>
                  </a:moveTo>
                  <a:cubicBezTo>
                    <a:pt x="4877" y="0"/>
                    <a:pt x="0" y="4800"/>
                    <a:pt x="0" y="10629"/>
                  </a:cubicBezTo>
                  <a:cubicBezTo>
                    <a:pt x="0" y="16800"/>
                    <a:pt x="4877" y="21600"/>
                    <a:pt x="10800" y="21600"/>
                  </a:cubicBezTo>
                  <a:cubicBezTo>
                    <a:pt x="16723" y="21600"/>
                    <a:pt x="21600" y="16800"/>
                    <a:pt x="21600" y="10629"/>
                  </a:cubicBezTo>
                  <a:cubicBezTo>
                    <a:pt x="21600" y="4800"/>
                    <a:pt x="16723"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49" name="Freeform: Shape 476"/>
            <p:cNvSpPr/>
            <p:nvPr/>
          </p:nvSpPr>
          <p:spPr>
            <a:xfrm>
              <a:off x="9067718" y="2320905"/>
              <a:ext cx="104647" cy="107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73" y="18869"/>
                  </a:moveTo>
                  <a:cubicBezTo>
                    <a:pt x="6099" y="18869"/>
                    <a:pt x="2287" y="15145"/>
                    <a:pt x="2287" y="10676"/>
                  </a:cubicBezTo>
                  <a:cubicBezTo>
                    <a:pt x="2287" y="6207"/>
                    <a:pt x="6099" y="2483"/>
                    <a:pt x="10673" y="2483"/>
                  </a:cubicBezTo>
                  <a:cubicBezTo>
                    <a:pt x="15501" y="2483"/>
                    <a:pt x="19059" y="6207"/>
                    <a:pt x="19059" y="10676"/>
                  </a:cubicBezTo>
                  <a:cubicBezTo>
                    <a:pt x="19059" y="15145"/>
                    <a:pt x="15501" y="18869"/>
                    <a:pt x="10673" y="18869"/>
                  </a:cubicBezTo>
                  <a:close/>
                  <a:moveTo>
                    <a:pt x="10673" y="0"/>
                  </a:moveTo>
                  <a:cubicBezTo>
                    <a:pt x="4828" y="0"/>
                    <a:pt x="0" y="4966"/>
                    <a:pt x="0" y="10676"/>
                  </a:cubicBezTo>
                  <a:cubicBezTo>
                    <a:pt x="0" y="16634"/>
                    <a:pt x="4828" y="21600"/>
                    <a:pt x="10673" y="21600"/>
                  </a:cubicBezTo>
                  <a:cubicBezTo>
                    <a:pt x="16772" y="21600"/>
                    <a:pt x="21600" y="16634"/>
                    <a:pt x="21600" y="10676"/>
                  </a:cubicBezTo>
                  <a:cubicBezTo>
                    <a:pt x="21600" y="4966"/>
                    <a:pt x="16772" y="0"/>
                    <a:pt x="10673"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0" name="Freeform: Shape 477"/>
            <p:cNvSpPr/>
            <p:nvPr/>
          </p:nvSpPr>
          <p:spPr>
            <a:xfrm>
              <a:off x="10977516" y="3303837"/>
              <a:ext cx="105893" cy="105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512"/>
                  </a:moveTo>
                  <a:cubicBezTo>
                    <a:pt x="15321" y="2512"/>
                    <a:pt x="19088" y="6279"/>
                    <a:pt x="19088" y="10800"/>
                  </a:cubicBezTo>
                  <a:cubicBezTo>
                    <a:pt x="19088" y="15321"/>
                    <a:pt x="15321" y="19088"/>
                    <a:pt x="10800" y="19088"/>
                  </a:cubicBezTo>
                  <a:cubicBezTo>
                    <a:pt x="6028" y="19088"/>
                    <a:pt x="2512" y="15321"/>
                    <a:pt x="2512" y="10800"/>
                  </a:cubicBezTo>
                  <a:cubicBezTo>
                    <a:pt x="2512" y="6279"/>
                    <a:pt x="6028" y="2512"/>
                    <a:pt x="10800" y="2512"/>
                  </a:cubicBezTo>
                  <a:close/>
                  <a:moveTo>
                    <a:pt x="10800" y="21600"/>
                  </a:moveTo>
                  <a:cubicBezTo>
                    <a:pt x="16828" y="21600"/>
                    <a:pt x="21600" y="16828"/>
                    <a:pt x="21600" y="10800"/>
                  </a:cubicBezTo>
                  <a:cubicBezTo>
                    <a:pt x="21600" y="4772"/>
                    <a:pt x="16828" y="0"/>
                    <a:pt x="10800" y="0"/>
                  </a:cubicBezTo>
                  <a:cubicBezTo>
                    <a:pt x="4772" y="0"/>
                    <a:pt x="0" y="4772"/>
                    <a:pt x="0" y="10800"/>
                  </a:cubicBezTo>
                  <a:cubicBezTo>
                    <a:pt x="0" y="16828"/>
                    <a:pt x="4772" y="21600"/>
                    <a:pt x="10800" y="2160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1" name="Freeform: Shape 478"/>
            <p:cNvSpPr/>
            <p:nvPr/>
          </p:nvSpPr>
          <p:spPr>
            <a:xfrm>
              <a:off x="10906506" y="4549628"/>
              <a:ext cx="176903"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5" y="8836"/>
                  </a:moveTo>
                  <a:lnTo>
                    <a:pt x="10876" y="8836"/>
                  </a:lnTo>
                  <a:lnTo>
                    <a:pt x="10876" y="701"/>
                  </a:lnTo>
                  <a:cubicBezTo>
                    <a:pt x="10876" y="281"/>
                    <a:pt x="10573" y="0"/>
                    <a:pt x="10120" y="0"/>
                  </a:cubicBezTo>
                  <a:cubicBezTo>
                    <a:pt x="9667" y="0"/>
                    <a:pt x="9365" y="281"/>
                    <a:pt x="9365" y="701"/>
                  </a:cubicBezTo>
                  <a:lnTo>
                    <a:pt x="9365" y="8836"/>
                  </a:lnTo>
                  <a:lnTo>
                    <a:pt x="604" y="8836"/>
                  </a:lnTo>
                  <a:cubicBezTo>
                    <a:pt x="302" y="8836"/>
                    <a:pt x="0" y="9257"/>
                    <a:pt x="0" y="9538"/>
                  </a:cubicBezTo>
                  <a:cubicBezTo>
                    <a:pt x="0" y="9958"/>
                    <a:pt x="302" y="10379"/>
                    <a:pt x="604" y="10379"/>
                  </a:cubicBezTo>
                  <a:lnTo>
                    <a:pt x="9365" y="10379"/>
                  </a:lnTo>
                  <a:lnTo>
                    <a:pt x="9365" y="20899"/>
                  </a:lnTo>
                  <a:cubicBezTo>
                    <a:pt x="9365" y="21179"/>
                    <a:pt x="9667" y="21600"/>
                    <a:pt x="10120" y="21600"/>
                  </a:cubicBezTo>
                  <a:cubicBezTo>
                    <a:pt x="10573" y="21600"/>
                    <a:pt x="10876" y="21179"/>
                    <a:pt x="10876" y="20899"/>
                  </a:cubicBezTo>
                  <a:lnTo>
                    <a:pt x="10876" y="10379"/>
                  </a:lnTo>
                  <a:lnTo>
                    <a:pt x="20845" y="10379"/>
                  </a:lnTo>
                  <a:cubicBezTo>
                    <a:pt x="21298" y="10379"/>
                    <a:pt x="21600" y="9958"/>
                    <a:pt x="21600" y="9538"/>
                  </a:cubicBezTo>
                  <a:cubicBezTo>
                    <a:pt x="21600" y="9257"/>
                    <a:pt x="21298" y="8836"/>
                    <a:pt x="20845" y="883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2" name="Freeform: Shape 479"/>
            <p:cNvSpPr/>
            <p:nvPr/>
          </p:nvSpPr>
          <p:spPr>
            <a:xfrm>
              <a:off x="9248357" y="3229091"/>
              <a:ext cx="178149"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00" y="8836"/>
                  </a:moveTo>
                  <a:lnTo>
                    <a:pt x="10800" y="8836"/>
                  </a:lnTo>
                  <a:lnTo>
                    <a:pt x="10800" y="701"/>
                  </a:lnTo>
                  <a:cubicBezTo>
                    <a:pt x="10800" y="281"/>
                    <a:pt x="10500" y="0"/>
                    <a:pt x="10050" y="0"/>
                  </a:cubicBezTo>
                  <a:cubicBezTo>
                    <a:pt x="9750" y="0"/>
                    <a:pt x="9450" y="281"/>
                    <a:pt x="9450" y="701"/>
                  </a:cubicBezTo>
                  <a:lnTo>
                    <a:pt x="9450" y="8836"/>
                  </a:lnTo>
                  <a:lnTo>
                    <a:pt x="750" y="8836"/>
                  </a:lnTo>
                  <a:cubicBezTo>
                    <a:pt x="300" y="8836"/>
                    <a:pt x="0" y="9257"/>
                    <a:pt x="0" y="9538"/>
                  </a:cubicBezTo>
                  <a:cubicBezTo>
                    <a:pt x="0" y="9958"/>
                    <a:pt x="300" y="10379"/>
                    <a:pt x="750" y="10379"/>
                  </a:cubicBezTo>
                  <a:lnTo>
                    <a:pt x="9450" y="10379"/>
                  </a:lnTo>
                  <a:lnTo>
                    <a:pt x="9450" y="20899"/>
                  </a:lnTo>
                  <a:cubicBezTo>
                    <a:pt x="9450" y="21179"/>
                    <a:pt x="9750" y="21600"/>
                    <a:pt x="10050" y="21600"/>
                  </a:cubicBezTo>
                  <a:cubicBezTo>
                    <a:pt x="10500" y="21600"/>
                    <a:pt x="10800" y="21179"/>
                    <a:pt x="10800" y="20899"/>
                  </a:cubicBezTo>
                  <a:lnTo>
                    <a:pt x="10800" y="10379"/>
                  </a:lnTo>
                  <a:lnTo>
                    <a:pt x="20700" y="10379"/>
                  </a:lnTo>
                  <a:cubicBezTo>
                    <a:pt x="21150" y="10379"/>
                    <a:pt x="21600" y="9958"/>
                    <a:pt x="21600" y="9538"/>
                  </a:cubicBezTo>
                  <a:cubicBezTo>
                    <a:pt x="21600" y="9257"/>
                    <a:pt x="21150" y="8836"/>
                    <a:pt x="20700" y="883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3" name="Freeform: Shape 480"/>
            <p:cNvSpPr/>
            <p:nvPr/>
          </p:nvSpPr>
          <p:spPr>
            <a:xfrm>
              <a:off x="7270037" y="2237440"/>
              <a:ext cx="176903"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5" y="8836"/>
                  </a:moveTo>
                  <a:lnTo>
                    <a:pt x="11027" y="8836"/>
                  </a:lnTo>
                  <a:lnTo>
                    <a:pt x="11027" y="701"/>
                  </a:lnTo>
                  <a:cubicBezTo>
                    <a:pt x="11027" y="281"/>
                    <a:pt x="10573" y="0"/>
                    <a:pt x="10120" y="0"/>
                  </a:cubicBezTo>
                  <a:cubicBezTo>
                    <a:pt x="9818" y="0"/>
                    <a:pt x="9365" y="281"/>
                    <a:pt x="9365" y="701"/>
                  </a:cubicBezTo>
                  <a:lnTo>
                    <a:pt x="9365" y="8836"/>
                  </a:lnTo>
                  <a:lnTo>
                    <a:pt x="755" y="8836"/>
                  </a:lnTo>
                  <a:cubicBezTo>
                    <a:pt x="302" y="8836"/>
                    <a:pt x="0" y="9117"/>
                    <a:pt x="0" y="9538"/>
                  </a:cubicBezTo>
                  <a:cubicBezTo>
                    <a:pt x="0" y="9958"/>
                    <a:pt x="302" y="10239"/>
                    <a:pt x="755" y="10239"/>
                  </a:cubicBezTo>
                  <a:lnTo>
                    <a:pt x="9365" y="10239"/>
                  </a:lnTo>
                  <a:lnTo>
                    <a:pt x="9365" y="20758"/>
                  </a:lnTo>
                  <a:cubicBezTo>
                    <a:pt x="9365" y="21179"/>
                    <a:pt x="9818" y="21600"/>
                    <a:pt x="10120" y="21600"/>
                  </a:cubicBezTo>
                  <a:cubicBezTo>
                    <a:pt x="10573" y="21600"/>
                    <a:pt x="11027" y="21179"/>
                    <a:pt x="11027" y="20758"/>
                  </a:cubicBezTo>
                  <a:lnTo>
                    <a:pt x="11027" y="10239"/>
                  </a:lnTo>
                  <a:lnTo>
                    <a:pt x="20845" y="10239"/>
                  </a:lnTo>
                  <a:cubicBezTo>
                    <a:pt x="21298" y="10239"/>
                    <a:pt x="21600" y="9958"/>
                    <a:pt x="21600" y="9538"/>
                  </a:cubicBezTo>
                  <a:cubicBezTo>
                    <a:pt x="21600" y="9117"/>
                    <a:pt x="21298" y="8836"/>
                    <a:pt x="20845" y="883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4" name="Freeform: Shape 481"/>
            <p:cNvSpPr/>
            <p:nvPr/>
          </p:nvSpPr>
          <p:spPr>
            <a:xfrm>
              <a:off x="3328357" y="3575417"/>
              <a:ext cx="140775" cy="150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53" y="8675"/>
                  </a:moveTo>
                  <a:lnTo>
                    <a:pt x="10989" y="8675"/>
                  </a:lnTo>
                  <a:lnTo>
                    <a:pt x="10989" y="885"/>
                  </a:lnTo>
                  <a:cubicBezTo>
                    <a:pt x="10989" y="177"/>
                    <a:pt x="10611" y="0"/>
                    <a:pt x="10042" y="0"/>
                  </a:cubicBezTo>
                  <a:cubicBezTo>
                    <a:pt x="9474" y="0"/>
                    <a:pt x="9284" y="177"/>
                    <a:pt x="9284" y="885"/>
                  </a:cubicBezTo>
                  <a:lnTo>
                    <a:pt x="9284" y="8675"/>
                  </a:lnTo>
                  <a:lnTo>
                    <a:pt x="758" y="8675"/>
                  </a:lnTo>
                  <a:cubicBezTo>
                    <a:pt x="189" y="8675"/>
                    <a:pt x="0" y="9207"/>
                    <a:pt x="0" y="9561"/>
                  </a:cubicBezTo>
                  <a:cubicBezTo>
                    <a:pt x="0" y="10092"/>
                    <a:pt x="189" y="10446"/>
                    <a:pt x="758" y="10446"/>
                  </a:cubicBezTo>
                  <a:lnTo>
                    <a:pt x="9284" y="10446"/>
                  </a:lnTo>
                  <a:lnTo>
                    <a:pt x="9284" y="20715"/>
                  </a:lnTo>
                  <a:cubicBezTo>
                    <a:pt x="9284" y="21246"/>
                    <a:pt x="9474" y="21600"/>
                    <a:pt x="10042" y="21600"/>
                  </a:cubicBezTo>
                  <a:cubicBezTo>
                    <a:pt x="10611" y="21600"/>
                    <a:pt x="10989" y="21246"/>
                    <a:pt x="10989" y="20715"/>
                  </a:cubicBezTo>
                  <a:lnTo>
                    <a:pt x="10989" y="10446"/>
                  </a:lnTo>
                  <a:lnTo>
                    <a:pt x="20653" y="10446"/>
                  </a:lnTo>
                  <a:cubicBezTo>
                    <a:pt x="21221" y="10446"/>
                    <a:pt x="21600" y="10092"/>
                    <a:pt x="21600" y="9561"/>
                  </a:cubicBezTo>
                  <a:cubicBezTo>
                    <a:pt x="21600" y="9207"/>
                    <a:pt x="21221" y="8675"/>
                    <a:pt x="20653" y="867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5" name="Freeform: Shape 482"/>
            <p:cNvSpPr/>
            <p:nvPr/>
          </p:nvSpPr>
          <p:spPr>
            <a:xfrm>
              <a:off x="3647280" y="1266970"/>
              <a:ext cx="142021" cy="150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61" y="8852"/>
                  </a:moveTo>
                  <a:lnTo>
                    <a:pt x="11082" y="8852"/>
                  </a:lnTo>
                  <a:lnTo>
                    <a:pt x="11082" y="885"/>
                  </a:lnTo>
                  <a:cubicBezTo>
                    <a:pt x="11082" y="354"/>
                    <a:pt x="10706" y="0"/>
                    <a:pt x="10143" y="0"/>
                  </a:cubicBezTo>
                  <a:cubicBezTo>
                    <a:pt x="9579" y="0"/>
                    <a:pt x="9203" y="354"/>
                    <a:pt x="9203" y="885"/>
                  </a:cubicBezTo>
                  <a:lnTo>
                    <a:pt x="9203" y="8852"/>
                  </a:lnTo>
                  <a:lnTo>
                    <a:pt x="939" y="8852"/>
                  </a:lnTo>
                  <a:cubicBezTo>
                    <a:pt x="376" y="8852"/>
                    <a:pt x="0" y="9207"/>
                    <a:pt x="0" y="9561"/>
                  </a:cubicBezTo>
                  <a:cubicBezTo>
                    <a:pt x="0" y="10092"/>
                    <a:pt x="376" y="10446"/>
                    <a:pt x="939" y="10446"/>
                  </a:cubicBezTo>
                  <a:lnTo>
                    <a:pt x="9203" y="10446"/>
                  </a:lnTo>
                  <a:lnTo>
                    <a:pt x="9203" y="20715"/>
                  </a:lnTo>
                  <a:cubicBezTo>
                    <a:pt x="9203" y="21246"/>
                    <a:pt x="9579" y="21600"/>
                    <a:pt x="10143" y="21600"/>
                  </a:cubicBezTo>
                  <a:cubicBezTo>
                    <a:pt x="10706" y="21600"/>
                    <a:pt x="11082" y="21246"/>
                    <a:pt x="11082" y="20715"/>
                  </a:cubicBezTo>
                  <a:lnTo>
                    <a:pt x="11082" y="10446"/>
                  </a:lnTo>
                  <a:lnTo>
                    <a:pt x="20661" y="10446"/>
                  </a:lnTo>
                  <a:cubicBezTo>
                    <a:pt x="21037" y="10446"/>
                    <a:pt x="21600" y="10092"/>
                    <a:pt x="21600" y="9561"/>
                  </a:cubicBezTo>
                  <a:cubicBezTo>
                    <a:pt x="21600" y="9207"/>
                    <a:pt x="21037" y="8852"/>
                    <a:pt x="20661" y="885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6" name="Freeform: Shape 483"/>
            <p:cNvSpPr/>
            <p:nvPr/>
          </p:nvSpPr>
          <p:spPr>
            <a:xfrm>
              <a:off x="4971556" y="614175"/>
              <a:ext cx="142021" cy="1507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61" y="10446"/>
                  </a:moveTo>
                  <a:cubicBezTo>
                    <a:pt x="21037" y="10446"/>
                    <a:pt x="21600" y="10092"/>
                    <a:pt x="21600" y="9561"/>
                  </a:cubicBezTo>
                  <a:cubicBezTo>
                    <a:pt x="21600" y="9207"/>
                    <a:pt x="21037" y="8675"/>
                    <a:pt x="20661" y="8675"/>
                  </a:cubicBezTo>
                  <a:lnTo>
                    <a:pt x="11082" y="8675"/>
                  </a:lnTo>
                  <a:lnTo>
                    <a:pt x="11082" y="885"/>
                  </a:lnTo>
                  <a:cubicBezTo>
                    <a:pt x="11082" y="354"/>
                    <a:pt x="10706" y="0"/>
                    <a:pt x="10143" y="0"/>
                  </a:cubicBezTo>
                  <a:cubicBezTo>
                    <a:pt x="9579" y="0"/>
                    <a:pt x="9203" y="354"/>
                    <a:pt x="9203" y="885"/>
                  </a:cubicBezTo>
                  <a:lnTo>
                    <a:pt x="9203" y="8675"/>
                  </a:lnTo>
                  <a:lnTo>
                    <a:pt x="939" y="8675"/>
                  </a:lnTo>
                  <a:cubicBezTo>
                    <a:pt x="376" y="8675"/>
                    <a:pt x="0" y="9207"/>
                    <a:pt x="0" y="9561"/>
                  </a:cubicBezTo>
                  <a:cubicBezTo>
                    <a:pt x="0" y="10092"/>
                    <a:pt x="376" y="10446"/>
                    <a:pt x="939" y="10446"/>
                  </a:cubicBezTo>
                  <a:lnTo>
                    <a:pt x="9203" y="10446"/>
                  </a:lnTo>
                  <a:lnTo>
                    <a:pt x="9203" y="20715"/>
                  </a:lnTo>
                  <a:cubicBezTo>
                    <a:pt x="9203" y="21246"/>
                    <a:pt x="9579" y="21600"/>
                    <a:pt x="10143" y="21600"/>
                  </a:cubicBezTo>
                  <a:cubicBezTo>
                    <a:pt x="10706" y="21600"/>
                    <a:pt x="11082" y="21246"/>
                    <a:pt x="11082" y="20715"/>
                  </a:cubicBezTo>
                  <a:lnTo>
                    <a:pt x="11082" y="10446"/>
                  </a:ln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7" name="Freeform: Shape 484"/>
            <p:cNvSpPr/>
            <p:nvPr/>
          </p:nvSpPr>
          <p:spPr>
            <a:xfrm>
              <a:off x="656135" y="4204544"/>
              <a:ext cx="188115" cy="2030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9" y="8956"/>
                  </a:moveTo>
                  <a:lnTo>
                    <a:pt x="10800" y="8956"/>
                  </a:lnTo>
                  <a:lnTo>
                    <a:pt x="10800" y="790"/>
                  </a:lnTo>
                  <a:cubicBezTo>
                    <a:pt x="10800" y="395"/>
                    <a:pt x="10516" y="0"/>
                    <a:pt x="10089" y="0"/>
                  </a:cubicBezTo>
                  <a:cubicBezTo>
                    <a:pt x="9805" y="0"/>
                    <a:pt x="9379" y="395"/>
                    <a:pt x="9379" y="790"/>
                  </a:cubicBezTo>
                  <a:lnTo>
                    <a:pt x="9379" y="8956"/>
                  </a:lnTo>
                  <a:lnTo>
                    <a:pt x="711" y="8956"/>
                  </a:lnTo>
                  <a:cubicBezTo>
                    <a:pt x="284" y="8956"/>
                    <a:pt x="0" y="9220"/>
                    <a:pt x="0" y="9615"/>
                  </a:cubicBezTo>
                  <a:cubicBezTo>
                    <a:pt x="0" y="10010"/>
                    <a:pt x="284" y="10273"/>
                    <a:pt x="711" y="10273"/>
                  </a:cubicBezTo>
                  <a:lnTo>
                    <a:pt x="9379" y="10273"/>
                  </a:lnTo>
                  <a:lnTo>
                    <a:pt x="9379" y="20941"/>
                  </a:lnTo>
                  <a:cubicBezTo>
                    <a:pt x="9379" y="21205"/>
                    <a:pt x="9805" y="21600"/>
                    <a:pt x="10089" y="21600"/>
                  </a:cubicBezTo>
                  <a:cubicBezTo>
                    <a:pt x="10516" y="21600"/>
                    <a:pt x="10800" y="21205"/>
                    <a:pt x="10800" y="20941"/>
                  </a:cubicBezTo>
                  <a:lnTo>
                    <a:pt x="10800" y="10273"/>
                  </a:lnTo>
                  <a:lnTo>
                    <a:pt x="20889" y="10273"/>
                  </a:lnTo>
                  <a:cubicBezTo>
                    <a:pt x="21316" y="10273"/>
                    <a:pt x="21600" y="10010"/>
                    <a:pt x="21600" y="9615"/>
                  </a:cubicBezTo>
                  <a:cubicBezTo>
                    <a:pt x="21600" y="9220"/>
                    <a:pt x="21316" y="8956"/>
                    <a:pt x="20889" y="895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8" name="Freeform: Shape 485"/>
            <p:cNvSpPr/>
            <p:nvPr/>
          </p:nvSpPr>
          <p:spPr>
            <a:xfrm>
              <a:off x="5961960" y="7859696"/>
              <a:ext cx="165691" cy="176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33" y="8912"/>
                  </a:moveTo>
                  <a:lnTo>
                    <a:pt x="10961" y="8912"/>
                  </a:lnTo>
                  <a:lnTo>
                    <a:pt x="10961" y="755"/>
                  </a:lnTo>
                  <a:cubicBezTo>
                    <a:pt x="10961" y="453"/>
                    <a:pt x="10639" y="0"/>
                    <a:pt x="10155" y="0"/>
                  </a:cubicBezTo>
                  <a:cubicBezTo>
                    <a:pt x="9672" y="0"/>
                    <a:pt x="9349" y="453"/>
                    <a:pt x="9349" y="755"/>
                  </a:cubicBezTo>
                  <a:lnTo>
                    <a:pt x="9349" y="8912"/>
                  </a:lnTo>
                  <a:lnTo>
                    <a:pt x="806" y="8912"/>
                  </a:lnTo>
                  <a:cubicBezTo>
                    <a:pt x="322" y="8912"/>
                    <a:pt x="0" y="9214"/>
                    <a:pt x="0" y="9667"/>
                  </a:cubicBezTo>
                  <a:cubicBezTo>
                    <a:pt x="0" y="10120"/>
                    <a:pt x="322" y="10271"/>
                    <a:pt x="806" y="10271"/>
                  </a:cubicBezTo>
                  <a:lnTo>
                    <a:pt x="9349" y="10271"/>
                  </a:lnTo>
                  <a:lnTo>
                    <a:pt x="9349" y="20694"/>
                  </a:lnTo>
                  <a:cubicBezTo>
                    <a:pt x="9349" y="21298"/>
                    <a:pt x="9672" y="21600"/>
                    <a:pt x="10155" y="21600"/>
                  </a:cubicBezTo>
                  <a:cubicBezTo>
                    <a:pt x="10639" y="21600"/>
                    <a:pt x="10961" y="21298"/>
                    <a:pt x="10961" y="20694"/>
                  </a:cubicBezTo>
                  <a:lnTo>
                    <a:pt x="10961" y="10271"/>
                  </a:lnTo>
                  <a:lnTo>
                    <a:pt x="20633" y="10271"/>
                  </a:lnTo>
                  <a:cubicBezTo>
                    <a:pt x="21116" y="10271"/>
                    <a:pt x="21600" y="10120"/>
                    <a:pt x="21600" y="9667"/>
                  </a:cubicBezTo>
                  <a:cubicBezTo>
                    <a:pt x="21600" y="9214"/>
                    <a:pt x="21116" y="8912"/>
                    <a:pt x="20633" y="891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59" name="Freeform: Shape 486"/>
            <p:cNvSpPr/>
            <p:nvPr/>
          </p:nvSpPr>
          <p:spPr>
            <a:xfrm>
              <a:off x="2640677" y="6194073"/>
              <a:ext cx="188115" cy="201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89" y="8879"/>
                  </a:moveTo>
                  <a:lnTo>
                    <a:pt x="10800" y="8879"/>
                  </a:lnTo>
                  <a:lnTo>
                    <a:pt x="10800" y="663"/>
                  </a:lnTo>
                  <a:cubicBezTo>
                    <a:pt x="10800" y="265"/>
                    <a:pt x="10516" y="0"/>
                    <a:pt x="10089" y="0"/>
                  </a:cubicBezTo>
                  <a:cubicBezTo>
                    <a:pt x="9663" y="0"/>
                    <a:pt x="9521" y="265"/>
                    <a:pt x="9521" y="663"/>
                  </a:cubicBezTo>
                  <a:lnTo>
                    <a:pt x="9521" y="8879"/>
                  </a:lnTo>
                  <a:lnTo>
                    <a:pt x="711" y="8879"/>
                  </a:lnTo>
                  <a:cubicBezTo>
                    <a:pt x="284" y="8879"/>
                    <a:pt x="0" y="9276"/>
                    <a:pt x="0" y="9541"/>
                  </a:cubicBezTo>
                  <a:cubicBezTo>
                    <a:pt x="0" y="9939"/>
                    <a:pt x="284" y="10204"/>
                    <a:pt x="711" y="10204"/>
                  </a:cubicBezTo>
                  <a:lnTo>
                    <a:pt x="9521" y="10204"/>
                  </a:lnTo>
                  <a:lnTo>
                    <a:pt x="9521" y="20937"/>
                  </a:lnTo>
                  <a:cubicBezTo>
                    <a:pt x="9521" y="21202"/>
                    <a:pt x="9663" y="21600"/>
                    <a:pt x="10089" y="21600"/>
                  </a:cubicBezTo>
                  <a:cubicBezTo>
                    <a:pt x="10516" y="21600"/>
                    <a:pt x="10800" y="21202"/>
                    <a:pt x="10800" y="20937"/>
                  </a:cubicBezTo>
                  <a:lnTo>
                    <a:pt x="10800" y="10204"/>
                  </a:lnTo>
                  <a:lnTo>
                    <a:pt x="20889" y="10204"/>
                  </a:lnTo>
                  <a:cubicBezTo>
                    <a:pt x="21316" y="10204"/>
                    <a:pt x="21600" y="9939"/>
                    <a:pt x="21600" y="9541"/>
                  </a:cubicBezTo>
                  <a:cubicBezTo>
                    <a:pt x="21600" y="9276"/>
                    <a:pt x="21316" y="8879"/>
                    <a:pt x="20889" y="887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0" name="Freeform: Shape 487"/>
            <p:cNvSpPr/>
            <p:nvPr/>
          </p:nvSpPr>
          <p:spPr>
            <a:xfrm>
              <a:off x="9922330" y="5543770"/>
              <a:ext cx="176903"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5" y="8977"/>
                  </a:moveTo>
                  <a:lnTo>
                    <a:pt x="11027" y="8977"/>
                  </a:lnTo>
                  <a:lnTo>
                    <a:pt x="11027" y="701"/>
                  </a:lnTo>
                  <a:cubicBezTo>
                    <a:pt x="11027" y="421"/>
                    <a:pt x="10573" y="0"/>
                    <a:pt x="10120" y="0"/>
                  </a:cubicBezTo>
                  <a:cubicBezTo>
                    <a:pt x="9667" y="0"/>
                    <a:pt x="9365" y="421"/>
                    <a:pt x="9365" y="701"/>
                  </a:cubicBezTo>
                  <a:lnTo>
                    <a:pt x="9365" y="8977"/>
                  </a:lnTo>
                  <a:lnTo>
                    <a:pt x="755" y="8977"/>
                  </a:lnTo>
                  <a:cubicBezTo>
                    <a:pt x="302" y="8977"/>
                    <a:pt x="0" y="9257"/>
                    <a:pt x="0" y="9678"/>
                  </a:cubicBezTo>
                  <a:cubicBezTo>
                    <a:pt x="0" y="9958"/>
                    <a:pt x="302" y="10379"/>
                    <a:pt x="755" y="10379"/>
                  </a:cubicBezTo>
                  <a:lnTo>
                    <a:pt x="9365" y="10379"/>
                  </a:lnTo>
                  <a:lnTo>
                    <a:pt x="9365" y="20899"/>
                  </a:lnTo>
                  <a:cubicBezTo>
                    <a:pt x="9365" y="21319"/>
                    <a:pt x="9667" y="21600"/>
                    <a:pt x="10120" y="21600"/>
                  </a:cubicBezTo>
                  <a:cubicBezTo>
                    <a:pt x="10573" y="21600"/>
                    <a:pt x="11027" y="21319"/>
                    <a:pt x="11027" y="20899"/>
                  </a:cubicBezTo>
                  <a:lnTo>
                    <a:pt x="11027" y="10379"/>
                  </a:lnTo>
                  <a:lnTo>
                    <a:pt x="20845" y="10379"/>
                  </a:lnTo>
                  <a:cubicBezTo>
                    <a:pt x="21298" y="10379"/>
                    <a:pt x="21600" y="9958"/>
                    <a:pt x="21600" y="9678"/>
                  </a:cubicBezTo>
                  <a:cubicBezTo>
                    <a:pt x="21600" y="9257"/>
                    <a:pt x="21298" y="8977"/>
                    <a:pt x="20845" y="8977"/>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1" name="Freeform: Shape 488"/>
            <p:cNvSpPr/>
            <p:nvPr/>
          </p:nvSpPr>
          <p:spPr>
            <a:xfrm>
              <a:off x="8934418" y="7854712"/>
              <a:ext cx="145759" cy="155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5" y="8914"/>
                  </a:moveTo>
                  <a:lnTo>
                    <a:pt x="11166" y="8914"/>
                  </a:lnTo>
                  <a:lnTo>
                    <a:pt x="11166" y="857"/>
                  </a:lnTo>
                  <a:cubicBezTo>
                    <a:pt x="11166" y="514"/>
                    <a:pt x="10800" y="0"/>
                    <a:pt x="10251" y="0"/>
                  </a:cubicBezTo>
                  <a:cubicBezTo>
                    <a:pt x="9702" y="0"/>
                    <a:pt x="9336" y="514"/>
                    <a:pt x="9336" y="857"/>
                  </a:cubicBezTo>
                  <a:lnTo>
                    <a:pt x="9336" y="8914"/>
                  </a:lnTo>
                  <a:lnTo>
                    <a:pt x="1098" y="8914"/>
                  </a:lnTo>
                  <a:cubicBezTo>
                    <a:pt x="549" y="8914"/>
                    <a:pt x="0" y="9257"/>
                    <a:pt x="0" y="9771"/>
                  </a:cubicBezTo>
                  <a:cubicBezTo>
                    <a:pt x="0" y="10114"/>
                    <a:pt x="549" y="10457"/>
                    <a:pt x="1098" y="10457"/>
                  </a:cubicBezTo>
                  <a:lnTo>
                    <a:pt x="9336" y="10457"/>
                  </a:lnTo>
                  <a:lnTo>
                    <a:pt x="9336" y="20743"/>
                  </a:lnTo>
                  <a:cubicBezTo>
                    <a:pt x="9336" y="21257"/>
                    <a:pt x="9702" y="21600"/>
                    <a:pt x="10251" y="21600"/>
                  </a:cubicBezTo>
                  <a:cubicBezTo>
                    <a:pt x="10800" y="21600"/>
                    <a:pt x="11166" y="21257"/>
                    <a:pt x="11166" y="20743"/>
                  </a:cubicBezTo>
                  <a:lnTo>
                    <a:pt x="11166" y="10457"/>
                  </a:lnTo>
                  <a:lnTo>
                    <a:pt x="20685" y="10457"/>
                  </a:lnTo>
                  <a:cubicBezTo>
                    <a:pt x="21234" y="10457"/>
                    <a:pt x="21600" y="10114"/>
                    <a:pt x="21600" y="9771"/>
                  </a:cubicBezTo>
                  <a:cubicBezTo>
                    <a:pt x="21600" y="9257"/>
                    <a:pt x="21234" y="8914"/>
                    <a:pt x="20685" y="891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2" name="Freeform: Shape 489"/>
            <p:cNvSpPr/>
            <p:nvPr/>
          </p:nvSpPr>
          <p:spPr>
            <a:xfrm>
              <a:off x="8255462" y="6184107"/>
              <a:ext cx="176903"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45" y="10239"/>
                  </a:moveTo>
                  <a:cubicBezTo>
                    <a:pt x="21298" y="10239"/>
                    <a:pt x="21600" y="9958"/>
                    <a:pt x="21600" y="9678"/>
                  </a:cubicBezTo>
                  <a:cubicBezTo>
                    <a:pt x="21600" y="9257"/>
                    <a:pt x="21298" y="8977"/>
                    <a:pt x="20845" y="8977"/>
                  </a:cubicBezTo>
                  <a:lnTo>
                    <a:pt x="10876" y="8977"/>
                  </a:lnTo>
                  <a:lnTo>
                    <a:pt x="10876" y="701"/>
                  </a:lnTo>
                  <a:cubicBezTo>
                    <a:pt x="10876" y="421"/>
                    <a:pt x="10573" y="0"/>
                    <a:pt x="10120" y="0"/>
                  </a:cubicBezTo>
                  <a:cubicBezTo>
                    <a:pt x="9667" y="0"/>
                    <a:pt x="9365" y="421"/>
                    <a:pt x="9365" y="701"/>
                  </a:cubicBezTo>
                  <a:lnTo>
                    <a:pt x="9365" y="8977"/>
                  </a:lnTo>
                  <a:lnTo>
                    <a:pt x="755" y="8977"/>
                  </a:lnTo>
                  <a:cubicBezTo>
                    <a:pt x="302" y="8977"/>
                    <a:pt x="0" y="9257"/>
                    <a:pt x="0" y="9678"/>
                  </a:cubicBezTo>
                  <a:cubicBezTo>
                    <a:pt x="0" y="9958"/>
                    <a:pt x="302" y="10239"/>
                    <a:pt x="755" y="10239"/>
                  </a:cubicBezTo>
                  <a:lnTo>
                    <a:pt x="9365" y="10239"/>
                  </a:lnTo>
                  <a:lnTo>
                    <a:pt x="9365" y="20899"/>
                  </a:lnTo>
                  <a:cubicBezTo>
                    <a:pt x="9365" y="21319"/>
                    <a:pt x="9667" y="21600"/>
                    <a:pt x="10120" y="21600"/>
                  </a:cubicBezTo>
                  <a:cubicBezTo>
                    <a:pt x="10573" y="21600"/>
                    <a:pt x="10876" y="21319"/>
                    <a:pt x="10876" y="20899"/>
                  </a:cubicBezTo>
                  <a:lnTo>
                    <a:pt x="10876" y="10239"/>
                  </a:ln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3" name="Freeform: Shape 490"/>
            <p:cNvSpPr/>
            <p:nvPr/>
          </p:nvSpPr>
          <p:spPr>
            <a:xfrm>
              <a:off x="4913000" y="5685790"/>
              <a:ext cx="1207173" cy="284905"/>
            </a:xfrm>
            <a:custGeom>
              <a:avLst/>
              <a:gdLst/>
              <a:ahLst/>
              <a:cxnLst>
                <a:cxn ang="0">
                  <a:pos x="wd2" y="hd2"/>
                </a:cxn>
                <a:cxn ang="5400000">
                  <a:pos x="wd2" y="hd2"/>
                </a:cxn>
                <a:cxn ang="10800000">
                  <a:pos x="wd2" y="hd2"/>
                </a:cxn>
                <a:cxn ang="16200000">
                  <a:pos x="wd2" y="hd2"/>
                </a:cxn>
              </a:cxnLst>
              <a:rect l="0" t="0" r="r" b="b"/>
              <a:pathLst>
                <a:path w="21600" h="20672" fill="norm" stroke="1" extrusionOk="0">
                  <a:moveTo>
                    <a:pt x="0" y="6030"/>
                  </a:moveTo>
                  <a:cubicBezTo>
                    <a:pt x="1113" y="10530"/>
                    <a:pt x="4498" y="21600"/>
                    <a:pt x="9776" y="20610"/>
                  </a:cubicBezTo>
                  <a:cubicBezTo>
                    <a:pt x="17080" y="19260"/>
                    <a:pt x="20531" y="5310"/>
                    <a:pt x="21600" y="0"/>
                  </a:cubicBezTo>
                  <a:cubicBezTo>
                    <a:pt x="18928" y="2970"/>
                    <a:pt x="15966" y="5040"/>
                    <a:pt x="12760" y="6300"/>
                  </a:cubicBezTo>
                  <a:cubicBezTo>
                    <a:pt x="8417" y="8010"/>
                    <a:pt x="4142" y="7920"/>
                    <a:pt x="0" y="603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4" name="Freeform: Shape 491"/>
            <p:cNvSpPr/>
            <p:nvPr/>
          </p:nvSpPr>
          <p:spPr>
            <a:xfrm>
              <a:off x="4531473" y="2707104"/>
              <a:ext cx="1801182" cy="1131292"/>
            </a:xfrm>
            <a:custGeom>
              <a:avLst/>
              <a:gdLst/>
              <a:ahLst/>
              <a:cxnLst>
                <a:cxn ang="0">
                  <a:pos x="wd2" y="hd2"/>
                </a:cxn>
                <a:cxn ang="5400000">
                  <a:pos x="wd2" y="hd2"/>
                </a:cxn>
                <a:cxn ang="10800000">
                  <a:pos x="wd2" y="hd2"/>
                </a:cxn>
                <a:cxn ang="16200000">
                  <a:pos x="wd2" y="hd2"/>
                </a:cxn>
              </a:cxnLst>
              <a:rect l="0" t="0" r="r" b="b"/>
              <a:pathLst>
                <a:path w="21346" h="21251" fill="norm" stroke="1" extrusionOk="0">
                  <a:moveTo>
                    <a:pt x="17177" y="4371"/>
                  </a:moveTo>
                  <a:cubicBezTo>
                    <a:pt x="17162" y="4395"/>
                    <a:pt x="16100" y="6639"/>
                    <a:pt x="13385" y="7340"/>
                  </a:cubicBezTo>
                  <a:cubicBezTo>
                    <a:pt x="10656" y="8065"/>
                    <a:pt x="5713" y="7995"/>
                    <a:pt x="5389" y="12296"/>
                  </a:cubicBezTo>
                  <a:cubicBezTo>
                    <a:pt x="5064" y="16597"/>
                    <a:pt x="7926" y="17088"/>
                    <a:pt x="11762" y="16855"/>
                  </a:cubicBezTo>
                  <a:cubicBezTo>
                    <a:pt x="15598" y="16621"/>
                    <a:pt x="19066" y="14681"/>
                    <a:pt x="20320" y="12764"/>
                  </a:cubicBezTo>
                  <a:cubicBezTo>
                    <a:pt x="20541" y="12927"/>
                    <a:pt x="21441" y="17486"/>
                    <a:pt x="21338" y="18491"/>
                  </a:cubicBezTo>
                  <a:cubicBezTo>
                    <a:pt x="21249" y="19473"/>
                    <a:pt x="15289" y="21600"/>
                    <a:pt x="8457" y="21203"/>
                  </a:cubicBezTo>
                  <a:cubicBezTo>
                    <a:pt x="1626" y="20805"/>
                    <a:pt x="225" y="19005"/>
                    <a:pt x="33" y="18631"/>
                  </a:cubicBezTo>
                  <a:cubicBezTo>
                    <a:pt x="-159" y="18304"/>
                    <a:pt x="431" y="12810"/>
                    <a:pt x="3043" y="6429"/>
                  </a:cubicBezTo>
                  <a:cubicBezTo>
                    <a:pt x="3898" y="4371"/>
                    <a:pt x="5020" y="2618"/>
                    <a:pt x="6274" y="1379"/>
                  </a:cubicBezTo>
                  <a:cubicBezTo>
                    <a:pt x="6244" y="1870"/>
                    <a:pt x="6318" y="2478"/>
                    <a:pt x="6731" y="3062"/>
                  </a:cubicBezTo>
                  <a:cubicBezTo>
                    <a:pt x="7705" y="4418"/>
                    <a:pt x="11216" y="3623"/>
                    <a:pt x="12456" y="1987"/>
                  </a:cubicBezTo>
                  <a:cubicBezTo>
                    <a:pt x="12943" y="1332"/>
                    <a:pt x="13149" y="631"/>
                    <a:pt x="13134" y="0"/>
                  </a:cubicBezTo>
                  <a:cubicBezTo>
                    <a:pt x="13134" y="0"/>
                    <a:pt x="15097" y="958"/>
                    <a:pt x="17177" y="437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5" name="Freeform: Shape 492"/>
            <p:cNvSpPr/>
            <p:nvPr/>
          </p:nvSpPr>
          <p:spPr>
            <a:xfrm>
              <a:off x="4187122" y="3713703"/>
              <a:ext cx="2547476" cy="2066637"/>
            </a:xfrm>
            <a:custGeom>
              <a:avLst/>
              <a:gdLst/>
              <a:ahLst/>
              <a:cxnLst>
                <a:cxn ang="0">
                  <a:pos x="wd2" y="hd2"/>
                </a:cxn>
                <a:cxn ang="5400000">
                  <a:pos x="wd2" y="hd2"/>
                </a:cxn>
                <a:cxn ang="10800000">
                  <a:pos x="wd2" y="hd2"/>
                </a:cxn>
                <a:cxn ang="16200000">
                  <a:pos x="wd2" y="hd2"/>
                </a:cxn>
              </a:cxnLst>
              <a:rect l="0" t="0" r="r" b="b"/>
              <a:pathLst>
                <a:path w="21164" h="21053" fill="norm" stroke="1" extrusionOk="0">
                  <a:moveTo>
                    <a:pt x="17944" y="431"/>
                  </a:moveTo>
                  <a:cubicBezTo>
                    <a:pt x="17706" y="89"/>
                    <a:pt x="17293" y="165"/>
                    <a:pt x="17293" y="165"/>
                  </a:cubicBezTo>
                  <a:cubicBezTo>
                    <a:pt x="17251" y="190"/>
                    <a:pt x="17210" y="203"/>
                    <a:pt x="17169" y="216"/>
                  </a:cubicBezTo>
                  <a:cubicBezTo>
                    <a:pt x="17365" y="304"/>
                    <a:pt x="17479" y="431"/>
                    <a:pt x="17458" y="583"/>
                  </a:cubicBezTo>
                  <a:cubicBezTo>
                    <a:pt x="17386" y="1370"/>
                    <a:pt x="12544" y="3348"/>
                    <a:pt x="7962" y="2461"/>
                  </a:cubicBezTo>
                  <a:cubicBezTo>
                    <a:pt x="5003" y="1903"/>
                    <a:pt x="3596" y="748"/>
                    <a:pt x="2975" y="0"/>
                  </a:cubicBezTo>
                  <a:cubicBezTo>
                    <a:pt x="2675" y="647"/>
                    <a:pt x="2417" y="1319"/>
                    <a:pt x="2158" y="2042"/>
                  </a:cubicBezTo>
                  <a:cubicBezTo>
                    <a:pt x="2210" y="2055"/>
                    <a:pt x="2251" y="2067"/>
                    <a:pt x="2293" y="2080"/>
                  </a:cubicBezTo>
                  <a:cubicBezTo>
                    <a:pt x="2293" y="2080"/>
                    <a:pt x="3110" y="3095"/>
                    <a:pt x="2675" y="5454"/>
                  </a:cubicBezTo>
                  <a:cubicBezTo>
                    <a:pt x="2241" y="7813"/>
                    <a:pt x="1289" y="7712"/>
                    <a:pt x="1289" y="7712"/>
                  </a:cubicBezTo>
                  <a:cubicBezTo>
                    <a:pt x="1289" y="7712"/>
                    <a:pt x="1041" y="7648"/>
                    <a:pt x="741" y="7458"/>
                  </a:cubicBezTo>
                  <a:lnTo>
                    <a:pt x="731" y="7483"/>
                  </a:lnTo>
                  <a:cubicBezTo>
                    <a:pt x="731" y="7483"/>
                    <a:pt x="-428" y="13165"/>
                    <a:pt x="172" y="18772"/>
                  </a:cubicBezTo>
                  <a:cubicBezTo>
                    <a:pt x="193" y="19000"/>
                    <a:pt x="317" y="19177"/>
                    <a:pt x="482" y="19266"/>
                  </a:cubicBezTo>
                  <a:cubicBezTo>
                    <a:pt x="1569" y="19799"/>
                    <a:pt x="5779" y="21600"/>
                    <a:pt x="11924" y="20890"/>
                  </a:cubicBezTo>
                  <a:cubicBezTo>
                    <a:pt x="18193" y="20154"/>
                    <a:pt x="20510" y="17491"/>
                    <a:pt x="20996" y="16831"/>
                  </a:cubicBezTo>
                  <a:cubicBezTo>
                    <a:pt x="21069" y="16742"/>
                    <a:pt x="21110" y="16615"/>
                    <a:pt x="21120" y="16501"/>
                  </a:cubicBezTo>
                  <a:cubicBezTo>
                    <a:pt x="21141" y="16184"/>
                    <a:pt x="21172" y="15487"/>
                    <a:pt x="21162" y="14637"/>
                  </a:cubicBezTo>
                  <a:cubicBezTo>
                    <a:pt x="14086" y="19380"/>
                    <a:pt x="7372" y="17389"/>
                    <a:pt x="6151" y="16958"/>
                  </a:cubicBezTo>
                  <a:cubicBezTo>
                    <a:pt x="6027" y="16920"/>
                    <a:pt x="5944" y="16793"/>
                    <a:pt x="5924" y="16641"/>
                  </a:cubicBezTo>
                  <a:cubicBezTo>
                    <a:pt x="5375" y="10730"/>
                    <a:pt x="6948" y="7052"/>
                    <a:pt x="7413" y="6139"/>
                  </a:cubicBezTo>
                  <a:cubicBezTo>
                    <a:pt x="7475" y="6012"/>
                    <a:pt x="7600" y="5936"/>
                    <a:pt x="7724" y="5974"/>
                  </a:cubicBezTo>
                  <a:cubicBezTo>
                    <a:pt x="8427" y="6139"/>
                    <a:pt x="10858" y="6646"/>
                    <a:pt x="13869" y="6431"/>
                  </a:cubicBezTo>
                  <a:cubicBezTo>
                    <a:pt x="16910" y="6215"/>
                    <a:pt x="18803" y="4541"/>
                    <a:pt x="19310" y="4033"/>
                  </a:cubicBezTo>
                  <a:cubicBezTo>
                    <a:pt x="19310" y="4033"/>
                    <a:pt x="18172" y="748"/>
                    <a:pt x="17944" y="43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6" name="Freeform: Shape 493"/>
            <p:cNvSpPr/>
            <p:nvPr/>
          </p:nvSpPr>
          <p:spPr>
            <a:xfrm>
              <a:off x="5349031" y="3222858"/>
              <a:ext cx="271584" cy="27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49"/>
                  </a:moveTo>
                  <a:cubicBezTo>
                    <a:pt x="21600" y="4833"/>
                    <a:pt x="16668" y="0"/>
                    <a:pt x="10849" y="0"/>
                  </a:cubicBezTo>
                  <a:cubicBezTo>
                    <a:pt x="4833" y="0"/>
                    <a:pt x="0" y="4833"/>
                    <a:pt x="0" y="10849"/>
                  </a:cubicBezTo>
                  <a:cubicBezTo>
                    <a:pt x="0" y="16767"/>
                    <a:pt x="4833" y="21600"/>
                    <a:pt x="10849" y="21600"/>
                  </a:cubicBezTo>
                  <a:cubicBezTo>
                    <a:pt x="16668" y="21600"/>
                    <a:pt x="21600" y="16767"/>
                    <a:pt x="21600" y="10849"/>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7" name="Freeform: Shape 494"/>
            <p:cNvSpPr/>
            <p:nvPr/>
          </p:nvSpPr>
          <p:spPr>
            <a:xfrm>
              <a:off x="5821185" y="3098282"/>
              <a:ext cx="265355" cy="264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51"/>
                  </a:moveTo>
                  <a:cubicBezTo>
                    <a:pt x="21600" y="4868"/>
                    <a:pt x="16755" y="0"/>
                    <a:pt x="10800" y="0"/>
                  </a:cubicBezTo>
                  <a:cubicBezTo>
                    <a:pt x="4845" y="0"/>
                    <a:pt x="0" y="4868"/>
                    <a:pt x="0" y="10851"/>
                  </a:cubicBezTo>
                  <a:cubicBezTo>
                    <a:pt x="0" y="16834"/>
                    <a:pt x="4845" y="21600"/>
                    <a:pt x="10800" y="21600"/>
                  </a:cubicBezTo>
                  <a:cubicBezTo>
                    <a:pt x="16755" y="21600"/>
                    <a:pt x="21600" y="16834"/>
                    <a:pt x="21600" y="1085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68" name="Freeform: Shape 495"/>
            <p:cNvSpPr/>
            <p:nvPr/>
          </p:nvSpPr>
          <p:spPr>
            <a:xfrm>
              <a:off x="5093643" y="4366498"/>
              <a:ext cx="94681" cy="946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60"/>
                  </a:moveTo>
                  <a:cubicBezTo>
                    <a:pt x="21600" y="4769"/>
                    <a:pt x="16551" y="0"/>
                    <a:pt x="10660" y="0"/>
                  </a:cubicBezTo>
                  <a:cubicBezTo>
                    <a:pt x="4769" y="0"/>
                    <a:pt x="0" y="4769"/>
                    <a:pt x="0" y="10660"/>
                  </a:cubicBezTo>
                  <a:cubicBezTo>
                    <a:pt x="0" y="16551"/>
                    <a:pt x="4769" y="21600"/>
                    <a:pt x="10660" y="21600"/>
                  </a:cubicBezTo>
                  <a:cubicBezTo>
                    <a:pt x="16551" y="21600"/>
                    <a:pt x="21600" y="16551"/>
                    <a:pt x="21600" y="1066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nvGrpSpPr>
            <p:cNvPr id="571" name="Freeform: Shape 496"/>
            <p:cNvGrpSpPr/>
            <p:nvPr/>
          </p:nvGrpSpPr>
          <p:grpSpPr>
            <a:xfrm>
              <a:off x="5128522" y="4397643"/>
              <a:ext cx="26163" cy="31146"/>
              <a:chOff x="0" y="0"/>
              <a:chExt cx="26162" cy="31145"/>
            </a:xfrm>
          </p:grpSpPr>
          <p:sp>
            <p:nvSpPr>
              <p:cNvPr id="569" name="Line"/>
              <p:cNvSpPr/>
              <p:nvPr/>
            </p:nvSpPr>
            <p:spPr>
              <a:xfrm>
                <a:off x="-1" y="0"/>
                <a:ext cx="26164" cy="31145"/>
              </a:xfrm>
              <a:prstGeom prst="line">
                <a:avLst/>
              </a:prstGeom>
              <a:noFill/>
              <a:ln w="12700" cap="flat">
                <a:noFill/>
                <a:miter lim="400000"/>
              </a:ln>
              <a:effectLst/>
            </p:spPr>
            <p:txBody>
              <a:bodyPr wrap="square" lIns="45719" tIns="45719" rIns="45719" bIns="45719" numCol="1" anchor="t">
                <a:noAutofit/>
              </a:bodyPr>
              <a:lstStyle/>
              <a:p>
                <a:pPr/>
              </a:p>
            </p:txBody>
          </p:sp>
          <p:sp>
            <p:nvSpPr>
              <p:cNvPr id="570" name="Line"/>
              <p:cNvSpPr/>
              <p:nvPr/>
            </p:nvSpPr>
            <p:spPr>
              <a:xfrm flipH="1" flipV="1">
                <a:off x="0" y="-1"/>
                <a:ext cx="26162" cy="31147"/>
              </a:xfrm>
              <a:prstGeom prst="line">
                <a:avLst/>
              </a:prstGeom>
              <a:noFill/>
              <a:ln w="12700" cap="flat">
                <a:noFill/>
                <a:miter lim="400000"/>
              </a:ln>
              <a:effectLst/>
            </p:spPr>
            <p:txBody>
              <a:bodyPr wrap="square" lIns="45719" tIns="45719" rIns="45719" bIns="45719" numCol="1" anchor="t">
                <a:noAutofit/>
              </a:bodyPr>
              <a:lstStyle/>
              <a:p>
                <a:pPr/>
              </a:p>
            </p:txBody>
          </p:sp>
        </p:grpSp>
        <p:grpSp>
          <p:nvGrpSpPr>
            <p:cNvPr id="574" name="Freeform: Shape 497"/>
            <p:cNvGrpSpPr/>
            <p:nvPr/>
          </p:nvGrpSpPr>
          <p:grpSpPr>
            <a:xfrm>
              <a:off x="5124785" y="4397643"/>
              <a:ext cx="33637" cy="27408"/>
              <a:chOff x="0" y="0"/>
              <a:chExt cx="33636" cy="27406"/>
            </a:xfrm>
          </p:grpSpPr>
          <p:sp>
            <p:nvSpPr>
              <p:cNvPr id="572" name="Line"/>
              <p:cNvSpPr/>
              <p:nvPr/>
            </p:nvSpPr>
            <p:spPr>
              <a:xfrm flipV="1">
                <a:off x="0" y="0"/>
                <a:ext cx="33637" cy="27407"/>
              </a:xfrm>
              <a:prstGeom prst="line">
                <a:avLst/>
              </a:prstGeom>
              <a:noFill/>
              <a:ln w="12700" cap="flat">
                <a:noFill/>
                <a:miter lim="400000"/>
              </a:ln>
              <a:effectLst/>
            </p:spPr>
            <p:txBody>
              <a:bodyPr wrap="square" lIns="45719" tIns="45719" rIns="45719" bIns="45719" numCol="1" anchor="t">
                <a:noAutofit/>
              </a:bodyPr>
              <a:lstStyle/>
              <a:p>
                <a:pPr/>
              </a:p>
            </p:txBody>
          </p:sp>
          <p:sp>
            <p:nvSpPr>
              <p:cNvPr id="573" name="Line"/>
              <p:cNvSpPr/>
              <p:nvPr/>
            </p:nvSpPr>
            <p:spPr>
              <a:xfrm flipH="1">
                <a:off x="-1" y="0"/>
                <a:ext cx="33638" cy="27407"/>
              </a:xfrm>
              <a:prstGeom prst="line">
                <a:avLst/>
              </a:prstGeom>
              <a:noFill/>
              <a:ln w="12700" cap="flat">
                <a:noFill/>
                <a:miter lim="400000"/>
              </a:ln>
              <a:effectLst/>
            </p:spPr>
            <p:txBody>
              <a:bodyPr wrap="square" lIns="45719" tIns="45719" rIns="45719" bIns="45719" numCol="1" anchor="t">
                <a:noAutofit/>
              </a:bodyPr>
              <a:lstStyle/>
              <a:p>
                <a:pPr/>
              </a:p>
            </p:txBody>
          </p:sp>
        </p:grpSp>
        <p:sp>
          <p:nvSpPr>
            <p:cNvPr id="575" name="Freeform: Shape 498"/>
            <p:cNvSpPr/>
            <p:nvPr/>
          </p:nvSpPr>
          <p:spPr>
            <a:xfrm>
              <a:off x="4950377" y="5259730"/>
              <a:ext cx="92190" cy="93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32"/>
                    <a:pt x="16992" y="0"/>
                    <a:pt x="10944" y="0"/>
                  </a:cubicBezTo>
                  <a:cubicBezTo>
                    <a:pt x="4896" y="0"/>
                    <a:pt x="0" y="4832"/>
                    <a:pt x="0" y="10800"/>
                  </a:cubicBezTo>
                  <a:cubicBezTo>
                    <a:pt x="0" y="16768"/>
                    <a:pt x="4896" y="21600"/>
                    <a:pt x="10944" y="21600"/>
                  </a:cubicBezTo>
                  <a:cubicBezTo>
                    <a:pt x="16992" y="21600"/>
                    <a:pt x="21600" y="16768"/>
                    <a:pt x="21600" y="1080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nvGrpSpPr>
            <p:cNvPr id="578" name="Freeform: Shape 499"/>
            <p:cNvGrpSpPr/>
            <p:nvPr/>
          </p:nvGrpSpPr>
          <p:grpSpPr>
            <a:xfrm>
              <a:off x="4985259" y="5289629"/>
              <a:ext cx="26163" cy="32392"/>
              <a:chOff x="0" y="0"/>
              <a:chExt cx="26161" cy="32391"/>
            </a:xfrm>
          </p:grpSpPr>
          <p:sp>
            <p:nvSpPr>
              <p:cNvPr id="576" name="Line"/>
              <p:cNvSpPr/>
              <p:nvPr/>
            </p:nvSpPr>
            <p:spPr>
              <a:xfrm>
                <a:off x="0" y="-1"/>
                <a:ext cx="26163" cy="32393"/>
              </a:xfrm>
              <a:prstGeom prst="line">
                <a:avLst/>
              </a:prstGeom>
              <a:noFill/>
              <a:ln w="12700" cap="flat">
                <a:noFill/>
                <a:miter lim="400000"/>
              </a:ln>
              <a:effectLst/>
            </p:spPr>
            <p:txBody>
              <a:bodyPr wrap="square" lIns="45719" tIns="45719" rIns="45719" bIns="45719" numCol="1" anchor="t">
                <a:noAutofit/>
              </a:bodyPr>
              <a:lstStyle/>
              <a:p>
                <a:pPr/>
              </a:p>
            </p:txBody>
          </p:sp>
          <p:sp>
            <p:nvSpPr>
              <p:cNvPr id="577" name="Line"/>
              <p:cNvSpPr/>
              <p:nvPr/>
            </p:nvSpPr>
            <p:spPr>
              <a:xfrm flipH="1" flipV="1">
                <a:off x="0" y="-1"/>
                <a:ext cx="26163" cy="32393"/>
              </a:xfrm>
              <a:prstGeom prst="line">
                <a:avLst/>
              </a:prstGeom>
              <a:noFill/>
              <a:ln w="12700" cap="flat">
                <a:noFill/>
                <a:miter lim="400000"/>
              </a:ln>
              <a:effectLst/>
            </p:spPr>
            <p:txBody>
              <a:bodyPr wrap="square" lIns="45719" tIns="45719" rIns="45719" bIns="45719" numCol="1" anchor="t">
                <a:noAutofit/>
              </a:bodyPr>
              <a:lstStyle/>
              <a:p>
                <a:pPr/>
              </a:p>
            </p:txBody>
          </p:sp>
        </p:grpSp>
        <p:grpSp>
          <p:nvGrpSpPr>
            <p:cNvPr id="581" name="Freeform: Shape 500"/>
            <p:cNvGrpSpPr/>
            <p:nvPr/>
          </p:nvGrpSpPr>
          <p:grpSpPr>
            <a:xfrm>
              <a:off x="4979030" y="5289629"/>
              <a:ext cx="36129" cy="27408"/>
              <a:chOff x="0" y="0"/>
              <a:chExt cx="36128" cy="27406"/>
            </a:xfrm>
          </p:grpSpPr>
          <p:sp>
            <p:nvSpPr>
              <p:cNvPr id="579" name="Line"/>
              <p:cNvSpPr/>
              <p:nvPr/>
            </p:nvSpPr>
            <p:spPr>
              <a:xfrm flipV="1">
                <a:off x="0" y="-1"/>
                <a:ext cx="36129" cy="27408"/>
              </a:xfrm>
              <a:prstGeom prst="line">
                <a:avLst/>
              </a:prstGeom>
              <a:noFill/>
              <a:ln w="12700" cap="flat">
                <a:noFill/>
                <a:miter lim="400000"/>
              </a:ln>
              <a:effectLst/>
            </p:spPr>
            <p:txBody>
              <a:bodyPr wrap="square" lIns="45719" tIns="45719" rIns="45719" bIns="45719" numCol="1" anchor="t">
                <a:noAutofit/>
              </a:bodyPr>
              <a:lstStyle/>
              <a:p>
                <a:pPr/>
              </a:p>
            </p:txBody>
          </p:sp>
          <p:sp>
            <p:nvSpPr>
              <p:cNvPr id="580" name="Line"/>
              <p:cNvSpPr/>
              <p:nvPr/>
            </p:nvSpPr>
            <p:spPr>
              <a:xfrm flipH="1">
                <a:off x="0" y="0"/>
                <a:ext cx="36129" cy="27407"/>
              </a:xfrm>
              <a:prstGeom prst="line">
                <a:avLst/>
              </a:prstGeom>
              <a:noFill/>
              <a:ln w="12700" cap="flat">
                <a:noFill/>
                <a:miter lim="400000"/>
              </a:ln>
              <a:effectLst/>
            </p:spPr>
            <p:txBody>
              <a:bodyPr wrap="square" lIns="45719" tIns="45719" rIns="45719" bIns="45719" numCol="1" anchor="t">
                <a:noAutofit/>
              </a:bodyPr>
              <a:lstStyle/>
              <a:p>
                <a:pPr/>
              </a:p>
            </p:txBody>
          </p:sp>
        </p:grpSp>
        <p:sp>
          <p:nvSpPr>
            <p:cNvPr id="582" name="Freeform: Shape 501"/>
            <p:cNvSpPr/>
            <p:nvPr/>
          </p:nvSpPr>
          <p:spPr>
            <a:xfrm>
              <a:off x="5489801" y="5760854"/>
              <a:ext cx="490525" cy="179079"/>
            </a:xfrm>
            <a:custGeom>
              <a:avLst/>
              <a:gdLst/>
              <a:ahLst/>
              <a:cxnLst>
                <a:cxn ang="0">
                  <a:pos x="wd2" y="hd2"/>
                </a:cxn>
                <a:cxn ang="5400000">
                  <a:pos x="wd2" y="hd2"/>
                </a:cxn>
                <a:cxn ang="10800000">
                  <a:pos x="wd2" y="hd2"/>
                </a:cxn>
                <a:cxn ang="16200000">
                  <a:pos x="wd2" y="hd2"/>
                </a:cxn>
              </a:cxnLst>
              <a:rect l="0" t="0" r="r" b="b"/>
              <a:pathLst>
                <a:path w="21532" h="21414" fill="norm" stroke="1" extrusionOk="0">
                  <a:moveTo>
                    <a:pt x="545" y="18455"/>
                  </a:moveTo>
                  <a:cubicBezTo>
                    <a:pt x="218" y="18455"/>
                    <a:pt x="0" y="19195"/>
                    <a:pt x="0" y="19935"/>
                  </a:cubicBezTo>
                  <a:cubicBezTo>
                    <a:pt x="0" y="20822"/>
                    <a:pt x="218" y="21414"/>
                    <a:pt x="545" y="21414"/>
                  </a:cubicBezTo>
                  <a:cubicBezTo>
                    <a:pt x="655" y="21414"/>
                    <a:pt x="11945" y="20674"/>
                    <a:pt x="21327" y="2625"/>
                  </a:cubicBezTo>
                  <a:cubicBezTo>
                    <a:pt x="21545" y="2181"/>
                    <a:pt x="21600" y="1146"/>
                    <a:pt x="21436" y="554"/>
                  </a:cubicBezTo>
                  <a:cubicBezTo>
                    <a:pt x="21273" y="-38"/>
                    <a:pt x="20945" y="-186"/>
                    <a:pt x="20673" y="258"/>
                  </a:cubicBezTo>
                  <a:cubicBezTo>
                    <a:pt x="11564" y="17715"/>
                    <a:pt x="655" y="18455"/>
                    <a:pt x="545" y="1845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3" name="Freeform: Shape 502"/>
            <p:cNvSpPr/>
            <p:nvPr/>
          </p:nvSpPr>
          <p:spPr>
            <a:xfrm>
              <a:off x="5141993" y="2843590"/>
              <a:ext cx="479824" cy="115162"/>
            </a:xfrm>
            <a:custGeom>
              <a:avLst/>
              <a:gdLst/>
              <a:ahLst/>
              <a:cxnLst>
                <a:cxn ang="0">
                  <a:pos x="wd2" y="hd2"/>
                </a:cxn>
                <a:cxn ang="5400000">
                  <a:pos x="wd2" y="hd2"/>
                </a:cxn>
                <a:cxn ang="10800000">
                  <a:pos x="wd2" y="hd2"/>
                </a:cxn>
                <a:cxn ang="16200000">
                  <a:pos x="wd2" y="hd2"/>
                </a:cxn>
              </a:cxnLst>
              <a:rect l="0" t="0" r="r" b="b"/>
              <a:pathLst>
                <a:path w="21497" h="18689" fill="norm" stroke="1" extrusionOk="0">
                  <a:moveTo>
                    <a:pt x="456" y="16889"/>
                  </a:moveTo>
                  <a:cubicBezTo>
                    <a:pt x="623" y="17089"/>
                    <a:pt x="2627" y="18689"/>
                    <a:pt x="5745" y="18689"/>
                  </a:cubicBezTo>
                  <a:cubicBezTo>
                    <a:pt x="9753" y="18689"/>
                    <a:pt x="15487" y="16089"/>
                    <a:pt x="21221" y="3689"/>
                  </a:cubicBezTo>
                  <a:cubicBezTo>
                    <a:pt x="21499" y="3089"/>
                    <a:pt x="21555" y="1889"/>
                    <a:pt x="21444" y="889"/>
                  </a:cubicBezTo>
                  <a:cubicBezTo>
                    <a:pt x="21277" y="89"/>
                    <a:pt x="20943" y="-311"/>
                    <a:pt x="20664" y="289"/>
                  </a:cubicBezTo>
                  <a:cubicBezTo>
                    <a:pt x="10866" y="21289"/>
                    <a:pt x="790" y="13089"/>
                    <a:pt x="679" y="13089"/>
                  </a:cubicBezTo>
                  <a:cubicBezTo>
                    <a:pt x="400" y="12889"/>
                    <a:pt x="122" y="13489"/>
                    <a:pt x="11" y="14489"/>
                  </a:cubicBezTo>
                  <a:cubicBezTo>
                    <a:pt x="-45" y="15689"/>
                    <a:pt x="122" y="16689"/>
                    <a:pt x="456" y="1688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4" name="Freeform: Shape 503"/>
            <p:cNvSpPr/>
            <p:nvPr/>
          </p:nvSpPr>
          <p:spPr>
            <a:xfrm>
              <a:off x="5336573" y="3210404"/>
              <a:ext cx="296499" cy="2964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45" y="19883"/>
                  </a:moveTo>
                  <a:cubicBezTo>
                    <a:pt x="5784" y="19883"/>
                    <a:pt x="1808" y="15726"/>
                    <a:pt x="1808" y="10845"/>
                  </a:cubicBezTo>
                  <a:cubicBezTo>
                    <a:pt x="1808" y="5874"/>
                    <a:pt x="5784" y="1808"/>
                    <a:pt x="10845" y="1808"/>
                  </a:cubicBezTo>
                  <a:cubicBezTo>
                    <a:pt x="15726" y="1808"/>
                    <a:pt x="19792" y="5874"/>
                    <a:pt x="19792" y="10845"/>
                  </a:cubicBezTo>
                  <a:cubicBezTo>
                    <a:pt x="19792" y="15726"/>
                    <a:pt x="15726" y="19883"/>
                    <a:pt x="10845" y="19883"/>
                  </a:cubicBezTo>
                  <a:close/>
                  <a:moveTo>
                    <a:pt x="10845" y="0"/>
                  </a:moveTo>
                  <a:cubicBezTo>
                    <a:pt x="4790" y="0"/>
                    <a:pt x="0" y="4880"/>
                    <a:pt x="0" y="10845"/>
                  </a:cubicBezTo>
                  <a:cubicBezTo>
                    <a:pt x="0" y="16720"/>
                    <a:pt x="4790" y="21600"/>
                    <a:pt x="10845" y="21600"/>
                  </a:cubicBezTo>
                  <a:cubicBezTo>
                    <a:pt x="16720" y="21600"/>
                    <a:pt x="21600" y="16720"/>
                    <a:pt x="21600" y="10845"/>
                  </a:cubicBezTo>
                  <a:cubicBezTo>
                    <a:pt x="21600" y="4880"/>
                    <a:pt x="16720" y="0"/>
                    <a:pt x="10845"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5" name="Freeform: Shape 504"/>
            <p:cNvSpPr/>
            <p:nvPr/>
          </p:nvSpPr>
          <p:spPr>
            <a:xfrm>
              <a:off x="5808728" y="3085825"/>
              <a:ext cx="290270" cy="290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846"/>
                  </a:moveTo>
                  <a:cubicBezTo>
                    <a:pt x="15785" y="1846"/>
                    <a:pt x="19754" y="5815"/>
                    <a:pt x="19754" y="10800"/>
                  </a:cubicBezTo>
                  <a:cubicBezTo>
                    <a:pt x="19754" y="15692"/>
                    <a:pt x="15785" y="19754"/>
                    <a:pt x="10800" y="19754"/>
                  </a:cubicBezTo>
                  <a:cubicBezTo>
                    <a:pt x="5815" y="19754"/>
                    <a:pt x="1846" y="15692"/>
                    <a:pt x="1846" y="10800"/>
                  </a:cubicBezTo>
                  <a:cubicBezTo>
                    <a:pt x="1846" y="5815"/>
                    <a:pt x="5815" y="1846"/>
                    <a:pt x="10800" y="1846"/>
                  </a:cubicBezTo>
                  <a:close/>
                  <a:moveTo>
                    <a:pt x="10800" y="21600"/>
                  </a:moveTo>
                  <a:cubicBezTo>
                    <a:pt x="16800" y="21600"/>
                    <a:pt x="21600" y="16708"/>
                    <a:pt x="21600" y="10800"/>
                  </a:cubicBezTo>
                  <a:cubicBezTo>
                    <a:pt x="21600" y="4800"/>
                    <a:pt x="16800" y="0"/>
                    <a:pt x="10800" y="0"/>
                  </a:cubicBezTo>
                  <a:cubicBezTo>
                    <a:pt x="4800" y="0"/>
                    <a:pt x="0" y="4800"/>
                    <a:pt x="0" y="10800"/>
                  </a:cubicBezTo>
                  <a:cubicBezTo>
                    <a:pt x="0" y="16708"/>
                    <a:pt x="4800" y="21600"/>
                    <a:pt x="10800" y="2160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6" name="Freeform: Shape 505"/>
            <p:cNvSpPr/>
            <p:nvPr/>
          </p:nvSpPr>
          <p:spPr>
            <a:xfrm>
              <a:off x="4953330" y="3973838"/>
              <a:ext cx="996949" cy="89933"/>
            </a:xfrm>
            <a:custGeom>
              <a:avLst/>
              <a:gdLst/>
              <a:ahLst/>
              <a:cxnLst>
                <a:cxn ang="0">
                  <a:pos x="wd2" y="hd2"/>
                </a:cxn>
                <a:cxn ang="5400000">
                  <a:pos x="wd2" y="hd2"/>
                </a:cxn>
                <a:cxn ang="10800000">
                  <a:pos x="wd2" y="hd2"/>
                </a:cxn>
                <a:cxn ang="16200000">
                  <a:pos x="wd2" y="hd2"/>
                </a:cxn>
              </a:cxnLst>
              <a:rect l="0" t="0" r="r" b="b"/>
              <a:pathLst>
                <a:path w="21526" h="13398" fill="norm" stroke="1" extrusionOk="0">
                  <a:moveTo>
                    <a:pt x="21509" y="1316"/>
                  </a:moveTo>
                  <a:cubicBezTo>
                    <a:pt x="21482" y="401"/>
                    <a:pt x="21348" y="-148"/>
                    <a:pt x="21187" y="35"/>
                  </a:cubicBezTo>
                  <a:cubicBezTo>
                    <a:pt x="10682" y="21452"/>
                    <a:pt x="420" y="950"/>
                    <a:pt x="339" y="767"/>
                  </a:cubicBezTo>
                  <a:cubicBezTo>
                    <a:pt x="178" y="401"/>
                    <a:pt x="44" y="1133"/>
                    <a:pt x="17" y="1866"/>
                  </a:cubicBezTo>
                  <a:cubicBezTo>
                    <a:pt x="-37" y="2964"/>
                    <a:pt x="44" y="3879"/>
                    <a:pt x="178" y="4245"/>
                  </a:cubicBezTo>
                  <a:cubicBezTo>
                    <a:pt x="259" y="4428"/>
                    <a:pt x="4772" y="13398"/>
                    <a:pt x="10897" y="13398"/>
                  </a:cubicBezTo>
                  <a:cubicBezTo>
                    <a:pt x="14067" y="13398"/>
                    <a:pt x="17694" y="11018"/>
                    <a:pt x="21348" y="3513"/>
                  </a:cubicBezTo>
                  <a:cubicBezTo>
                    <a:pt x="21482" y="3330"/>
                    <a:pt x="21563" y="2232"/>
                    <a:pt x="21509" y="131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7" name="Freeform: Shape 506"/>
            <p:cNvSpPr/>
            <p:nvPr/>
          </p:nvSpPr>
          <p:spPr>
            <a:xfrm>
              <a:off x="5797512" y="4145487"/>
              <a:ext cx="533709" cy="145019"/>
            </a:xfrm>
            <a:custGeom>
              <a:avLst/>
              <a:gdLst/>
              <a:ahLst/>
              <a:cxnLst>
                <a:cxn ang="0">
                  <a:pos x="wd2" y="hd2"/>
                </a:cxn>
                <a:cxn ang="5400000">
                  <a:pos x="wd2" y="hd2"/>
                </a:cxn>
                <a:cxn ang="10800000">
                  <a:pos x="wd2" y="hd2"/>
                </a:cxn>
                <a:cxn ang="16200000">
                  <a:pos x="wd2" y="hd2"/>
                </a:cxn>
              </a:cxnLst>
              <a:rect l="0" t="0" r="r" b="b"/>
              <a:pathLst>
                <a:path w="21520" h="21311" fill="norm" stroke="1" extrusionOk="0">
                  <a:moveTo>
                    <a:pt x="551" y="17499"/>
                  </a:moveTo>
                  <a:cubicBezTo>
                    <a:pt x="251" y="17499"/>
                    <a:pt x="0" y="18407"/>
                    <a:pt x="0" y="19314"/>
                  </a:cubicBezTo>
                  <a:cubicBezTo>
                    <a:pt x="0" y="20403"/>
                    <a:pt x="200" y="21129"/>
                    <a:pt x="451" y="21129"/>
                  </a:cubicBezTo>
                  <a:cubicBezTo>
                    <a:pt x="501" y="21129"/>
                    <a:pt x="652" y="21311"/>
                    <a:pt x="952" y="21311"/>
                  </a:cubicBezTo>
                  <a:cubicBezTo>
                    <a:pt x="3107" y="21311"/>
                    <a:pt x="12729" y="20222"/>
                    <a:pt x="21249" y="3523"/>
                  </a:cubicBezTo>
                  <a:cubicBezTo>
                    <a:pt x="21500" y="2978"/>
                    <a:pt x="21600" y="1889"/>
                    <a:pt x="21450" y="982"/>
                  </a:cubicBezTo>
                  <a:cubicBezTo>
                    <a:pt x="21299" y="74"/>
                    <a:pt x="20999" y="-289"/>
                    <a:pt x="20798" y="256"/>
                  </a:cubicBezTo>
                  <a:cubicBezTo>
                    <a:pt x="11376" y="18588"/>
                    <a:pt x="652" y="17499"/>
                    <a:pt x="551" y="1749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8" name="Freeform: Shape 507"/>
            <p:cNvSpPr/>
            <p:nvPr/>
          </p:nvSpPr>
          <p:spPr>
            <a:xfrm>
              <a:off x="6190416" y="5223644"/>
              <a:ext cx="488729" cy="210497"/>
            </a:xfrm>
            <a:custGeom>
              <a:avLst/>
              <a:gdLst/>
              <a:ahLst/>
              <a:cxnLst>
                <a:cxn ang="0">
                  <a:pos x="wd2" y="hd2"/>
                </a:cxn>
                <a:cxn ang="5400000">
                  <a:pos x="wd2" y="hd2"/>
                </a:cxn>
                <a:cxn ang="10800000">
                  <a:pos x="wd2" y="hd2"/>
                </a:cxn>
                <a:cxn ang="16200000">
                  <a:pos x="wd2" y="hd2"/>
                </a:cxn>
              </a:cxnLst>
              <a:rect l="0" t="0" r="r" b="b"/>
              <a:pathLst>
                <a:path w="21453" h="21469" fill="norm" stroke="1" extrusionOk="0">
                  <a:moveTo>
                    <a:pt x="525" y="21469"/>
                  </a:moveTo>
                  <a:cubicBezTo>
                    <a:pt x="580" y="21469"/>
                    <a:pt x="634" y="21469"/>
                    <a:pt x="634" y="21469"/>
                  </a:cubicBezTo>
                  <a:cubicBezTo>
                    <a:pt x="798" y="21343"/>
                    <a:pt x="12470" y="14395"/>
                    <a:pt x="21198" y="2269"/>
                  </a:cubicBezTo>
                  <a:cubicBezTo>
                    <a:pt x="21470" y="2016"/>
                    <a:pt x="21525" y="1258"/>
                    <a:pt x="21361" y="627"/>
                  </a:cubicBezTo>
                  <a:cubicBezTo>
                    <a:pt x="21198" y="-5"/>
                    <a:pt x="20870" y="-131"/>
                    <a:pt x="20598" y="122"/>
                  </a:cubicBezTo>
                  <a:cubicBezTo>
                    <a:pt x="12089" y="11995"/>
                    <a:pt x="525" y="18943"/>
                    <a:pt x="416" y="18943"/>
                  </a:cubicBezTo>
                  <a:cubicBezTo>
                    <a:pt x="89" y="19195"/>
                    <a:pt x="-75" y="19827"/>
                    <a:pt x="34" y="20585"/>
                  </a:cubicBezTo>
                  <a:cubicBezTo>
                    <a:pt x="34" y="21090"/>
                    <a:pt x="307" y="21469"/>
                    <a:pt x="525" y="2146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89" name="Freeform: Shape 508"/>
            <p:cNvSpPr/>
            <p:nvPr/>
          </p:nvSpPr>
          <p:spPr>
            <a:xfrm>
              <a:off x="4331158" y="4292210"/>
              <a:ext cx="80749" cy="129102"/>
            </a:xfrm>
            <a:custGeom>
              <a:avLst/>
              <a:gdLst/>
              <a:ahLst/>
              <a:cxnLst>
                <a:cxn ang="0">
                  <a:pos x="wd2" y="hd2"/>
                </a:cxn>
                <a:cxn ang="5400000">
                  <a:pos x="wd2" y="hd2"/>
                </a:cxn>
                <a:cxn ang="10800000">
                  <a:pos x="wd2" y="hd2"/>
                </a:cxn>
                <a:cxn ang="16200000">
                  <a:pos x="wd2" y="hd2"/>
                </a:cxn>
              </a:cxnLst>
              <a:rect l="0" t="0" r="r" b="b"/>
              <a:pathLst>
                <a:path w="20906" h="21320" fill="norm" stroke="1" extrusionOk="0">
                  <a:moveTo>
                    <a:pt x="20662" y="2777"/>
                  </a:moveTo>
                  <a:cubicBezTo>
                    <a:pt x="21297" y="1758"/>
                    <a:pt x="20662" y="535"/>
                    <a:pt x="19073" y="128"/>
                  </a:cubicBezTo>
                  <a:cubicBezTo>
                    <a:pt x="17168" y="-280"/>
                    <a:pt x="15579" y="331"/>
                    <a:pt x="14626" y="1350"/>
                  </a:cubicBezTo>
                  <a:cubicBezTo>
                    <a:pt x="14626" y="1350"/>
                    <a:pt x="7321" y="12762"/>
                    <a:pt x="650" y="18060"/>
                  </a:cubicBezTo>
                  <a:cubicBezTo>
                    <a:pt x="-303" y="18875"/>
                    <a:pt x="-303" y="20097"/>
                    <a:pt x="1285" y="20912"/>
                  </a:cubicBezTo>
                  <a:cubicBezTo>
                    <a:pt x="1603" y="21116"/>
                    <a:pt x="2556" y="21320"/>
                    <a:pt x="3191" y="21320"/>
                  </a:cubicBezTo>
                  <a:cubicBezTo>
                    <a:pt x="4144" y="21320"/>
                    <a:pt x="5097" y="21116"/>
                    <a:pt x="5732" y="20505"/>
                  </a:cubicBezTo>
                  <a:cubicBezTo>
                    <a:pt x="12721" y="14799"/>
                    <a:pt x="20344" y="3184"/>
                    <a:pt x="20662" y="2777"/>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0" name="Freeform: Shape 509"/>
            <p:cNvSpPr/>
            <p:nvPr/>
          </p:nvSpPr>
          <p:spPr>
            <a:xfrm>
              <a:off x="9090592" y="5806837"/>
              <a:ext cx="642571" cy="765953"/>
            </a:xfrm>
            <a:custGeom>
              <a:avLst/>
              <a:gdLst/>
              <a:ahLst/>
              <a:cxnLst>
                <a:cxn ang="0">
                  <a:pos x="wd2" y="hd2"/>
                </a:cxn>
                <a:cxn ang="5400000">
                  <a:pos x="wd2" y="hd2"/>
                </a:cxn>
                <a:cxn ang="10800000">
                  <a:pos x="wd2" y="hd2"/>
                </a:cxn>
                <a:cxn ang="16200000">
                  <a:pos x="wd2" y="hd2"/>
                </a:cxn>
              </a:cxnLst>
              <a:rect l="0" t="0" r="r" b="b"/>
              <a:pathLst>
                <a:path w="21508" h="20720" fill="norm" stroke="1" extrusionOk="0">
                  <a:moveTo>
                    <a:pt x="9307" y="230"/>
                  </a:moveTo>
                  <a:cubicBezTo>
                    <a:pt x="4105" y="-880"/>
                    <a:pt x="276" y="2384"/>
                    <a:pt x="109" y="2552"/>
                  </a:cubicBezTo>
                  <a:cubicBezTo>
                    <a:pt x="-57" y="2686"/>
                    <a:pt x="-15" y="2888"/>
                    <a:pt x="109" y="3023"/>
                  </a:cubicBezTo>
                  <a:cubicBezTo>
                    <a:pt x="318" y="3124"/>
                    <a:pt x="567" y="3124"/>
                    <a:pt x="734" y="2989"/>
                  </a:cubicBezTo>
                  <a:cubicBezTo>
                    <a:pt x="775" y="2989"/>
                    <a:pt x="4396" y="-140"/>
                    <a:pt x="9099" y="870"/>
                  </a:cubicBezTo>
                  <a:cubicBezTo>
                    <a:pt x="15633" y="2215"/>
                    <a:pt x="18463" y="9684"/>
                    <a:pt x="20669" y="20451"/>
                  </a:cubicBezTo>
                  <a:cubicBezTo>
                    <a:pt x="20711" y="20619"/>
                    <a:pt x="20877" y="20720"/>
                    <a:pt x="21085" y="20720"/>
                  </a:cubicBezTo>
                  <a:cubicBezTo>
                    <a:pt x="21085" y="20720"/>
                    <a:pt x="21127" y="20720"/>
                    <a:pt x="21168" y="20720"/>
                  </a:cubicBezTo>
                  <a:cubicBezTo>
                    <a:pt x="21377" y="20686"/>
                    <a:pt x="21543" y="20518"/>
                    <a:pt x="21501" y="20350"/>
                  </a:cubicBezTo>
                  <a:cubicBezTo>
                    <a:pt x="19171" y="9314"/>
                    <a:pt x="16257" y="1677"/>
                    <a:pt x="9307" y="23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1" name="Freeform: Shape 510"/>
            <p:cNvSpPr/>
            <p:nvPr/>
          </p:nvSpPr>
          <p:spPr>
            <a:xfrm>
              <a:off x="10412159" y="5683244"/>
              <a:ext cx="400870" cy="403691"/>
            </a:xfrm>
            <a:custGeom>
              <a:avLst/>
              <a:gdLst/>
              <a:ahLst/>
              <a:cxnLst>
                <a:cxn ang="0">
                  <a:pos x="wd2" y="hd2"/>
                </a:cxn>
                <a:cxn ang="5400000">
                  <a:pos x="wd2" y="hd2"/>
                </a:cxn>
                <a:cxn ang="10800000">
                  <a:pos x="wd2" y="hd2"/>
                </a:cxn>
                <a:cxn ang="16200000">
                  <a:pos x="wd2" y="hd2"/>
                </a:cxn>
              </a:cxnLst>
              <a:rect l="0" t="0" r="r" b="b"/>
              <a:pathLst>
                <a:path w="20566" h="19449" fill="norm" stroke="1" extrusionOk="0">
                  <a:moveTo>
                    <a:pt x="6678" y="2995"/>
                  </a:moveTo>
                  <a:cubicBezTo>
                    <a:pt x="13368" y="-775"/>
                    <a:pt x="19358" y="2456"/>
                    <a:pt x="19549" y="2636"/>
                  </a:cubicBezTo>
                  <a:cubicBezTo>
                    <a:pt x="19867" y="2815"/>
                    <a:pt x="20313" y="2696"/>
                    <a:pt x="20505" y="2456"/>
                  </a:cubicBezTo>
                  <a:cubicBezTo>
                    <a:pt x="20632" y="2157"/>
                    <a:pt x="20568" y="1798"/>
                    <a:pt x="20250" y="1619"/>
                  </a:cubicBezTo>
                  <a:cubicBezTo>
                    <a:pt x="19995" y="1439"/>
                    <a:pt x="13368" y="-2151"/>
                    <a:pt x="6041" y="1978"/>
                  </a:cubicBezTo>
                  <a:cubicBezTo>
                    <a:pt x="-968" y="5986"/>
                    <a:pt x="51" y="18372"/>
                    <a:pt x="51" y="18910"/>
                  </a:cubicBezTo>
                  <a:cubicBezTo>
                    <a:pt x="115" y="19210"/>
                    <a:pt x="370" y="19449"/>
                    <a:pt x="752" y="19449"/>
                  </a:cubicBezTo>
                  <a:cubicBezTo>
                    <a:pt x="1135" y="19449"/>
                    <a:pt x="1390" y="19150"/>
                    <a:pt x="1326" y="18851"/>
                  </a:cubicBezTo>
                  <a:cubicBezTo>
                    <a:pt x="1326" y="18731"/>
                    <a:pt x="370" y="6585"/>
                    <a:pt x="6678" y="299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2" name="Freeform: Shape 511"/>
            <p:cNvSpPr/>
            <p:nvPr/>
          </p:nvSpPr>
          <p:spPr>
            <a:xfrm>
              <a:off x="6856438" y="7956210"/>
              <a:ext cx="454875" cy="361937"/>
            </a:xfrm>
            <a:custGeom>
              <a:avLst/>
              <a:gdLst/>
              <a:ahLst/>
              <a:cxnLst>
                <a:cxn ang="0">
                  <a:pos x="wd2" y="hd2"/>
                </a:cxn>
                <a:cxn ang="5400000">
                  <a:pos x="wd2" y="hd2"/>
                </a:cxn>
                <a:cxn ang="10800000">
                  <a:pos x="wd2" y="hd2"/>
                </a:cxn>
                <a:cxn ang="16200000">
                  <a:pos x="wd2" y="hd2"/>
                </a:cxn>
              </a:cxnLst>
              <a:rect l="0" t="0" r="r" b="b"/>
              <a:pathLst>
                <a:path w="21549" h="21491" fill="norm" stroke="1" extrusionOk="0">
                  <a:moveTo>
                    <a:pt x="8769" y="15593"/>
                  </a:moveTo>
                  <a:cubicBezTo>
                    <a:pt x="2707" y="10580"/>
                    <a:pt x="1236" y="628"/>
                    <a:pt x="1177" y="554"/>
                  </a:cubicBezTo>
                  <a:cubicBezTo>
                    <a:pt x="1118" y="186"/>
                    <a:pt x="824" y="-109"/>
                    <a:pt x="471" y="38"/>
                  </a:cubicBezTo>
                  <a:cubicBezTo>
                    <a:pt x="177" y="112"/>
                    <a:pt x="0" y="481"/>
                    <a:pt x="0" y="849"/>
                  </a:cubicBezTo>
                  <a:cubicBezTo>
                    <a:pt x="118" y="1292"/>
                    <a:pt x="1648" y="11391"/>
                    <a:pt x="8122" y="16773"/>
                  </a:cubicBezTo>
                  <a:cubicBezTo>
                    <a:pt x="13184" y="21049"/>
                    <a:pt x="18069" y="21491"/>
                    <a:pt x="20129" y="21491"/>
                  </a:cubicBezTo>
                  <a:cubicBezTo>
                    <a:pt x="20658" y="21491"/>
                    <a:pt x="20953" y="21491"/>
                    <a:pt x="21070" y="21491"/>
                  </a:cubicBezTo>
                  <a:cubicBezTo>
                    <a:pt x="21306" y="21417"/>
                    <a:pt x="21600" y="21049"/>
                    <a:pt x="21541" y="20754"/>
                  </a:cubicBezTo>
                  <a:cubicBezTo>
                    <a:pt x="21482" y="20311"/>
                    <a:pt x="21188" y="20017"/>
                    <a:pt x="20894" y="20090"/>
                  </a:cubicBezTo>
                  <a:cubicBezTo>
                    <a:pt x="20835" y="20090"/>
                    <a:pt x="14832" y="20754"/>
                    <a:pt x="8769" y="15593"/>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3" name="Freeform: Shape 512"/>
            <p:cNvSpPr/>
            <p:nvPr/>
          </p:nvSpPr>
          <p:spPr>
            <a:xfrm>
              <a:off x="7087573" y="4370552"/>
              <a:ext cx="469241" cy="677394"/>
            </a:xfrm>
            <a:custGeom>
              <a:avLst/>
              <a:gdLst/>
              <a:ahLst/>
              <a:cxnLst>
                <a:cxn ang="0">
                  <a:pos x="wd2" y="hd2"/>
                </a:cxn>
                <a:cxn ang="5400000">
                  <a:pos x="wd2" y="hd2"/>
                </a:cxn>
                <a:cxn ang="10800000">
                  <a:pos x="wd2" y="hd2"/>
                </a:cxn>
                <a:cxn ang="16200000">
                  <a:pos x="wd2" y="hd2"/>
                </a:cxn>
              </a:cxnLst>
              <a:rect l="0" t="0" r="r" b="b"/>
              <a:pathLst>
                <a:path w="21467" h="21550" fill="norm" stroke="1" extrusionOk="0">
                  <a:moveTo>
                    <a:pt x="20376" y="21234"/>
                  </a:moveTo>
                  <a:cubicBezTo>
                    <a:pt x="20433" y="21431"/>
                    <a:pt x="20660" y="21550"/>
                    <a:pt x="20945" y="21550"/>
                  </a:cubicBezTo>
                  <a:cubicBezTo>
                    <a:pt x="21001" y="21550"/>
                    <a:pt x="21001" y="21550"/>
                    <a:pt x="21058" y="21550"/>
                  </a:cubicBezTo>
                  <a:cubicBezTo>
                    <a:pt x="21342" y="21510"/>
                    <a:pt x="21513" y="21313"/>
                    <a:pt x="21456" y="21075"/>
                  </a:cubicBezTo>
                  <a:cubicBezTo>
                    <a:pt x="17250" y="8258"/>
                    <a:pt x="1050" y="148"/>
                    <a:pt x="879" y="69"/>
                  </a:cubicBezTo>
                  <a:cubicBezTo>
                    <a:pt x="652" y="-50"/>
                    <a:pt x="311" y="-10"/>
                    <a:pt x="140" y="148"/>
                  </a:cubicBezTo>
                  <a:cubicBezTo>
                    <a:pt x="-87" y="306"/>
                    <a:pt x="-30" y="583"/>
                    <a:pt x="254" y="702"/>
                  </a:cubicBezTo>
                  <a:cubicBezTo>
                    <a:pt x="425" y="781"/>
                    <a:pt x="16284" y="8732"/>
                    <a:pt x="20376" y="2123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4" name="Freeform: Shape 513"/>
            <p:cNvSpPr/>
            <p:nvPr/>
          </p:nvSpPr>
          <p:spPr>
            <a:xfrm>
              <a:off x="3425291" y="4259168"/>
              <a:ext cx="293193" cy="337802"/>
            </a:xfrm>
            <a:custGeom>
              <a:avLst/>
              <a:gdLst/>
              <a:ahLst/>
              <a:cxnLst>
                <a:cxn ang="0">
                  <a:pos x="wd2" y="hd2"/>
                </a:cxn>
                <a:cxn ang="5400000">
                  <a:pos x="wd2" y="hd2"/>
                </a:cxn>
                <a:cxn ang="10800000">
                  <a:pos x="wd2" y="hd2"/>
                </a:cxn>
                <a:cxn ang="16200000">
                  <a:pos x="wd2" y="hd2"/>
                </a:cxn>
              </a:cxnLst>
              <a:rect l="0" t="0" r="r" b="b"/>
              <a:pathLst>
                <a:path w="21450" h="21533" fill="norm" stroke="1" extrusionOk="0">
                  <a:moveTo>
                    <a:pt x="20347" y="12"/>
                  </a:moveTo>
                  <a:cubicBezTo>
                    <a:pt x="4919" y="3098"/>
                    <a:pt x="199" y="19871"/>
                    <a:pt x="18" y="20584"/>
                  </a:cubicBezTo>
                  <a:cubicBezTo>
                    <a:pt x="-73" y="20979"/>
                    <a:pt x="199" y="21454"/>
                    <a:pt x="653" y="21533"/>
                  </a:cubicBezTo>
                  <a:cubicBezTo>
                    <a:pt x="744" y="21533"/>
                    <a:pt x="744" y="21533"/>
                    <a:pt x="925" y="21533"/>
                  </a:cubicBezTo>
                  <a:cubicBezTo>
                    <a:pt x="1288" y="21533"/>
                    <a:pt x="1651" y="21296"/>
                    <a:pt x="1742" y="20979"/>
                  </a:cubicBezTo>
                  <a:cubicBezTo>
                    <a:pt x="1742" y="20821"/>
                    <a:pt x="6371" y="4443"/>
                    <a:pt x="20801" y="1595"/>
                  </a:cubicBezTo>
                  <a:cubicBezTo>
                    <a:pt x="21164" y="1515"/>
                    <a:pt x="21527" y="1041"/>
                    <a:pt x="21436" y="645"/>
                  </a:cubicBezTo>
                  <a:cubicBezTo>
                    <a:pt x="21345" y="249"/>
                    <a:pt x="20801" y="-67"/>
                    <a:pt x="20347" y="1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5" name="Freeform: Shape 514"/>
            <p:cNvSpPr/>
            <p:nvPr/>
          </p:nvSpPr>
          <p:spPr>
            <a:xfrm>
              <a:off x="5088660" y="4361515"/>
              <a:ext cx="103402" cy="103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 y="10800"/>
                  </a:moveTo>
                  <a:cubicBezTo>
                    <a:pt x="2057" y="5914"/>
                    <a:pt x="6171" y="2057"/>
                    <a:pt x="10800" y="2057"/>
                  </a:cubicBezTo>
                  <a:cubicBezTo>
                    <a:pt x="15686" y="2057"/>
                    <a:pt x="19800" y="5914"/>
                    <a:pt x="19800" y="10800"/>
                  </a:cubicBezTo>
                  <a:cubicBezTo>
                    <a:pt x="19800" y="15686"/>
                    <a:pt x="15686" y="19543"/>
                    <a:pt x="10800" y="19543"/>
                  </a:cubicBezTo>
                  <a:cubicBezTo>
                    <a:pt x="6171" y="19543"/>
                    <a:pt x="2057" y="15686"/>
                    <a:pt x="2057" y="10800"/>
                  </a:cubicBezTo>
                  <a:close/>
                  <a:moveTo>
                    <a:pt x="21600" y="10800"/>
                  </a:moveTo>
                  <a:cubicBezTo>
                    <a:pt x="21600" y="4886"/>
                    <a:pt x="16714" y="0"/>
                    <a:pt x="10800" y="0"/>
                  </a:cubicBezTo>
                  <a:cubicBezTo>
                    <a:pt x="5143" y="0"/>
                    <a:pt x="0" y="4886"/>
                    <a:pt x="0" y="10800"/>
                  </a:cubicBezTo>
                  <a:cubicBezTo>
                    <a:pt x="0" y="16714"/>
                    <a:pt x="5143" y="21600"/>
                    <a:pt x="10800" y="21600"/>
                  </a:cubicBezTo>
                  <a:cubicBezTo>
                    <a:pt x="16714" y="21600"/>
                    <a:pt x="21600" y="16714"/>
                    <a:pt x="21600" y="1080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6" name="Freeform: Shape 986"/>
            <p:cNvSpPr/>
            <p:nvPr/>
          </p:nvSpPr>
          <p:spPr>
            <a:xfrm>
              <a:off x="5114817" y="4512255"/>
              <a:ext cx="251655" cy="617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05" y="17328"/>
                  </a:moveTo>
                  <a:cubicBezTo>
                    <a:pt x="5103" y="17328"/>
                    <a:pt x="3518" y="18016"/>
                    <a:pt x="3518" y="18791"/>
                  </a:cubicBezTo>
                  <a:cubicBezTo>
                    <a:pt x="3518" y="19566"/>
                    <a:pt x="5103" y="20211"/>
                    <a:pt x="7005" y="20211"/>
                  </a:cubicBezTo>
                  <a:cubicBezTo>
                    <a:pt x="9013" y="20211"/>
                    <a:pt x="10492" y="19566"/>
                    <a:pt x="10492" y="18791"/>
                  </a:cubicBezTo>
                  <a:cubicBezTo>
                    <a:pt x="10492" y="18016"/>
                    <a:pt x="9013" y="17328"/>
                    <a:pt x="7005" y="17328"/>
                  </a:cubicBezTo>
                  <a:close/>
                  <a:moveTo>
                    <a:pt x="7005" y="16940"/>
                  </a:moveTo>
                  <a:cubicBezTo>
                    <a:pt x="9541" y="16940"/>
                    <a:pt x="11549" y="17758"/>
                    <a:pt x="11549" y="18791"/>
                  </a:cubicBezTo>
                  <a:cubicBezTo>
                    <a:pt x="11549" y="19781"/>
                    <a:pt x="9541" y="20642"/>
                    <a:pt x="7005" y="20642"/>
                  </a:cubicBezTo>
                  <a:cubicBezTo>
                    <a:pt x="4469" y="20642"/>
                    <a:pt x="2567" y="19781"/>
                    <a:pt x="2567" y="18791"/>
                  </a:cubicBezTo>
                  <a:cubicBezTo>
                    <a:pt x="2567" y="17758"/>
                    <a:pt x="4469" y="16940"/>
                    <a:pt x="7005" y="16940"/>
                  </a:cubicBezTo>
                  <a:close/>
                  <a:moveTo>
                    <a:pt x="7004" y="16371"/>
                  </a:moveTo>
                  <a:cubicBezTo>
                    <a:pt x="3714" y="16371"/>
                    <a:pt x="1061" y="17451"/>
                    <a:pt x="1061" y="18791"/>
                  </a:cubicBezTo>
                  <a:cubicBezTo>
                    <a:pt x="1061" y="20131"/>
                    <a:pt x="3714" y="21211"/>
                    <a:pt x="7004" y="21211"/>
                  </a:cubicBezTo>
                  <a:cubicBezTo>
                    <a:pt x="10294" y="21211"/>
                    <a:pt x="12947" y="20131"/>
                    <a:pt x="12947" y="18791"/>
                  </a:cubicBezTo>
                  <a:cubicBezTo>
                    <a:pt x="12947" y="17451"/>
                    <a:pt x="10294" y="16371"/>
                    <a:pt x="7004" y="16371"/>
                  </a:cubicBezTo>
                  <a:close/>
                  <a:moveTo>
                    <a:pt x="7004" y="15939"/>
                  </a:moveTo>
                  <a:cubicBezTo>
                    <a:pt x="10930" y="15939"/>
                    <a:pt x="14008" y="17235"/>
                    <a:pt x="14008" y="18791"/>
                  </a:cubicBezTo>
                  <a:cubicBezTo>
                    <a:pt x="14008" y="20347"/>
                    <a:pt x="10930" y="21600"/>
                    <a:pt x="7004" y="21600"/>
                  </a:cubicBezTo>
                  <a:cubicBezTo>
                    <a:pt x="3184" y="21600"/>
                    <a:pt x="0" y="20347"/>
                    <a:pt x="0" y="18791"/>
                  </a:cubicBezTo>
                  <a:cubicBezTo>
                    <a:pt x="0" y="17235"/>
                    <a:pt x="3184" y="15939"/>
                    <a:pt x="7004" y="15939"/>
                  </a:cubicBezTo>
                  <a:close/>
                  <a:moveTo>
                    <a:pt x="10533" y="9097"/>
                  </a:moveTo>
                  <a:cubicBezTo>
                    <a:pt x="8631" y="9097"/>
                    <a:pt x="7045" y="9742"/>
                    <a:pt x="7045" y="10517"/>
                  </a:cubicBezTo>
                  <a:cubicBezTo>
                    <a:pt x="7045" y="11292"/>
                    <a:pt x="8631" y="11937"/>
                    <a:pt x="10533" y="11937"/>
                  </a:cubicBezTo>
                  <a:cubicBezTo>
                    <a:pt x="12435" y="11937"/>
                    <a:pt x="14020" y="11292"/>
                    <a:pt x="14020" y="10517"/>
                  </a:cubicBezTo>
                  <a:cubicBezTo>
                    <a:pt x="14020" y="9742"/>
                    <a:pt x="12435" y="9097"/>
                    <a:pt x="10533" y="9097"/>
                  </a:cubicBezTo>
                  <a:close/>
                  <a:moveTo>
                    <a:pt x="10533" y="8666"/>
                  </a:moveTo>
                  <a:cubicBezTo>
                    <a:pt x="13069" y="8666"/>
                    <a:pt x="15077" y="9484"/>
                    <a:pt x="15077" y="10517"/>
                  </a:cubicBezTo>
                  <a:cubicBezTo>
                    <a:pt x="15077" y="11550"/>
                    <a:pt x="13069" y="12368"/>
                    <a:pt x="10533" y="12368"/>
                  </a:cubicBezTo>
                  <a:cubicBezTo>
                    <a:pt x="7996" y="12368"/>
                    <a:pt x="5988" y="11550"/>
                    <a:pt x="5988" y="10517"/>
                  </a:cubicBezTo>
                  <a:cubicBezTo>
                    <a:pt x="5988" y="9484"/>
                    <a:pt x="7996" y="8666"/>
                    <a:pt x="10533" y="8666"/>
                  </a:cubicBezTo>
                  <a:close/>
                  <a:moveTo>
                    <a:pt x="10533" y="8097"/>
                  </a:moveTo>
                  <a:cubicBezTo>
                    <a:pt x="7243" y="8097"/>
                    <a:pt x="4590" y="9177"/>
                    <a:pt x="4590" y="10517"/>
                  </a:cubicBezTo>
                  <a:cubicBezTo>
                    <a:pt x="4590" y="11814"/>
                    <a:pt x="7243" y="12937"/>
                    <a:pt x="10533" y="12937"/>
                  </a:cubicBezTo>
                  <a:cubicBezTo>
                    <a:pt x="13823" y="12937"/>
                    <a:pt x="16476" y="11814"/>
                    <a:pt x="16476" y="10517"/>
                  </a:cubicBezTo>
                  <a:cubicBezTo>
                    <a:pt x="16476" y="9177"/>
                    <a:pt x="13823" y="8097"/>
                    <a:pt x="10533" y="8097"/>
                  </a:cubicBezTo>
                  <a:close/>
                  <a:moveTo>
                    <a:pt x="10533" y="7665"/>
                  </a:moveTo>
                  <a:cubicBezTo>
                    <a:pt x="14459" y="7665"/>
                    <a:pt x="17537" y="8918"/>
                    <a:pt x="17537" y="10517"/>
                  </a:cubicBezTo>
                  <a:cubicBezTo>
                    <a:pt x="17537" y="12073"/>
                    <a:pt x="14459" y="13369"/>
                    <a:pt x="10533" y="13369"/>
                  </a:cubicBezTo>
                  <a:cubicBezTo>
                    <a:pt x="6713" y="13369"/>
                    <a:pt x="3529" y="12073"/>
                    <a:pt x="3529" y="10517"/>
                  </a:cubicBezTo>
                  <a:cubicBezTo>
                    <a:pt x="3529" y="8918"/>
                    <a:pt x="6713" y="7665"/>
                    <a:pt x="10533" y="7665"/>
                  </a:cubicBezTo>
                  <a:close/>
                  <a:moveTo>
                    <a:pt x="14596" y="1432"/>
                  </a:moveTo>
                  <a:cubicBezTo>
                    <a:pt x="12694" y="1432"/>
                    <a:pt x="11108" y="2078"/>
                    <a:pt x="11108" y="2853"/>
                  </a:cubicBezTo>
                  <a:cubicBezTo>
                    <a:pt x="11108" y="3670"/>
                    <a:pt x="12694" y="4273"/>
                    <a:pt x="14596" y="4273"/>
                  </a:cubicBezTo>
                  <a:cubicBezTo>
                    <a:pt x="16604" y="4273"/>
                    <a:pt x="18084" y="3670"/>
                    <a:pt x="18084" y="2853"/>
                  </a:cubicBezTo>
                  <a:cubicBezTo>
                    <a:pt x="18084" y="2078"/>
                    <a:pt x="16604" y="1432"/>
                    <a:pt x="14596" y="1432"/>
                  </a:cubicBezTo>
                  <a:close/>
                  <a:moveTo>
                    <a:pt x="14596" y="1045"/>
                  </a:moveTo>
                  <a:cubicBezTo>
                    <a:pt x="17133" y="1045"/>
                    <a:pt x="19141" y="1863"/>
                    <a:pt x="19141" y="2853"/>
                  </a:cubicBezTo>
                  <a:cubicBezTo>
                    <a:pt x="19141" y="3886"/>
                    <a:pt x="17133" y="4703"/>
                    <a:pt x="14596" y="4703"/>
                  </a:cubicBezTo>
                  <a:cubicBezTo>
                    <a:pt x="12165" y="4703"/>
                    <a:pt x="10052" y="3886"/>
                    <a:pt x="10052" y="2853"/>
                  </a:cubicBezTo>
                  <a:cubicBezTo>
                    <a:pt x="10052" y="1863"/>
                    <a:pt x="12165" y="1045"/>
                    <a:pt x="14596" y="1045"/>
                  </a:cubicBezTo>
                  <a:close/>
                  <a:moveTo>
                    <a:pt x="14596" y="432"/>
                  </a:moveTo>
                  <a:cubicBezTo>
                    <a:pt x="11306" y="432"/>
                    <a:pt x="8654" y="1513"/>
                    <a:pt x="8654" y="2853"/>
                  </a:cubicBezTo>
                  <a:cubicBezTo>
                    <a:pt x="8654" y="4236"/>
                    <a:pt x="11306" y="5316"/>
                    <a:pt x="14596" y="5316"/>
                  </a:cubicBezTo>
                  <a:cubicBezTo>
                    <a:pt x="17886" y="5316"/>
                    <a:pt x="20539" y="4236"/>
                    <a:pt x="20539" y="2853"/>
                  </a:cubicBezTo>
                  <a:cubicBezTo>
                    <a:pt x="20539" y="1513"/>
                    <a:pt x="17886" y="432"/>
                    <a:pt x="14596" y="432"/>
                  </a:cubicBezTo>
                  <a:close/>
                  <a:moveTo>
                    <a:pt x="14596" y="0"/>
                  </a:moveTo>
                  <a:cubicBezTo>
                    <a:pt x="18416" y="0"/>
                    <a:pt x="21600" y="1297"/>
                    <a:pt x="21600" y="2853"/>
                  </a:cubicBezTo>
                  <a:cubicBezTo>
                    <a:pt x="21600" y="4452"/>
                    <a:pt x="18416" y="5748"/>
                    <a:pt x="14596" y="5748"/>
                  </a:cubicBezTo>
                  <a:cubicBezTo>
                    <a:pt x="10776" y="5748"/>
                    <a:pt x="7592" y="4452"/>
                    <a:pt x="7592" y="2853"/>
                  </a:cubicBezTo>
                  <a:cubicBezTo>
                    <a:pt x="7592" y="1297"/>
                    <a:pt x="10776" y="0"/>
                    <a:pt x="14596"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7" name="Freeform: Shape 521"/>
            <p:cNvSpPr/>
            <p:nvPr/>
          </p:nvSpPr>
          <p:spPr>
            <a:xfrm>
              <a:off x="5118859" y="4393074"/>
              <a:ext cx="44130" cy="40697"/>
            </a:xfrm>
            <a:custGeom>
              <a:avLst/>
              <a:gdLst/>
              <a:ahLst/>
              <a:cxnLst>
                <a:cxn ang="0">
                  <a:pos x="wd2" y="hd2"/>
                </a:cxn>
                <a:cxn ang="5400000">
                  <a:pos x="wd2" y="hd2"/>
                </a:cxn>
                <a:cxn ang="10800000">
                  <a:pos x="wd2" y="hd2"/>
                </a:cxn>
                <a:cxn ang="16200000">
                  <a:pos x="wd2" y="hd2"/>
                </a:cxn>
              </a:cxnLst>
              <a:rect l="0" t="0" r="r" b="b"/>
              <a:pathLst>
                <a:path w="21254" h="21382" fill="norm" stroke="1" extrusionOk="0">
                  <a:moveTo>
                    <a:pt x="15032" y="20747"/>
                  </a:moveTo>
                  <a:cubicBezTo>
                    <a:pt x="15616" y="21382"/>
                    <a:pt x="16200" y="21382"/>
                    <a:pt x="16784" y="21382"/>
                  </a:cubicBezTo>
                  <a:cubicBezTo>
                    <a:pt x="17951" y="21382"/>
                    <a:pt x="17951" y="21382"/>
                    <a:pt x="18535" y="21382"/>
                  </a:cubicBezTo>
                  <a:cubicBezTo>
                    <a:pt x="19703" y="20747"/>
                    <a:pt x="19703" y="18841"/>
                    <a:pt x="18535" y="17570"/>
                  </a:cubicBezTo>
                  <a:lnTo>
                    <a:pt x="13281" y="10582"/>
                  </a:lnTo>
                  <a:lnTo>
                    <a:pt x="20286" y="4229"/>
                  </a:lnTo>
                  <a:cubicBezTo>
                    <a:pt x="21454" y="3594"/>
                    <a:pt x="21454" y="1688"/>
                    <a:pt x="20870" y="1053"/>
                  </a:cubicBezTo>
                  <a:cubicBezTo>
                    <a:pt x="19703" y="-218"/>
                    <a:pt x="18535" y="-218"/>
                    <a:pt x="17368" y="417"/>
                  </a:cubicBezTo>
                  <a:lnTo>
                    <a:pt x="10362" y="6770"/>
                  </a:lnTo>
                  <a:lnTo>
                    <a:pt x="5692" y="1053"/>
                  </a:lnTo>
                  <a:cubicBezTo>
                    <a:pt x="4524" y="-218"/>
                    <a:pt x="3940" y="-218"/>
                    <a:pt x="2773" y="417"/>
                  </a:cubicBezTo>
                  <a:cubicBezTo>
                    <a:pt x="1605" y="1053"/>
                    <a:pt x="1605" y="2958"/>
                    <a:pt x="2189" y="4229"/>
                  </a:cubicBezTo>
                  <a:lnTo>
                    <a:pt x="6859" y="9947"/>
                  </a:lnTo>
                  <a:lnTo>
                    <a:pt x="438" y="15664"/>
                  </a:lnTo>
                  <a:cubicBezTo>
                    <a:pt x="-146" y="16300"/>
                    <a:pt x="-146" y="17570"/>
                    <a:pt x="438" y="18841"/>
                  </a:cubicBezTo>
                  <a:cubicBezTo>
                    <a:pt x="438" y="19476"/>
                    <a:pt x="1022" y="19476"/>
                    <a:pt x="2189" y="19476"/>
                  </a:cubicBezTo>
                  <a:cubicBezTo>
                    <a:pt x="2189" y="19476"/>
                    <a:pt x="2773" y="19476"/>
                    <a:pt x="3357" y="19476"/>
                  </a:cubicBezTo>
                  <a:lnTo>
                    <a:pt x="9778" y="13758"/>
                  </a:ln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8" name="Freeform: Shape 522"/>
            <p:cNvSpPr/>
            <p:nvPr/>
          </p:nvSpPr>
          <p:spPr>
            <a:xfrm>
              <a:off x="4945394" y="5255993"/>
              <a:ext cx="102156" cy="102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30" y="19778"/>
                  </a:moveTo>
                  <a:cubicBezTo>
                    <a:pt x="5725" y="19778"/>
                    <a:pt x="1822" y="15614"/>
                    <a:pt x="1822" y="10670"/>
                  </a:cubicBezTo>
                  <a:cubicBezTo>
                    <a:pt x="1822" y="5725"/>
                    <a:pt x="5725" y="1822"/>
                    <a:pt x="10930" y="1822"/>
                  </a:cubicBezTo>
                  <a:cubicBezTo>
                    <a:pt x="15875" y="1822"/>
                    <a:pt x="19778" y="5725"/>
                    <a:pt x="19778" y="10670"/>
                  </a:cubicBezTo>
                  <a:cubicBezTo>
                    <a:pt x="19778" y="15614"/>
                    <a:pt x="15875" y="19778"/>
                    <a:pt x="10930" y="19778"/>
                  </a:cubicBezTo>
                  <a:close/>
                  <a:moveTo>
                    <a:pt x="10930" y="0"/>
                  </a:moveTo>
                  <a:cubicBezTo>
                    <a:pt x="4945" y="0"/>
                    <a:pt x="0" y="4684"/>
                    <a:pt x="0" y="10670"/>
                  </a:cubicBezTo>
                  <a:cubicBezTo>
                    <a:pt x="0" y="16916"/>
                    <a:pt x="4945" y="21600"/>
                    <a:pt x="10930" y="21600"/>
                  </a:cubicBezTo>
                  <a:cubicBezTo>
                    <a:pt x="16916" y="21600"/>
                    <a:pt x="21600" y="16916"/>
                    <a:pt x="21600" y="10670"/>
                  </a:cubicBezTo>
                  <a:cubicBezTo>
                    <a:pt x="21600" y="4684"/>
                    <a:pt x="16916" y="0"/>
                    <a:pt x="1093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599" name="Freeform: Shape 523"/>
            <p:cNvSpPr/>
            <p:nvPr/>
          </p:nvSpPr>
          <p:spPr>
            <a:xfrm>
              <a:off x="4975709" y="5285391"/>
              <a:ext cx="43984" cy="41613"/>
            </a:xfrm>
            <a:custGeom>
              <a:avLst/>
              <a:gdLst/>
              <a:ahLst/>
              <a:cxnLst>
                <a:cxn ang="0">
                  <a:pos x="wd2" y="hd2"/>
                </a:cxn>
                <a:cxn ang="5400000">
                  <a:pos x="wd2" y="hd2"/>
                </a:cxn>
                <a:cxn ang="10800000">
                  <a:pos x="wd2" y="hd2"/>
                </a:cxn>
                <a:cxn ang="16200000">
                  <a:pos x="wd2" y="hd2"/>
                </a:cxn>
              </a:cxnLst>
              <a:rect l="0" t="0" r="r" b="b"/>
              <a:pathLst>
                <a:path w="21199" h="21238" fill="norm" stroke="1" extrusionOk="0">
                  <a:moveTo>
                    <a:pt x="17314" y="255"/>
                  </a:moveTo>
                  <a:lnTo>
                    <a:pt x="10308" y="7044"/>
                  </a:lnTo>
                  <a:lnTo>
                    <a:pt x="5638" y="872"/>
                  </a:lnTo>
                  <a:cubicBezTo>
                    <a:pt x="5054" y="255"/>
                    <a:pt x="3886" y="-362"/>
                    <a:pt x="2719" y="255"/>
                  </a:cubicBezTo>
                  <a:cubicBezTo>
                    <a:pt x="1551" y="1489"/>
                    <a:pt x="1551" y="2724"/>
                    <a:pt x="2719" y="3958"/>
                  </a:cubicBezTo>
                  <a:lnTo>
                    <a:pt x="7389" y="9512"/>
                  </a:lnTo>
                  <a:lnTo>
                    <a:pt x="968" y="15067"/>
                  </a:lnTo>
                  <a:cubicBezTo>
                    <a:pt x="-200" y="15684"/>
                    <a:pt x="-200" y="17535"/>
                    <a:pt x="384" y="18152"/>
                  </a:cubicBezTo>
                  <a:cubicBezTo>
                    <a:pt x="968" y="18769"/>
                    <a:pt x="1551" y="19387"/>
                    <a:pt x="1551" y="19387"/>
                  </a:cubicBezTo>
                  <a:cubicBezTo>
                    <a:pt x="2719" y="19387"/>
                    <a:pt x="2719" y="18769"/>
                    <a:pt x="3303" y="18769"/>
                  </a:cubicBezTo>
                  <a:lnTo>
                    <a:pt x="9724" y="13215"/>
                  </a:lnTo>
                  <a:lnTo>
                    <a:pt x="15562" y="20621"/>
                  </a:lnTo>
                  <a:cubicBezTo>
                    <a:pt x="15562" y="20621"/>
                    <a:pt x="16146" y="21238"/>
                    <a:pt x="17314" y="21238"/>
                  </a:cubicBezTo>
                  <a:lnTo>
                    <a:pt x="18481" y="20621"/>
                  </a:lnTo>
                  <a:cubicBezTo>
                    <a:pt x="19065" y="19387"/>
                    <a:pt x="19649" y="18152"/>
                    <a:pt x="19065" y="17535"/>
                  </a:cubicBezTo>
                  <a:lnTo>
                    <a:pt x="13227" y="10129"/>
                  </a:lnTo>
                  <a:lnTo>
                    <a:pt x="20232" y="3958"/>
                  </a:lnTo>
                  <a:cubicBezTo>
                    <a:pt x="21400" y="3341"/>
                    <a:pt x="21400" y="1489"/>
                    <a:pt x="20816" y="872"/>
                  </a:cubicBezTo>
                  <a:cubicBezTo>
                    <a:pt x="20232" y="255"/>
                    <a:pt x="18481" y="-362"/>
                    <a:pt x="17314" y="25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0" name="Freeform: Shape 981"/>
            <p:cNvSpPr/>
            <p:nvPr/>
          </p:nvSpPr>
          <p:spPr>
            <a:xfrm>
              <a:off x="133140" y="948577"/>
              <a:ext cx="11756952" cy="7582601"/>
            </a:xfrm>
            <a:custGeom>
              <a:avLst/>
              <a:gdLst/>
              <a:ahLst/>
              <a:cxnLst>
                <a:cxn ang="0">
                  <a:pos x="wd2" y="hd2"/>
                </a:cxn>
                <a:cxn ang="5400000">
                  <a:pos x="wd2" y="hd2"/>
                </a:cxn>
                <a:cxn ang="10800000">
                  <a:pos x="wd2" y="hd2"/>
                </a:cxn>
                <a:cxn ang="16200000">
                  <a:pos x="wd2" y="hd2"/>
                </a:cxn>
              </a:cxnLst>
              <a:rect l="0" t="0" r="r" b="b"/>
              <a:pathLst>
                <a:path w="21487" h="21598" fill="norm" stroke="1" extrusionOk="0">
                  <a:moveTo>
                    <a:pt x="10923" y="13514"/>
                  </a:moveTo>
                  <a:cubicBezTo>
                    <a:pt x="10707" y="13603"/>
                    <a:pt x="10453" y="13680"/>
                    <a:pt x="10157" y="13733"/>
                  </a:cubicBezTo>
                  <a:cubicBezTo>
                    <a:pt x="10116" y="13741"/>
                    <a:pt x="10075" y="13748"/>
                    <a:pt x="10034" y="13755"/>
                  </a:cubicBezTo>
                  <a:cubicBezTo>
                    <a:pt x="9925" y="13769"/>
                    <a:pt x="9816" y="13783"/>
                    <a:pt x="9711" y="13790"/>
                  </a:cubicBezTo>
                  <a:cubicBezTo>
                    <a:pt x="9707" y="13790"/>
                    <a:pt x="9702" y="13790"/>
                    <a:pt x="9700" y="13790"/>
                  </a:cubicBezTo>
                  <a:cubicBezTo>
                    <a:pt x="9650" y="13794"/>
                    <a:pt x="9600" y="13797"/>
                    <a:pt x="9552" y="13797"/>
                  </a:cubicBezTo>
                  <a:cubicBezTo>
                    <a:pt x="9543" y="13801"/>
                    <a:pt x="9534" y="13801"/>
                    <a:pt x="9525" y="13801"/>
                  </a:cubicBezTo>
                  <a:cubicBezTo>
                    <a:pt x="9488" y="13801"/>
                    <a:pt x="9450" y="13801"/>
                    <a:pt x="9411" y="13801"/>
                  </a:cubicBezTo>
                  <a:cubicBezTo>
                    <a:pt x="9404" y="13801"/>
                    <a:pt x="9397" y="13801"/>
                    <a:pt x="9388" y="13801"/>
                  </a:cubicBezTo>
                  <a:cubicBezTo>
                    <a:pt x="9388" y="13801"/>
                    <a:pt x="9386" y="13801"/>
                    <a:pt x="9384" y="13801"/>
                  </a:cubicBezTo>
                  <a:cubicBezTo>
                    <a:pt x="9156" y="13801"/>
                    <a:pt x="8945" y="13776"/>
                    <a:pt x="8754" y="13748"/>
                  </a:cubicBezTo>
                  <a:cubicBezTo>
                    <a:pt x="8867" y="13914"/>
                    <a:pt x="9206" y="14334"/>
                    <a:pt x="9736" y="14295"/>
                  </a:cubicBezTo>
                  <a:cubicBezTo>
                    <a:pt x="10468" y="14246"/>
                    <a:pt x="10816" y="13719"/>
                    <a:pt x="10923" y="13514"/>
                  </a:cubicBezTo>
                  <a:close/>
                  <a:moveTo>
                    <a:pt x="9882" y="11637"/>
                  </a:moveTo>
                  <a:lnTo>
                    <a:pt x="9881" y="11687"/>
                  </a:lnTo>
                  <a:lnTo>
                    <a:pt x="9892" y="11637"/>
                  </a:lnTo>
                  <a:cubicBezTo>
                    <a:pt x="9888" y="11637"/>
                    <a:pt x="9886" y="11637"/>
                    <a:pt x="9882" y="11637"/>
                  </a:cubicBezTo>
                  <a:close/>
                  <a:moveTo>
                    <a:pt x="9767" y="11630"/>
                  </a:moveTo>
                  <a:lnTo>
                    <a:pt x="9856" y="11765"/>
                  </a:lnTo>
                  <a:lnTo>
                    <a:pt x="9865" y="11741"/>
                  </a:lnTo>
                  <a:lnTo>
                    <a:pt x="9869" y="11637"/>
                  </a:lnTo>
                  <a:cubicBezTo>
                    <a:pt x="9829" y="11637"/>
                    <a:pt x="9796" y="11634"/>
                    <a:pt x="9767" y="11630"/>
                  </a:cubicBezTo>
                  <a:close/>
                  <a:moveTo>
                    <a:pt x="9650" y="11616"/>
                  </a:moveTo>
                  <a:lnTo>
                    <a:pt x="9616" y="12035"/>
                  </a:lnTo>
                  <a:cubicBezTo>
                    <a:pt x="9675" y="12067"/>
                    <a:pt x="9752" y="12092"/>
                    <a:pt x="9842" y="12113"/>
                  </a:cubicBezTo>
                  <a:lnTo>
                    <a:pt x="9858" y="11859"/>
                  </a:lnTo>
                  <a:cubicBezTo>
                    <a:pt x="9856" y="11859"/>
                    <a:pt x="9851" y="11856"/>
                    <a:pt x="9849" y="11852"/>
                  </a:cubicBezTo>
                  <a:lnTo>
                    <a:pt x="9693" y="11623"/>
                  </a:lnTo>
                  <a:cubicBezTo>
                    <a:pt x="9675" y="11619"/>
                    <a:pt x="9659" y="11616"/>
                    <a:pt x="9650" y="11616"/>
                  </a:cubicBezTo>
                  <a:close/>
                  <a:moveTo>
                    <a:pt x="10523" y="11605"/>
                  </a:moveTo>
                  <a:cubicBezTo>
                    <a:pt x="10264" y="11630"/>
                    <a:pt x="10078" y="11637"/>
                    <a:pt x="9946" y="11637"/>
                  </a:cubicBezTo>
                  <a:lnTo>
                    <a:pt x="9944" y="11637"/>
                  </a:lnTo>
                  <a:lnTo>
                    <a:pt x="9887" y="11842"/>
                  </a:lnTo>
                  <a:cubicBezTo>
                    <a:pt x="9885" y="11852"/>
                    <a:pt x="9878" y="11859"/>
                    <a:pt x="9871" y="11859"/>
                  </a:cubicBezTo>
                  <a:lnTo>
                    <a:pt x="9856" y="12117"/>
                  </a:lnTo>
                  <a:cubicBezTo>
                    <a:pt x="10039" y="12155"/>
                    <a:pt x="10280" y="12173"/>
                    <a:pt x="10534" y="12152"/>
                  </a:cubicBezTo>
                  <a:close/>
                  <a:moveTo>
                    <a:pt x="9655" y="11566"/>
                  </a:moveTo>
                  <a:lnTo>
                    <a:pt x="9653" y="11595"/>
                  </a:lnTo>
                  <a:cubicBezTo>
                    <a:pt x="9659" y="11595"/>
                    <a:pt x="9668" y="11595"/>
                    <a:pt x="9678" y="11598"/>
                  </a:cubicBezTo>
                  <a:close/>
                  <a:moveTo>
                    <a:pt x="11283" y="11478"/>
                  </a:moveTo>
                  <a:cubicBezTo>
                    <a:pt x="11206" y="11499"/>
                    <a:pt x="11124" y="11520"/>
                    <a:pt x="11038" y="11538"/>
                  </a:cubicBezTo>
                  <a:lnTo>
                    <a:pt x="11031" y="11580"/>
                  </a:lnTo>
                  <a:cubicBezTo>
                    <a:pt x="11027" y="11594"/>
                    <a:pt x="11022" y="11605"/>
                    <a:pt x="11011" y="11608"/>
                  </a:cubicBezTo>
                  <a:cubicBezTo>
                    <a:pt x="11002" y="11608"/>
                    <a:pt x="10993" y="11601"/>
                    <a:pt x="10988" y="11587"/>
                  </a:cubicBezTo>
                  <a:lnTo>
                    <a:pt x="10977" y="11548"/>
                  </a:lnTo>
                  <a:cubicBezTo>
                    <a:pt x="10904" y="11562"/>
                    <a:pt x="10827" y="11576"/>
                    <a:pt x="10747" y="11583"/>
                  </a:cubicBezTo>
                  <a:cubicBezTo>
                    <a:pt x="10670" y="11591"/>
                    <a:pt x="10602" y="11598"/>
                    <a:pt x="10536" y="11605"/>
                  </a:cubicBezTo>
                  <a:lnTo>
                    <a:pt x="10548" y="12152"/>
                  </a:lnTo>
                  <a:cubicBezTo>
                    <a:pt x="10775" y="12131"/>
                    <a:pt x="11013" y="12081"/>
                    <a:pt x="11236" y="11986"/>
                  </a:cubicBezTo>
                  <a:cubicBezTo>
                    <a:pt x="11267" y="11975"/>
                    <a:pt x="11297" y="11961"/>
                    <a:pt x="11326" y="11947"/>
                  </a:cubicBezTo>
                  <a:close/>
                  <a:moveTo>
                    <a:pt x="11882" y="11204"/>
                  </a:moveTo>
                  <a:cubicBezTo>
                    <a:pt x="11748" y="11293"/>
                    <a:pt x="11558" y="11392"/>
                    <a:pt x="11294" y="11473"/>
                  </a:cubicBezTo>
                  <a:lnTo>
                    <a:pt x="11340" y="11942"/>
                  </a:lnTo>
                  <a:cubicBezTo>
                    <a:pt x="11596" y="11822"/>
                    <a:pt x="11784" y="11688"/>
                    <a:pt x="11909" y="11579"/>
                  </a:cubicBezTo>
                  <a:cubicBezTo>
                    <a:pt x="11905" y="11459"/>
                    <a:pt x="11896" y="11331"/>
                    <a:pt x="11882" y="11204"/>
                  </a:cubicBezTo>
                  <a:close/>
                  <a:moveTo>
                    <a:pt x="12089" y="11038"/>
                  </a:moveTo>
                  <a:cubicBezTo>
                    <a:pt x="12060" y="11073"/>
                    <a:pt x="11995" y="11129"/>
                    <a:pt x="11896" y="11196"/>
                  </a:cubicBezTo>
                  <a:cubicBezTo>
                    <a:pt x="11907" y="11320"/>
                    <a:pt x="11918" y="11446"/>
                    <a:pt x="11923" y="11570"/>
                  </a:cubicBezTo>
                  <a:cubicBezTo>
                    <a:pt x="12033" y="11475"/>
                    <a:pt x="12094" y="11397"/>
                    <a:pt x="12112" y="11372"/>
                  </a:cubicBezTo>
                  <a:cubicBezTo>
                    <a:pt x="12110" y="11295"/>
                    <a:pt x="12103" y="11182"/>
                    <a:pt x="12089" y="11038"/>
                  </a:cubicBezTo>
                  <a:close/>
                  <a:moveTo>
                    <a:pt x="10507" y="10871"/>
                  </a:moveTo>
                  <a:lnTo>
                    <a:pt x="10421" y="11535"/>
                  </a:lnTo>
                  <a:cubicBezTo>
                    <a:pt x="10418" y="11545"/>
                    <a:pt x="10412" y="11556"/>
                    <a:pt x="10402" y="11559"/>
                  </a:cubicBezTo>
                  <a:cubicBezTo>
                    <a:pt x="10393" y="11563"/>
                    <a:pt x="10387" y="11556"/>
                    <a:pt x="10380" y="11545"/>
                  </a:cubicBezTo>
                  <a:lnTo>
                    <a:pt x="10124" y="10991"/>
                  </a:lnTo>
                  <a:lnTo>
                    <a:pt x="9949" y="11616"/>
                  </a:lnTo>
                  <a:cubicBezTo>
                    <a:pt x="10080" y="11616"/>
                    <a:pt x="10264" y="11609"/>
                    <a:pt x="10523" y="11584"/>
                  </a:cubicBezTo>
                  <a:close/>
                  <a:moveTo>
                    <a:pt x="10520" y="10796"/>
                  </a:moveTo>
                  <a:lnTo>
                    <a:pt x="10518" y="10800"/>
                  </a:lnTo>
                  <a:lnTo>
                    <a:pt x="10534" y="11584"/>
                  </a:lnTo>
                  <a:cubicBezTo>
                    <a:pt x="10602" y="11577"/>
                    <a:pt x="10670" y="11573"/>
                    <a:pt x="10745" y="11563"/>
                  </a:cubicBezTo>
                  <a:cubicBezTo>
                    <a:pt x="10824" y="11556"/>
                    <a:pt x="10899" y="11542"/>
                    <a:pt x="10969" y="11528"/>
                  </a:cubicBezTo>
                  <a:lnTo>
                    <a:pt x="10799" y="10983"/>
                  </a:lnTo>
                  <a:lnTo>
                    <a:pt x="10774" y="11503"/>
                  </a:lnTo>
                  <a:cubicBezTo>
                    <a:pt x="10774" y="11520"/>
                    <a:pt x="10765" y="11535"/>
                    <a:pt x="10756" y="11535"/>
                  </a:cubicBezTo>
                  <a:cubicBezTo>
                    <a:pt x="10747" y="11538"/>
                    <a:pt x="10736" y="11531"/>
                    <a:pt x="10731" y="11517"/>
                  </a:cubicBezTo>
                  <a:close/>
                  <a:moveTo>
                    <a:pt x="9928" y="10615"/>
                  </a:moveTo>
                  <a:cubicBezTo>
                    <a:pt x="9831" y="10622"/>
                    <a:pt x="9761" y="10622"/>
                    <a:pt x="9727" y="10622"/>
                  </a:cubicBezTo>
                  <a:lnTo>
                    <a:pt x="9662" y="11478"/>
                  </a:lnTo>
                  <a:lnTo>
                    <a:pt x="9752" y="11609"/>
                  </a:lnTo>
                  <a:cubicBezTo>
                    <a:pt x="9784" y="11612"/>
                    <a:pt x="9822" y="11616"/>
                    <a:pt x="9872" y="11616"/>
                  </a:cubicBezTo>
                  <a:close/>
                  <a:moveTo>
                    <a:pt x="10500" y="10548"/>
                  </a:moveTo>
                  <a:cubicBezTo>
                    <a:pt x="10282" y="10587"/>
                    <a:pt x="10085" y="10604"/>
                    <a:pt x="9942" y="10615"/>
                  </a:cubicBezTo>
                  <a:lnTo>
                    <a:pt x="9885" y="11616"/>
                  </a:lnTo>
                  <a:cubicBezTo>
                    <a:pt x="9890" y="11616"/>
                    <a:pt x="9894" y="11616"/>
                    <a:pt x="9901" y="11616"/>
                  </a:cubicBezTo>
                  <a:lnTo>
                    <a:pt x="10096" y="10905"/>
                  </a:lnTo>
                  <a:cubicBezTo>
                    <a:pt x="10101" y="10894"/>
                    <a:pt x="10107" y="10887"/>
                    <a:pt x="10117" y="10884"/>
                  </a:cubicBezTo>
                  <a:cubicBezTo>
                    <a:pt x="10123" y="10884"/>
                    <a:pt x="10132" y="10887"/>
                    <a:pt x="10137" y="10898"/>
                  </a:cubicBezTo>
                  <a:lnTo>
                    <a:pt x="10386" y="11439"/>
                  </a:lnTo>
                  <a:lnTo>
                    <a:pt x="10486" y="10675"/>
                  </a:lnTo>
                  <a:cubicBezTo>
                    <a:pt x="10489" y="10665"/>
                    <a:pt x="10493" y="10654"/>
                    <a:pt x="10502" y="10650"/>
                  </a:cubicBezTo>
                  <a:close/>
                  <a:moveTo>
                    <a:pt x="11193" y="10509"/>
                  </a:moveTo>
                  <a:lnTo>
                    <a:pt x="11042" y="11517"/>
                  </a:lnTo>
                  <a:cubicBezTo>
                    <a:pt x="11125" y="11499"/>
                    <a:pt x="11206" y="11478"/>
                    <a:pt x="11281" y="11457"/>
                  </a:cubicBezTo>
                  <a:close/>
                  <a:moveTo>
                    <a:pt x="11965" y="10480"/>
                  </a:moveTo>
                  <a:lnTo>
                    <a:pt x="11965" y="11067"/>
                  </a:lnTo>
                  <a:cubicBezTo>
                    <a:pt x="11965" y="11081"/>
                    <a:pt x="11958" y="11095"/>
                    <a:pt x="11947" y="11098"/>
                  </a:cubicBezTo>
                  <a:cubicBezTo>
                    <a:pt x="11938" y="11102"/>
                    <a:pt x="11927" y="11091"/>
                    <a:pt x="11922" y="11077"/>
                  </a:cubicBezTo>
                  <a:lnTo>
                    <a:pt x="11830" y="10728"/>
                  </a:lnTo>
                  <a:cubicBezTo>
                    <a:pt x="11854" y="10872"/>
                    <a:pt x="11875" y="11024"/>
                    <a:pt x="11893" y="11176"/>
                  </a:cubicBezTo>
                  <a:cubicBezTo>
                    <a:pt x="11994" y="11105"/>
                    <a:pt x="12060" y="11049"/>
                    <a:pt x="12087" y="11021"/>
                  </a:cubicBezTo>
                  <a:cubicBezTo>
                    <a:pt x="12082" y="10946"/>
                    <a:pt x="12076" y="10869"/>
                    <a:pt x="12067" y="10784"/>
                  </a:cubicBezTo>
                  <a:close/>
                  <a:moveTo>
                    <a:pt x="11753" y="10445"/>
                  </a:moveTo>
                  <a:lnTo>
                    <a:pt x="11662" y="11212"/>
                  </a:lnTo>
                  <a:cubicBezTo>
                    <a:pt x="11662" y="11226"/>
                    <a:pt x="11655" y="11237"/>
                    <a:pt x="11644" y="11241"/>
                  </a:cubicBezTo>
                  <a:cubicBezTo>
                    <a:pt x="11635" y="11244"/>
                    <a:pt x="11625" y="11234"/>
                    <a:pt x="11621" y="11219"/>
                  </a:cubicBezTo>
                  <a:lnTo>
                    <a:pt x="11446" y="10714"/>
                  </a:lnTo>
                  <a:lnTo>
                    <a:pt x="11403" y="11159"/>
                  </a:lnTo>
                  <a:cubicBezTo>
                    <a:pt x="11401" y="11177"/>
                    <a:pt x="11392" y="11188"/>
                    <a:pt x="11383" y="11188"/>
                  </a:cubicBezTo>
                  <a:cubicBezTo>
                    <a:pt x="11374" y="11191"/>
                    <a:pt x="11362" y="11180"/>
                    <a:pt x="11358" y="11166"/>
                  </a:cubicBezTo>
                  <a:lnTo>
                    <a:pt x="11208" y="10537"/>
                  </a:lnTo>
                  <a:lnTo>
                    <a:pt x="11294" y="11453"/>
                  </a:lnTo>
                  <a:cubicBezTo>
                    <a:pt x="11555" y="11371"/>
                    <a:pt x="11748" y="11272"/>
                    <a:pt x="11880" y="11184"/>
                  </a:cubicBezTo>
                  <a:cubicBezTo>
                    <a:pt x="11859" y="10982"/>
                    <a:pt x="11827" y="10781"/>
                    <a:pt x="11793" y="10601"/>
                  </a:cubicBezTo>
                  <a:close/>
                  <a:moveTo>
                    <a:pt x="11165" y="10378"/>
                  </a:moveTo>
                  <a:cubicBezTo>
                    <a:pt x="10945" y="10455"/>
                    <a:pt x="10720" y="10508"/>
                    <a:pt x="10514" y="10544"/>
                  </a:cubicBezTo>
                  <a:lnTo>
                    <a:pt x="10516" y="10650"/>
                  </a:lnTo>
                  <a:cubicBezTo>
                    <a:pt x="10523" y="10653"/>
                    <a:pt x="10527" y="10660"/>
                    <a:pt x="10532" y="10668"/>
                  </a:cubicBezTo>
                  <a:lnTo>
                    <a:pt x="10736" y="11361"/>
                  </a:lnTo>
                  <a:lnTo>
                    <a:pt x="10761" y="10848"/>
                  </a:lnTo>
                  <a:cubicBezTo>
                    <a:pt x="10761" y="10830"/>
                    <a:pt x="10768" y="10820"/>
                    <a:pt x="10777" y="10813"/>
                  </a:cubicBezTo>
                  <a:cubicBezTo>
                    <a:pt x="10788" y="10813"/>
                    <a:pt x="10799" y="10820"/>
                    <a:pt x="10802" y="10834"/>
                  </a:cubicBezTo>
                  <a:lnTo>
                    <a:pt x="11001" y="11467"/>
                  </a:lnTo>
                  <a:close/>
                  <a:moveTo>
                    <a:pt x="9760" y="10221"/>
                  </a:moveTo>
                  <a:lnTo>
                    <a:pt x="9730" y="10601"/>
                  </a:lnTo>
                  <a:cubicBezTo>
                    <a:pt x="9764" y="10601"/>
                    <a:pt x="9834" y="10601"/>
                    <a:pt x="9929" y="10594"/>
                  </a:cubicBezTo>
                  <a:lnTo>
                    <a:pt x="9951" y="10225"/>
                  </a:lnTo>
                  <a:cubicBezTo>
                    <a:pt x="9859" y="10225"/>
                    <a:pt x="9793" y="10221"/>
                    <a:pt x="9760" y="10221"/>
                  </a:cubicBezTo>
                  <a:close/>
                  <a:moveTo>
                    <a:pt x="10493" y="10186"/>
                  </a:moveTo>
                  <a:cubicBezTo>
                    <a:pt x="10289" y="10214"/>
                    <a:pt x="10103" y="10221"/>
                    <a:pt x="9965" y="10225"/>
                  </a:cubicBezTo>
                  <a:lnTo>
                    <a:pt x="9942" y="10594"/>
                  </a:lnTo>
                  <a:cubicBezTo>
                    <a:pt x="10085" y="10583"/>
                    <a:pt x="10282" y="10566"/>
                    <a:pt x="10500" y="10527"/>
                  </a:cubicBezTo>
                  <a:close/>
                  <a:moveTo>
                    <a:pt x="11691" y="10115"/>
                  </a:moveTo>
                  <a:cubicBezTo>
                    <a:pt x="11546" y="10214"/>
                    <a:pt x="11380" y="10295"/>
                    <a:pt x="11213" y="10359"/>
                  </a:cubicBezTo>
                  <a:lnTo>
                    <a:pt x="11371" y="11017"/>
                  </a:lnTo>
                  <a:lnTo>
                    <a:pt x="11412" y="10603"/>
                  </a:lnTo>
                  <a:cubicBezTo>
                    <a:pt x="11417" y="10585"/>
                    <a:pt x="11421" y="10575"/>
                    <a:pt x="11432" y="10571"/>
                  </a:cubicBezTo>
                  <a:cubicBezTo>
                    <a:pt x="11441" y="10568"/>
                    <a:pt x="11453" y="10575"/>
                    <a:pt x="11455" y="10589"/>
                  </a:cubicBezTo>
                  <a:lnTo>
                    <a:pt x="11630" y="11098"/>
                  </a:lnTo>
                  <a:lnTo>
                    <a:pt x="11723" y="10316"/>
                  </a:lnTo>
                  <a:cubicBezTo>
                    <a:pt x="11723" y="10306"/>
                    <a:pt x="11727" y="10299"/>
                    <a:pt x="11732" y="10295"/>
                  </a:cubicBezTo>
                  <a:cubicBezTo>
                    <a:pt x="11718" y="10232"/>
                    <a:pt x="11704" y="10172"/>
                    <a:pt x="11691" y="10115"/>
                  </a:cubicBezTo>
                  <a:close/>
                  <a:moveTo>
                    <a:pt x="11144" y="10008"/>
                  </a:moveTo>
                  <a:cubicBezTo>
                    <a:pt x="11133" y="10012"/>
                    <a:pt x="11124" y="10016"/>
                    <a:pt x="11113" y="10023"/>
                  </a:cubicBezTo>
                  <a:cubicBezTo>
                    <a:pt x="10920" y="10104"/>
                    <a:pt x="10706" y="10153"/>
                    <a:pt x="10504" y="10181"/>
                  </a:cubicBezTo>
                  <a:lnTo>
                    <a:pt x="10514" y="10523"/>
                  </a:lnTo>
                  <a:cubicBezTo>
                    <a:pt x="10720" y="10488"/>
                    <a:pt x="10947" y="10435"/>
                    <a:pt x="11167" y="10354"/>
                  </a:cubicBezTo>
                  <a:cubicBezTo>
                    <a:pt x="11169" y="10347"/>
                    <a:pt x="11172" y="10343"/>
                    <a:pt x="11174" y="10340"/>
                  </a:cubicBezTo>
                  <a:close/>
                  <a:moveTo>
                    <a:pt x="11949" y="9906"/>
                  </a:moveTo>
                  <a:cubicBezTo>
                    <a:pt x="11874" y="9980"/>
                    <a:pt x="11793" y="10047"/>
                    <a:pt x="11704" y="10107"/>
                  </a:cubicBezTo>
                  <a:cubicBezTo>
                    <a:pt x="11718" y="10164"/>
                    <a:pt x="11731" y="10224"/>
                    <a:pt x="11745" y="10287"/>
                  </a:cubicBezTo>
                  <a:cubicBezTo>
                    <a:pt x="11754" y="10287"/>
                    <a:pt x="11763" y="10295"/>
                    <a:pt x="11768" y="10309"/>
                  </a:cubicBezTo>
                  <a:lnTo>
                    <a:pt x="11921" y="10885"/>
                  </a:lnTo>
                  <a:lnTo>
                    <a:pt x="11921" y="10333"/>
                  </a:lnTo>
                  <a:cubicBezTo>
                    <a:pt x="11921" y="10316"/>
                    <a:pt x="11928" y="10305"/>
                    <a:pt x="11937" y="10302"/>
                  </a:cubicBezTo>
                  <a:cubicBezTo>
                    <a:pt x="11949" y="10295"/>
                    <a:pt x="11958" y="10302"/>
                    <a:pt x="11964" y="10316"/>
                  </a:cubicBezTo>
                  <a:lnTo>
                    <a:pt x="12041" y="10556"/>
                  </a:lnTo>
                  <a:cubicBezTo>
                    <a:pt x="12016" y="10351"/>
                    <a:pt x="11987" y="10128"/>
                    <a:pt x="11949" y="9906"/>
                  </a:cubicBezTo>
                  <a:close/>
                  <a:moveTo>
                    <a:pt x="11586" y="9710"/>
                  </a:moveTo>
                  <a:cubicBezTo>
                    <a:pt x="11482" y="9809"/>
                    <a:pt x="11344" y="9915"/>
                    <a:pt x="11158" y="10000"/>
                  </a:cubicBezTo>
                  <a:lnTo>
                    <a:pt x="11187" y="10331"/>
                  </a:lnTo>
                  <a:cubicBezTo>
                    <a:pt x="11190" y="10331"/>
                    <a:pt x="11190" y="10328"/>
                    <a:pt x="11190" y="10328"/>
                  </a:cubicBezTo>
                  <a:cubicBezTo>
                    <a:pt x="11196" y="10328"/>
                    <a:pt x="11201" y="10331"/>
                    <a:pt x="11205" y="10339"/>
                  </a:cubicBezTo>
                  <a:cubicBezTo>
                    <a:pt x="11376" y="10275"/>
                    <a:pt x="11541" y="10197"/>
                    <a:pt x="11688" y="10099"/>
                  </a:cubicBezTo>
                  <a:cubicBezTo>
                    <a:pt x="11643" y="9908"/>
                    <a:pt x="11602" y="9770"/>
                    <a:pt x="11586" y="9710"/>
                  </a:cubicBezTo>
                  <a:close/>
                  <a:moveTo>
                    <a:pt x="11833" y="9359"/>
                  </a:moveTo>
                  <a:cubicBezTo>
                    <a:pt x="11801" y="9430"/>
                    <a:pt x="11731" y="9560"/>
                    <a:pt x="11597" y="9698"/>
                  </a:cubicBezTo>
                  <a:cubicBezTo>
                    <a:pt x="11613" y="9758"/>
                    <a:pt x="11654" y="9896"/>
                    <a:pt x="11699" y="10090"/>
                  </a:cubicBezTo>
                  <a:cubicBezTo>
                    <a:pt x="11787" y="10027"/>
                    <a:pt x="11871" y="9959"/>
                    <a:pt x="11943" y="9882"/>
                  </a:cubicBezTo>
                  <a:cubicBezTo>
                    <a:pt x="11941" y="9864"/>
                    <a:pt x="11939" y="9846"/>
                    <a:pt x="11934" y="9825"/>
                  </a:cubicBezTo>
                  <a:cubicBezTo>
                    <a:pt x="11896" y="9613"/>
                    <a:pt x="11862" y="9458"/>
                    <a:pt x="11833" y="9359"/>
                  </a:cubicBezTo>
                  <a:close/>
                  <a:moveTo>
                    <a:pt x="11791" y="9238"/>
                  </a:moveTo>
                  <a:cubicBezTo>
                    <a:pt x="11730" y="9348"/>
                    <a:pt x="11484" y="9728"/>
                    <a:pt x="10974" y="9912"/>
                  </a:cubicBezTo>
                  <a:cubicBezTo>
                    <a:pt x="10444" y="10107"/>
                    <a:pt x="9805" y="10093"/>
                    <a:pt x="9685" y="10089"/>
                  </a:cubicBezTo>
                  <a:lnTo>
                    <a:pt x="9494" y="12163"/>
                  </a:lnTo>
                  <a:cubicBezTo>
                    <a:pt x="9621" y="12209"/>
                    <a:pt x="10344" y="12460"/>
                    <a:pt x="11059" y="12205"/>
                  </a:cubicBezTo>
                  <a:cubicBezTo>
                    <a:pt x="11755" y="11950"/>
                    <a:pt x="12035" y="11610"/>
                    <a:pt x="12039" y="11606"/>
                  </a:cubicBezTo>
                  <a:cubicBezTo>
                    <a:pt x="12039" y="11606"/>
                    <a:pt x="12039" y="11603"/>
                    <a:pt x="12041" y="11603"/>
                  </a:cubicBezTo>
                  <a:cubicBezTo>
                    <a:pt x="12060" y="11585"/>
                    <a:pt x="12114" y="11525"/>
                    <a:pt x="12116" y="11468"/>
                  </a:cubicBezTo>
                  <a:cubicBezTo>
                    <a:pt x="12116" y="11464"/>
                    <a:pt x="12116" y="11461"/>
                    <a:pt x="12116" y="11457"/>
                  </a:cubicBezTo>
                  <a:cubicBezTo>
                    <a:pt x="12028" y="11564"/>
                    <a:pt x="11762" y="11837"/>
                    <a:pt x="11247" y="12056"/>
                  </a:cubicBezTo>
                  <a:cubicBezTo>
                    <a:pt x="10940" y="12184"/>
                    <a:pt x="10610" y="12234"/>
                    <a:pt x="10319" y="12234"/>
                  </a:cubicBezTo>
                  <a:cubicBezTo>
                    <a:pt x="10003" y="12234"/>
                    <a:pt x="9735" y="12173"/>
                    <a:pt x="9585" y="12095"/>
                  </a:cubicBezTo>
                  <a:cubicBezTo>
                    <a:pt x="9575" y="12088"/>
                    <a:pt x="9569" y="12074"/>
                    <a:pt x="9571" y="12060"/>
                  </a:cubicBezTo>
                  <a:lnTo>
                    <a:pt x="9716" y="10178"/>
                  </a:lnTo>
                  <a:cubicBezTo>
                    <a:pt x="9719" y="10160"/>
                    <a:pt x="9728" y="10149"/>
                    <a:pt x="9742" y="10149"/>
                  </a:cubicBezTo>
                  <a:cubicBezTo>
                    <a:pt x="9748" y="10149"/>
                    <a:pt x="10519" y="10199"/>
                    <a:pt x="11100" y="9954"/>
                  </a:cubicBezTo>
                  <a:cubicBezTo>
                    <a:pt x="11611" y="9735"/>
                    <a:pt x="11780" y="9363"/>
                    <a:pt x="11809" y="9285"/>
                  </a:cubicBezTo>
                  <a:cubicBezTo>
                    <a:pt x="11802" y="9267"/>
                    <a:pt x="11796" y="9253"/>
                    <a:pt x="11791" y="9238"/>
                  </a:cubicBezTo>
                  <a:close/>
                  <a:moveTo>
                    <a:pt x="11648" y="9061"/>
                  </a:moveTo>
                  <a:cubicBezTo>
                    <a:pt x="11507" y="9231"/>
                    <a:pt x="11095" y="9653"/>
                    <a:pt x="10462" y="9710"/>
                  </a:cubicBezTo>
                  <a:cubicBezTo>
                    <a:pt x="9796" y="9770"/>
                    <a:pt x="9254" y="9625"/>
                    <a:pt x="9104" y="9582"/>
                  </a:cubicBezTo>
                  <a:cubicBezTo>
                    <a:pt x="9102" y="9579"/>
                    <a:pt x="9099" y="9579"/>
                    <a:pt x="9097" y="9579"/>
                  </a:cubicBezTo>
                  <a:cubicBezTo>
                    <a:pt x="9081" y="9579"/>
                    <a:pt x="9065" y="9593"/>
                    <a:pt x="9058" y="9614"/>
                  </a:cubicBezTo>
                  <a:cubicBezTo>
                    <a:pt x="8954" y="9884"/>
                    <a:pt x="8617" y="10897"/>
                    <a:pt x="8735" y="12525"/>
                  </a:cubicBezTo>
                  <a:cubicBezTo>
                    <a:pt x="8738" y="12553"/>
                    <a:pt x="8751" y="12578"/>
                    <a:pt x="8767" y="12585"/>
                  </a:cubicBezTo>
                  <a:cubicBezTo>
                    <a:pt x="9045" y="12705"/>
                    <a:pt x="10501" y="13251"/>
                    <a:pt x="12041" y="11947"/>
                  </a:cubicBezTo>
                  <a:lnTo>
                    <a:pt x="12041" y="11943"/>
                  </a:lnTo>
                  <a:cubicBezTo>
                    <a:pt x="12041" y="11922"/>
                    <a:pt x="12039" y="11897"/>
                    <a:pt x="12039" y="11876"/>
                  </a:cubicBezTo>
                  <a:cubicBezTo>
                    <a:pt x="12039" y="11869"/>
                    <a:pt x="12039" y="11869"/>
                    <a:pt x="12039" y="11865"/>
                  </a:cubicBezTo>
                  <a:cubicBezTo>
                    <a:pt x="12039" y="11844"/>
                    <a:pt x="12039" y="11819"/>
                    <a:pt x="12037" y="11798"/>
                  </a:cubicBezTo>
                  <a:cubicBezTo>
                    <a:pt x="12037" y="11794"/>
                    <a:pt x="12037" y="11791"/>
                    <a:pt x="12037" y="11784"/>
                  </a:cubicBezTo>
                  <a:cubicBezTo>
                    <a:pt x="12034" y="11762"/>
                    <a:pt x="12034" y="11741"/>
                    <a:pt x="12034" y="11720"/>
                  </a:cubicBezTo>
                  <a:lnTo>
                    <a:pt x="12034" y="11713"/>
                  </a:lnTo>
                  <a:cubicBezTo>
                    <a:pt x="12032" y="11706"/>
                    <a:pt x="12032" y="11702"/>
                    <a:pt x="12032" y="11699"/>
                  </a:cubicBezTo>
                  <a:cubicBezTo>
                    <a:pt x="11941" y="11798"/>
                    <a:pt x="11648" y="12064"/>
                    <a:pt x="11067" y="12273"/>
                  </a:cubicBezTo>
                  <a:cubicBezTo>
                    <a:pt x="10829" y="12358"/>
                    <a:pt x="10587" y="12390"/>
                    <a:pt x="10369" y="12390"/>
                  </a:cubicBezTo>
                  <a:cubicBezTo>
                    <a:pt x="9862" y="12390"/>
                    <a:pt x="9468" y="12227"/>
                    <a:pt x="9461" y="12223"/>
                  </a:cubicBezTo>
                  <a:cubicBezTo>
                    <a:pt x="9452" y="12220"/>
                    <a:pt x="9445" y="12202"/>
                    <a:pt x="9445" y="12184"/>
                  </a:cubicBezTo>
                  <a:lnTo>
                    <a:pt x="9641" y="10050"/>
                  </a:lnTo>
                  <a:cubicBezTo>
                    <a:pt x="9643" y="10032"/>
                    <a:pt x="9655" y="10018"/>
                    <a:pt x="9666" y="10018"/>
                  </a:cubicBezTo>
                  <a:cubicBezTo>
                    <a:pt x="9673" y="10018"/>
                    <a:pt x="10383" y="10057"/>
                    <a:pt x="10963" y="9845"/>
                  </a:cubicBezTo>
                  <a:cubicBezTo>
                    <a:pt x="11363" y="9699"/>
                    <a:pt x="11598" y="9423"/>
                    <a:pt x="11705" y="9274"/>
                  </a:cubicBezTo>
                  <a:lnTo>
                    <a:pt x="11689" y="9210"/>
                  </a:lnTo>
                  <a:cubicBezTo>
                    <a:pt x="11689" y="9210"/>
                    <a:pt x="11670" y="9153"/>
                    <a:pt x="11648" y="9061"/>
                  </a:cubicBezTo>
                  <a:close/>
                  <a:moveTo>
                    <a:pt x="7834" y="8479"/>
                  </a:moveTo>
                  <a:cubicBezTo>
                    <a:pt x="7748" y="8468"/>
                    <a:pt x="7612" y="8497"/>
                    <a:pt x="7498" y="8614"/>
                  </a:cubicBezTo>
                  <a:cubicBezTo>
                    <a:pt x="7458" y="8656"/>
                    <a:pt x="7421" y="8709"/>
                    <a:pt x="7394" y="8766"/>
                  </a:cubicBezTo>
                  <a:cubicBezTo>
                    <a:pt x="7489" y="8815"/>
                    <a:pt x="7562" y="8858"/>
                    <a:pt x="7564" y="8861"/>
                  </a:cubicBezTo>
                  <a:cubicBezTo>
                    <a:pt x="7616" y="8886"/>
                    <a:pt x="7712" y="8989"/>
                    <a:pt x="7675" y="9201"/>
                  </a:cubicBezTo>
                  <a:cubicBezTo>
                    <a:pt x="7662" y="9272"/>
                    <a:pt x="7639" y="9322"/>
                    <a:pt x="7605" y="9350"/>
                  </a:cubicBezTo>
                  <a:cubicBezTo>
                    <a:pt x="7537" y="9403"/>
                    <a:pt x="7451" y="9350"/>
                    <a:pt x="7419" y="9332"/>
                  </a:cubicBezTo>
                  <a:lnTo>
                    <a:pt x="7412" y="9325"/>
                  </a:lnTo>
                  <a:cubicBezTo>
                    <a:pt x="7396" y="9318"/>
                    <a:pt x="7358" y="9300"/>
                    <a:pt x="7308" y="9276"/>
                  </a:cubicBezTo>
                  <a:cubicBezTo>
                    <a:pt x="7324" y="9856"/>
                    <a:pt x="7662" y="9987"/>
                    <a:pt x="7694" y="9998"/>
                  </a:cubicBezTo>
                  <a:cubicBezTo>
                    <a:pt x="7707" y="9998"/>
                    <a:pt x="7886" y="9991"/>
                    <a:pt x="7973" y="9396"/>
                  </a:cubicBezTo>
                  <a:cubicBezTo>
                    <a:pt x="8057" y="8812"/>
                    <a:pt x="7923" y="8532"/>
                    <a:pt x="7898" y="8493"/>
                  </a:cubicBezTo>
                  <a:cubicBezTo>
                    <a:pt x="7896" y="8490"/>
                    <a:pt x="7889" y="8490"/>
                    <a:pt x="7884" y="8486"/>
                  </a:cubicBezTo>
                  <a:cubicBezTo>
                    <a:pt x="7909" y="8624"/>
                    <a:pt x="7955" y="9010"/>
                    <a:pt x="7848" y="9453"/>
                  </a:cubicBezTo>
                  <a:cubicBezTo>
                    <a:pt x="7843" y="9467"/>
                    <a:pt x="7834" y="9477"/>
                    <a:pt x="7825" y="9477"/>
                  </a:cubicBezTo>
                  <a:cubicBezTo>
                    <a:pt x="7823" y="9477"/>
                    <a:pt x="7821" y="9474"/>
                    <a:pt x="7818" y="9474"/>
                  </a:cubicBezTo>
                  <a:cubicBezTo>
                    <a:pt x="7805" y="9467"/>
                    <a:pt x="7800" y="9446"/>
                    <a:pt x="7805" y="9428"/>
                  </a:cubicBezTo>
                  <a:cubicBezTo>
                    <a:pt x="7916" y="8971"/>
                    <a:pt x="7852" y="8571"/>
                    <a:pt x="7834" y="8479"/>
                  </a:cubicBezTo>
                  <a:close/>
                  <a:moveTo>
                    <a:pt x="11183" y="7972"/>
                  </a:moveTo>
                  <a:cubicBezTo>
                    <a:pt x="11153" y="7989"/>
                    <a:pt x="11117" y="8007"/>
                    <a:pt x="11076" y="8021"/>
                  </a:cubicBezTo>
                  <a:cubicBezTo>
                    <a:pt x="11074" y="8021"/>
                    <a:pt x="11071" y="8021"/>
                    <a:pt x="11069" y="8025"/>
                  </a:cubicBezTo>
                  <a:cubicBezTo>
                    <a:pt x="11062" y="8028"/>
                    <a:pt x="11056" y="8028"/>
                    <a:pt x="11046" y="8035"/>
                  </a:cubicBezTo>
                  <a:cubicBezTo>
                    <a:pt x="10974" y="8060"/>
                    <a:pt x="10887" y="8088"/>
                    <a:pt x="10794" y="8113"/>
                  </a:cubicBezTo>
                  <a:cubicBezTo>
                    <a:pt x="10462" y="8204"/>
                    <a:pt x="9993" y="8279"/>
                    <a:pt x="9470" y="8264"/>
                  </a:cubicBezTo>
                  <a:cubicBezTo>
                    <a:pt x="9470" y="8264"/>
                    <a:pt x="9468" y="8264"/>
                    <a:pt x="9465" y="8264"/>
                  </a:cubicBezTo>
                  <a:cubicBezTo>
                    <a:pt x="9427" y="8261"/>
                    <a:pt x="9386" y="8261"/>
                    <a:pt x="9342" y="8257"/>
                  </a:cubicBezTo>
                  <a:cubicBezTo>
                    <a:pt x="9315" y="8257"/>
                    <a:pt x="9286" y="8257"/>
                    <a:pt x="9256" y="8254"/>
                  </a:cubicBezTo>
                  <a:cubicBezTo>
                    <a:pt x="9249" y="8250"/>
                    <a:pt x="9245" y="8250"/>
                    <a:pt x="9240" y="8250"/>
                  </a:cubicBezTo>
                  <a:cubicBezTo>
                    <a:pt x="9213" y="8250"/>
                    <a:pt x="9188" y="8247"/>
                    <a:pt x="9160" y="8243"/>
                  </a:cubicBezTo>
                  <a:cubicBezTo>
                    <a:pt x="9156" y="8243"/>
                    <a:pt x="9149" y="8243"/>
                    <a:pt x="9142" y="8243"/>
                  </a:cubicBezTo>
                  <a:cubicBezTo>
                    <a:pt x="9117" y="8240"/>
                    <a:pt x="9094" y="8240"/>
                    <a:pt x="9072" y="8236"/>
                  </a:cubicBezTo>
                  <a:cubicBezTo>
                    <a:pt x="9065" y="8236"/>
                    <a:pt x="9060" y="8233"/>
                    <a:pt x="9053" y="8233"/>
                  </a:cubicBezTo>
                  <a:cubicBezTo>
                    <a:pt x="9035" y="8233"/>
                    <a:pt x="9015" y="8229"/>
                    <a:pt x="8997" y="8229"/>
                  </a:cubicBezTo>
                  <a:cubicBezTo>
                    <a:pt x="8988" y="8229"/>
                    <a:pt x="8981" y="8226"/>
                    <a:pt x="8974" y="8226"/>
                  </a:cubicBezTo>
                  <a:cubicBezTo>
                    <a:pt x="8953" y="8222"/>
                    <a:pt x="8935" y="8219"/>
                    <a:pt x="8917" y="8219"/>
                  </a:cubicBezTo>
                  <a:cubicBezTo>
                    <a:pt x="8908" y="8219"/>
                    <a:pt x="8897" y="8215"/>
                    <a:pt x="8887" y="8212"/>
                  </a:cubicBezTo>
                  <a:cubicBezTo>
                    <a:pt x="8874" y="8212"/>
                    <a:pt x="8862" y="8208"/>
                    <a:pt x="8851" y="8208"/>
                  </a:cubicBezTo>
                  <a:cubicBezTo>
                    <a:pt x="8835" y="8204"/>
                    <a:pt x="8819" y="8201"/>
                    <a:pt x="8803" y="8201"/>
                  </a:cubicBezTo>
                  <a:cubicBezTo>
                    <a:pt x="8796" y="8197"/>
                    <a:pt x="8790" y="8197"/>
                    <a:pt x="8780" y="8194"/>
                  </a:cubicBezTo>
                  <a:cubicBezTo>
                    <a:pt x="8496" y="8145"/>
                    <a:pt x="8316" y="8074"/>
                    <a:pt x="8205" y="8010"/>
                  </a:cubicBezTo>
                  <a:cubicBezTo>
                    <a:pt x="8360" y="8176"/>
                    <a:pt x="8628" y="8377"/>
                    <a:pt x="9067" y="8504"/>
                  </a:cubicBezTo>
                  <a:cubicBezTo>
                    <a:pt x="9072" y="8504"/>
                    <a:pt x="9076" y="8504"/>
                    <a:pt x="9079" y="8504"/>
                  </a:cubicBezTo>
                  <a:cubicBezTo>
                    <a:pt x="9106" y="8515"/>
                    <a:pt x="9133" y="8522"/>
                    <a:pt x="9163" y="8526"/>
                  </a:cubicBezTo>
                  <a:cubicBezTo>
                    <a:pt x="10073" y="8748"/>
                    <a:pt x="10999" y="8324"/>
                    <a:pt x="11194" y="8095"/>
                  </a:cubicBezTo>
                  <a:cubicBezTo>
                    <a:pt x="11224" y="8060"/>
                    <a:pt x="11228" y="8039"/>
                    <a:pt x="11228" y="8035"/>
                  </a:cubicBezTo>
                  <a:cubicBezTo>
                    <a:pt x="11228" y="8035"/>
                    <a:pt x="11228" y="8028"/>
                    <a:pt x="11226" y="8025"/>
                  </a:cubicBezTo>
                  <a:cubicBezTo>
                    <a:pt x="11226" y="8025"/>
                    <a:pt x="11226" y="8025"/>
                    <a:pt x="11226" y="8021"/>
                  </a:cubicBezTo>
                  <a:cubicBezTo>
                    <a:pt x="11224" y="8021"/>
                    <a:pt x="11224" y="8018"/>
                    <a:pt x="11224" y="8018"/>
                  </a:cubicBezTo>
                  <a:cubicBezTo>
                    <a:pt x="11224" y="8014"/>
                    <a:pt x="11224" y="8014"/>
                    <a:pt x="11222" y="8010"/>
                  </a:cubicBezTo>
                  <a:cubicBezTo>
                    <a:pt x="11222" y="8010"/>
                    <a:pt x="11219" y="8010"/>
                    <a:pt x="11219" y="8007"/>
                  </a:cubicBezTo>
                  <a:cubicBezTo>
                    <a:pt x="11219" y="8007"/>
                    <a:pt x="11217" y="8007"/>
                    <a:pt x="11217" y="8003"/>
                  </a:cubicBezTo>
                  <a:cubicBezTo>
                    <a:pt x="11217" y="8000"/>
                    <a:pt x="11215" y="8000"/>
                    <a:pt x="11213" y="8000"/>
                  </a:cubicBezTo>
                  <a:cubicBezTo>
                    <a:pt x="11213" y="7996"/>
                    <a:pt x="11210" y="7996"/>
                    <a:pt x="11210" y="7996"/>
                  </a:cubicBezTo>
                  <a:cubicBezTo>
                    <a:pt x="11210" y="7996"/>
                    <a:pt x="11206" y="7993"/>
                    <a:pt x="11206" y="7989"/>
                  </a:cubicBezTo>
                  <a:lnTo>
                    <a:pt x="11203" y="7989"/>
                  </a:lnTo>
                  <a:cubicBezTo>
                    <a:pt x="11201" y="7986"/>
                    <a:pt x="11199" y="7982"/>
                    <a:pt x="11197" y="7982"/>
                  </a:cubicBezTo>
                  <a:lnTo>
                    <a:pt x="11194" y="7982"/>
                  </a:lnTo>
                  <a:cubicBezTo>
                    <a:pt x="11192" y="7979"/>
                    <a:pt x="11190" y="7979"/>
                    <a:pt x="11190" y="7979"/>
                  </a:cubicBezTo>
                  <a:lnTo>
                    <a:pt x="11185" y="7975"/>
                  </a:lnTo>
                  <a:cubicBezTo>
                    <a:pt x="11185" y="7975"/>
                    <a:pt x="11183" y="7975"/>
                    <a:pt x="11183" y="7972"/>
                  </a:cubicBezTo>
                  <a:close/>
                  <a:moveTo>
                    <a:pt x="8068" y="7933"/>
                  </a:moveTo>
                  <a:cubicBezTo>
                    <a:pt x="8016" y="8085"/>
                    <a:pt x="7963" y="8248"/>
                    <a:pt x="7913" y="8422"/>
                  </a:cubicBezTo>
                  <a:cubicBezTo>
                    <a:pt x="7918" y="8426"/>
                    <a:pt x="7920" y="8426"/>
                    <a:pt x="7920" y="8426"/>
                  </a:cubicBezTo>
                  <a:cubicBezTo>
                    <a:pt x="7925" y="8426"/>
                    <a:pt x="7927" y="8429"/>
                    <a:pt x="7929" y="8433"/>
                  </a:cubicBezTo>
                  <a:cubicBezTo>
                    <a:pt x="7938" y="8447"/>
                    <a:pt x="8116" y="8738"/>
                    <a:pt x="8018" y="9408"/>
                  </a:cubicBezTo>
                  <a:cubicBezTo>
                    <a:pt x="7929" y="10032"/>
                    <a:pt x="7736" y="10068"/>
                    <a:pt x="7695" y="10068"/>
                  </a:cubicBezTo>
                  <a:cubicBezTo>
                    <a:pt x="7692" y="10068"/>
                    <a:pt x="7690" y="10068"/>
                    <a:pt x="7688" y="10068"/>
                  </a:cubicBezTo>
                  <a:cubicBezTo>
                    <a:pt x="7686" y="10068"/>
                    <a:pt x="7645" y="10050"/>
                    <a:pt x="7588" y="10011"/>
                  </a:cubicBezTo>
                  <a:cubicBezTo>
                    <a:pt x="7551" y="10248"/>
                    <a:pt x="7351" y="11702"/>
                    <a:pt x="7469" y="13121"/>
                  </a:cubicBezTo>
                  <a:cubicBezTo>
                    <a:pt x="7472" y="13171"/>
                    <a:pt x="7494" y="13210"/>
                    <a:pt x="7524" y="13227"/>
                  </a:cubicBezTo>
                  <a:cubicBezTo>
                    <a:pt x="7679" y="13327"/>
                    <a:pt x="8086" y="13550"/>
                    <a:pt x="8694" y="13660"/>
                  </a:cubicBezTo>
                  <a:cubicBezTo>
                    <a:pt x="8910" y="13703"/>
                    <a:pt x="9131" y="13724"/>
                    <a:pt x="9354" y="13727"/>
                  </a:cubicBezTo>
                  <a:cubicBezTo>
                    <a:pt x="9354" y="13727"/>
                    <a:pt x="9356" y="13727"/>
                    <a:pt x="9358" y="13727"/>
                  </a:cubicBezTo>
                  <a:cubicBezTo>
                    <a:pt x="9411" y="13727"/>
                    <a:pt x="9463" y="13727"/>
                    <a:pt x="9515" y="13724"/>
                  </a:cubicBezTo>
                  <a:cubicBezTo>
                    <a:pt x="9520" y="13724"/>
                    <a:pt x="9522" y="13724"/>
                    <a:pt x="9524" y="13724"/>
                  </a:cubicBezTo>
                  <a:cubicBezTo>
                    <a:pt x="9579" y="13724"/>
                    <a:pt x="9631" y="13724"/>
                    <a:pt x="9684" y="13717"/>
                  </a:cubicBezTo>
                  <a:cubicBezTo>
                    <a:pt x="9693" y="13717"/>
                    <a:pt x="9700" y="13717"/>
                    <a:pt x="9709" y="13717"/>
                  </a:cubicBezTo>
                  <a:cubicBezTo>
                    <a:pt x="9752" y="13713"/>
                    <a:pt x="9795" y="13710"/>
                    <a:pt x="9838" y="13706"/>
                  </a:cubicBezTo>
                  <a:cubicBezTo>
                    <a:pt x="9852" y="13703"/>
                    <a:pt x="9863" y="13703"/>
                    <a:pt x="9877" y="13703"/>
                  </a:cubicBezTo>
                  <a:cubicBezTo>
                    <a:pt x="9927" y="13695"/>
                    <a:pt x="9980" y="13688"/>
                    <a:pt x="10032" y="13681"/>
                  </a:cubicBezTo>
                  <a:cubicBezTo>
                    <a:pt x="10375" y="13628"/>
                    <a:pt x="10694" y="13539"/>
                    <a:pt x="10974" y="13415"/>
                  </a:cubicBezTo>
                  <a:cubicBezTo>
                    <a:pt x="10976" y="13415"/>
                    <a:pt x="10981" y="13412"/>
                    <a:pt x="10981" y="13415"/>
                  </a:cubicBezTo>
                  <a:cubicBezTo>
                    <a:pt x="11636" y="13121"/>
                    <a:pt x="11923" y="12713"/>
                    <a:pt x="12012" y="12557"/>
                  </a:cubicBezTo>
                  <a:cubicBezTo>
                    <a:pt x="12023" y="12539"/>
                    <a:pt x="12030" y="12514"/>
                    <a:pt x="12032" y="12486"/>
                  </a:cubicBezTo>
                  <a:cubicBezTo>
                    <a:pt x="12037" y="12405"/>
                    <a:pt x="12044" y="12234"/>
                    <a:pt x="12041" y="12025"/>
                  </a:cubicBezTo>
                  <a:cubicBezTo>
                    <a:pt x="11247" y="12692"/>
                    <a:pt x="10473" y="12873"/>
                    <a:pt x="9873" y="12873"/>
                  </a:cubicBezTo>
                  <a:cubicBezTo>
                    <a:pt x="9304" y="12873"/>
                    <a:pt x="8892" y="12713"/>
                    <a:pt x="8755" y="12653"/>
                  </a:cubicBezTo>
                  <a:cubicBezTo>
                    <a:pt x="8721" y="12639"/>
                    <a:pt x="8696" y="12589"/>
                    <a:pt x="8691" y="12536"/>
                  </a:cubicBezTo>
                  <a:cubicBezTo>
                    <a:pt x="8569" y="10883"/>
                    <a:pt x="8910" y="9851"/>
                    <a:pt x="9019" y="9575"/>
                  </a:cubicBezTo>
                  <a:cubicBezTo>
                    <a:pt x="9040" y="9525"/>
                    <a:pt x="9076" y="9500"/>
                    <a:pt x="9115" y="9511"/>
                  </a:cubicBezTo>
                  <a:cubicBezTo>
                    <a:pt x="9260" y="9557"/>
                    <a:pt x="9797" y="9699"/>
                    <a:pt x="10457" y="9638"/>
                  </a:cubicBezTo>
                  <a:cubicBezTo>
                    <a:pt x="11095" y="9582"/>
                    <a:pt x="11500" y="9149"/>
                    <a:pt x="11629" y="8993"/>
                  </a:cubicBezTo>
                  <a:cubicBezTo>
                    <a:pt x="11604" y="8897"/>
                    <a:pt x="11572" y="8787"/>
                    <a:pt x="11541" y="8670"/>
                  </a:cubicBezTo>
                  <a:cubicBezTo>
                    <a:pt x="11452" y="8351"/>
                    <a:pt x="11368" y="8060"/>
                    <a:pt x="11343" y="8021"/>
                  </a:cubicBezTo>
                  <a:cubicBezTo>
                    <a:pt x="11313" y="7979"/>
                    <a:pt x="11279" y="7965"/>
                    <a:pt x="11254" y="7961"/>
                  </a:cubicBezTo>
                  <a:cubicBezTo>
                    <a:pt x="11256" y="7965"/>
                    <a:pt x="11258" y="7968"/>
                    <a:pt x="11261" y="7972"/>
                  </a:cubicBezTo>
                  <a:cubicBezTo>
                    <a:pt x="11261" y="7975"/>
                    <a:pt x="11263" y="7979"/>
                    <a:pt x="11263" y="7979"/>
                  </a:cubicBezTo>
                  <a:cubicBezTo>
                    <a:pt x="11265" y="7982"/>
                    <a:pt x="11265" y="7989"/>
                    <a:pt x="11268" y="7993"/>
                  </a:cubicBezTo>
                  <a:cubicBezTo>
                    <a:pt x="11268" y="7996"/>
                    <a:pt x="11268" y="7996"/>
                    <a:pt x="11270" y="8000"/>
                  </a:cubicBezTo>
                  <a:cubicBezTo>
                    <a:pt x="11272" y="8007"/>
                    <a:pt x="11272" y="8011"/>
                    <a:pt x="11272" y="8014"/>
                  </a:cubicBezTo>
                  <a:cubicBezTo>
                    <a:pt x="11272" y="8018"/>
                    <a:pt x="11272" y="8018"/>
                    <a:pt x="11272" y="8021"/>
                  </a:cubicBezTo>
                  <a:cubicBezTo>
                    <a:pt x="11272" y="8028"/>
                    <a:pt x="11272" y="8035"/>
                    <a:pt x="11272" y="8046"/>
                  </a:cubicBezTo>
                  <a:cubicBezTo>
                    <a:pt x="11270" y="8078"/>
                    <a:pt x="11254" y="8113"/>
                    <a:pt x="11222" y="8152"/>
                  </a:cubicBezTo>
                  <a:cubicBezTo>
                    <a:pt x="11215" y="8156"/>
                    <a:pt x="11211" y="8163"/>
                    <a:pt x="11204" y="8170"/>
                  </a:cubicBezTo>
                  <a:cubicBezTo>
                    <a:pt x="11199" y="8174"/>
                    <a:pt x="11197" y="8177"/>
                    <a:pt x="11195" y="8177"/>
                  </a:cubicBezTo>
                  <a:cubicBezTo>
                    <a:pt x="11190" y="8184"/>
                    <a:pt x="11183" y="8188"/>
                    <a:pt x="11179" y="8195"/>
                  </a:cubicBezTo>
                  <a:cubicBezTo>
                    <a:pt x="11177" y="8195"/>
                    <a:pt x="11174" y="8199"/>
                    <a:pt x="11170" y="8202"/>
                  </a:cubicBezTo>
                  <a:cubicBezTo>
                    <a:pt x="11165" y="8206"/>
                    <a:pt x="11158" y="8213"/>
                    <a:pt x="11154" y="8216"/>
                  </a:cubicBezTo>
                  <a:cubicBezTo>
                    <a:pt x="11149" y="8220"/>
                    <a:pt x="11145" y="8223"/>
                    <a:pt x="11142" y="8223"/>
                  </a:cubicBezTo>
                  <a:cubicBezTo>
                    <a:pt x="11136" y="8230"/>
                    <a:pt x="11126" y="8238"/>
                    <a:pt x="11117" y="8245"/>
                  </a:cubicBezTo>
                  <a:cubicBezTo>
                    <a:pt x="11115" y="8245"/>
                    <a:pt x="11113" y="8245"/>
                    <a:pt x="11113" y="8248"/>
                  </a:cubicBezTo>
                  <a:cubicBezTo>
                    <a:pt x="11104" y="8255"/>
                    <a:pt x="11092" y="8262"/>
                    <a:pt x="11079" y="8270"/>
                  </a:cubicBezTo>
                  <a:cubicBezTo>
                    <a:pt x="11076" y="8277"/>
                    <a:pt x="11072" y="8277"/>
                    <a:pt x="11067" y="8280"/>
                  </a:cubicBezTo>
                  <a:cubicBezTo>
                    <a:pt x="11060" y="8284"/>
                    <a:pt x="11051" y="8291"/>
                    <a:pt x="11042" y="8298"/>
                  </a:cubicBezTo>
                  <a:cubicBezTo>
                    <a:pt x="11038" y="8298"/>
                    <a:pt x="11033" y="8301"/>
                    <a:pt x="11026" y="8305"/>
                  </a:cubicBezTo>
                  <a:cubicBezTo>
                    <a:pt x="11020" y="8309"/>
                    <a:pt x="11010" y="8316"/>
                    <a:pt x="11001" y="8319"/>
                  </a:cubicBezTo>
                  <a:cubicBezTo>
                    <a:pt x="10997" y="8323"/>
                    <a:pt x="10992" y="8326"/>
                    <a:pt x="10985" y="8330"/>
                  </a:cubicBezTo>
                  <a:cubicBezTo>
                    <a:pt x="10976" y="8337"/>
                    <a:pt x="10963" y="8340"/>
                    <a:pt x="10951" y="8348"/>
                  </a:cubicBezTo>
                  <a:cubicBezTo>
                    <a:pt x="10949" y="8351"/>
                    <a:pt x="10944" y="8351"/>
                    <a:pt x="10942" y="8351"/>
                  </a:cubicBezTo>
                  <a:cubicBezTo>
                    <a:pt x="10928" y="8362"/>
                    <a:pt x="10913" y="8369"/>
                    <a:pt x="10897" y="8376"/>
                  </a:cubicBezTo>
                  <a:cubicBezTo>
                    <a:pt x="10892" y="8379"/>
                    <a:pt x="10888" y="8383"/>
                    <a:pt x="10881" y="8387"/>
                  </a:cubicBezTo>
                  <a:cubicBezTo>
                    <a:pt x="10869" y="8390"/>
                    <a:pt x="10858" y="8397"/>
                    <a:pt x="10849" y="8401"/>
                  </a:cubicBezTo>
                  <a:cubicBezTo>
                    <a:pt x="10842" y="8404"/>
                    <a:pt x="10835" y="8408"/>
                    <a:pt x="10828" y="8411"/>
                  </a:cubicBezTo>
                  <a:cubicBezTo>
                    <a:pt x="10817" y="8415"/>
                    <a:pt x="10806" y="8418"/>
                    <a:pt x="10794" y="8426"/>
                  </a:cubicBezTo>
                  <a:cubicBezTo>
                    <a:pt x="10787" y="8429"/>
                    <a:pt x="10783" y="8433"/>
                    <a:pt x="10776" y="8436"/>
                  </a:cubicBezTo>
                  <a:cubicBezTo>
                    <a:pt x="10762" y="8440"/>
                    <a:pt x="10749" y="8447"/>
                    <a:pt x="10737" y="8450"/>
                  </a:cubicBezTo>
                  <a:cubicBezTo>
                    <a:pt x="10730" y="8454"/>
                    <a:pt x="10726" y="8457"/>
                    <a:pt x="10719" y="8457"/>
                  </a:cubicBezTo>
                  <a:cubicBezTo>
                    <a:pt x="10701" y="8465"/>
                    <a:pt x="10683" y="8472"/>
                    <a:pt x="10665" y="8482"/>
                  </a:cubicBezTo>
                  <a:cubicBezTo>
                    <a:pt x="10658" y="8482"/>
                    <a:pt x="10651" y="8486"/>
                    <a:pt x="10646" y="8486"/>
                  </a:cubicBezTo>
                  <a:cubicBezTo>
                    <a:pt x="10633" y="8489"/>
                    <a:pt x="10619" y="8500"/>
                    <a:pt x="10605" y="8504"/>
                  </a:cubicBezTo>
                  <a:cubicBezTo>
                    <a:pt x="10596" y="8504"/>
                    <a:pt x="10592" y="8507"/>
                    <a:pt x="10583" y="8511"/>
                  </a:cubicBezTo>
                  <a:cubicBezTo>
                    <a:pt x="10569" y="8514"/>
                    <a:pt x="10558" y="8521"/>
                    <a:pt x="10544" y="8525"/>
                  </a:cubicBezTo>
                  <a:cubicBezTo>
                    <a:pt x="10535" y="8525"/>
                    <a:pt x="10528" y="8528"/>
                    <a:pt x="10519" y="8528"/>
                  </a:cubicBezTo>
                  <a:cubicBezTo>
                    <a:pt x="10503" y="8535"/>
                    <a:pt x="10489" y="8539"/>
                    <a:pt x="10476" y="8543"/>
                  </a:cubicBezTo>
                  <a:cubicBezTo>
                    <a:pt x="10469" y="8546"/>
                    <a:pt x="10462" y="8546"/>
                    <a:pt x="10455" y="8550"/>
                  </a:cubicBezTo>
                  <a:cubicBezTo>
                    <a:pt x="10435" y="8557"/>
                    <a:pt x="10412" y="8564"/>
                    <a:pt x="10391" y="8567"/>
                  </a:cubicBezTo>
                  <a:cubicBezTo>
                    <a:pt x="10385" y="8567"/>
                    <a:pt x="10380" y="8571"/>
                    <a:pt x="10373" y="8574"/>
                  </a:cubicBezTo>
                  <a:cubicBezTo>
                    <a:pt x="10357" y="8578"/>
                    <a:pt x="10339" y="8582"/>
                    <a:pt x="10325" y="8585"/>
                  </a:cubicBezTo>
                  <a:cubicBezTo>
                    <a:pt x="10316" y="8585"/>
                    <a:pt x="10307" y="8589"/>
                    <a:pt x="10298" y="8592"/>
                  </a:cubicBezTo>
                  <a:cubicBezTo>
                    <a:pt x="10284" y="8596"/>
                    <a:pt x="10269" y="8599"/>
                    <a:pt x="10253" y="8603"/>
                  </a:cubicBezTo>
                  <a:cubicBezTo>
                    <a:pt x="10246" y="8603"/>
                    <a:pt x="10237" y="8606"/>
                    <a:pt x="10228" y="8606"/>
                  </a:cubicBezTo>
                  <a:cubicBezTo>
                    <a:pt x="10212" y="8610"/>
                    <a:pt x="10196" y="8614"/>
                    <a:pt x="10178" y="8617"/>
                  </a:cubicBezTo>
                  <a:cubicBezTo>
                    <a:pt x="10173" y="8617"/>
                    <a:pt x="10164" y="8621"/>
                    <a:pt x="10157" y="8621"/>
                  </a:cubicBezTo>
                  <a:cubicBezTo>
                    <a:pt x="10132" y="8624"/>
                    <a:pt x="10109" y="8631"/>
                    <a:pt x="10084" y="8631"/>
                  </a:cubicBezTo>
                  <a:cubicBezTo>
                    <a:pt x="10082" y="8635"/>
                    <a:pt x="10075" y="8635"/>
                    <a:pt x="10071" y="8635"/>
                  </a:cubicBezTo>
                  <a:cubicBezTo>
                    <a:pt x="10052" y="8638"/>
                    <a:pt x="10032" y="8642"/>
                    <a:pt x="10014" y="8642"/>
                  </a:cubicBezTo>
                  <a:cubicBezTo>
                    <a:pt x="10002" y="8642"/>
                    <a:pt x="9995" y="8645"/>
                    <a:pt x="9986" y="8645"/>
                  </a:cubicBezTo>
                  <a:cubicBezTo>
                    <a:pt x="9970" y="8649"/>
                    <a:pt x="9952" y="8649"/>
                    <a:pt x="9936" y="8653"/>
                  </a:cubicBezTo>
                  <a:cubicBezTo>
                    <a:pt x="9927" y="8653"/>
                    <a:pt x="9918" y="8653"/>
                    <a:pt x="9911" y="8653"/>
                  </a:cubicBezTo>
                  <a:cubicBezTo>
                    <a:pt x="9891" y="8656"/>
                    <a:pt x="9875" y="8656"/>
                    <a:pt x="9857" y="8660"/>
                  </a:cubicBezTo>
                  <a:cubicBezTo>
                    <a:pt x="9848" y="8660"/>
                    <a:pt x="9841" y="8660"/>
                    <a:pt x="9834" y="8660"/>
                  </a:cubicBezTo>
                  <a:cubicBezTo>
                    <a:pt x="9809" y="8660"/>
                    <a:pt x="9782" y="8663"/>
                    <a:pt x="9757" y="8663"/>
                  </a:cubicBezTo>
                  <a:cubicBezTo>
                    <a:pt x="9754" y="8663"/>
                    <a:pt x="9752" y="8663"/>
                    <a:pt x="9750" y="8663"/>
                  </a:cubicBezTo>
                  <a:cubicBezTo>
                    <a:pt x="9731" y="8663"/>
                    <a:pt x="9709" y="8663"/>
                    <a:pt x="9691" y="8663"/>
                  </a:cubicBezTo>
                  <a:cubicBezTo>
                    <a:pt x="9688" y="8663"/>
                    <a:pt x="9684" y="8663"/>
                    <a:pt x="9679" y="8663"/>
                  </a:cubicBezTo>
                  <a:cubicBezTo>
                    <a:pt x="9672" y="8663"/>
                    <a:pt x="9663" y="8663"/>
                    <a:pt x="9656" y="8663"/>
                  </a:cubicBezTo>
                  <a:cubicBezTo>
                    <a:pt x="9638" y="8663"/>
                    <a:pt x="9620" y="8663"/>
                    <a:pt x="9602" y="8663"/>
                  </a:cubicBezTo>
                  <a:cubicBezTo>
                    <a:pt x="9593" y="8660"/>
                    <a:pt x="9584" y="8660"/>
                    <a:pt x="9577" y="8660"/>
                  </a:cubicBezTo>
                  <a:cubicBezTo>
                    <a:pt x="9554" y="8660"/>
                    <a:pt x="9536" y="8660"/>
                    <a:pt x="9515" y="8656"/>
                  </a:cubicBezTo>
                  <a:cubicBezTo>
                    <a:pt x="9508" y="8656"/>
                    <a:pt x="9504" y="8656"/>
                    <a:pt x="9497" y="8656"/>
                  </a:cubicBezTo>
                  <a:cubicBezTo>
                    <a:pt x="9472" y="8653"/>
                    <a:pt x="9445" y="8653"/>
                    <a:pt x="9417" y="8649"/>
                  </a:cubicBezTo>
                  <a:cubicBezTo>
                    <a:pt x="9413" y="8649"/>
                    <a:pt x="9408" y="8649"/>
                    <a:pt x="9401" y="8645"/>
                  </a:cubicBezTo>
                  <a:cubicBezTo>
                    <a:pt x="9381" y="8642"/>
                    <a:pt x="9361" y="8642"/>
                    <a:pt x="9340" y="8638"/>
                  </a:cubicBezTo>
                  <a:cubicBezTo>
                    <a:pt x="9333" y="8638"/>
                    <a:pt x="9322" y="8635"/>
                    <a:pt x="9315" y="8631"/>
                  </a:cubicBezTo>
                  <a:cubicBezTo>
                    <a:pt x="9297" y="8631"/>
                    <a:pt x="9276" y="8624"/>
                    <a:pt x="9258" y="8624"/>
                  </a:cubicBezTo>
                  <a:cubicBezTo>
                    <a:pt x="9249" y="8621"/>
                    <a:pt x="9242" y="8621"/>
                    <a:pt x="9235" y="8621"/>
                  </a:cubicBezTo>
                  <a:cubicBezTo>
                    <a:pt x="9208" y="8614"/>
                    <a:pt x="9183" y="8606"/>
                    <a:pt x="9156" y="8603"/>
                  </a:cubicBezTo>
                  <a:cubicBezTo>
                    <a:pt x="9135" y="8596"/>
                    <a:pt x="9117" y="8592"/>
                    <a:pt x="9099" y="8585"/>
                  </a:cubicBezTo>
                  <a:cubicBezTo>
                    <a:pt x="9092" y="8585"/>
                    <a:pt x="9085" y="8582"/>
                    <a:pt x="9081" y="8582"/>
                  </a:cubicBezTo>
                  <a:cubicBezTo>
                    <a:pt x="9067" y="8578"/>
                    <a:pt x="9053" y="8574"/>
                    <a:pt x="9042" y="8571"/>
                  </a:cubicBezTo>
                  <a:cubicBezTo>
                    <a:pt x="9035" y="8567"/>
                    <a:pt x="9028" y="8567"/>
                    <a:pt x="9021" y="8564"/>
                  </a:cubicBezTo>
                  <a:cubicBezTo>
                    <a:pt x="9010" y="8560"/>
                    <a:pt x="8999" y="8560"/>
                    <a:pt x="8987" y="8553"/>
                  </a:cubicBezTo>
                  <a:cubicBezTo>
                    <a:pt x="8980" y="8553"/>
                    <a:pt x="8974" y="8550"/>
                    <a:pt x="8967" y="8546"/>
                  </a:cubicBezTo>
                  <a:cubicBezTo>
                    <a:pt x="8958" y="8543"/>
                    <a:pt x="8946" y="8543"/>
                    <a:pt x="8935" y="8535"/>
                  </a:cubicBezTo>
                  <a:cubicBezTo>
                    <a:pt x="8928" y="8535"/>
                    <a:pt x="8921" y="8532"/>
                    <a:pt x="8912" y="8528"/>
                  </a:cubicBezTo>
                  <a:cubicBezTo>
                    <a:pt x="8903" y="8525"/>
                    <a:pt x="8894" y="8521"/>
                    <a:pt x="8885" y="8521"/>
                  </a:cubicBezTo>
                  <a:cubicBezTo>
                    <a:pt x="8878" y="8518"/>
                    <a:pt x="8871" y="8514"/>
                    <a:pt x="8864" y="8511"/>
                  </a:cubicBezTo>
                  <a:cubicBezTo>
                    <a:pt x="8853" y="8507"/>
                    <a:pt x="8844" y="8504"/>
                    <a:pt x="8835" y="8500"/>
                  </a:cubicBezTo>
                  <a:cubicBezTo>
                    <a:pt x="8828" y="8500"/>
                    <a:pt x="8821" y="8496"/>
                    <a:pt x="8814" y="8489"/>
                  </a:cubicBezTo>
                  <a:cubicBezTo>
                    <a:pt x="8805" y="8489"/>
                    <a:pt x="8796" y="8486"/>
                    <a:pt x="8789" y="8482"/>
                  </a:cubicBezTo>
                  <a:cubicBezTo>
                    <a:pt x="8780" y="8479"/>
                    <a:pt x="8773" y="8475"/>
                    <a:pt x="8767" y="8472"/>
                  </a:cubicBezTo>
                  <a:cubicBezTo>
                    <a:pt x="8760" y="8468"/>
                    <a:pt x="8751" y="8465"/>
                    <a:pt x="8744" y="8465"/>
                  </a:cubicBezTo>
                  <a:cubicBezTo>
                    <a:pt x="8735" y="8457"/>
                    <a:pt x="8728" y="8457"/>
                    <a:pt x="8721" y="8454"/>
                  </a:cubicBezTo>
                  <a:cubicBezTo>
                    <a:pt x="8714" y="8447"/>
                    <a:pt x="8705" y="8447"/>
                    <a:pt x="8698" y="8443"/>
                  </a:cubicBezTo>
                  <a:cubicBezTo>
                    <a:pt x="8691" y="8440"/>
                    <a:pt x="8685" y="8436"/>
                    <a:pt x="8678" y="8433"/>
                  </a:cubicBezTo>
                  <a:cubicBezTo>
                    <a:pt x="8671" y="8429"/>
                    <a:pt x="8662" y="8426"/>
                    <a:pt x="8657" y="8422"/>
                  </a:cubicBezTo>
                  <a:cubicBezTo>
                    <a:pt x="8648" y="8418"/>
                    <a:pt x="8641" y="8415"/>
                    <a:pt x="8635" y="8411"/>
                  </a:cubicBezTo>
                  <a:cubicBezTo>
                    <a:pt x="8630" y="8408"/>
                    <a:pt x="8623" y="8404"/>
                    <a:pt x="8616" y="8401"/>
                  </a:cubicBezTo>
                  <a:cubicBezTo>
                    <a:pt x="8610" y="8397"/>
                    <a:pt x="8603" y="8394"/>
                    <a:pt x="8594" y="8390"/>
                  </a:cubicBezTo>
                  <a:cubicBezTo>
                    <a:pt x="8589" y="8387"/>
                    <a:pt x="8582" y="8383"/>
                    <a:pt x="8578" y="8379"/>
                  </a:cubicBezTo>
                  <a:cubicBezTo>
                    <a:pt x="8569" y="8376"/>
                    <a:pt x="8562" y="8372"/>
                    <a:pt x="8555" y="8369"/>
                  </a:cubicBezTo>
                  <a:cubicBezTo>
                    <a:pt x="8550" y="8362"/>
                    <a:pt x="8544" y="8362"/>
                    <a:pt x="8539" y="8358"/>
                  </a:cubicBezTo>
                  <a:cubicBezTo>
                    <a:pt x="8532" y="8351"/>
                    <a:pt x="8525" y="8348"/>
                    <a:pt x="8519" y="8344"/>
                  </a:cubicBezTo>
                  <a:cubicBezTo>
                    <a:pt x="8514" y="8340"/>
                    <a:pt x="8509" y="8340"/>
                    <a:pt x="8503" y="8337"/>
                  </a:cubicBezTo>
                  <a:cubicBezTo>
                    <a:pt x="8496" y="8330"/>
                    <a:pt x="8489" y="8326"/>
                    <a:pt x="8482" y="8323"/>
                  </a:cubicBezTo>
                  <a:cubicBezTo>
                    <a:pt x="8478" y="8319"/>
                    <a:pt x="8473" y="8316"/>
                    <a:pt x="8468" y="8316"/>
                  </a:cubicBezTo>
                  <a:cubicBezTo>
                    <a:pt x="8462" y="8309"/>
                    <a:pt x="8455" y="8305"/>
                    <a:pt x="8448" y="8298"/>
                  </a:cubicBezTo>
                  <a:cubicBezTo>
                    <a:pt x="8443" y="8298"/>
                    <a:pt x="8439" y="8294"/>
                    <a:pt x="8434" y="8291"/>
                  </a:cubicBezTo>
                  <a:cubicBezTo>
                    <a:pt x="8428" y="8284"/>
                    <a:pt x="8421" y="8280"/>
                    <a:pt x="8414" y="8277"/>
                  </a:cubicBezTo>
                  <a:cubicBezTo>
                    <a:pt x="8412" y="8277"/>
                    <a:pt x="8407" y="8273"/>
                    <a:pt x="8405" y="8270"/>
                  </a:cubicBezTo>
                  <a:cubicBezTo>
                    <a:pt x="8398" y="8262"/>
                    <a:pt x="8389" y="8259"/>
                    <a:pt x="8382" y="8252"/>
                  </a:cubicBezTo>
                  <a:cubicBezTo>
                    <a:pt x="8380" y="8252"/>
                    <a:pt x="8377" y="8248"/>
                    <a:pt x="8375" y="8248"/>
                  </a:cubicBezTo>
                  <a:cubicBezTo>
                    <a:pt x="8366" y="8241"/>
                    <a:pt x="8359" y="8234"/>
                    <a:pt x="8350" y="8230"/>
                  </a:cubicBezTo>
                  <a:cubicBezTo>
                    <a:pt x="8350" y="8230"/>
                    <a:pt x="8350" y="8227"/>
                    <a:pt x="8348" y="8227"/>
                  </a:cubicBezTo>
                  <a:cubicBezTo>
                    <a:pt x="8223" y="8128"/>
                    <a:pt x="8134" y="8028"/>
                    <a:pt x="8068" y="7933"/>
                  </a:cubicBezTo>
                  <a:close/>
                  <a:moveTo>
                    <a:pt x="10689" y="5725"/>
                  </a:moveTo>
                  <a:cubicBezTo>
                    <a:pt x="10637" y="5814"/>
                    <a:pt x="10462" y="6069"/>
                    <a:pt x="10109" y="6157"/>
                  </a:cubicBezTo>
                  <a:cubicBezTo>
                    <a:pt x="10032" y="6179"/>
                    <a:pt x="9941" y="6193"/>
                    <a:pt x="9848" y="6211"/>
                  </a:cubicBezTo>
                  <a:cubicBezTo>
                    <a:pt x="9438" y="6281"/>
                    <a:pt x="8933" y="6373"/>
                    <a:pt x="8895" y="6876"/>
                  </a:cubicBezTo>
                  <a:cubicBezTo>
                    <a:pt x="8881" y="7053"/>
                    <a:pt x="8904" y="7184"/>
                    <a:pt x="8963" y="7284"/>
                  </a:cubicBezTo>
                  <a:cubicBezTo>
                    <a:pt x="9008" y="7358"/>
                    <a:pt x="9070" y="7411"/>
                    <a:pt x="9145" y="7450"/>
                  </a:cubicBezTo>
                  <a:cubicBezTo>
                    <a:pt x="9211" y="7464"/>
                    <a:pt x="10407" y="7684"/>
                    <a:pt x="11067" y="6873"/>
                  </a:cubicBezTo>
                  <a:lnTo>
                    <a:pt x="11067" y="6866"/>
                  </a:lnTo>
                  <a:cubicBezTo>
                    <a:pt x="11067" y="6852"/>
                    <a:pt x="11065" y="6830"/>
                    <a:pt x="11062" y="6806"/>
                  </a:cubicBezTo>
                  <a:cubicBezTo>
                    <a:pt x="11046" y="6628"/>
                    <a:pt x="10976" y="6196"/>
                    <a:pt x="10689" y="5725"/>
                  </a:cubicBezTo>
                  <a:close/>
                  <a:moveTo>
                    <a:pt x="10086" y="5058"/>
                  </a:moveTo>
                  <a:cubicBezTo>
                    <a:pt x="10077" y="5154"/>
                    <a:pt x="10041" y="5253"/>
                    <a:pt x="9975" y="5338"/>
                  </a:cubicBezTo>
                  <a:cubicBezTo>
                    <a:pt x="9852" y="5498"/>
                    <a:pt x="9577" y="5611"/>
                    <a:pt x="9351" y="5611"/>
                  </a:cubicBezTo>
                  <a:cubicBezTo>
                    <a:pt x="9229" y="5611"/>
                    <a:pt x="9122" y="5576"/>
                    <a:pt x="9065" y="5498"/>
                  </a:cubicBezTo>
                  <a:cubicBezTo>
                    <a:pt x="9017" y="5434"/>
                    <a:pt x="8992" y="5360"/>
                    <a:pt x="8985" y="5278"/>
                  </a:cubicBezTo>
                  <a:cubicBezTo>
                    <a:pt x="8810" y="5462"/>
                    <a:pt x="8653" y="5707"/>
                    <a:pt x="8530" y="6005"/>
                  </a:cubicBezTo>
                  <a:cubicBezTo>
                    <a:pt x="8150" y="6912"/>
                    <a:pt x="8046" y="7720"/>
                    <a:pt x="8064" y="7816"/>
                  </a:cubicBezTo>
                  <a:cubicBezTo>
                    <a:pt x="8086" y="7851"/>
                    <a:pt x="8266" y="8096"/>
                    <a:pt x="9151" y="8174"/>
                  </a:cubicBezTo>
                  <a:cubicBezTo>
                    <a:pt x="9154" y="8174"/>
                    <a:pt x="9154" y="8174"/>
                    <a:pt x="9156" y="8174"/>
                  </a:cubicBezTo>
                  <a:cubicBezTo>
                    <a:pt x="9183" y="8177"/>
                    <a:pt x="9210" y="8181"/>
                    <a:pt x="9238" y="8181"/>
                  </a:cubicBezTo>
                  <a:cubicBezTo>
                    <a:pt x="9242" y="8185"/>
                    <a:pt x="9245" y="8185"/>
                    <a:pt x="9249" y="8185"/>
                  </a:cubicBezTo>
                  <a:cubicBezTo>
                    <a:pt x="9279" y="8185"/>
                    <a:pt x="9313" y="8188"/>
                    <a:pt x="9347" y="8192"/>
                  </a:cubicBezTo>
                  <a:cubicBezTo>
                    <a:pt x="9377" y="8192"/>
                    <a:pt x="9406" y="8192"/>
                    <a:pt x="9436" y="8195"/>
                  </a:cubicBezTo>
                  <a:cubicBezTo>
                    <a:pt x="9447" y="8195"/>
                    <a:pt x="9454" y="8195"/>
                    <a:pt x="9463" y="8195"/>
                  </a:cubicBezTo>
                  <a:cubicBezTo>
                    <a:pt x="9486" y="8195"/>
                    <a:pt x="9506" y="8195"/>
                    <a:pt x="9527" y="8195"/>
                  </a:cubicBezTo>
                  <a:cubicBezTo>
                    <a:pt x="9538" y="8195"/>
                    <a:pt x="9547" y="8195"/>
                    <a:pt x="9559" y="8195"/>
                  </a:cubicBezTo>
                  <a:cubicBezTo>
                    <a:pt x="9579" y="8195"/>
                    <a:pt x="9599" y="8195"/>
                    <a:pt x="9620" y="8195"/>
                  </a:cubicBezTo>
                  <a:cubicBezTo>
                    <a:pt x="9629" y="8195"/>
                    <a:pt x="9638" y="8195"/>
                    <a:pt x="9650" y="8195"/>
                  </a:cubicBezTo>
                  <a:cubicBezTo>
                    <a:pt x="9677" y="8195"/>
                    <a:pt x="9702" y="8195"/>
                    <a:pt x="9731" y="8195"/>
                  </a:cubicBezTo>
                  <a:cubicBezTo>
                    <a:pt x="9743" y="8195"/>
                    <a:pt x="9756" y="8195"/>
                    <a:pt x="9768" y="8195"/>
                  </a:cubicBezTo>
                  <a:cubicBezTo>
                    <a:pt x="9781" y="8195"/>
                    <a:pt x="9797" y="8192"/>
                    <a:pt x="9811" y="8192"/>
                  </a:cubicBezTo>
                  <a:cubicBezTo>
                    <a:pt x="9827" y="8192"/>
                    <a:pt x="9845" y="8192"/>
                    <a:pt x="9859" y="8192"/>
                  </a:cubicBezTo>
                  <a:cubicBezTo>
                    <a:pt x="9870" y="8192"/>
                    <a:pt x="9879" y="8192"/>
                    <a:pt x="9891" y="8188"/>
                  </a:cubicBezTo>
                  <a:cubicBezTo>
                    <a:pt x="9909" y="8188"/>
                    <a:pt x="9927" y="8185"/>
                    <a:pt x="9945" y="8185"/>
                  </a:cubicBezTo>
                  <a:cubicBezTo>
                    <a:pt x="9950" y="8185"/>
                    <a:pt x="9952" y="8185"/>
                    <a:pt x="9954" y="8185"/>
                  </a:cubicBezTo>
                  <a:cubicBezTo>
                    <a:pt x="10521" y="8142"/>
                    <a:pt x="10971" y="8007"/>
                    <a:pt x="11178" y="7905"/>
                  </a:cubicBezTo>
                  <a:cubicBezTo>
                    <a:pt x="11188" y="7897"/>
                    <a:pt x="11197" y="7894"/>
                    <a:pt x="11206" y="7890"/>
                  </a:cubicBezTo>
                  <a:cubicBezTo>
                    <a:pt x="11206" y="7890"/>
                    <a:pt x="11208" y="7890"/>
                    <a:pt x="11210" y="7887"/>
                  </a:cubicBezTo>
                  <a:cubicBezTo>
                    <a:pt x="11210" y="7887"/>
                    <a:pt x="11210" y="7887"/>
                    <a:pt x="11213" y="7887"/>
                  </a:cubicBezTo>
                  <a:cubicBezTo>
                    <a:pt x="11272" y="7855"/>
                    <a:pt x="11304" y="7827"/>
                    <a:pt x="11310" y="7805"/>
                  </a:cubicBezTo>
                  <a:cubicBezTo>
                    <a:pt x="11320" y="7713"/>
                    <a:pt x="11260" y="7380"/>
                    <a:pt x="11213" y="7164"/>
                  </a:cubicBezTo>
                  <a:cubicBezTo>
                    <a:pt x="11194" y="7075"/>
                    <a:pt x="11181" y="7022"/>
                    <a:pt x="11169" y="6997"/>
                  </a:cubicBezTo>
                  <a:cubicBezTo>
                    <a:pt x="10969" y="7267"/>
                    <a:pt x="10453" y="7564"/>
                    <a:pt x="9857" y="7600"/>
                  </a:cubicBezTo>
                  <a:cubicBezTo>
                    <a:pt x="9820" y="7603"/>
                    <a:pt x="9784" y="7603"/>
                    <a:pt x="9747" y="7607"/>
                  </a:cubicBezTo>
                  <a:cubicBezTo>
                    <a:pt x="9743" y="7607"/>
                    <a:pt x="9738" y="7607"/>
                    <a:pt x="9734" y="7607"/>
                  </a:cubicBezTo>
                  <a:cubicBezTo>
                    <a:pt x="9709" y="7607"/>
                    <a:pt x="9679" y="7607"/>
                    <a:pt x="9652" y="7607"/>
                  </a:cubicBezTo>
                  <a:cubicBezTo>
                    <a:pt x="9647" y="7607"/>
                    <a:pt x="9640" y="7607"/>
                    <a:pt x="9634" y="7607"/>
                  </a:cubicBezTo>
                  <a:cubicBezTo>
                    <a:pt x="9472" y="7607"/>
                    <a:pt x="9322" y="7593"/>
                    <a:pt x="9194" y="7543"/>
                  </a:cubicBezTo>
                  <a:cubicBezTo>
                    <a:pt x="9190" y="7543"/>
                    <a:pt x="9188" y="7543"/>
                    <a:pt x="9185" y="7543"/>
                  </a:cubicBezTo>
                  <a:cubicBezTo>
                    <a:pt x="9169" y="7536"/>
                    <a:pt x="9154" y="7529"/>
                    <a:pt x="9140" y="7522"/>
                  </a:cubicBezTo>
                  <a:cubicBezTo>
                    <a:pt x="9138" y="7522"/>
                    <a:pt x="9135" y="7522"/>
                    <a:pt x="9133" y="7518"/>
                  </a:cubicBezTo>
                  <a:cubicBezTo>
                    <a:pt x="9049" y="7476"/>
                    <a:pt x="8978" y="7419"/>
                    <a:pt x="8931" y="7334"/>
                  </a:cubicBezTo>
                  <a:cubicBezTo>
                    <a:pt x="8860" y="7220"/>
                    <a:pt x="8835" y="7061"/>
                    <a:pt x="8849" y="6870"/>
                  </a:cubicBezTo>
                  <a:cubicBezTo>
                    <a:pt x="8892" y="6309"/>
                    <a:pt x="9417" y="6214"/>
                    <a:pt x="9841" y="6139"/>
                  </a:cubicBezTo>
                  <a:cubicBezTo>
                    <a:pt x="9934" y="6125"/>
                    <a:pt x="10025" y="6107"/>
                    <a:pt x="10102" y="6086"/>
                  </a:cubicBezTo>
                  <a:cubicBezTo>
                    <a:pt x="10444" y="6001"/>
                    <a:pt x="10612" y="5749"/>
                    <a:pt x="10657" y="5675"/>
                  </a:cubicBezTo>
                  <a:cubicBezTo>
                    <a:pt x="10580" y="5551"/>
                    <a:pt x="10489" y="5427"/>
                    <a:pt x="10382" y="5306"/>
                  </a:cubicBezTo>
                  <a:cubicBezTo>
                    <a:pt x="10287" y="5200"/>
                    <a:pt x="10189" y="5119"/>
                    <a:pt x="10086" y="5058"/>
                  </a:cubicBezTo>
                  <a:close/>
                  <a:moveTo>
                    <a:pt x="9726" y="4934"/>
                  </a:moveTo>
                  <a:cubicBezTo>
                    <a:pt x="9490" y="4920"/>
                    <a:pt x="9252" y="5019"/>
                    <a:pt x="9031" y="5230"/>
                  </a:cubicBezTo>
                  <a:cubicBezTo>
                    <a:pt x="9029" y="5308"/>
                    <a:pt x="9050" y="5379"/>
                    <a:pt x="9093" y="5439"/>
                  </a:cubicBezTo>
                  <a:cubicBezTo>
                    <a:pt x="9229" y="5626"/>
                    <a:pt x="9756" y="5527"/>
                    <a:pt x="9945" y="5280"/>
                  </a:cubicBezTo>
                  <a:cubicBezTo>
                    <a:pt x="10006" y="5199"/>
                    <a:pt x="10040" y="5110"/>
                    <a:pt x="10042" y="5029"/>
                  </a:cubicBezTo>
                  <a:cubicBezTo>
                    <a:pt x="10031" y="5022"/>
                    <a:pt x="10020" y="5015"/>
                    <a:pt x="10008" y="5012"/>
                  </a:cubicBezTo>
                  <a:cubicBezTo>
                    <a:pt x="10004" y="5008"/>
                    <a:pt x="9997" y="5005"/>
                    <a:pt x="9992" y="5001"/>
                  </a:cubicBezTo>
                  <a:cubicBezTo>
                    <a:pt x="9979" y="4998"/>
                    <a:pt x="9967" y="4994"/>
                    <a:pt x="9954" y="4991"/>
                  </a:cubicBezTo>
                  <a:cubicBezTo>
                    <a:pt x="9947" y="4983"/>
                    <a:pt x="9938" y="4980"/>
                    <a:pt x="9929" y="4976"/>
                  </a:cubicBezTo>
                  <a:cubicBezTo>
                    <a:pt x="9920" y="4973"/>
                    <a:pt x="9910" y="4973"/>
                    <a:pt x="9899" y="4969"/>
                  </a:cubicBezTo>
                  <a:cubicBezTo>
                    <a:pt x="9888" y="4966"/>
                    <a:pt x="9876" y="4959"/>
                    <a:pt x="9863" y="4959"/>
                  </a:cubicBezTo>
                  <a:cubicBezTo>
                    <a:pt x="9856" y="4955"/>
                    <a:pt x="9849" y="4955"/>
                    <a:pt x="9842" y="4952"/>
                  </a:cubicBezTo>
                  <a:cubicBezTo>
                    <a:pt x="9826" y="4952"/>
                    <a:pt x="9811" y="4945"/>
                    <a:pt x="9797" y="4945"/>
                  </a:cubicBezTo>
                  <a:cubicBezTo>
                    <a:pt x="9792" y="4945"/>
                    <a:pt x="9788" y="4941"/>
                    <a:pt x="9783" y="4941"/>
                  </a:cubicBezTo>
                  <a:cubicBezTo>
                    <a:pt x="9767" y="4938"/>
                    <a:pt x="9747" y="4938"/>
                    <a:pt x="9726" y="4934"/>
                  </a:cubicBezTo>
                  <a:close/>
                  <a:moveTo>
                    <a:pt x="4387" y="2"/>
                  </a:moveTo>
                  <a:cubicBezTo>
                    <a:pt x="5054" y="61"/>
                    <a:pt x="5546" y="1225"/>
                    <a:pt x="5798" y="2386"/>
                  </a:cubicBezTo>
                  <a:cubicBezTo>
                    <a:pt x="5905" y="2886"/>
                    <a:pt x="5955" y="3379"/>
                    <a:pt x="5998" y="3816"/>
                  </a:cubicBezTo>
                  <a:cubicBezTo>
                    <a:pt x="6064" y="4444"/>
                    <a:pt x="6119" y="4987"/>
                    <a:pt x="6319" y="5387"/>
                  </a:cubicBezTo>
                  <a:cubicBezTo>
                    <a:pt x="6651" y="6054"/>
                    <a:pt x="7658" y="6611"/>
                    <a:pt x="8259" y="6604"/>
                  </a:cubicBezTo>
                  <a:cubicBezTo>
                    <a:pt x="8322" y="6402"/>
                    <a:pt x="8400" y="6182"/>
                    <a:pt x="8491" y="5962"/>
                  </a:cubicBezTo>
                  <a:cubicBezTo>
                    <a:pt x="8730" y="5395"/>
                    <a:pt x="9083" y="5004"/>
                    <a:pt x="9461" y="4894"/>
                  </a:cubicBezTo>
                  <a:cubicBezTo>
                    <a:pt x="9531" y="4873"/>
                    <a:pt x="9600" y="4862"/>
                    <a:pt x="9668" y="4862"/>
                  </a:cubicBezTo>
                  <a:cubicBezTo>
                    <a:pt x="9691" y="4862"/>
                    <a:pt x="9713" y="4862"/>
                    <a:pt x="9734" y="4866"/>
                  </a:cubicBezTo>
                  <a:cubicBezTo>
                    <a:pt x="9736" y="4866"/>
                    <a:pt x="9738" y="4866"/>
                    <a:pt x="9741" y="4866"/>
                  </a:cubicBezTo>
                  <a:cubicBezTo>
                    <a:pt x="9759" y="4866"/>
                    <a:pt x="9779" y="4869"/>
                    <a:pt x="9798" y="4873"/>
                  </a:cubicBezTo>
                  <a:cubicBezTo>
                    <a:pt x="9802" y="4873"/>
                    <a:pt x="9807" y="4873"/>
                    <a:pt x="9809" y="4873"/>
                  </a:cubicBezTo>
                  <a:cubicBezTo>
                    <a:pt x="9827" y="4877"/>
                    <a:pt x="9845" y="4880"/>
                    <a:pt x="9861" y="4884"/>
                  </a:cubicBezTo>
                  <a:cubicBezTo>
                    <a:pt x="9866" y="4887"/>
                    <a:pt x="9873" y="4887"/>
                    <a:pt x="9877" y="4887"/>
                  </a:cubicBezTo>
                  <a:cubicBezTo>
                    <a:pt x="9893" y="4894"/>
                    <a:pt x="9909" y="4898"/>
                    <a:pt x="9925" y="4905"/>
                  </a:cubicBezTo>
                  <a:cubicBezTo>
                    <a:pt x="9930" y="4905"/>
                    <a:pt x="9939" y="4908"/>
                    <a:pt x="9946" y="4912"/>
                  </a:cubicBezTo>
                  <a:cubicBezTo>
                    <a:pt x="9959" y="4916"/>
                    <a:pt x="9973" y="4919"/>
                    <a:pt x="9987" y="4926"/>
                  </a:cubicBezTo>
                  <a:cubicBezTo>
                    <a:pt x="10005" y="4933"/>
                    <a:pt x="10023" y="4944"/>
                    <a:pt x="10039" y="4951"/>
                  </a:cubicBezTo>
                  <a:cubicBezTo>
                    <a:pt x="10048" y="4955"/>
                    <a:pt x="10059" y="4962"/>
                    <a:pt x="10068" y="4965"/>
                  </a:cubicBezTo>
                  <a:cubicBezTo>
                    <a:pt x="10071" y="4965"/>
                    <a:pt x="10071" y="4969"/>
                    <a:pt x="10073" y="4969"/>
                  </a:cubicBezTo>
                  <a:lnTo>
                    <a:pt x="10075" y="4972"/>
                  </a:lnTo>
                  <a:cubicBezTo>
                    <a:pt x="10189" y="5036"/>
                    <a:pt x="10301" y="5128"/>
                    <a:pt x="10408" y="5245"/>
                  </a:cubicBezTo>
                  <a:cubicBezTo>
                    <a:pt x="10918" y="5817"/>
                    <a:pt x="11059" y="6409"/>
                    <a:pt x="11100" y="6704"/>
                  </a:cubicBezTo>
                  <a:cubicBezTo>
                    <a:pt x="11191" y="6516"/>
                    <a:pt x="11193" y="6342"/>
                    <a:pt x="11195" y="6051"/>
                  </a:cubicBezTo>
                  <a:cubicBezTo>
                    <a:pt x="11198" y="5944"/>
                    <a:pt x="11200" y="5827"/>
                    <a:pt x="11205" y="5693"/>
                  </a:cubicBezTo>
                  <a:lnTo>
                    <a:pt x="11207" y="5632"/>
                  </a:lnTo>
                  <a:cubicBezTo>
                    <a:pt x="11230" y="5089"/>
                    <a:pt x="11248" y="4657"/>
                    <a:pt x="11701" y="3748"/>
                  </a:cubicBezTo>
                  <a:cubicBezTo>
                    <a:pt x="12199" y="2748"/>
                    <a:pt x="13140" y="1712"/>
                    <a:pt x="14150" y="2077"/>
                  </a:cubicBezTo>
                  <a:cubicBezTo>
                    <a:pt x="14578" y="2233"/>
                    <a:pt x="14877" y="2741"/>
                    <a:pt x="15029" y="3582"/>
                  </a:cubicBezTo>
                  <a:cubicBezTo>
                    <a:pt x="15159" y="4288"/>
                    <a:pt x="15168" y="5100"/>
                    <a:pt x="15175" y="5689"/>
                  </a:cubicBezTo>
                  <a:cubicBezTo>
                    <a:pt x="15175" y="5771"/>
                    <a:pt x="15177" y="5849"/>
                    <a:pt x="15177" y="5920"/>
                  </a:cubicBezTo>
                  <a:cubicBezTo>
                    <a:pt x="15179" y="6054"/>
                    <a:pt x="15179" y="6200"/>
                    <a:pt x="15182" y="6352"/>
                  </a:cubicBezTo>
                  <a:cubicBezTo>
                    <a:pt x="15191" y="7442"/>
                    <a:pt x="15200" y="8797"/>
                    <a:pt x="15598" y="9549"/>
                  </a:cubicBezTo>
                  <a:cubicBezTo>
                    <a:pt x="15874" y="10067"/>
                    <a:pt x="16388" y="10404"/>
                    <a:pt x="16907" y="10408"/>
                  </a:cubicBezTo>
                  <a:cubicBezTo>
                    <a:pt x="16912" y="10408"/>
                    <a:pt x="16914" y="10408"/>
                    <a:pt x="16916" y="10408"/>
                  </a:cubicBezTo>
                  <a:cubicBezTo>
                    <a:pt x="17406" y="10408"/>
                    <a:pt x="17832" y="10117"/>
                    <a:pt x="18118" y="9585"/>
                  </a:cubicBezTo>
                  <a:cubicBezTo>
                    <a:pt x="18763" y="8389"/>
                    <a:pt x="18699" y="7594"/>
                    <a:pt x="18385" y="6700"/>
                  </a:cubicBezTo>
                  <a:cubicBezTo>
                    <a:pt x="18298" y="6459"/>
                    <a:pt x="18184" y="6228"/>
                    <a:pt x="18061" y="5983"/>
                  </a:cubicBezTo>
                  <a:cubicBezTo>
                    <a:pt x="17743" y="5352"/>
                    <a:pt x="17381" y="4632"/>
                    <a:pt x="17360" y="3326"/>
                  </a:cubicBezTo>
                  <a:cubicBezTo>
                    <a:pt x="17347" y="2499"/>
                    <a:pt x="17565" y="1708"/>
                    <a:pt x="17980" y="1105"/>
                  </a:cubicBezTo>
                  <a:cubicBezTo>
                    <a:pt x="18360" y="544"/>
                    <a:pt x="18863" y="236"/>
                    <a:pt x="19293" y="296"/>
                  </a:cubicBezTo>
                  <a:cubicBezTo>
                    <a:pt x="19915" y="385"/>
                    <a:pt x="20176" y="1282"/>
                    <a:pt x="20272" y="1761"/>
                  </a:cubicBezTo>
                  <a:cubicBezTo>
                    <a:pt x="20559" y="1669"/>
                    <a:pt x="20809" y="1715"/>
                    <a:pt x="21016" y="1903"/>
                  </a:cubicBezTo>
                  <a:cubicBezTo>
                    <a:pt x="21383" y="2237"/>
                    <a:pt x="21481" y="2886"/>
                    <a:pt x="21485" y="2914"/>
                  </a:cubicBezTo>
                  <a:cubicBezTo>
                    <a:pt x="21490" y="2929"/>
                    <a:pt x="21481" y="2943"/>
                    <a:pt x="21472" y="2950"/>
                  </a:cubicBezTo>
                  <a:lnTo>
                    <a:pt x="21253" y="3081"/>
                  </a:lnTo>
                  <a:cubicBezTo>
                    <a:pt x="21242" y="3088"/>
                    <a:pt x="21230" y="3081"/>
                    <a:pt x="21224" y="3064"/>
                  </a:cubicBezTo>
                  <a:cubicBezTo>
                    <a:pt x="21032" y="2368"/>
                    <a:pt x="20716" y="2169"/>
                    <a:pt x="20256" y="2464"/>
                  </a:cubicBezTo>
                  <a:cubicBezTo>
                    <a:pt x="19796" y="2755"/>
                    <a:pt x="19810" y="3479"/>
                    <a:pt x="19858" y="3890"/>
                  </a:cubicBezTo>
                  <a:cubicBezTo>
                    <a:pt x="19860" y="3904"/>
                    <a:pt x="19855" y="3919"/>
                    <a:pt x="19844" y="3926"/>
                  </a:cubicBezTo>
                  <a:lnTo>
                    <a:pt x="19512" y="4128"/>
                  </a:lnTo>
                  <a:cubicBezTo>
                    <a:pt x="19509" y="4128"/>
                    <a:pt x="19507" y="4128"/>
                    <a:pt x="19503" y="4128"/>
                  </a:cubicBezTo>
                  <a:cubicBezTo>
                    <a:pt x="19500" y="4128"/>
                    <a:pt x="19496" y="4128"/>
                    <a:pt x="19493" y="4124"/>
                  </a:cubicBezTo>
                  <a:cubicBezTo>
                    <a:pt x="19489" y="4121"/>
                    <a:pt x="19484" y="4110"/>
                    <a:pt x="19482" y="4103"/>
                  </a:cubicBezTo>
                  <a:cubicBezTo>
                    <a:pt x="19430" y="3819"/>
                    <a:pt x="19391" y="3379"/>
                    <a:pt x="19489" y="2907"/>
                  </a:cubicBezTo>
                  <a:cubicBezTo>
                    <a:pt x="19603" y="2354"/>
                    <a:pt x="19833" y="2063"/>
                    <a:pt x="19978" y="1928"/>
                  </a:cubicBezTo>
                  <a:cubicBezTo>
                    <a:pt x="19917" y="1609"/>
                    <a:pt x="19783" y="1197"/>
                    <a:pt x="19491" y="874"/>
                  </a:cubicBezTo>
                  <a:cubicBezTo>
                    <a:pt x="19266" y="626"/>
                    <a:pt x="18867" y="715"/>
                    <a:pt x="18474" y="1098"/>
                  </a:cubicBezTo>
                  <a:cubicBezTo>
                    <a:pt x="18016" y="1545"/>
                    <a:pt x="17524" y="2485"/>
                    <a:pt x="17649" y="3656"/>
                  </a:cubicBezTo>
                  <a:cubicBezTo>
                    <a:pt x="17761" y="4688"/>
                    <a:pt x="18055" y="5267"/>
                    <a:pt x="18342" y="5827"/>
                  </a:cubicBezTo>
                  <a:cubicBezTo>
                    <a:pt x="18599" y="6335"/>
                    <a:pt x="18842" y="6810"/>
                    <a:pt x="18915" y="7580"/>
                  </a:cubicBezTo>
                  <a:cubicBezTo>
                    <a:pt x="18986" y="8314"/>
                    <a:pt x="18854" y="9052"/>
                    <a:pt x="18542" y="9663"/>
                  </a:cubicBezTo>
                  <a:cubicBezTo>
                    <a:pt x="18200" y="10333"/>
                    <a:pt x="17686" y="10759"/>
                    <a:pt x="17128" y="10830"/>
                  </a:cubicBezTo>
                  <a:cubicBezTo>
                    <a:pt x="17017" y="10844"/>
                    <a:pt x="16910" y="10851"/>
                    <a:pt x="16807" y="10851"/>
                  </a:cubicBezTo>
                  <a:cubicBezTo>
                    <a:pt x="15917" y="10851"/>
                    <a:pt x="15377" y="10323"/>
                    <a:pt x="15079" y="9173"/>
                  </a:cubicBezTo>
                  <a:cubicBezTo>
                    <a:pt x="14817" y="8158"/>
                    <a:pt x="14822" y="7101"/>
                    <a:pt x="14829" y="5877"/>
                  </a:cubicBezTo>
                  <a:cubicBezTo>
                    <a:pt x="14831" y="5682"/>
                    <a:pt x="14833" y="5480"/>
                    <a:pt x="14833" y="5274"/>
                  </a:cubicBezTo>
                  <a:cubicBezTo>
                    <a:pt x="14833" y="3997"/>
                    <a:pt x="14653" y="3163"/>
                    <a:pt x="14287" y="2734"/>
                  </a:cubicBezTo>
                  <a:cubicBezTo>
                    <a:pt x="13973" y="2361"/>
                    <a:pt x="13185" y="2251"/>
                    <a:pt x="12302" y="3468"/>
                  </a:cubicBezTo>
                  <a:cubicBezTo>
                    <a:pt x="11541" y="4511"/>
                    <a:pt x="11523" y="5228"/>
                    <a:pt x="11505" y="5920"/>
                  </a:cubicBezTo>
                  <a:cubicBezTo>
                    <a:pt x="11503" y="6033"/>
                    <a:pt x="11500" y="6140"/>
                    <a:pt x="11494" y="6250"/>
                  </a:cubicBezTo>
                  <a:cubicBezTo>
                    <a:pt x="11464" y="6792"/>
                    <a:pt x="11341" y="7051"/>
                    <a:pt x="11261" y="7158"/>
                  </a:cubicBezTo>
                  <a:cubicBezTo>
                    <a:pt x="11314" y="7392"/>
                    <a:pt x="11364" y="7722"/>
                    <a:pt x="11355" y="7814"/>
                  </a:cubicBezTo>
                  <a:cubicBezTo>
                    <a:pt x="11352" y="7843"/>
                    <a:pt x="11332" y="7871"/>
                    <a:pt x="11298" y="7899"/>
                  </a:cubicBezTo>
                  <a:cubicBezTo>
                    <a:pt x="11323" y="7914"/>
                    <a:pt x="11350" y="7935"/>
                    <a:pt x="11375" y="7970"/>
                  </a:cubicBezTo>
                  <a:cubicBezTo>
                    <a:pt x="11405" y="8020"/>
                    <a:pt x="11496" y="8325"/>
                    <a:pt x="11576" y="8620"/>
                  </a:cubicBezTo>
                  <a:cubicBezTo>
                    <a:pt x="11712" y="8598"/>
                    <a:pt x="11849" y="8598"/>
                    <a:pt x="11985" y="8613"/>
                  </a:cubicBezTo>
                  <a:cubicBezTo>
                    <a:pt x="12347" y="8662"/>
                    <a:pt x="12873" y="8882"/>
                    <a:pt x="13315" y="9659"/>
                  </a:cubicBezTo>
                  <a:cubicBezTo>
                    <a:pt x="14148" y="11121"/>
                    <a:pt x="14289" y="12373"/>
                    <a:pt x="13786" y="13835"/>
                  </a:cubicBezTo>
                  <a:cubicBezTo>
                    <a:pt x="13665" y="14186"/>
                    <a:pt x="13508" y="14573"/>
                    <a:pt x="13340" y="14988"/>
                  </a:cubicBezTo>
                  <a:cubicBezTo>
                    <a:pt x="12848" y="16187"/>
                    <a:pt x="12238" y="17678"/>
                    <a:pt x="12149" y="19278"/>
                  </a:cubicBezTo>
                  <a:cubicBezTo>
                    <a:pt x="12101" y="20133"/>
                    <a:pt x="12300" y="20796"/>
                    <a:pt x="12680" y="21059"/>
                  </a:cubicBezTo>
                  <a:cubicBezTo>
                    <a:pt x="13128" y="21367"/>
                    <a:pt x="13720" y="21059"/>
                    <a:pt x="14189" y="20268"/>
                  </a:cubicBezTo>
                  <a:cubicBezTo>
                    <a:pt x="14649" y="19491"/>
                    <a:pt x="15079" y="18107"/>
                    <a:pt x="15459" y="16886"/>
                  </a:cubicBezTo>
                  <a:cubicBezTo>
                    <a:pt x="16029" y="15066"/>
                    <a:pt x="16368" y="14037"/>
                    <a:pt x="16775" y="14126"/>
                  </a:cubicBezTo>
                  <a:cubicBezTo>
                    <a:pt x="17162" y="14208"/>
                    <a:pt x="17253" y="14935"/>
                    <a:pt x="17349" y="15708"/>
                  </a:cubicBezTo>
                  <a:cubicBezTo>
                    <a:pt x="17442" y="16468"/>
                    <a:pt x="17547" y="17323"/>
                    <a:pt x="17927" y="17617"/>
                  </a:cubicBezTo>
                  <a:cubicBezTo>
                    <a:pt x="18271" y="17887"/>
                    <a:pt x="18667" y="17805"/>
                    <a:pt x="18936" y="17411"/>
                  </a:cubicBezTo>
                  <a:cubicBezTo>
                    <a:pt x="19234" y="16982"/>
                    <a:pt x="19298" y="16304"/>
                    <a:pt x="19109" y="15595"/>
                  </a:cubicBezTo>
                  <a:cubicBezTo>
                    <a:pt x="18783" y="14374"/>
                    <a:pt x="18963" y="13952"/>
                    <a:pt x="19100" y="13807"/>
                  </a:cubicBezTo>
                  <a:cubicBezTo>
                    <a:pt x="19234" y="13668"/>
                    <a:pt x="19414" y="13704"/>
                    <a:pt x="19591" y="13888"/>
                  </a:cubicBezTo>
                  <a:cubicBezTo>
                    <a:pt x="20072" y="12820"/>
                    <a:pt x="20941" y="13299"/>
                    <a:pt x="20953" y="13303"/>
                  </a:cubicBezTo>
                  <a:cubicBezTo>
                    <a:pt x="20957" y="13306"/>
                    <a:pt x="20962" y="13314"/>
                    <a:pt x="20964" y="13324"/>
                  </a:cubicBezTo>
                  <a:cubicBezTo>
                    <a:pt x="20966" y="13335"/>
                    <a:pt x="20966" y="13345"/>
                    <a:pt x="20964" y="13353"/>
                  </a:cubicBezTo>
                  <a:lnTo>
                    <a:pt x="20816" y="13775"/>
                  </a:lnTo>
                  <a:cubicBezTo>
                    <a:pt x="20812" y="13793"/>
                    <a:pt x="20800" y="13800"/>
                    <a:pt x="20791" y="13796"/>
                  </a:cubicBezTo>
                  <a:cubicBezTo>
                    <a:pt x="20541" y="13714"/>
                    <a:pt x="20063" y="13761"/>
                    <a:pt x="19855" y="14449"/>
                  </a:cubicBezTo>
                  <a:cubicBezTo>
                    <a:pt x="19657" y="15116"/>
                    <a:pt x="19933" y="15680"/>
                    <a:pt x="20063" y="15889"/>
                  </a:cubicBezTo>
                  <a:cubicBezTo>
                    <a:pt x="20069" y="15900"/>
                    <a:pt x="20069" y="15918"/>
                    <a:pt x="20065" y="15928"/>
                  </a:cubicBezTo>
                  <a:lnTo>
                    <a:pt x="19876" y="16478"/>
                  </a:lnTo>
                  <a:cubicBezTo>
                    <a:pt x="19871" y="16485"/>
                    <a:pt x="19865" y="16492"/>
                    <a:pt x="19860" y="16496"/>
                  </a:cubicBezTo>
                  <a:cubicBezTo>
                    <a:pt x="19858" y="16496"/>
                    <a:pt x="19858" y="16496"/>
                    <a:pt x="19855" y="16496"/>
                  </a:cubicBezTo>
                  <a:cubicBezTo>
                    <a:pt x="19851" y="16496"/>
                    <a:pt x="19844" y="16492"/>
                    <a:pt x="19839" y="16489"/>
                  </a:cubicBezTo>
                  <a:cubicBezTo>
                    <a:pt x="19833" y="16478"/>
                    <a:pt x="19104" y="15545"/>
                    <a:pt x="19459" y="14261"/>
                  </a:cubicBezTo>
                  <a:cubicBezTo>
                    <a:pt x="19359" y="14147"/>
                    <a:pt x="19282" y="14130"/>
                    <a:pt x="19250" y="14161"/>
                  </a:cubicBezTo>
                  <a:cubicBezTo>
                    <a:pt x="19200" y="14211"/>
                    <a:pt x="19122" y="14545"/>
                    <a:pt x="19359" y="15435"/>
                  </a:cubicBezTo>
                  <a:cubicBezTo>
                    <a:pt x="19594" y="16312"/>
                    <a:pt x="19503" y="17167"/>
                    <a:pt x="19122" y="17720"/>
                  </a:cubicBezTo>
                  <a:cubicBezTo>
                    <a:pt x="18770" y="18235"/>
                    <a:pt x="18250" y="18345"/>
                    <a:pt x="17807" y="18000"/>
                  </a:cubicBezTo>
                  <a:cubicBezTo>
                    <a:pt x="17306" y="17610"/>
                    <a:pt x="17187" y="16642"/>
                    <a:pt x="17083" y="15786"/>
                  </a:cubicBezTo>
                  <a:cubicBezTo>
                    <a:pt x="17005" y="15169"/>
                    <a:pt x="16935" y="14584"/>
                    <a:pt x="16739" y="14545"/>
                  </a:cubicBezTo>
                  <a:cubicBezTo>
                    <a:pt x="16700" y="14534"/>
                    <a:pt x="16577" y="14580"/>
                    <a:pt x="16331" y="15197"/>
                  </a:cubicBezTo>
                  <a:cubicBezTo>
                    <a:pt x="16138" y="15676"/>
                    <a:pt x="15928" y="16354"/>
                    <a:pt x="15705" y="17071"/>
                  </a:cubicBezTo>
                  <a:cubicBezTo>
                    <a:pt x="15316" y="18316"/>
                    <a:pt x="14877" y="19732"/>
                    <a:pt x="14387" y="20555"/>
                  </a:cubicBezTo>
                  <a:cubicBezTo>
                    <a:pt x="13996" y="21218"/>
                    <a:pt x="13508" y="21598"/>
                    <a:pt x="13051" y="21598"/>
                  </a:cubicBezTo>
                  <a:lnTo>
                    <a:pt x="13049" y="21598"/>
                  </a:lnTo>
                  <a:cubicBezTo>
                    <a:pt x="12880" y="21598"/>
                    <a:pt x="12718" y="21545"/>
                    <a:pt x="12568" y="21445"/>
                  </a:cubicBezTo>
                  <a:cubicBezTo>
                    <a:pt x="12079" y="21108"/>
                    <a:pt x="11821" y="20282"/>
                    <a:pt x="11878" y="19242"/>
                  </a:cubicBezTo>
                  <a:cubicBezTo>
                    <a:pt x="11974" y="17539"/>
                    <a:pt x="12605" y="15999"/>
                    <a:pt x="13110" y="14761"/>
                  </a:cubicBezTo>
                  <a:cubicBezTo>
                    <a:pt x="13276" y="14357"/>
                    <a:pt x="13433" y="13973"/>
                    <a:pt x="13547" y="13636"/>
                  </a:cubicBezTo>
                  <a:cubicBezTo>
                    <a:pt x="13993" y="12338"/>
                    <a:pt x="13868" y="11266"/>
                    <a:pt x="13112" y="9939"/>
                  </a:cubicBezTo>
                  <a:cubicBezTo>
                    <a:pt x="12807" y="9404"/>
                    <a:pt x="12422" y="9099"/>
                    <a:pt x="11969" y="9038"/>
                  </a:cubicBezTo>
                  <a:cubicBezTo>
                    <a:pt x="11878" y="9024"/>
                    <a:pt x="11785" y="9021"/>
                    <a:pt x="11689" y="9031"/>
                  </a:cubicBezTo>
                  <a:cubicBezTo>
                    <a:pt x="11703" y="9081"/>
                    <a:pt x="11714" y="9123"/>
                    <a:pt x="11721" y="9152"/>
                  </a:cubicBezTo>
                  <a:lnTo>
                    <a:pt x="11724" y="9152"/>
                  </a:lnTo>
                  <a:cubicBezTo>
                    <a:pt x="11728" y="9148"/>
                    <a:pt x="11733" y="9145"/>
                    <a:pt x="11739" y="9145"/>
                  </a:cubicBezTo>
                  <a:cubicBezTo>
                    <a:pt x="11749" y="9141"/>
                    <a:pt x="11755" y="9138"/>
                    <a:pt x="11765" y="9138"/>
                  </a:cubicBezTo>
                  <a:cubicBezTo>
                    <a:pt x="11774" y="9138"/>
                    <a:pt x="11785" y="9145"/>
                    <a:pt x="11794" y="9152"/>
                  </a:cubicBezTo>
                  <a:cubicBezTo>
                    <a:pt x="11840" y="9191"/>
                    <a:pt x="11887" y="9315"/>
                    <a:pt x="11979" y="9808"/>
                  </a:cubicBezTo>
                  <a:cubicBezTo>
                    <a:pt x="12122" y="10589"/>
                    <a:pt x="12163" y="11373"/>
                    <a:pt x="12161" y="11472"/>
                  </a:cubicBezTo>
                  <a:cubicBezTo>
                    <a:pt x="12161" y="11497"/>
                    <a:pt x="12156" y="11522"/>
                    <a:pt x="12147" y="11547"/>
                  </a:cubicBezTo>
                  <a:cubicBezTo>
                    <a:pt x="12129" y="11596"/>
                    <a:pt x="12095" y="11635"/>
                    <a:pt x="12076" y="11653"/>
                  </a:cubicBezTo>
                  <a:cubicBezTo>
                    <a:pt x="12079" y="11703"/>
                    <a:pt x="12083" y="11756"/>
                    <a:pt x="12083" y="11806"/>
                  </a:cubicBezTo>
                  <a:cubicBezTo>
                    <a:pt x="12083" y="11809"/>
                    <a:pt x="12083" y="11809"/>
                    <a:pt x="12083" y="11813"/>
                  </a:cubicBezTo>
                  <a:cubicBezTo>
                    <a:pt x="12086" y="11866"/>
                    <a:pt x="12086" y="11916"/>
                    <a:pt x="12088" y="11965"/>
                  </a:cubicBezTo>
                  <a:lnTo>
                    <a:pt x="12088" y="11969"/>
                  </a:lnTo>
                  <a:cubicBezTo>
                    <a:pt x="12090" y="12207"/>
                    <a:pt x="12083" y="12398"/>
                    <a:pt x="12079" y="12490"/>
                  </a:cubicBezTo>
                  <a:cubicBezTo>
                    <a:pt x="12076" y="12537"/>
                    <a:pt x="12065" y="12576"/>
                    <a:pt x="12045" y="12607"/>
                  </a:cubicBezTo>
                  <a:cubicBezTo>
                    <a:pt x="11956" y="12764"/>
                    <a:pt x="11662" y="13182"/>
                    <a:pt x="10997" y="13480"/>
                  </a:cubicBezTo>
                  <a:cubicBezTo>
                    <a:pt x="10950" y="13590"/>
                    <a:pt x="10617" y="14307"/>
                    <a:pt x="9738" y="14367"/>
                  </a:cubicBezTo>
                  <a:cubicBezTo>
                    <a:pt x="9716" y="14367"/>
                    <a:pt x="9691" y="14371"/>
                    <a:pt x="9668" y="14371"/>
                  </a:cubicBezTo>
                  <a:cubicBezTo>
                    <a:pt x="9076" y="14371"/>
                    <a:pt x="8730" y="13817"/>
                    <a:pt x="8680" y="13732"/>
                  </a:cubicBezTo>
                  <a:cubicBezTo>
                    <a:pt x="8072" y="13619"/>
                    <a:pt x="7662" y="13392"/>
                    <a:pt x="7505" y="13296"/>
                  </a:cubicBezTo>
                  <a:cubicBezTo>
                    <a:pt x="7462" y="13267"/>
                    <a:pt x="7430" y="13204"/>
                    <a:pt x="7423" y="13129"/>
                  </a:cubicBezTo>
                  <a:cubicBezTo>
                    <a:pt x="7300" y="11664"/>
                    <a:pt x="7516" y="10159"/>
                    <a:pt x="7544" y="9978"/>
                  </a:cubicBezTo>
                  <a:cubicBezTo>
                    <a:pt x="7423" y="9876"/>
                    <a:pt x="7268" y="9663"/>
                    <a:pt x="7261" y="9251"/>
                  </a:cubicBezTo>
                  <a:cubicBezTo>
                    <a:pt x="7157" y="9212"/>
                    <a:pt x="7013" y="9162"/>
                    <a:pt x="6874" y="9145"/>
                  </a:cubicBezTo>
                  <a:cubicBezTo>
                    <a:pt x="6656" y="9120"/>
                    <a:pt x="6339" y="9194"/>
                    <a:pt x="6096" y="9688"/>
                  </a:cubicBezTo>
                  <a:cubicBezTo>
                    <a:pt x="5832" y="10223"/>
                    <a:pt x="5718" y="11422"/>
                    <a:pt x="6264" y="13037"/>
                  </a:cubicBezTo>
                  <a:cubicBezTo>
                    <a:pt x="6333" y="13239"/>
                    <a:pt x="6401" y="13438"/>
                    <a:pt x="6467" y="13629"/>
                  </a:cubicBezTo>
                  <a:cubicBezTo>
                    <a:pt x="6975" y="15105"/>
                    <a:pt x="7378" y="16273"/>
                    <a:pt x="7309" y="17656"/>
                  </a:cubicBezTo>
                  <a:cubicBezTo>
                    <a:pt x="7239" y="19083"/>
                    <a:pt x="6822" y="19906"/>
                    <a:pt x="6166" y="19913"/>
                  </a:cubicBezTo>
                  <a:cubicBezTo>
                    <a:pt x="6166" y="19913"/>
                    <a:pt x="6164" y="19913"/>
                    <a:pt x="6162" y="19913"/>
                  </a:cubicBezTo>
                  <a:cubicBezTo>
                    <a:pt x="5554" y="19913"/>
                    <a:pt x="4855" y="18749"/>
                    <a:pt x="4188" y="17489"/>
                  </a:cubicBezTo>
                  <a:cubicBezTo>
                    <a:pt x="3564" y="16312"/>
                    <a:pt x="2654" y="14903"/>
                    <a:pt x="1843" y="14864"/>
                  </a:cubicBezTo>
                  <a:cubicBezTo>
                    <a:pt x="1538" y="14850"/>
                    <a:pt x="1315" y="14949"/>
                    <a:pt x="1183" y="15162"/>
                  </a:cubicBezTo>
                  <a:cubicBezTo>
                    <a:pt x="1067" y="15350"/>
                    <a:pt x="1044" y="15588"/>
                    <a:pt x="1046" y="15769"/>
                  </a:cubicBezTo>
                  <a:cubicBezTo>
                    <a:pt x="1224" y="15701"/>
                    <a:pt x="2192" y="15410"/>
                    <a:pt x="2651" y="16656"/>
                  </a:cubicBezTo>
                  <a:cubicBezTo>
                    <a:pt x="2713" y="16822"/>
                    <a:pt x="2806" y="17110"/>
                    <a:pt x="2806" y="17110"/>
                  </a:cubicBezTo>
                  <a:cubicBezTo>
                    <a:pt x="2809" y="17120"/>
                    <a:pt x="2811" y="17131"/>
                    <a:pt x="2809" y="17138"/>
                  </a:cubicBezTo>
                  <a:cubicBezTo>
                    <a:pt x="2806" y="17149"/>
                    <a:pt x="2802" y="17156"/>
                    <a:pt x="2795" y="17160"/>
                  </a:cubicBezTo>
                  <a:lnTo>
                    <a:pt x="2374" y="17436"/>
                  </a:lnTo>
                  <a:cubicBezTo>
                    <a:pt x="2369" y="17440"/>
                    <a:pt x="2362" y="17440"/>
                    <a:pt x="2358" y="17436"/>
                  </a:cubicBezTo>
                  <a:cubicBezTo>
                    <a:pt x="2351" y="17433"/>
                    <a:pt x="2346" y="17426"/>
                    <a:pt x="2344" y="17415"/>
                  </a:cubicBezTo>
                  <a:cubicBezTo>
                    <a:pt x="2342" y="17408"/>
                    <a:pt x="2110" y="16549"/>
                    <a:pt x="1513" y="16549"/>
                  </a:cubicBezTo>
                  <a:cubicBezTo>
                    <a:pt x="1509" y="16549"/>
                    <a:pt x="1504" y="16549"/>
                    <a:pt x="1500" y="16549"/>
                  </a:cubicBezTo>
                  <a:cubicBezTo>
                    <a:pt x="1165" y="16556"/>
                    <a:pt x="885" y="16755"/>
                    <a:pt x="712" y="17110"/>
                  </a:cubicBezTo>
                  <a:cubicBezTo>
                    <a:pt x="530" y="17486"/>
                    <a:pt x="482" y="17993"/>
                    <a:pt x="582" y="18572"/>
                  </a:cubicBezTo>
                  <a:cubicBezTo>
                    <a:pt x="584" y="18589"/>
                    <a:pt x="580" y="18607"/>
                    <a:pt x="568" y="18614"/>
                  </a:cubicBezTo>
                  <a:lnTo>
                    <a:pt x="124" y="18902"/>
                  </a:lnTo>
                  <a:cubicBezTo>
                    <a:pt x="120" y="18905"/>
                    <a:pt x="113" y="18905"/>
                    <a:pt x="109" y="18902"/>
                  </a:cubicBezTo>
                  <a:cubicBezTo>
                    <a:pt x="102" y="18898"/>
                    <a:pt x="99" y="18891"/>
                    <a:pt x="97" y="18880"/>
                  </a:cubicBezTo>
                  <a:cubicBezTo>
                    <a:pt x="95" y="18877"/>
                    <a:pt x="-110" y="18039"/>
                    <a:pt x="81" y="17191"/>
                  </a:cubicBezTo>
                  <a:cubicBezTo>
                    <a:pt x="252" y="16422"/>
                    <a:pt x="650" y="16021"/>
                    <a:pt x="728" y="15950"/>
                  </a:cubicBezTo>
                  <a:cubicBezTo>
                    <a:pt x="719" y="15776"/>
                    <a:pt x="691" y="14683"/>
                    <a:pt x="1336" y="14431"/>
                  </a:cubicBezTo>
                  <a:cubicBezTo>
                    <a:pt x="2016" y="14161"/>
                    <a:pt x="2540" y="14545"/>
                    <a:pt x="3002" y="14999"/>
                  </a:cubicBezTo>
                  <a:cubicBezTo>
                    <a:pt x="3375" y="15364"/>
                    <a:pt x="3988" y="16414"/>
                    <a:pt x="4580" y="17433"/>
                  </a:cubicBezTo>
                  <a:cubicBezTo>
                    <a:pt x="4680" y="17607"/>
                    <a:pt x="4780" y="17777"/>
                    <a:pt x="4878" y="17940"/>
                  </a:cubicBezTo>
                  <a:cubicBezTo>
                    <a:pt x="5524" y="19047"/>
                    <a:pt x="5864" y="19515"/>
                    <a:pt x="6383" y="19388"/>
                  </a:cubicBezTo>
                  <a:cubicBezTo>
                    <a:pt x="6879" y="19260"/>
                    <a:pt x="7100" y="18047"/>
                    <a:pt x="7000" y="16993"/>
                  </a:cubicBezTo>
                  <a:cubicBezTo>
                    <a:pt x="6897" y="15950"/>
                    <a:pt x="6401" y="14513"/>
                    <a:pt x="6071" y="13562"/>
                  </a:cubicBezTo>
                  <a:cubicBezTo>
                    <a:pt x="5709" y="12522"/>
                    <a:pt x="5392" y="11061"/>
                    <a:pt x="5588" y="10078"/>
                  </a:cubicBezTo>
                  <a:cubicBezTo>
                    <a:pt x="5761" y="9201"/>
                    <a:pt x="6292" y="8311"/>
                    <a:pt x="7218" y="8680"/>
                  </a:cubicBezTo>
                  <a:cubicBezTo>
                    <a:pt x="7261" y="8698"/>
                    <a:pt x="7307" y="8719"/>
                    <a:pt x="7350" y="8740"/>
                  </a:cubicBezTo>
                  <a:cubicBezTo>
                    <a:pt x="7382" y="8666"/>
                    <a:pt x="7423" y="8602"/>
                    <a:pt x="7473" y="8552"/>
                  </a:cubicBezTo>
                  <a:cubicBezTo>
                    <a:pt x="7601" y="8417"/>
                    <a:pt x="7767" y="8385"/>
                    <a:pt x="7869" y="8407"/>
                  </a:cubicBezTo>
                  <a:cubicBezTo>
                    <a:pt x="7922" y="8219"/>
                    <a:pt x="7976" y="8045"/>
                    <a:pt x="8036" y="7882"/>
                  </a:cubicBezTo>
                  <a:cubicBezTo>
                    <a:pt x="8031" y="7871"/>
                    <a:pt x="8026" y="7860"/>
                    <a:pt x="8024" y="7850"/>
                  </a:cubicBezTo>
                  <a:cubicBezTo>
                    <a:pt x="8004" y="7782"/>
                    <a:pt x="8036" y="7470"/>
                    <a:pt x="8136" y="7048"/>
                  </a:cubicBezTo>
                  <a:cubicBezTo>
                    <a:pt x="7958" y="7016"/>
                    <a:pt x="6993" y="6814"/>
                    <a:pt x="6424" y="6104"/>
                  </a:cubicBezTo>
                  <a:cubicBezTo>
                    <a:pt x="5864" y="5412"/>
                    <a:pt x="5789" y="4681"/>
                    <a:pt x="5695" y="3752"/>
                  </a:cubicBezTo>
                  <a:cubicBezTo>
                    <a:pt x="5684" y="3628"/>
                    <a:pt x="5668" y="3496"/>
                    <a:pt x="5654" y="3362"/>
                  </a:cubicBezTo>
                  <a:cubicBezTo>
                    <a:pt x="5552" y="2432"/>
                    <a:pt x="5308" y="1211"/>
                    <a:pt x="4730" y="708"/>
                  </a:cubicBezTo>
                  <a:cubicBezTo>
                    <a:pt x="4498" y="505"/>
                    <a:pt x="4288" y="456"/>
                    <a:pt x="4108" y="569"/>
                  </a:cubicBezTo>
                  <a:cubicBezTo>
                    <a:pt x="4079" y="583"/>
                    <a:pt x="4049" y="608"/>
                    <a:pt x="4022" y="633"/>
                  </a:cubicBezTo>
                  <a:cubicBezTo>
                    <a:pt x="4122" y="434"/>
                    <a:pt x="4200" y="218"/>
                    <a:pt x="4252" y="5"/>
                  </a:cubicBezTo>
                  <a:cubicBezTo>
                    <a:pt x="4298" y="-1"/>
                    <a:pt x="4343" y="-2"/>
                    <a:pt x="4387" y="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1" name="Freeform: Shape 555"/>
            <p:cNvSpPr/>
            <p:nvPr/>
          </p:nvSpPr>
          <p:spPr>
            <a:xfrm>
              <a:off x="6550475" y="41782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800" y="21600"/>
                  </a:lnTo>
                  <a:lnTo>
                    <a:pt x="0" y="0"/>
                  </a:lnTo>
                  <a:cubicBezTo>
                    <a:pt x="10800" y="0"/>
                    <a:pt x="21600" y="0"/>
                    <a:pt x="216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2" name="Freeform: Shape 558"/>
            <p:cNvSpPr/>
            <p:nvPr/>
          </p:nvSpPr>
          <p:spPr>
            <a:xfrm>
              <a:off x="7616135" y="1540195"/>
              <a:ext cx="861270" cy="693510"/>
            </a:xfrm>
            <a:custGeom>
              <a:avLst/>
              <a:gdLst/>
              <a:ahLst/>
              <a:cxnLst>
                <a:cxn ang="0">
                  <a:pos x="wd2" y="hd2"/>
                </a:cxn>
                <a:cxn ang="5400000">
                  <a:pos x="wd2" y="hd2"/>
                </a:cxn>
                <a:cxn ang="10800000">
                  <a:pos x="wd2" y="hd2"/>
                </a:cxn>
                <a:cxn ang="16200000">
                  <a:pos x="wd2" y="hd2"/>
                </a:cxn>
              </a:cxnLst>
              <a:rect l="0" t="0" r="r" b="b"/>
              <a:pathLst>
                <a:path w="21548" h="20144" fill="norm" stroke="1" extrusionOk="0">
                  <a:moveTo>
                    <a:pt x="380" y="928"/>
                  </a:moveTo>
                  <a:cubicBezTo>
                    <a:pt x="442" y="928"/>
                    <a:pt x="7382" y="-697"/>
                    <a:pt x="13545" y="5010"/>
                  </a:cubicBezTo>
                  <a:cubicBezTo>
                    <a:pt x="19676" y="10717"/>
                    <a:pt x="20921" y="19747"/>
                    <a:pt x="20921" y="19855"/>
                  </a:cubicBezTo>
                  <a:cubicBezTo>
                    <a:pt x="20953" y="20036"/>
                    <a:pt x="21077" y="20144"/>
                    <a:pt x="21233" y="20144"/>
                  </a:cubicBezTo>
                  <a:cubicBezTo>
                    <a:pt x="21264" y="20144"/>
                    <a:pt x="21264" y="20144"/>
                    <a:pt x="21264" y="20144"/>
                  </a:cubicBezTo>
                  <a:cubicBezTo>
                    <a:pt x="21451" y="20144"/>
                    <a:pt x="21575" y="19927"/>
                    <a:pt x="21544" y="19747"/>
                  </a:cubicBezTo>
                  <a:cubicBezTo>
                    <a:pt x="21513" y="19638"/>
                    <a:pt x="20237" y="10319"/>
                    <a:pt x="13919" y="4468"/>
                  </a:cubicBezTo>
                  <a:cubicBezTo>
                    <a:pt x="7538" y="-1456"/>
                    <a:pt x="317" y="206"/>
                    <a:pt x="255" y="242"/>
                  </a:cubicBezTo>
                  <a:cubicBezTo>
                    <a:pt x="68" y="278"/>
                    <a:pt x="-25" y="458"/>
                    <a:pt x="6" y="639"/>
                  </a:cubicBezTo>
                  <a:cubicBezTo>
                    <a:pt x="37" y="856"/>
                    <a:pt x="193" y="964"/>
                    <a:pt x="380" y="928"/>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3" name="Freeform: Shape 559"/>
            <p:cNvSpPr/>
            <p:nvPr/>
          </p:nvSpPr>
          <p:spPr>
            <a:xfrm>
              <a:off x="10015702" y="3401009"/>
              <a:ext cx="233797" cy="772391"/>
            </a:xfrm>
            <a:custGeom>
              <a:avLst/>
              <a:gdLst/>
              <a:ahLst/>
              <a:cxnLst>
                <a:cxn ang="0">
                  <a:pos x="wd2" y="hd2"/>
                </a:cxn>
                <a:cxn ang="5400000">
                  <a:pos x="wd2" y="hd2"/>
                </a:cxn>
                <a:cxn ang="10800000">
                  <a:pos x="wd2" y="hd2"/>
                </a:cxn>
                <a:cxn ang="16200000">
                  <a:pos x="wd2" y="hd2"/>
                </a:cxn>
              </a:cxnLst>
              <a:rect l="0" t="0" r="r" b="b"/>
              <a:pathLst>
                <a:path w="20582" h="21565" fill="norm" stroke="1" extrusionOk="0">
                  <a:moveTo>
                    <a:pt x="441" y="20940"/>
                  </a:moveTo>
                  <a:cubicBezTo>
                    <a:pt x="-104" y="21079"/>
                    <a:pt x="-104" y="21287"/>
                    <a:pt x="223" y="21426"/>
                  </a:cubicBezTo>
                  <a:cubicBezTo>
                    <a:pt x="441" y="21530"/>
                    <a:pt x="769" y="21565"/>
                    <a:pt x="1096" y="21565"/>
                  </a:cubicBezTo>
                  <a:cubicBezTo>
                    <a:pt x="1314" y="21565"/>
                    <a:pt x="1532" y="21530"/>
                    <a:pt x="1751" y="21496"/>
                  </a:cubicBezTo>
                  <a:cubicBezTo>
                    <a:pt x="2514" y="21322"/>
                    <a:pt x="19641" y="17051"/>
                    <a:pt x="20514" y="10209"/>
                  </a:cubicBezTo>
                  <a:cubicBezTo>
                    <a:pt x="21496" y="3368"/>
                    <a:pt x="11460" y="208"/>
                    <a:pt x="11023" y="104"/>
                  </a:cubicBezTo>
                  <a:cubicBezTo>
                    <a:pt x="10587" y="-35"/>
                    <a:pt x="9932" y="-35"/>
                    <a:pt x="9496" y="104"/>
                  </a:cubicBezTo>
                  <a:cubicBezTo>
                    <a:pt x="9060" y="243"/>
                    <a:pt x="9060" y="451"/>
                    <a:pt x="9605" y="590"/>
                  </a:cubicBezTo>
                  <a:cubicBezTo>
                    <a:pt x="9605" y="625"/>
                    <a:pt x="19314" y="3681"/>
                    <a:pt x="18441" y="10175"/>
                  </a:cubicBezTo>
                  <a:cubicBezTo>
                    <a:pt x="17569" y="16669"/>
                    <a:pt x="660" y="20905"/>
                    <a:pt x="441" y="2094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4" name="Freeform: Shape 560"/>
            <p:cNvSpPr/>
            <p:nvPr/>
          </p:nvSpPr>
          <p:spPr>
            <a:xfrm>
              <a:off x="9838837" y="1993730"/>
              <a:ext cx="152942" cy="585059"/>
            </a:xfrm>
            <a:custGeom>
              <a:avLst/>
              <a:gdLst/>
              <a:ahLst/>
              <a:cxnLst>
                <a:cxn ang="0">
                  <a:pos x="wd2" y="hd2"/>
                </a:cxn>
                <a:cxn ang="5400000">
                  <a:pos x="wd2" y="hd2"/>
                </a:cxn>
                <a:cxn ang="10800000">
                  <a:pos x="wd2" y="hd2"/>
                </a:cxn>
                <a:cxn ang="16200000">
                  <a:pos x="wd2" y="hd2"/>
                </a:cxn>
              </a:cxnLst>
              <a:rect l="0" t="0" r="r" b="b"/>
              <a:pathLst>
                <a:path w="14373" h="21537" fill="norm" stroke="1" extrusionOk="0">
                  <a:moveTo>
                    <a:pt x="3718" y="29"/>
                  </a:moveTo>
                  <a:cubicBezTo>
                    <a:pt x="3137" y="-63"/>
                    <a:pt x="2441" y="74"/>
                    <a:pt x="2324" y="303"/>
                  </a:cubicBezTo>
                  <a:cubicBezTo>
                    <a:pt x="2208" y="395"/>
                    <a:pt x="-7082" y="10600"/>
                    <a:pt x="12312" y="21354"/>
                  </a:cubicBezTo>
                  <a:cubicBezTo>
                    <a:pt x="12544" y="21491"/>
                    <a:pt x="12892" y="21537"/>
                    <a:pt x="13241" y="21537"/>
                  </a:cubicBezTo>
                  <a:cubicBezTo>
                    <a:pt x="13473" y="21537"/>
                    <a:pt x="13705" y="21537"/>
                    <a:pt x="13937" y="21445"/>
                  </a:cubicBezTo>
                  <a:cubicBezTo>
                    <a:pt x="14402" y="21308"/>
                    <a:pt x="14518" y="21034"/>
                    <a:pt x="14170" y="20851"/>
                  </a:cubicBezTo>
                  <a:cubicBezTo>
                    <a:pt x="-4411" y="10417"/>
                    <a:pt x="4299" y="715"/>
                    <a:pt x="4415" y="623"/>
                  </a:cubicBezTo>
                  <a:cubicBezTo>
                    <a:pt x="4647" y="395"/>
                    <a:pt x="4415" y="120"/>
                    <a:pt x="3718" y="2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5" name="Freeform: Shape 561"/>
            <p:cNvSpPr/>
            <p:nvPr/>
          </p:nvSpPr>
          <p:spPr>
            <a:xfrm>
              <a:off x="3955308" y="2981739"/>
              <a:ext cx="525407" cy="188800"/>
            </a:xfrm>
            <a:custGeom>
              <a:avLst/>
              <a:gdLst/>
              <a:ahLst/>
              <a:cxnLst>
                <a:cxn ang="0">
                  <a:pos x="wd2" y="hd2"/>
                </a:cxn>
                <a:cxn ang="5400000">
                  <a:pos x="wd2" y="hd2"/>
                </a:cxn>
                <a:cxn ang="10800000">
                  <a:pos x="wd2" y="hd2"/>
                </a:cxn>
                <a:cxn ang="16200000">
                  <a:pos x="wd2" y="hd2"/>
                </a:cxn>
              </a:cxnLst>
              <a:rect l="0" t="0" r="r" b="b"/>
              <a:pathLst>
                <a:path w="21536" h="21396" fill="norm" stroke="1" extrusionOk="0">
                  <a:moveTo>
                    <a:pt x="21027" y="21396"/>
                  </a:moveTo>
                  <a:cubicBezTo>
                    <a:pt x="21332" y="21396"/>
                    <a:pt x="21536" y="20835"/>
                    <a:pt x="21536" y="20134"/>
                  </a:cubicBezTo>
                  <a:cubicBezTo>
                    <a:pt x="21536" y="19432"/>
                    <a:pt x="21332" y="18731"/>
                    <a:pt x="21027" y="18731"/>
                  </a:cubicBezTo>
                  <a:cubicBezTo>
                    <a:pt x="8444" y="17749"/>
                    <a:pt x="904" y="497"/>
                    <a:pt x="853" y="357"/>
                  </a:cubicBezTo>
                  <a:cubicBezTo>
                    <a:pt x="649" y="-204"/>
                    <a:pt x="293" y="-64"/>
                    <a:pt x="89" y="497"/>
                  </a:cubicBezTo>
                  <a:cubicBezTo>
                    <a:pt x="-64" y="1058"/>
                    <a:pt x="-13" y="2040"/>
                    <a:pt x="191" y="2461"/>
                  </a:cubicBezTo>
                  <a:cubicBezTo>
                    <a:pt x="496" y="3162"/>
                    <a:pt x="8036" y="20414"/>
                    <a:pt x="21027" y="2139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6" name="Freeform: Shape 562"/>
            <p:cNvSpPr/>
            <p:nvPr/>
          </p:nvSpPr>
          <p:spPr>
            <a:xfrm>
              <a:off x="2293394" y="1174772"/>
              <a:ext cx="608962" cy="285295"/>
            </a:xfrm>
            <a:custGeom>
              <a:avLst/>
              <a:gdLst/>
              <a:ahLst/>
              <a:cxnLst>
                <a:cxn ang="0">
                  <a:pos x="wd2" y="hd2"/>
                </a:cxn>
                <a:cxn ang="5400000">
                  <a:pos x="wd2" y="hd2"/>
                </a:cxn>
                <a:cxn ang="10800000">
                  <a:pos x="wd2" y="hd2"/>
                </a:cxn>
                <a:cxn ang="16200000">
                  <a:pos x="wd2" y="hd2"/>
                </a:cxn>
              </a:cxnLst>
              <a:rect l="0" t="0" r="r" b="b"/>
              <a:pathLst>
                <a:path w="21504" h="21507" fill="norm" stroke="1" extrusionOk="0">
                  <a:moveTo>
                    <a:pt x="253" y="11782"/>
                  </a:moveTo>
                  <a:cubicBezTo>
                    <a:pt x="473" y="12063"/>
                    <a:pt x="736" y="11782"/>
                    <a:pt x="824" y="11315"/>
                  </a:cubicBezTo>
                  <a:cubicBezTo>
                    <a:pt x="912" y="10941"/>
                    <a:pt x="2756" y="1871"/>
                    <a:pt x="7234" y="1871"/>
                  </a:cubicBezTo>
                  <a:cubicBezTo>
                    <a:pt x="7278" y="1871"/>
                    <a:pt x="7278" y="1871"/>
                    <a:pt x="7322" y="1871"/>
                  </a:cubicBezTo>
                  <a:cubicBezTo>
                    <a:pt x="11800" y="1964"/>
                    <a:pt x="16453" y="8603"/>
                    <a:pt x="20712" y="21133"/>
                  </a:cubicBezTo>
                  <a:cubicBezTo>
                    <a:pt x="20800" y="21413"/>
                    <a:pt x="20931" y="21507"/>
                    <a:pt x="21063" y="21507"/>
                  </a:cubicBezTo>
                  <a:cubicBezTo>
                    <a:pt x="21151" y="21507"/>
                    <a:pt x="21239" y="21413"/>
                    <a:pt x="21326" y="21320"/>
                  </a:cubicBezTo>
                  <a:cubicBezTo>
                    <a:pt x="21546" y="21039"/>
                    <a:pt x="21546" y="20478"/>
                    <a:pt x="21414" y="20104"/>
                  </a:cubicBezTo>
                  <a:cubicBezTo>
                    <a:pt x="16980" y="7013"/>
                    <a:pt x="12107" y="94"/>
                    <a:pt x="7322" y="1"/>
                  </a:cubicBezTo>
                  <a:cubicBezTo>
                    <a:pt x="2185" y="-93"/>
                    <a:pt x="34" y="10567"/>
                    <a:pt x="34" y="10660"/>
                  </a:cubicBezTo>
                  <a:cubicBezTo>
                    <a:pt x="-54" y="11128"/>
                    <a:pt x="34" y="11689"/>
                    <a:pt x="253" y="1178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7" name="Freeform: Shape 563"/>
            <p:cNvSpPr/>
            <p:nvPr/>
          </p:nvSpPr>
          <p:spPr>
            <a:xfrm>
              <a:off x="199057" y="1945244"/>
              <a:ext cx="304018" cy="976137"/>
            </a:xfrm>
            <a:custGeom>
              <a:avLst/>
              <a:gdLst/>
              <a:ahLst/>
              <a:cxnLst>
                <a:cxn ang="0">
                  <a:pos x="wd2" y="hd2"/>
                </a:cxn>
                <a:cxn ang="5400000">
                  <a:pos x="wd2" y="hd2"/>
                </a:cxn>
                <a:cxn ang="10800000">
                  <a:pos x="wd2" y="hd2"/>
                </a:cxn>
                <a:cxn ang="16200000">
                  <a:pos x="wd2" y="hd2"/>
                </a:cxn>
              </a:cxnLst>
              <a:rect l="0" t="0" r="r" b="b"/>
              <a:pathLst>
                <a:path w="18378" h="21560" fill="norm" stroke="1" extrusionOk="0">
                  <a:moveTo>
                    <a:pt x="17167" y="21505"/>
                  </a:moveTo>
                  <a:cubicBezTo>
                    <a:pt x="17317" y="21560"/>
                    <a:pt x="17467" y="21560"/>
                    <a:pt x="17617" y="21560"/>
                  </a:cubicBezTo>
                  <a:cubicBezTo>
                    <a:pt x="17842" y="21560"/>
                    <a:pt x="18142" y="21505"/>
                    <a:pt x="18217" y="21450"/>
                  </a:cubicBezTo>
                  <a:cubicBezTo>
                    <a:pt x="18442" y="21313"/>
                    <a:pt x="18442" y="21148"/>
                    <a:pt x="18142" y="21065"/>
                  </a:cubicBezTo>
                  <a:cubicBezTo>
                    <a:pt x="17917" y="21038"/>
                    <a:pt x="6892" y="17795"/>
                    <a:pt x="2617" y="11172"/>
                  </a:cubicBezTo>
                  <a:cubicBezTo>
                    <a:pt x="-1508" y="4577"/>
                    <a:pt x="7267" y="482"/>
                    <a:pt x="7342" y="427"/>
                  </a:cubicBezTo>
                  <a:cubicBezTo>
                    <a:pt x="7567" y="317"/>
                    <a:pt x="7567" y="152"/>
                    <a:pt x="7192" y="70"/>
                  </a:cubicBezTo>
                  <a:cubicBezTo>
                    <a:pt x="6892" y="-40"/>
                    <a:pt x="6442" y="-13"/>
                    <a:pt x="6142" y="97"/>
                  </a:cubicBezTo>
                  <a:cubicBezTo>
                    <a:pt x="5767" y="262"/>
                    <a:pt x="-3158" y="4412"/>
                    <a:pt x="1192" y="11310"/>
                  </a:cubicBezTo>
                  <a:cubicBezTo>
                    <a:pt x="5542" y="18125"/>
                    <a:pt x="16717" y="21368"/>
                    <a:pt x="17167" y="2150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8" name="Freeform: Shape 564"/>
            <p:cNvSpPr/>
            <p:nvPr/>
          </p:nvSpPr>
          <p:spPr>
            <a:xfrm>
              <a:off x="3552984" y="6105066"/>
              <a:ext cx="331347" cy="928668"/>
            </a:xfrm>
            <a:custGeom>
              <a:avLst/>
              <a:gdLst/>
              <a:ahLst/>
              <a:cxnLst>
                <a:cxn ang="0">
                  <a:pos x="wd2" y="hd2"/>
                </a:cxn>
                <a:cxn ang="5400000">
                  <a:pos x="wd2" y="hd2"/>
                </a:cxn>
                <a:cxn ang="10800000">
                  <a:pos x="wd2" y="hd2"/>
                </a:cxn>
                <a:cxn ang="16200000">
                  <a:pos x="wd2" y="hd2"/>
                </a:cxn>
              </a:cxnLst>
              <a:rect l="0" t="0" r="r" b="b"/>
              <a:pathLst>
                <a:path w="20743" h="21555" fill="norm" stroke="1" extrusionOk="0">
                  <a:moveTo>
                    <a:pt x="19866" y="21555"/>
                  </a:moveTo>
                  <a:cubicBezTo>
                    <a:pt x="19944" y="21555"/>
                    <a:pt x="19944" y="21555"/>
                    <a:pt x="19944" y="21555"/>
                  </a:cubicBezTo>
                  <a:cubicBezTo>
                    <a:pt x="20333" y="21555"/>
                    <a:pt x="20721" y="21439"/>
                    <a:pt x="20721" y="21295"/>
                  </a:cubicBezTo>
                  <a:cubicBezTo>
                    <a:pt x="21498" y="12459"/>
                    <a:pt x="1607" y="273"/>
                    <a:pt x="1374" y="128"/>
                  </a:cubicBezTo>
                  <a:cubicBezTo>
                    <a:pt x="1219" y="13"/>
                    <a:pt x="753" y="-45"/>
                    <a:pt x="364" y="42"/>
                  </a:cubicBezTo>
                  <a:cubicBezTo>
                    <a:pt x="-24" y="128"/>
                    <a:pt x="-102" y="302"/>
                    <a:pt x="131" y="446"/>
                  </a:cubicBezTo>
                  <a:cubicBezTo>
                    <a:pt x="286" y="561"/>
                    <a:pt x="19944" y="12632"/>
                    <a:pt x="19167" y="21266"/>
                  </a:cubicBezTo>
                  <a:cubicBezTo>
                    <a:pt x="19089" y="21411"/>
                    <a:pt x="19478" y="21555"/>
                    <a:pt x="19866" y="2155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09" name="Freeform: Shape 565"/>
            <p:cNvSpPr/>
            <p:nvPr/>
          </p:nvSpPr>
          <p:spPr>
            <a:xfrm>
              <a:off x="465293" y="5883888"/>
              <a:ext cx="939099" cy="404866"/>
            </a:xfrm>
            <a:custGeom>
              <a:avLst/>
              <a:gdLst/>
              <a:ahLst/>
              <a:cxnLst>
                <a:cxn ang="0">
                  <a:pos x="wd2" y="hd2"/>
                </a:cxn>
                <a:cxn ang="5400000">
                  <a:pos x="wd2" y="hd2"/>
                </a:cxn>
                <a:cxn ang="10800000">
                  <a:pos x="wd2" y="hd2"/>
                </a:cxn>
                <a:cxn ang="16200000">
                  <a:pos x="wd2" y="hd2"/>
                </a:cxn>
              </a:cxnLst>
              <a:rect l="0" t="0" r="r" b="b"/>
              <a:pathLst>
                <a:path w="21538" h="19344" fill="norm" stroke="1" extrusionOk="0">
                  <a:moveTo>
                    <a:pt x="8651" y="1482"/>
                  </a:moveTo>
                  <a:cubicBezTo>
                    <a:pt x="1261" y="5814"/>
                    <a:pt x="6" y="18513"/>
                    <a:pt x="6" y="18632"/>
                  </a:cubicBezTo>
                  <a:cubicBezTo>
                    <a:pt x="-23" y="18988"/>
                    <a:pt x="63" y="19285"/>
                    <a:pt x="234" y="19344"/>
                  </a:cubicBezTo>
                  <a:cubicBezTo>
                    <a:pt x="234" y="19344"/>
                    <a:pt x="262" y="19344"/>
                    <a:pt x="291" y="19344"/>
                  </a:cubicBezTo>
                  <a:cubicBezTo>
                    <a:pt x="405" y="19344"/>
                    <a:pt x="519" y="19166"/>
                    <a:pt x="548" y="18869"/>
                  </a:cubicBezTo>
                  <a:cubicBezTo>
                    <a:pt x="548" y="18751"/>
                    <a:pt x="1746" y="6764"/>
                    <a:pt x="8794" y="2610"/>
                  </a:cubicBezTo>
                  <a:cubicBezTo>
                    <a:pt x="14900" y="-1069"/>
                    <a:pt x="21092" y="3322"/>
                    <a:pt x="21149" y="3381"/>
                  </a:cubicBezTo>
                  <a:cubicBezTo>
                    <a:pt x="21320" y="3500"/>
                    <a:pt x="21463" y="3322"/>
                    <a:pt x="21520" y="3025"/>
                  </a:cubicBezTo>
                  <a:cubicBezTo>
                    <a:pt x="21577" y="2669"/>
                    <a:pt x="21491" y="2373"/>
                    <a:pt x="21349" y="2254"/>
                  </a:cubicBezTo>
                  <a:cubicBezTo>
                    <a:pt x="21292" y="2254"/>
                    <a:pt x="14929" y="-2256"/>
                    <a:pt x="8651" y="148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0" name="Freeform: Shape 982"/>
            <p:cNvSpPr/>
            <p:nvPr/>
          </p:nvSpPr>
          <p:spPr>
            <a:xfrm>
              <a:off x="5152195" y="5829056"/>
              <a:ext cx="1090069" cy="111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35" y="20746"/>
                  </a:moveTo>
                  <a:cubicBezTo>
                    <a:pt x="13790" y="20746"/>
                    <a:pt x="13694" y="20864"/>
                    <a:pt x="13694" y="20983"/>
                  </a:cubicBezTo>
                  <a:cubicBezTo>
                    <a:pt x="13694" y="21101"/>
                    <a:pt x="13790" y="21219"/>
                    <a:pt x="13935" y="21219"/>
                  </a:cubicBezTo>
                  <a:cubicBezTo>
                    <a:pt x="14055" y="21219"/>
                    <a:pt x="14151" y="21101"/>
                    <a:pt x="14151" y="20983"/>
                  </a:cubicBezTo>
                  <a:cubicBezTo>
                    <a:pt x="14151" y="20864"/>
                    <a:pt x="14055" y="20746"/>
                    <a:pt x="13935" y="20746"/>
                  </a:cubicBezTo>
                  <a:close/>
                  <a:moveTo>
                    <a:pt x="10208" y="20603"/>
                  </a:moveTo>
                  <a:cubicBezTo>
                    <a:pt x="9990" y="20603"/>
                    <a:pt x="9820" y="20769"/>
                    <a:pt x="9820" y="20983"/>
                  </a:cubicBezTo>
                  <a:cubicBezTo>
                    <a:pt x="9820" y="21196"/>
                    <a:pt x="9990" y="21363"/>
                    <a:pt x="10208" y="21363"/>
                  </a:cubicBezTo>
                  <a:cubicBezTo>
                    <a:pt x="10425" y="21363"/>
                    <a:pt x="10595" y="21196"/>
                    <a:pt x="10595" y="20983"/>
                  </a:cubicBezTo>
                  <a:cubicBezTo>
                    <a:pt x="10595" y="20769"/>
                    <a:pt x="10425" y="20603"/>
                    <a:pt x="10208" y="20603"/>
                  </a:cubicBezTo>
                  <a:close/>
                  <a:moveTo>
                    <a:pt x="13935" y="20510"/>
                  </a:moveTo>
                  <a:cubicBezTo>
                    <a:pt x="14199" y="20510"/>
                    <a:pt x="14392" y="20723"/>
                    <a:pt x="14392" y="20983"/>
                  </a:cubicBezTo>
                  <a:cubicBezTo>
                    <a:pt x="14392" y="21242"/>
                    <a:pt x="14199" y="21455"/>
                    <a:pt x="13935" y="21455"/>
                  </a:cubicBezTo>
                  <a:cubicBezTo>
                    <a:pt x="13670" y="21455"/>
                    <a:pt x="13454" y="21242"/>
                    <a:pt x="13454" y="20983"/>
                  </a:cubicBezTo>
                  <a:cubicBezTo>
                    <a:pt x="13454" y="20723"/>
                    <a:pt x="13670" y="20510"/>
                    <a:pt x="13935" y="20510"/>
                  </a:cubicBezTo>
                  <a:close/>
                  <a:moveTo>
                    <a:pt x="10208" y="20365"/>
                  </a:moveTo>
                  <a:cubicBezTo>
                    <a:pt x="10547" y="20365"/>
                    <a:pt x="10837" y="20650"/>
                    <a:pt x="10837" y="20983"/>
                  </a:cubicBezTo>
                  <a:cubicBezTo>
                    <a:pt x="10837" y="21315"/>
                    <a:pt x="10547" y="21600"/>
                    <a:pt x="10208" y="21600"/>
                  </a:cubicBezTo>
                  <a:cubicBezTo>
                    <a:pt x="9869" y="21600"/>
                    <a:pt x="9578" y="21315"/>
                    <a:pt x="9578" y="20983"/>
                  </a:cubicBezTo>
                  <a:cubicBezTo>
                    <a:pt x="9578" y="20650"/>
                    <a:pt x="9869" y="20365"/>
                    <a:pt x="10208" y="20365"/>
                  </a:cubicBezTo>
                  <a:close/>
                  <a:moveTo>
                    <a:pt x="11812" y="17747"/>
                  </a:moveTo>
                  <a:cubicBezTo>
                    <a:pt x="11422" y="17747"/>
                    <a:pt x="11105" y="18058"/>
                    <a:pt x="11105" y="18440"/>
                  </a:cubicBezTo>
                  <a:cubicBezTo>
                    <a:pt x="11105" y="18799"/>
                    <a:pt x="11422" y="19109"/>
                    <a:pt x="11812" y="19109"/>
                  </a:cubicBezTo>
                  <a:cubicBezTo>
                    <a:pt x="12177" y="19109"/>
                    <a:pt x="12494" y="18799"/>
                    <a:pt x="12494" y="18440"/>
                  </a:cubicBezTo>
                  <a:cubicBezTo>
                    <a:pt x="12494" y="18058"/>
                    <a:pt x="12177" y="17747"/>
                    <a:pt x="11812" y="17747"/>
                  </a:cubicBezTo>
                  <a:close/>
                  <a:moveTo>
                    <a:pt x="11812" y="17532"/>
                  </a:moveTo>
                  <a:cubicBezTo>
                    <a:pt x="12324" y="17532"/>
                    <a:pt x="12738" y="17938"/>
                    <a:pt x="12738" y="18440"/>
                  </a:cubicBezTo>
                  <a:cubicBezTo>
                    <a:pt x="12738" y="18942"/>
                    <a:pt x="12324" y="19372"/>
                    <a:pt x="11812" y="19372"/>
                  </a:cubicBezTo>
                  <a:cubicBezTo>
                    <a:pt x="11276" y="19372"/>
                    <a:pt x="10862" y="18942"/>
                    <a:pt x="10862" y="18440"/>
                  </a:cubicBezTo>
                  <a:cubicBezTo>
                    <a:pt x="10862" y="17938"/>
                    <a:pt x="11276" y="17532"/>
                    <a:pt x="11812" y="17532"/>
                  </a:cubicBezTo>
                  <a:close/>
                  <a:moveTo>
                    <a:pt x="6653" y="15181"/>
                  </a:moveTo>
                  <a:cubicBezTo>
                    <a:pt x="5720" y="15181"/>
                    <a:pt x="4935" y="15927"/>
                    <a:pt x="4935" y="16866"/>
                  </a:cubicBezTo>
                  <a:cubicBezTo>
                    <a:pt x="4935" y="17781"/>
                    <a:pt x="5720" y="18551"/>
                    <a:pt x="6653" y="18551"/>
                  </a:cubicBezTo>
                  <a:cubicBezTo>
                    <a:pt x="7610" y="18551"/>
                    <a:pt x="8395" y="17781"/>
                    <a:pt x="8395" y="16866"/>
                  </a:cubicBezTo>
                  <a:cubicBezTo>
                    <a:pt x="8395" y="15927"/>
                    <a:pt x="7610" y="15181"/>
                    <a:pt x="6653" y="15181"/>
                  </a:cubicBezTo>
                  <a:close/>
                  <a:moveTo>
                    <a:pt x="6653" y="14820"/>
                  </a:moveTo>
                  <a:cubicBezTo>
                    <a:pt x="7831" y="14820"/>
                    <a:pt x="8763" y="15735"/>
                    <a:pt x="8763" y="16866"/>
                  </a:cubicBezTo>
                  <a:cubicBezTo>
                    <a:pt x="8763" y="17997"/>
                    <a:pt x="7831" y="18912"/>
                    <a:pt x="6653" y="18912"/>
                  </a:cubicBezTo>
                  <a:cubicBezTo>
                    <a:pt x="5500" y="18912"/>
                    <a:pt x="4592" y="17997"/>
                    <a:pt x="4592" y="16866"/>
                  </a:cubicBezTo>
                  <a:cubicBezTo>
                    <a:pt x="4592" y="15735"/>
                    <a:pt x="5500" y="14820"/>
                    <a:pt x="6653" y="14820"/>
                  </a:cubicBezTo>
                  <a:close/>
                  <a:moveTo>
                    <a:pt x="14651" y="12929"/>
                  </a:moveTo>
                  <a:cubicBezTo>
                    <a:pt x="13793" y="12929"/>
                    <a:pt x="13130" y="13602"/>
                    <a:pt x="13130" y="14420"/>
                  </a:cubicBezTo>
                  <a:cubicBezTo>
                    <a:pt x="13130" y="15238"/>
                    <a:pt x="13793" y="15912"/>
                    <a:pt x="14651" y="15912"/>
                  </a:cubicBezTo>
                  <a:cubicBezTo>
                    <a:pt x="15485" y="15912"/>
                    <a:pt x="16147" y="15238"/>
                    <a:pt x="16147" y="14420"/>
                  </a:cubicBezTo>
                  <a:cubicBezTo>
                    <a:pt x="16147" y="13602"/>
                    <a:pt x="15485" y="12929"/>
                    <a:pt x="14651" y="12929"/>
                  </a:cubicBezTo>
                  <a:close/>
                  <a:moveTo>
                    <a:pt x="14651" y="12568"/>
                  </a:moveTo>
                  <a:cubicBezTo>
                    <a:pt x="15681" y="12568"/>
                    <a:pt x="16515" y="13410"/>
                    <a:pt x="16515" y="14420"/>
                  </a:cubicBezTo>
                  <a:cubicBezTo>
                    <a:pt x="16515" y="15431"/>
                    <a:pt x="15681" y="16273"/>
                    <a:pt x="14651" y="16273"/>
                  </a:cubicBezTo>
                  <a:cubicBezTo>
                    <a:pt x="13596" y="16273"/>
                    <a:pt x="12763" y="15431"/>
                    <a:pt x="12763" y="14420"/>
                  </a:cubicBezTo>
                  <a:cubicBezTo>
                    <a:pt x="12763" y="13410"/>
                    <a:pt x="13596" y="12568"/>
                    <a:pt x="14651" y="12568"/>
                  </a:cubicBezTo>
                  <a:close/>
                  <a:moveTo>
                    <a:pt x="11195" y="12273"/>
                  </a:moveTo>
                  <a:cubicBezTo>
                    <a:pt x="10928" y="12273"/>
                    <a:pt x="10734" y="12487"/>
                    <a:pt x="10734" y="12749"/>
                  </a:cubicBezTo>
                  <a:cubicBezTo>
                    <a:pt x="10734" y="13011"/>
                    <a:pt x="10928" y="13201"/>
                    <a:pt x="11195" y="13201"/>
                  </a:cubicBezTo>
                  <a:cubicBezTo>
                    <a:pt x="11462" y="13201"/>
                    <a:pt x="11680" y="13011"/>
                    <a:pt x="11680" y="12749"/>
                  </a:cubicBezTo>
                  <a:cubicBezTo>
                    <a:pt x="11680" y="12487"/>
                    <a:pt x="11462" y="12273"/>
                    <a:pt x="11195" y="12273"/>
                  </a:cubicBezTo>
                  <a:close/>
                  <a:moveTo>
                    <a:pt x="11195" y="12035"/>
                  </a:moveTo>
                  <a:cubicBezTo>
                    <a:pt x="11583" y="12035"/>
                    <a:pt x="11899" y="12368"/>
                    <a:pt x="11899" y="12749"/>
                  </a:cubicBezTo>
                  <a:cubicBezTo>
                    <a:pt x="11899" y="13130"/>
                    <a:pt x="11583" y="13439"/>
                    <a:pt x="11195" y="13439"/>
                  </a:cubicBezTo>
                  <a:cubicBezTo>
                    <a:pt x="10807" y="13439"/>
                    <a:pt x="10491" y="13130"/>
                    <a:pt x="10491" y="12749"/>
                  </a:cubicBezTo>
                  <a:cubicBezTo>
                    <a:pt x="10491" y="12368"/>
                    <a:pt x="10807" y="12035"/>
                    <a:pt x="11195" y="12035"/>
                  </a:cubicBezTo>
                  <a:close/>
                  <a:moveTo>
                    <a:pt x="6924" y="10724"/>
                  </a:moveTo>
                  <a:cubicBezTo>
                    <a:pt x="6362" y="10724"/>
                    <a:pt x="5897" y="11156"/>
                    <a:pt x="5897" y="11732"/>
                  </a:cubicBezTo>
                  <a:cubicBezTo>
                    <a:pt x="5897" y="12284"/>
                    <a:pt x="6362" y="12716"/>
                    <a:pt x="6924" y="12716"/>
                  </a:cubicBezTo>
                  <a:cubicBezTo>
                    <a:pt x="7487" y="12716"/>
                    <a:pt x="7928" y="12284"/>
                    <a:pt x="7928" y="11732"/>
                  </a:cubicBezTo>
                  <a:cubicBezTo>
                    <a:pt x="7928" y="11156"/>
                    <a:pt x="7487" y="10724"/>
                    <a:pt x="6924" y="10724"/>
                  </a:cubicBezTo>
                  <a:close/>
                  <a:moveTo>
                    <a:pt x="6924" y="10364"/>
                  </a:moveTo>
                  <a:cubicBezTo>
                    <a:pt x="7683" y="10364"/>
                    <a:pt x="8319" y="10964"/>
                    <a:pt x="8319" y="11732"/>
                  </a:cubicBezTo>
                  <a:cubicBezTo>
                    <a:pt x="8319" y="12476"/>
                    <a:pt x="7683" y="13076"/>
                    <a:pt x="6924" y="13076"/>
                  </a:cubicBezTo>
                  <a:cubicBezTo>
                    <a:pt x="6166" y="13076"/>
                    <a:pt x="5530" y="12476"/>
                    <a:pt x="5530" y="11732"/>
                  </a:cubicBezTo>
                  <a:cubicBezTo>
                    <a:pt x="5530" y="10964"/>
                    <a:pt x="6166" y="10364"/>
                    <a:pt x="6924" y="10364"/>
                  </a:cubicBezTo>
                  <a:close/>
                  <a:moveTo>
                    <a:pt x="2654" y="9876"/>
                  </a:moveTo>
                  <a:cubicBezTo>
                    <a:pt x="2239" y="9876"/>
                    <a:pt x="1848" y="10235"/>
                    <a:pt x="1848" y="10667"/>
                  </a:cubicBezTo>
                  <a:cubicBezTo>
                    <a:pt x="1848" y="11122"/>
                    <a:pt x="2239" y="11458"/>
                    <a:pt x="2654" y="11458"/>
                  </a:cubicBezTo>
                  <a:cubicBezTo>
                    <a:pt x="3118" y="11458"/>
                    <a:pt x="3484" y="11122"/>
                    <a:pt x="3484" y="10667"/>
                  </a:cubicBezTo>
                  <a:cubicBezTo>
                    <a:pt x="3484" y="10235"/>
                    <a:pt x="3118" y="9876"/>
                    <a:pt x="2654" y="9876"/>
                  </a:cubicBezTo>
                  <a:close/>
                  <a:moveTo>
                    <a:pt x="2654" y="9517"/>
                  </a:moveTo>
                  <a:cubicBezTo>
                    <a:pt x="3313" y="9517"/>
                    <a:pt x="3826" y="10044"/>
                    <a:pt x="3826" y="10667"/>
                  </a:cubicBezTo>
                  <a:cubicBezTo>
                    <a:pt x="3826" y="11290"/>
                    <a:pt x="3313" y="11817"/>
                    <a:pt x="2654" y="11817"/>
                  </a:cubicBezTo>
                  <a:cubicBezTo>
                    <a:pt x="2019" y="11817"/>
                    <a:pt x="1506" y="11290"/>
                    <a:pt x="1506" y="10667"/>
                  </a:cubicBezTo>
                  <a:cubicBezTo>
                    <a:pt x="1506" y="10044"/>
                    <a:pt x="2019" y="9517"/>
                    <a:pt x="2654" y="9517"/>
                  </a:cubicBezTo>
                  <a:close/>
                  <a:moveTo>
                    <a:pt x="18551" y="8908"/>
                  </a:moveTo>
                  <a:cubicBezTo>
                    <a:pt x="17890" y="8908"/>
                    <a:pt x="17327" y="9437"/>
                    <a:pt x="17327" y="10110"/>
                  </a:cubicBezTo>
                  <a:cubicBezTo>
                    <a:pt x="17327" y="10783"/>
                    <a:pt x="17890" y="11311"/>
                    <a:pt x="18551" y="11311"/>
                  </a:cubicBezTo>
                  <a:cubicBezTo>
                    <a:pt x="19237" y="11311"/>
                    <a:pt x="19801" y="10783"/>
                    <a:pt x="19801" y="10110"/>
                  </a:cubicBezTo>
                  <a:cubicBezTo>
                    <a:pt x="19801" y="9437"/>
                    <a:pt x="19237" y="8908"/>
                    <a:pt x="18551" y="8908"/>
                  </a:cubicBezTo>
                  <a:close/>
                  <a:moveTo>
                    <a:pt x="18551" y="8548"/>
                  </a:moveTo>
                  <a:cubicBezTo>
                    <a:pt x="19458" y="8548"/>
                    <a:pt x="20168" y="9245"/>
                    <a:pt x="20168" y="10110"/>
                  </a:cubicBezTo>
                  <a:cubicBezTo>
                    <a:pt x="20168" y="10975"/>
                    <a:pt x="19458" y="11672"/>
                    <a:pt x="18551" y="11672"/>
                  </a:cubicBezTo>
                  <a:cubicBezTo>
                    <a:pt x="17669" y="11672"/>
                    <a:pt x="16959" y="10975"/>
                    <a:pt x="16959" y="10110"/>
                  </a:cubicBezTo>
                  <a:cubicBezTo>
                    <a:pt x="16959" y="9245"/>
                    <a:pt x="17669" y="8548"/>
                    <a:pt x="18551" y="8548"/>
                  </a:cubicBezTo>
                  <a:close/>
                  <a:moveTo>
                    <a:pt x="8134" y="8253"/>
                  </a:moveTo>
                  <a:cubicBezTo>
                    <a:pt x="7891" y="8253"/>
                    <a:pt x="7673" y="8444"/>
                    <a:pt x="7673" y="8706"/>
                  </a:cubicBezTo>
                  <a:cubicBezTo>
                    <a:pt x="7673" y="8967"/>
                    <a:pt x="7891" y="9182"/>
                    <a:pt x="8134" y="9182"/>
                  </a:cubicBezTo>
                  <a:cubicBezTo>
                    <a:pt x="8401" y="9182"/>
                    <a:pt x="8595" y="8967"/>
                    <a:pt x="8595" y="8706"/>
                  </a:cubicBezTo>
                  <a:cubicBezTo>
                    <a:pt x="8595" y="8444"/>
                    <a:pt x="8401" y="8253"/>
                    <a:pt x="8134" y="8253"/>
                  </a:cubicBezTo>
                  <a:close/>
                  <a:moveTo>
                    <a:pt x="8134" y="8015"/>
                  </a:moveTo>
                  <a:cubicBezTo>
                    <a:pt x="8522" y="8015"/>
                    <a:pt x="8837" y="8325"/>
                    <a:pt x="8837" y="8706"/>
                  </a:cubicBezTo>
                  <a:cubicBezTo>
                    <a:pt x="8837" y="9086"/>
                    <a:pt x="8522" y="9420"/>
                    <a:pt x="8134" y="9420"/>
                  </a:cubicBezTo>
                  <a:cubicBezTo>
                    <a:pt x="7746" y="9420"/>
                    <a:pt x="7430" y="9086"/>
                    <a:pt x="7430" y="8706"/>
                  </a:cubicBezTo>
                  <a:cubicBezTo>
                    <a:pt x="7430" y="8325"/>
                    <a:pt x="7746" y="8015"/>
                    <a:pt x="8134" y="8015"/>
                  </a:cubicBezTo>
                  <a:close/>
                  <a:moveTo>
                    <a:pt x="12849" y="5665"/>
                  </a:moveTo>
                  <a:cubicBezTo>
                    <a:pt x="11497" y="5665"/>
                    <a:pt x="10391" y="6726"/>
                    <a:pt x="10391" y="8076"/>
                  </a:cubicBezTo>
                  <a:cubicBezTo>
                    <a:pt x="10391" y="9402"/>
                    <a:pt x="11497" y="10487"/>
                    <a:pt x="12849" y="10487"/>
                  </a:cubicBezTo>
                  <a:cubicBezTo>
                    <a:pt x="14201" y="10487"/>
                    <a:pt x="15307" y="9402"/>
                    <a:pt x="15307" y="8076"/>
                  </a:cubicBezTo>
                  <a:cubicBezTo>
                    <a:pt x="15307" y="6726"/>
                    <a:pt x="14201" y="5665"/>
                    <a:pt x="12849" y="5665"/>
                  </a:cubicBezTo>
                  <a:close/>
                  <a:moveTo>
                    <a:pt x="12849" y="5303"/>
                  </a:moveTo>
                  <a:cubicBezTo>
                    <a:pt x="14397" y="5303"/>
                    <a:pt x="15675" y="6557"/>
                    <a:pt x="15675" y="8076"/>
                  </a:cubicBezTo>
                  <a:cubicBezTo>
                    <a:pt x="15675" y="9595"/>
                    <a:pt x="14397" y="10848"/>
                    <a:pt x="12849" y="10848"/>
                  </a:cubicBezTo>
                  <a:cubicBezTo>
                    <a:pt x="11300" y="10848"/>
                    <a:pt x="10022" y="9595"/>
                    <a:pt x="10022" y="8076"/>
                  </a:cubicBezTo>
                  <a:cubicBezTo>
                    <a:pt x="10022" y="6557"/>
                    <a:pt x="11300" y="5303"/>
                    <a:pt x="12849" y="5303"/>
                  </a:cubicBezTo>
                  <a:close/>
                  <a:moveTo>
                    <a:pt x="2036" y="4042"/>
                  </a:moveTo>
                  <a:cubicBezTo>
                    <a:pt x="1104" y="4042"/>
                    <a:pt x="368" y="4788"/>
                    <a:pt x="368" y="5678"/>
                  </a:cubicBezTo>
                  <a:cubicBezTo>
                    <a:pt x="368" y="6569"/>
                    <a:pt x="1104" y="7291"/>
                    <a:pt x="2036" y="7291"/>
                  </a:cubicBezTo>
                  <a:cubicBezTo>
                    <a:pt x="2944" y="7291"/>
                    <a:pt x="3680" y="6569"/>
                    <a:pt x="3680" y="5678"/>
                  </a:cubicBezTo>
                  <a:cubicBezTo>
                    <a:pt x="3680" y="4788"/>
                    <a:pt x="2944" y="4042"/>
                    <a:pt x="2036" y="4042"/>
                  </a:cubicBezTo>
                  <a:close/>
                  <a:moveTo>
                    <a:pt x="2036" y="3681"/>
                  </a:moveTo>
                  <a:cubicBezTo>
                    <a:pt x="3141" y="3681"/>
                    <a:pt x="4048" y="4571"/>
                    <a:pt x="4048" y="5678"/>
                  </a:cubicBezTo>
                  <a:cubicBezTo>
                    <a:pt x="4048" y="6762"/>
                    <a:pt x="3141" y="7676"/>
                    <a:pt x="2036" y="7676"/>
                  </a:cubicBezTo>
                  <a:cubicBezTo>
                    <a:pt x="932" y="7676"/>
                    <a:pt x="0" y="6762"/>
                    <a:pt x="0" y="5678"/>
                  </a:cubicBezTo>
                  <a:cubicBezTo>
                    <a:pt x="0" y="4571"/>
                    <a:pt x="932" y="3681"/>
                    <a:pt x="2036" y="3681"/>
                  </a:cubicBezTo>
                  <a:close/>
                  <a:moveTo>
                    <a:pt x="18551" y="362"/>
                  </a:moveTo>
                  <a:cubicBezTo>
                    <a:pt x="17101" y="362"/>
                    <a:pt x="15896" y="1519"/>
                    <a:pt x="15896" y="2942"/>
                  </a:cubicBezTo>
                  <a:cubicBezTo>
                    <a:pt x="15896" y="4389"/>
                    <a:pt x="17101" y="5571"/>
                    <a:pt x="18551" y="5571"/>
                  </a:cubicBezTo>
                  <a:cubicBezTo>
                    <a:pt x="20027" y="5571"/>
                    <a:pt x="21207" y="4389"/>
                    <a:pt x="21207" y="2942"/>
                  </a:cubicBezTo>
                  <a:cubicBezTo>
                    <a:pt x="21207" y="1519"/>
                    <a:pt x="20027" y="362"/>
                    <a:pt x="18551" y="362"/>
                  </a:cubicBezTo>
                  <a:close/>
                  <a:moveTo>
                    <a:pt x="18551" y="0"/>
                  </a:moveTo>
                  <a:cubicBezTo>
                    <a:pt x="20223" y="0"/>
                    <a:pt x="21600" y="1326"/>
                    <a:pt x="21600" y="2942"/>
                  </a:cubicBezTo>
                  <a:cubicBezTo>
                    <a:pt x="21600" y="4582"/>
                    <a:pt x="20223" y="5909"/>
                    <a:pt x="18551" y="5909"/>
                  </a:cubicBezTo>
                  <a:cubicBezTo>
                    <a:pt x="16904" y="5909"/>
                    <a:pt x="15552" y="4582"/>
                    <a:pt x="15552" y="2942"/>
                  </a:cubicBezTo>
                  <a:cubicBezTo>
                    <a:pt x="15552" y="1326"/>
                    <a:pt x="16904" y="0"/>
                    <a:pt x="18551"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1" name="Freeform: Shape 579"/>
            <p:cNvSpPr/>
            <p:nvPr/>
          </p:nvSpPr>
          <p:spPr>
            <a:xfrm>
              <a:off x="4242675" y="4786093"/>
              <a:ext cx="55136" cy="599462"/>
            </a:xfrm>
            <a:custGeom>
              <a:avLst/>
              <a:gdLst/>
              <a:ahLst/>
              <a:cxnLst>
                <a:cxn ang="0">
                  <a:pos x="wd2" y="hd2"/>
                </a:cxn>
                <a:cxn ang="5400000">
                  <a:pos x="wd2" y="hd2"/>
                </a:cxn>
                <a:cxn ang="10800000">
                  <a:pos x="wd2" y="hd2"/>
                </a:cxn>
                <a:cxn ang="16200000">
                  <a:pos x="wd2" y="hd2"/>
                </a:cxn>
              </a:cxnLst>
              <a:rect l="0" t="0" r="r" b="b"/>
              <a:pathLst>
                <a:path w="15276" h="21564" fill="norm" stroke="1" extrusionOk="0">
                  <a:moveTo>
                    <a:pt x="12513" y="9"/>
                  </a:moveTo>
                  <a:cubicBezTo>
                    <a:pt x="10825" y="-36"/>
                    <a:pt x="9138" y="98"/>
                    <a:pt x="8800" y="366"/>
                  </a:cubicBezTo>
                  <a:cubicBezTo>
                    <a:pt x="-6050" y="12039"/>
                    <a:pt x="2388" y="21072"/>
                    <a:pt x="2388" y="21206"/>
                  </a:cubicBezTo>
                  <a:cubicBezTo>
                    <a:pt x="2725" y="21430"/>
                    <a:pt x="4075" y="21564"/>
                    <a:pt x="5763" y="21564"/>
                  </a:cubicBezTo>
                  <a:lnTo>
                    <a:pt x="6100" y="21564"/>
                  </a:lnTo>
                  <a:cubicBezTo>
                    <a:pt x="8125" y="21564"/>
                    <a:pt x="9475" y="21296"/>
                    <a:pt x="9138" y="21072"/>
                  </a:cubicBezTo>
                  <a:cubicBezTo>
                    <a:pt x="8800" y="20983"/>
                    <a:pt x="700" y="12039"/>
                    <a:pt x="15213" y="501"/>
                  </a:cubicBezTo>
                  <a:cubicBezTo>
                    <a:pt x="15550" y="232"/>
                    <a:pt x="14538" y="9"/>
                    <a:pt x="12513" y="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2" name="Freeform: Shape 580"/>
            <p:cNvSpPr/>
            <p:nvPr/>
          </p:nvSpPr>
          <p:spPr>
            <a:xfrm>
              <a:off x="288319" y="1299360"/>
              <a:ext cx="1900140" cy="1755338"/>
            </a:xfrm>
            <a:custGeom>
              <a:avLst/>
              <a:gdLst/>
              <a:ahLst/>
              <a:cxnLst>
                <a:cxn ang="0">
                  <a:pos x="wd2" y="hd2"/>
                </a:cxn>
                <a:cxn ang="5400000">
                  <a:pos x="wd2" y="hd2"/>
                </a:cxn>
                <a:cxn ang="10800000">
                  <a:pos x="wd2" y="hd2"/>
                </a:cxn>
                <a:cxn ang="16200000">
                  <a:pos x="wd2" y="hd2"/>
                </a:cxn>
              </a:cxnLst>
              <a:rect l="0" t="0" r="r" b="b"/>
              <a:pathLst>
                <a:path w="21491" h="21328" fill="norm" stroke="1" extrusionOk="0">
                  <a:moveTo>
                    <a:pt x="5002" y="20662"/>
                  </a:moveTo>
                  <a:cubicBezTo>
                    <a:pt x="5833" y="21040"/>
                    <a:pt x="7523" y="21600"/>
                    <a:pt x="9593" y="21176"/>
                  </a:cubicBezTo>
                  <a:cubicBezTo>
                    <a:pt x="11592" y="20768"/>
                    <a:pt x="13324" y="19528"/>
                    <a:pt x="14704" y="17516"/>
                  </a:cubicBezTo>
                  <a:cubicBezTo>
                    <a:pt x="17253" y="13840"/>
                    <a:pt x="18478" y="9560"/>
                    <a:pt x="19646" y="5415"/>
                  </a:cubicBezTo>
                  <a:cubicBezTo>
                    <a:pt x="19900" y="4568"/>
                    <a:pt x="20125" y="3782"/>
                    <a:pt x="20365" y="2980"/>
                  </a:cubicBezTo>
                  <a:cubicBezTo>
                    <a:pt x="20688" y="1906"/>
                    <a:pt x="21069" y="998"/>
                    <a:pt x="21491" y="257"/>
                  </a:cubicBezTo>
                  <a:cubicBezTo>
                    <a:pt x="20477" y="1165"/>
                    <a:pt x="19379" y="1785"/>
                    <a:pt x="18295" y="2072"/>
                  </a:cubicBezTo>
                  <a:cubicBezTo>
                    <a:pt x="17661" y="3691"/>
                    <a:pt x="17225" y="5324"/>
                    <a:pt x="16887" y="6580"/>
                  </a:cubicBezTo>
                  <a:cubicBezTo>
                    <a:pt x="16774" y="7018"/>
                    <a:pt x="16675" y="7412"/>
                    <a:pt x="16577" y="7714"/>
                  </a:cubicBezTo>
                  <a:cubicBezTo>
                    <a:pt x="15774" y="10422"/>
                    <a:pt x="15028" y="12721"/>
                    <a:pt x="13324" y="15671"/>
                  </a:cubicBezTo>
                  <a:cubicBezTo>
                    <a:pt x="12226" y="17607"/>
                    <a:pt x="10578" y="18923"/>
                    <a:pt x="8931" y="19195"/>
                  </a:cubicBezTo>
                  <a:cubicBezTo>
                    <a:pt x="7537" y="19437"/>
                    <a:pt x="6185" y="18968"/>
                    <a:pt x="4918" y="17803"/>
                  </a:cubicBezTo>
                  <a:cubicBezTo>
                    <a:pt x="1651" y="14808"/>
                    <a:pt x="2116" y="10331"/>
                    <a:pt x="3031" y="9076"/>
                  </a:cubicBezTo>
                  <a:cubicBezTo>
                    <a:pt x="3707" y="8153"/>
                    <a:pt x="4988" y="7881"/>
                    <a:pt x="5819" y="7805"/>
                  </a:cubicBezTo>
                  <a:cubicBezTo>
                    <a:pt x="6016" y="8970"/>
                    <a:pt x="6467" y="10044"/>
                    <a:pt x="7157" y="10921"/>
                  </a:cubicBezTo>
                  <a:cubicBezTo>
                    <a:pt x="8255" y="12343"/>
                    <a:pt x="9902" y="13190"/>
                    <a:pt x="11677" y="13250"/>
                  </a:cubicBezTo>
                  <a:cubicBezTo>
                    <a:pt x="11719" y="13250"/>
                    <a:pt x="11747" y="13235"/>
                    <a:pt x="11775" y="13220"/>
                  </a:cubicBezTo>
                  <a:cubicBezTo>
                    <a:pt x="11803" y="13190"/>
                    <a:pt x="11817" y="13145"/>
                    <a:pt x="11817" y="13099"/>
                  </a:cubicBezTo>
                  <a:lnTo>
                    <a:pt x="11817" y="11178"/>
                  </a:lnTo>
                  <a:cubicBezTo>
                    <a:pt x="11817" y="11103"/>
                    <a:pt x="11775" y="11042"/>
                    <a:pt x="11705" y="11027"/>
                  </a:cubicBezTo>
                  <a:cubicBezTo>
                    <a:pt x="10494" y="10861"/>
                    <a:pt x="9424" y="10195"/>
                    <a:pt x="8734" y="9227"/>
                  </a:cubicBezTo>
                  <a:cubicBezTo>
                    <a:pt x="8072" y="8274"/>
                    <a:pt x="7819" y="7094"/>
                    <a:pt x="8002" y="5778"/>
                  </a:cubicBezTo>
                  <a:cubicBezTo>
                    <a:pt x="8325" y="3343"/>
                    <a:pt x="10705" y="2587"/>
                    <a:pt x="11705" y="2375"/>
                  </a:cubicBezTo>
                  <a:cubicBezTo>
                    <a:pt x="11775" y="2360"/>
                    <a:pt x="11817" y="2299"/>
                    <a:pt x="11817" y="2239"/>
                  </a:cubicBezTo>
                  <a:lnTo>
                    <a:pt x="11817" y="151"/>
                  </a:lnTo>
                  <a:cubicBezTo>
                    <a:pt x="11817" y="106"/>
                    <a:pt x="11803" y="61"/>
                    <a:pt x="11775" y="45"/>
                  </a:cubicBezTo>
                  <a:cubicBezTo>
                    <a:pt x="11733" y="15"/>
                    <a:pt x="11705" y="0"/>
                    <a:pt x="11663" y="0"/>
                  </a:cubicBezTo>
                  <a:cubicBezTo>
                    <a:pt x="11620" y="0"/>
                    <a:pt x="6382" y="605"/>
                    <a:pt x="5777" y="5294"/>
                  </a:cubicBezTo>
                  <a:cubicBezTo>
                    <a:pt x="5763" y="5385"/>
                    <a:pt x="5749" y="5476"/>
                    <a:pt x="5749" y="5566"/>
                  </a:cubicBezTo>
                  <a:cubicBezTo>
                    <a:pt x="2158" y="5748"/>
                    <a:pt x="130" y="7775"/>
                    <a:pt x="4" y="11360"/>
                  </a:cubicBezTo>
                  <a:cubicBezTo>
                    <a:pt x="-109" y="15459"/>
                    <a:pt x="2538" y="19558"/>
                    <a:pt x="5002" y="2066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3" name="Freeform: Shape 581"/>
            <p:cNvSpPr/>
            <p:nvPr/>
          </p:nvSpPr>
          <p:spPr>
            <a:xfrm>
              <a:off x="4352397" y="1513636"/>
              <a:ext cx="453469" cy="180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522" y="0"/>
                  </a:lnTo>
                  <a:lnTo>
                    <a:pt x="21600" y="0"/>
                  </a:lnTo>
                  <a:lnTo>
                    <a:pt x="12782"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4" name="Freeform: Shape 582"/>
            <p:cNvSpPr/>
            <p:nvPr/>
          </p:nvSpPr>
          <p:spPr>
            <a:xfrm>
              <a:off x="4339936" y="1501177"/>
              <a:ext cx="985733" cy="918150"/>
            </a:xfrm>
            <a:custGeom>
              <a:avLst/>
              <a:gdLst/>
              <a:ahLst/>
              <a:cxnLst>
                <a:cxn ang="0">
                  <a:pos x="wd2" y="hd2"/>
                </a:cxn>
                <a:cxn ang="5400000">
                  <a:pos x="wd2" y="hd2"/>
                </a:cxn>
                <a:cxn ang="10800000">
                  <a:pos x="wd2" y="hd2"/>
                </a:cxn>
                <a:cxn ang="16200000">
                  <a:pos x="wd2" y="hd2"/>
                </a:cxn>
              </a:cxnLst>
              <a:rect l="0" t="0" r="r" b="b"/>
              <a:pathLst>
                <a:path w="21580" h="21600" fill="norm" stroke="1" extrusionOk="0">
                  <a:moveTo>
                    <a:pt x="11631" y="21015"/>
                  </a:moveTo>
                  <a:lnTo>
                    <a:pt x="790" y="4859"/>
                  </a:lnTo>
                  <a:lnTo>
                    <a:pt x="6020" y="4859"/>
                  </a:lnTo>
                  <a:lnTo>
                    <a:pt x="17269" y="21015"/>
                  </a:lnTo>
                  <a:close/>
                  <a:moveTo>
                    <a:pt x="4331" y="585"/>
                  </a:moveTo>
                  <a:lnTo>
                    <a:pt x="9561" y="585"/>
                  </a:lnTo>
                  <a:lnTo>
                    <a:pt x="6047" y="4244"/>
                  </a:lnTo>
                  <a:lnTo>
                    <a:pt x="926" y="4244"/>
                  </a:lnTo>
                  <a:close/>
                  <a:moveTo>
                    <a:pt x="21518" y="16537"/>
                  </a:moveTo>
                  <a:lnTo>
                    <a:pt x="10432" y="117"/>
                  </a:lnTo>
                  <a:lnTo>
                    <a:pt x="10405" y="117"/>
                  </a:lnTo>
                  <a:cubicBezTo>
                    <a:pt x="10405" y="88"/>
                    <a:pt x="10378" y="59"/>
                    <a:pt x="10351" y="29"/>
                  </a:cubicBezTo>
                  <a:cubicBezTo>
                    <a:pt x="10296" y="29"/>
                    <a:pt x="10296" y="0"/>
                    <a:pt x="10242" y="0"/>
                  </a:cubicBezTo>
                  <a:lnTo>
                    <a:pt x="4195" y="0"/>
                  </a:lnTo>
                  <a:cubicBezTo>
                    <a:pt x="4140" y="0"/>
                    <a:pt x="4086" y="29"/>
                    <a:pt x="4031" y="88"/>
                  </a:cubicBezTo>
                  <a:lnTo>
                    <a:pt x="82" y="4332"/>
                  </a:lnTo>
                  <a:cubicBezTo>
                    <a:pt x="54" y="4361"/>
                    <a:pt x="54" y="4390"/>
                    <a:pt x="54" y="4390"/>
                  </a:cubicBezTo>
                  <a:cubicBezTo>
                    <a:pt x="54" y="4390"/>
                    <a:pt x="54" y="4420"/>
                    <a:pt x="27" y="4420"/>
                  </a:cubicBezTo>
                  <a:cubicBezTo>
                    <a:pt x="27" y="4449"/>
                    <a:pt x="0" y="4478"/>
                    <a:pt x="0" y="4478"/>
                  </a:cubicBezTo>
                  <a:cubicBezTo>
                    <a:pt x="0" y="4507"/>
                    <a:pt x="0" y="4507"/>
                    <a:pt x="0" y="4507"/>
                  </a:cubicBezTo>
                  <a:cubicBezTo>
                    <a:pt x="0" y="4537"/>
                    <a:pt x="0" y="4566"/>
                    <a:pt x="0" y="4566"/>
                  </a:cubicBezTo>
                  <a:lnTo>
                    <a:pt x="0" y="4595"/>
                  </a:lnTo>
                  <a:cubicBezTo>
                    <a:pt x="0" y="4595"/>
                    <a:pt x="0" y="4624"/>
                    <a:pt x="27" y="4654"/>
                  </a:cubicBezTo>
                  <a:cubicBezTo>
                    <a:pt x="27" y="4654"/>
                    <a:pt x="27" y="4683"/>
                    <a:pt x="54" y="4683"/>
                  </a:cubicBezTo>
                  <a:cubicBezTo>
                    <a:pt x="54" y="4712"/>
                    <a:pt x="54" y="4712"/>
                    <a:pt x="54" y="4712"/>
                  </a:cubicBezTo>
                  <a:lnTo>
                    <a:pt x="11277" y="21483"/>
                  </a:lnTo>
                  <a:cubicBezTo>
                    <a:pt x="11331" y="21571"/>
                    <a:pt x="11413" y="21600"/>
                    <a:pt x="11495" y="21600"/>
                  </a:cubicBezTo>
                  <a:lnTo>
                    <a:pt x="17814" y="21600"/>
                  </a:lnTo>
                  <a:cubicBezTo>
                    <a:pt x="17841" y="21600"/>
                    <a:pt x="17896" y="21600"/>
                    <a:pt x="17923" y="21571"/>
                  </a:cubicBezTo>
                  <a:cubicBezTo>
                    <a:pt x="17977" y="21541"/>
                    <a:pt x="17977" y="21512"/>
                    <a:pt x="18032" y="21512"/>
                  </a:cubicBezTo>
                  <a:lnTo>
                    <a:pt x="18032" y="21483"/>
                  </a:lnTo>
                  <a:lnTo>
                    <a:pt x="21518" y="16888"/>
                  </a:lnTo>
                  <a:cubicBezTo>
                    <a:pt x="21600" y="16800"/>
                    <a:pt x="21600" y="16654"/>
                    <a:pt x="21518" y="16537"/>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5" name="Freeform: Shape 583"/>
            <p:cNvSpPr/>
            <p:nvPr/>
          </p:nvSpPr>
          <p:spPr>
            <a:xfrm>
              <a:off x="3739033" y="13001"/>
              <a:ext cx="472104" cy="620510"/>
            </a:xfrm>
            <a:custGeom>
              <a:avLst/>
              <a:gdLst/>
              <a:ahLst/>
              <a:cxnLst>
                <a:cxn ang="0">
                  <a:pos x="wd2" y="hd2"/>
                </a:cxn>
                <a:cxn ang="5400000">
                  <a:pos x="wd2" y="hd2"/>
                </a:cxn>
                <a:cxn ang="10800000">
                  <a:pos x="wd2" y="hd2"/>
                </a:cxn>
                <a:cxn ang="16200000">
                  <a:pos x="wd2" y="hd2"/>
                </a:cxn>
              </a:cxnLst>
              <a:rect l="0" t="0" r="r" b="b"/>
              <a:pathLst>
                <a:path w="21428" h="21221" fill="norm" stroke="1" extrusionOk="0">
                  <a:moveTo>
                    <a:pt x="76" y="12057"/>
                  </a:moveTo>
                  <a:lnTo>
                    <a:pt x="5377" y="576"/>
                  </a:lnTo>
                  <a:cubicBezTo>
                    <a:pt x="5659" y="24"/>
                    <a:pt x="6562" y="-189"/>
                    <a:pt x="7182" y="194"/>
                  </a:cubicBezTo>
                  <a:lnTo>
                    <a:pt x="20943" y="8017"/>
                  </a:lnTo>
                  <a:cubicBezTo>
                    <a:pt x="21338" y="8272"/>
                    <a:pt x="21507" y="8613"/>
                    <a:pt x="21394" y="8995"/>
                  </a:cubicBezTo>
                  <a:lnTo>
                    <a:pt x="16318" y="20603"/>
                  </a:lnTo>
                  <a:cubicBezTo>
                    <a:pt x="16037" y="21198"/>
                    <a:pt x="15191" y="21411"/>
                    <a:pt x="14514" y="21028"/>
                  </a:cubicBezTo>
                  <a:lnTo>
                    <a:pt x="415" y="13035"/>
                  </a:lnTo>
                  <a:cubicBezTo>
                    <a:pt x="20" y="12822"/>
                    <a:pt x="-93" y="12397"/>
                    <a:pt x="76" y="12057"/>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6" name="Freeform: Shape 584"/>
            <p:cNvSpPr/>
            <p:nvPr/>
          </p:nvSpPr>
          <p:spPr>
            <a:xfrm>
              <a:off x="3680960" y="0"/>
              <a:ext cx="543759" cy="680202"/>
            </a:xfrm>
            <a:custGeom>
              <a:avLst/>
              <a:gdLst/>
              <a:ahLst/>
              <a:cxnLst>
                <a:cxn ang="0">
                  <a:pos x="wd2" y="hd2"/>
                </a:cxn>
                <a:cxn ang="5400000">
                  <a:pos x="wd2" y="hd2"/>
                </a:cxn>
                <a:cxn ang="10800000">
                  <a:pos x="wd2" y="hd2"/>
                </a:cxn>
                <a:cxn ang="16200000">
                  <a:pos x="wd2" y="hd2"/>
                </a:cxn>
              </a:cxnLst>
              <a:rect l="0" t="0" r="r" b="b"/>
              <a:pathLst>
                <a:path w="21331" h="21600" fill="norm" stroke="1" extrusionOk="0">
                  <a:moveTo>
                    <a:pt x="20331" y="8648"/>
                  </a:moveTo>
                  <a:lnTo>
                    <a:pt x="15991" y="19428"/>
                  </a:lnTo>
                  <a:cubicBezTo>
                    <a:pt x="15942" y="19468"/>
                    <a:pt x="15894" y="19547"/>
                    <a:pt x="15845" y="19586"/>
                  </a:cubicBezTo>
                  <a:cubicBezTo>
                    <a:pt x="15796" y="19626"/>
                    <a:pt x="15796" y="19626"/>
                    <a:pt x="15747" y="19626"/>
                  </a:cubicBezTo>
                  <a:cubicBezTo>
                    <a:pt x="15747" y="19665"/>
                    <a:pt x="15699" y="19665"/>
                    <a:pt x="15650" y="19665"/>
                  </a:cubicBezTo>
                  <a:cubicBezTo>
                    <a:pt x="15650" y="19705"/>
                    <a:pt x="15601" y="19705"/>
                    <a:pt x="15552" y="19705"/>
                  </a:cubicBezTo>
                  <a:lnTo>
                    <a:pt x="15503" y="19705"/>
                  </a:lnTo>
                  <a:cubicBezTo>
                    <a:pt x="15503" y="19705"/>
                    <a:pt x="15455" y="19705"/>
                    <a:pt x="15357" y="19705"/>
                  </a:cubicBezTo>
                  <a:cubicBezTo>
                    <a:pt x="15260" y="19665"/>
                    <a:pt x="15211" y="19665"/>
                    <a:pt x="15162" y="19626"/>
                  </a:cubicBezTo>
                  <a:lnTo>
                    <a:pt x="2973" y="12202"/>
                  </a:lnTo>
                  <a:cubicBezTo>
                    <a:pt x="2826" y="12083"/>
                    <a:pt x="2729" y="11886"/>
                    <a:pt x="2826" y="11728"/>
                  </a:cubicBezTo>
                  <a:lnTo>
                    <a:pt x="7410" y="1066"/>
                  </a:lnTo>
                  <a:cubicBezTo>
                    <a:pt x="7458" y="1027"/>
                    <a:pt x="7507" y="948"/>
                    <a:pt x="7507" y="948"/>
                  </a:cubicBezTo>
                  <a:cubicBezTo>
                    <a:pt x="7556" y="908"/>
                    <a:pt x="7556" y="908"/>
                    <a:pt x="7556" y="908"/>
                  </a:cubicBezTo>
                  <a:cubicBezTo>
                    <a:pt x="7605" y="869"/>
                    <a:pt x="7702" y="829"/>
                    <a:pt x="7751" y="829"/>
                  </a:cubicBezTo>
                  <a:cubicBezTo>
                    <a:pt x="7800" y="829"/>
                    <a:pt x="7848" y="790"/>
                    <a:pt x="7946" y="790"/>
                  </a:cubicBezTo>
                  <a:cubicBezTo>
                    <a:pt x="7995" y="790"/>
                    <a:pt x="8141" y="829"/>
                    <a:pt x="8238" y="869"/>
                  </a:cubicBezTo>
                  <a:lnTo>
                    <a:pt x="20136" y="8174"/>
                  </a:lnTo>
                  <a:cubicBezTo>
                    <a:pt x="20331" y="8293"/>
                    <a:pt x="20379" y="8490"/>
                    <a:pt x="20331" y="8648"/>
                  </a:cubicBezTo>
                  <a:close/>
                  <a:moveTo>
                    <a:pt x="14772" y="20652"/>
                  </a:moveTo>
                  <a:cubicBezTo>
                    <a:pt x="14577" y="20810"/>
                    <a:pt x="14285" y="20850"/>
                    <a:pt x="14041" y="20731"/>
                  </a:cubicBezTo>
                  <a:lnTo>
                    <a:pt x="1168" y="12873"/>
                  </a:lnTo>
                  <a:cubicBezTo>
                    <a:pt x="973" y="12755"/>
                    <a:pt x="925" y="12518"/>
                    <a:pt x="973" y="12320"/>
                  </a:cubicBezTo>
                  <a:lnTo>
                    <a:pt x="5752" y="1343"/>
                  </a:lnTo>
                  <a:cubicBezTo>
                    <a:pt x="5801" y="1145"/>
                    <a:pt x="6044" y="1066"/>
                    <a:pt x="6288" y="1027"/>
                  </a:cubicBezTo>
                  <a:lnTo>
                    <a:pt x="6434" y="1027"/>
                  </a:lnTo>
                  <a:lnTo>
                    <a:pt x="1900" y="11491"/>
                  </a:lnTo>
                  <a:cubicBezTo>
                    <a:pt x="1802" y="11767"/>
                    <a:pt x="1802" y="12123"/>
                    <a:pt x="1949" y="12399"/>
                  </a:cubicBezTo>
                  <a:cubicBezTo>
                    <a:pt x="1997" y="12399"/>
                    <a:pt x="1997" y="12439"/>
                    <a:pt x="1997" y="12439"/>
                  </a:cubicBezTo>
                  <a:cubicBezTo>
                    <a:pt x="2095" y="12597"/>
                    <a:pt x="2241" y="12715"/>
                    <a:pt x="2387" y="12834"/>
                  </a:cubicBezTo>
                  <a:lnTo>
                    <a:pt x="14577" y="20257"/>
                  </a:lnTo>
                  <a:cubicBezTo>
                    <a:pt x="14675" y="20297"/>
                    <a:pt x="14723" y="20336"/>
                    <a:pt x="14772" y="20376"/>
                  </a:cubicBezTo>
                  <a:cubicBezTo>
                    <a:pt x="14870" y="20415"/>
                    <a:pt x="14918" y="20415"/>
                    <a:pt x="14967" y="20415"/>
                  </a:cubicBezTo>
                  <a:close/>
                  <a:moveTo>
                    <a:pt x="20721" y="7542"/>
                  </a:moveTo>
                  <a:lnTo>
                    <a:pt x="8775" y="276"/>
                  </a:lnTo>
                  <a:cubicBezTo>
                    <a:pt x="8580" y="158"/>
                    <a:pt x="8336" y="79"/>
                    <a:pt x="8043" y="0"/>
                  </a:cubicBezTo>
                  <a:cubicBezTo>
                    <a:pt x="7848" y="0"/>
                    <a:pt x="7653" y="0"/>
                    <a:pt x="7458" y="79"/>
                  </a:cubicBezTo>
                  <a:cubicBezTo>
                    <a:pt x="7458" y="79"/>
                    <a:pt x="7410" y="79"/>
                    <a:pt x="7361" y="79"/>
                  </a:cubicBezTo>
                  <a:lnTo>
                    <a:pt x="6142" y="276"/>
                  </a:lnTo>
                  <a:cubicBezTo>
                    <a:pt x="5557" y="276"/>
                    <a:pt x="5020" y="632"/>
                    <a:pt x="4874" y="1066"/>
                  </a:cubicBezTo>
                  <a:lnTo>
                    <a:pt x="96" y="12083"/>
                  </a:lnTo>
                  <a:cubicBezTo>
                    <a:pt x="-148" y="12597"/>
                    <a:pt x="96" y="13150"/>
                    <a:pt x="583" y="13505"/>
                  </a:cubicBezTo>
                  <a:lnTo>
                    <a:pt x="13456" y="21324"/>
                  </a:lnTo>
                  <a:cubicBezTo>
                    <a:pt x="13699" y="21482"/>
                    <a:pt x="14041" y="21600"/>
                    <a:pt x="14382" y="21600"/>
                  </a:cubicBezTo>
                  <a:cubicBezTo>
                    <a:pt x="14723" y="21600"/>
                    <a:pt x="15113" y="21482"/>
                    <a:pt x="15455" y="21245"/>
                  </a:cubicBezTo>
                  <a:cubicBezTo>
                    <a:pt x="15455" y="21245"/>
                    <a:pt x="15455" y="21205"/>
                    <a:pt x="15503" y="21166"/>
                  </a:cubicBezTo>
                  <a:lnTo>
                    <a:pt x="16576" y="20099"/>
                  </a:lnTo>
                  <a:cubicBezTo>
                    <a:pt x="16576" y="20099"/>
                    <a:pt x="16576" y="20060"/>
                    <a:pt x="16625" y="20060"/>
                  </a:cubicBezTo>
                  <a:cubicBezTo>
                    <a:pt x="16722" y="19941"/>
                    <a:pt x="16820" y="19823"/>
                    <a:pt x="16869" y="19665"/>
                  </a:cubicBezTo>
                  <a:lnTo>
                    <a:pt x="21257" y="8885"/>
                  </a:lnTo>
                  <a:cubicBezTo>
                    <a:pt x="21452" y="8411"/>
                    <a:pt x="21257" y="7858"/>
                    <a:pt x="20721" y="754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7" name="Freeform: Shape 585"/>
            <p:cNvSpPr/>
            <p:nvPr/>
          </p:nvSpPr>
          <p:spPr>
            <a:xfrm>
              <a:off x="32955" y="3301350"/>
              <a:ext cx="718416" cy="522158"/>
            </a:xfrm>
            <a:custGeom>
              <a:avLst/>
              <a:gdLst/>
              <a:ahLst/>
              <a:cxnLst>
                <a:cxn ang="0">
                  <a:pos x="wd2" y="hd2"/>
                </a:cxn>
                <a:cxn ang="5400000">
                  <a:pos x="wd2" y="hd2"/>
                </a:cxn>
                <a:cxn ang="10800000">
                  <a:pos x="wd2" y="hd2"/>
                </a:cxn>
                <a:cxn ang="16200000">
                  <a:pos x="wd2" y="hd2"/>
                </a:cxn>
              </a:cxnLst>
              <a:rect l="0" t="0" r="r" b="b"/>
              <a:pathLst>
                <a:path w="21257" h="21403" fill="norm" stroke="1" extrusionOk="0">
                  <a:moveTo>
                    <a:pt x="7183" y="20938"/>
                  </a:moveTo>
                  <a:lnTo>
                    <a:pt x="155" y="7387"/>
                  </a:lnTo>
                  <a:cubicBezTo>
                    <a:pt x="-176" y="6724"/>
                    <a:pt x="45" y="5807"/>
                    <a:pt x="597" y="5553"/>
                  </a:cubicBezTo>
                  <a:lnTo>
                    <a:pt x="12887" y="51"/>
                  </a:lnTo>
                  <a:cubicBezTo>
                    <a:pt x="13218" y="-102"/>
                    <a:pt x="13623" y="102"/>
                    <a:pt x="13844" y="509"/>
                  </a:cubicBezTo>
                  <a:lnTo>
                    <a:pt x="21093" y="13907"/>
                  </a:lnTo>
                  <a:cubicBezTo>
                    <a:pt x="21424" y="14519"/>
                    <a:pt x="21240" y="15487"/>
                    <a:pt x="20651" y="15741"/>
                  </a:cubicBezTo>
                  <a:lnTo>
                    <a:pt x="8140" y="21345"/>
                  </a:lnTo>
                  <a:cubicBezTo>
                    <a:pt x="7772" y="21498"/>
                    <a:pt x="7404" y="21345"/>
                    <a:pt x="7183" y="20938"/>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8" name="Freeform: Shape 586"/>
            <p:cNvSpPr/>
            <p:nvPr/>
          </p:nvSpPr>
          <p:spPr>
            <a:xfrm>
              <a:off x="0" y="3288960"/>
              <a:ext cx="777592" cy="604138"/>
            </a:xfrm>
            <a:custGeom>
              <a:avLst/>
              <a:gdLst/>
              <a:ahLst/>
              <a:cxnLst>
                <a:cxn ang="0">
                  <a:pos x="wd2" y="hd2"/>
                </a:cxn>
                <a:cxn ang="5400000">
                  <a:pos x="wd2" y="hd2"/>
                </a:cxn>
                <a:cxn ang="10800000">
                  <a:pos x="wd2" y="hd2"/>
                </a:cxn>
                <a:cxn ang="16200000">
                  <a:pos x="wd2" y="hd2"/>
                </a:cxn>
              </a:cxnLst>
              <a:rect l="0" t="0" r="r" b="b"/>
              <a:pathLst>
                <a:path w="21435" h="21465" fill="norm" stroke="1" extrusionOk="0">
                  <a:moveTo>
                    <a:pt x="20389" y="15413"/>
                  </a:moveTo>
                  <a:lnTo>
                    <a:pt x="8080" y="20582"/>
                  </a:lnTo>
                  <a:cubicBezTo>
                    <a:pt x="7874" y="20626"/>
                    <a:pt x="7669" y="20582"/>
                    <a:pt x="7531" y="20317"/>
                  </a:cubicBezTo>
                  <a:lnTo>
                    <a:pt x="777" y="8169"/>
                  </a:lnTo>
                  <a:cubicBezTo>
                    <a:pt x="640" y="7948"/>
                    <a:pt x="674" y="7683"/>
                    <a:pt x="777" y="7463"/>
                  </a:cubicBezTo>
                  <a:lnTo>
                    <a:pt x="846" y="7198"/>
                  </a:lnTo>
                  <a:lnTo>
                    <a:pt x="7326" y="18815"/>
                  </a:lnTo>
                  <a:cubicBezTo>
                    <a:pt x="7360" y="18903"/>
                    <a:pt x="7429" y="18991"/>
                    <a:pt x="7497" y="19080"/>
                  </a:cubicBezTo>
                  <a:cubicBezTo>
                    <a:pt x="7497" y="19080"/>
                    <a:pt x="7531" y="19080"/>
                    <a:pt x="7531" y="19124"/>
                  </a:cubicBezTo>
                  <a:cubicBezTo>
                    <a:pt x="7600" y="19168"/>
                    <a:pt x="7669" y="19212"/>
                    <a:pt x="7737" y="19301"/>
                  </a:cubicBezTo>
                  <a:cubicBezTo>
                    <a:pt x="7806" y="19345"/>
                    <a:pt x="7874" y="19389"/>
                    <a:pt x="7943" y="19389"/>
                  </a:cubicBezTo>
                  <a:cubicBezTo>
                    <a:pt x="7943" y="19389"/>
                    <a:pt x="7977" y="19389"/>
                    <a:pt x="8011" y="19389"/>
                  </a:cubicBezTo>
                  <a:cubicBezTo>
                    <a:pt x="8080" y="19433"/>
                    <a:pt x="8149" y="19433"/>
                    <a:pt x="8251" y="19433"/>
                  </a:cubicBezTo>
                  <a:lnTo>
                    <a:pt x="8286" y="19433"/>
                  </a:lnTo>
                  <a:cubicBezTo>
                    <a:pt x="8354" y="19433"/>
                    <a:pt x="8389" y="19433"/>
                    <a:pt x="8423" y="19433"/>
                  </a:cubicBezTo>
                  <a:cubicBezTo>
                    <a:pt x="8491" y="19433"/>
                    <a:pt x="8526" y="19389"/>
                    <a:pt x="8594" y="19389"/>
                  </a:cubicBezTo>
                  <a:lnTo>
                    <a:pt x="20286" y="14530"/>
                  </a:lnTo>
                  <a:cubicBezTo>
                    <a:pt x="20354" y="14486"/>
                    <a:pt x="20423" y="14442"/>
                    <a:pt x="20491" y="14353"/>
                  </a:cubicBezTo>
                  <a:cubicBezTo>
                    <a:pt x="20526" y="14353"/>
                    <a:pt x="20526" y="14353"/>
                    <a:pt x="20560" y="14309"/>
                  </a:cubicBezTo>
                  <a:cubicBezTo>
                    <a:pt x="20594" y="14309"/>
                    <a:pt x="20594" y="14265"/>
                    <a:pt x="20629" y="14221"/>
                  </a:cubicBezTo>
                  <a:lnTo>
                    <a:pt x="20731" y="14663"/>
                  </a:lnTo>
                  <a:lnTo>
                    <a:pt x="20731" y="14707"/>
                  </a:lnTo>
                  <a:cubicBezTo>
                    <a:pt x="20766" y="14972"/>
                    <a:pt x="20663" y="15325"/>
                    <a:pt x="20389" y="15413"/>
                  </a:cubicBezTo>
                  <a:close/>
                  <a:moveTo>
                    <a:pt x="13017" y="925"/>
                  </a:moveTo>
                  <a:cubicBezTo>
                    <a:pt x="13051" y="881"/>
                    <a:pt x="13086" y="881"/>
                    <a:pt x="13154" y="881"/>
                  </a:cubicBezTo>
                  <a:cubicBezTo>
                    <a:pt x="13291" y="881"/>
                    <a:pt x="13429" y="969"/>
                    <a:pt x="13531" y="1102"/>
                  </a:cubicBezTo>
                  <a:lnTo>
                    <a:pt x="20286" y="12763"/>
                  </a:lnTo>
                  <a:cubicBezTo>
                    <a:pt x="20320" y="12807"/>
                    <a:pt x="20320" y="12896"/>
                    <a:pt x="20354" y="12984"/>
                  </a:cubicBezTo>
                  <a:cubicBezTo>
                    <a:pt x="20389" y="13072"/>
                    <a:pt x="20389" y="13249"/>
                    <a:pt x="20320" y="13382"/>
                  </a:cubicBezTo>
                  <a:cubicBezTo>
                    <a:pt x="20286" y="13470"/>
                    <a:pt x="20286" y="13514"/>
                    <a:pt x="20217" y="13514"/>
                  </a:cubicBezTo>
                  <a:cubicBezTo>
                    <a:pt x="20217" y="13558"/>
                    <a:pt x="20217" y="13558"/>
                    <a:pt x="20217" y="13558"/>
                  </a:cubicBezTo>
                  <a:cubicBezTo>
                    <a:pt x="20149" y="13602"/>
                    <a:pt x="20114" y="13647"/>
                    <a:pt x="20080" y="13647"/>
                  </a:cubicBezTo>
                  <a:lnTo>
                    <a:pt x="8389" y="18550"/>
                  </a:lnTo>
                  <a:cubicBezTo>
                    <a:pt x="8183" y="18594"/>
                    <a:pt x="7977" y="18550"/>
                    <a:pt x="7874" y="18329"/>
                  </a:cubicBezTo>
                  <a:lnTo>
                    <a:pt x="1326" y="6579"/>
                  </a:lnTo>
                  <a:cubicBezTo>
                    <a:pt x="1223" y="6402"/>
                    <a:pt x="1257" y="6226"/>
                    <a:pt x="1257" y="6137"/>
                  </a:cubicBezTo>
                  <a:cubicBezTo>
                    <a:pt x="1257" y="6093"/>
                    <a:pt x="1257" y="6093"/>
                    <a:pt x="1257" y="6093"/>
                  </a:cubicBezTo>
                  <a:lnTo>
                    <a:pt x="1257" y="6049"/>
                  </a:lnTo>
                  <a:cubicBezTo>
                    <a:pt x="1291" y="5961"/>
                    <a:pt x="1326" y="5917"/>
                    <a:pt x="1360" y="5872"/>
                  </a:cubicBezTo>
                  <a:lnTo>
                    <a:pt x="1394" y="5828"/>
                  </a:lnTo>
                  <a:cubicBezTo>
                    <a:pt x="1429" y="5740"/>
                    <a:pt x="1497" y="5696"/>
                    <a:pt x="1566" y="5652"/>
                  </a:cubicBezTo>
                  <a:close/>
                  <a:moveTo>
                    <a:pt x="21417" y="14574"/>
                  </a:moveTo>
                  <a:cubicBezTo>
                    <a:pt x="21417" y="14530"/>
                    <a:pt x="21417" y="14530"/>
                    <a:pt x="21417" y="14486"/>
                  </a:cubicBezTo>
                  <a:lnTo>
                    <a:pt x="21040" y="12763"/>
                  </a:lnTo>
                  <a:lnTo>
                    <a:pt x="21006" y="12719"/>
                  </a:lnTo>
                  <a:cubicBezTo>
                    <a:pt x="20971" y="12542"/>
                    <a:pt x="20937" y="12366"/>
                    <a:pt x="20834" y="12233"/>
                  </a:cubicBezTo>
                  <a:lnTo>
                    <a:pt x="14046" y="572"/>
                  </a:lnTo>
                  <a:cubicBezTo>
                    <a:pt x="13771" y="86"/>
                    <a:pt x="13257" y="-135"/>
                    <a:pt x="12811" y="86"/>
                  </a:cubicBezTo>
                  <a:lnTo>
                    <a:pt x="1360" y="4856"/>
                  </a:lnTo>
                  <a:cubicBezTo>
                    <a:pt x="1189" y="4901"/>
                    <a:pt x="1017" y="5077"/>
                    <a:pt x="846" y="5254"/>
                  </a:cubicBezTo>
                  <a:lnTo>
                    <a:pt x="846" y="5298"/>
                  </a:lnTo>
                  <a:cubicBezTo>
                    <a:pt x="743" y="5431"/>
                    <a:pt x="674" y="5607"/>
                    <a:pt x="640" y="5784"/>
                  </a:cubicBezTo>
                  <a:cubicBezTo>
                    <a:pt x="640" y="5828"/>
                    <a:pt x="640" y="5828"/>
                    <a:pt x="606" y="5872"/>
                  </a:cubicBezTo>
                  <a:lnTo>
                    <a:pt x="160" y="7065"/>
                  </a:lnTo>
                  <a:cubicBezTo>
                    <a:pt x="-80" y="7551"/>
                    <a:pt x="-46" y="8213"/>
                    <a:pt x="229" y="8699"/>
                  </a:cubicBezTo>
                  <a:lnTo>
                    <a:pt x="6983" y="20847"/>
                  </a:lnTo>
                  <a:cubicBezTo>
                    <a:pt x="7223" y="21244"/>
                    <a:pt x="7566" y="21465"/>
                    <a:pt x="7909" y="21465"/>
                  </a:cubicBezTo>
                  <a:cubicBezTo>
                    <a:pt x="8046" y="21465"/>
                    <a:pt x="8183" y="21465"/>
                    <a:pt x="8286" y="21377"/>
                  </a:cubicBezTo>
                  <a:lnTo>
                    <a:pt x="20594" y="16253"/>
                  </a:lnTo>
                  <a:cubicBezTo>
                    <a:pt x="21143" y="16032"/>
                    <a:pt x="21520" y="15325"/>
                    <a:pt x="21417" y="1457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19" name="Freeform: Shape 587"/>
            <p:cNvSpPr/>
            <p:nvPr/>
          </p:nvSpPr>
          <p:spPr>
            <a:xfrm>
              <a:off x="9185184" y="724104"/>
              <a:ext cx="521801" cy="685213"/>
            </a:xfrm>
            <a:custGeom>
              <a:avLst/>
              <a:gdLst/>
              <a:ahLst/>
              <a:cxnLst>
                <a:cxn ang="0">
                  <a:pos x="wd2" y="hd2"/>
                </a:cxn>
                <a:cxn ang="5400000">
                  <a:pos x="wd2" y="hd2"/>
                </a:cxn>
                <a:cxn ang="10800000">
                  <a:pos x="wd2" y="hd2"/>
                </a:cxn>
                <a:cxn ang="16200000">
                  <a:pos x="wd2" y="hd2"/>
                </a:cxn>
              </a:cxnLst>
              <a:rect l="0" t="0" r="r" b="b"/>
              <a:pathLst>
                <a:path w="21439" h="21254" fill="norm" stroke="1" extrusionOk="0">
                  <a:moveTo>
                    <a:pt x="21381" y="12063"/>
                  </a:moveTo>
                  <a:lnTo>
                    <a:pt x="16070" y="569"/>
                  </a:lnTo>
                  <a:cubicBezTo>
                    <a:pt x="15764" y="-10"/>
                    <a:pt x="14896" y="-164"/>
                    <a:pt x="14283" y="183"/>
                  </a:cubicBezTo>
                  <a:lnTo>
                    <a:pt x="496" y="8013"/>
                  </a:lnTo>
                  <a:cubicBezTo>
                    <a:pt x="36" y="8283"/>
                    <a:pt x="-66" y="8630"/>
                    <a:pt x="36" y="9016"/>
                  </a:cubicBezTo>
                  <a:lnTo>
                    <a:pt x="5143" y="20665"/>
                  </a:lnTo>
                  <a:cubicBezTo>
                    <a:pt x="5347" y="21205"/>
                    <a:pt x="6266" y="21436"/>
                    <a:pt x="6930" y="21089"/>
                  </a:cubicBezTo>
                  <a:lnTo>
                    <a:pt x="20972" y="13066"/>
                  </a:lnTo>
                  <a:cubicBezTo>
                    <a:pt x="21381" y="12796"/>
                    <a:pt x="21534" y="12410"/>
                    <a:pt x="21381" y="12063"/>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0" name="Freeform: Shape 588"/>
            <p:cNvSpPr/>
            <p:nvPr/>
          </p:nvSpPr>
          <p:spPr>
            <a:xfrm>
              <a:off x="9171891" y="711346"/>
              <a:ext cx="597339" cy="747477"/>
            </a:xfrm>
            <a:custGeom>
              <a:avLst/>
              <a:gdLst/>
              <a:ahLst/>
              <a:cxnLst>
                <a:cxn ang="0">
                  <a:pos x="wd2" y="hd2"/>
                </a:cxn>
                <a:cxn ang="5400000">
                  <a:pos x="wd2" y="hd2"/>
                </a:cxn>
                <a:cxn ang="10800000">
                  <a:pos x="wd2" y="hd2"/>
                </a:cxn>
                <a:cxn ang="16200000">
                  <a:pos x="wd2" y="hd2"/>
                </a:cxn>
              </a:cxnLst>
              <a:rect l="0" t="0" r="r" b="b"/>
              <a:pathLst>
                <a:path w="21355" h="21600" fill="norm" stroke="1" extrusionOk="0">
                  <a:moveTo>
                    <a:pt x="20240" y="12902"/>
                  </a:moveTo>
                  <a:lnTo>
                    <a:pt x="7306" y="20809"/>
                  </a:lnTo>
                  <a:cubicBezTo>
                    <a:pt x="7040" y="20953"/>
                    <a:pt x="6684" y="20881"/>
                    <a:pt x="6506" y="20737"/>
                  </a:cubicBezTo>
                  <a:lnTo>
                    <a:pt x="6240" y="20486"/>
                  </a:lnTo>
                  <a:lnTo>
                    <a:pt x="6284" y="20486"/>
                  </a:lnTo>
                  <a:cubicBezTo>
                    <a:pt x="6284" y="20450"/>
                    <a:pt x="6328" y="20450"/>
                    <a:pt x="6373" y="20414"/>
                  </a:cubicBezTo>
                  <a:cubicBezTo>
                    <a:pt x="6417" y="20414"/>
                    <a:pt x="6462" y="20414"/>
                    <a:pt x="6506" y="20378"/>
                  </a:cubicBezTo>
                  <a:cubicBezTo>
                    <a:pt x="6551" y="20342"/>
                    <a:pt x="6640" y="20306"/>
                    <a:pt x="6728" y="20306"/>
                  </a:cubicBezTo>
                  <a:lnTo>
                    <a:pt x="18995" y="12795"/>
                  </a:lnTo>
                  <a:cubicBezTo>
                    <a:pt x="19128" y="12687"/>
                    <a:pt x="19306" y="12543"/>
                    <a:pt x="19351" y="12363"/>
                  </a:cubicBezTo>
                  <a:cubicBezTo>
                    <a:pt x="19528" y="12112"/>
                    <a:pt x="19573" y="11788"/>
                    <a:pt x="19484" y="11501"/>
                  </a:cubicBezTo>
                  <a:lnTo>
                    <a:pt x="14862" y="934"/>
                  </a:lnTo>
                  <a:lnTo>
                    <a:pt x="15128" y="934"/>
                  </a:lnTo>
                  <a:cubicBezTo>
                    <a:pt x="15306" y="970"/>
                    <a:pt x="15573" y="1078"/>
                    <a:pt x="15662" y="1294"/>
                  </a:cubicBezTo>
                  <a:lnTo>
                    <a:pt x="20462" y="12327"/>
                  </a:lnTo>
                  <a:cubicBezTo>
                    <a:pt x="20551" y="12543"/>
                    <a:pt x="20462" y="12759"/>
                    <a:pt x="20240" y="12902"/>
                  </a:cubicBezTo>
                  <a:close/>
                  <a:moveTo>
                    <a:pt x="906" y="8626"/>
                  </a:moveTo>
                  <a:cubicBezTo>
                    <a:pt x="817" y="8482"/>
                    <a:pt x="906" y="8230"/>
                    <a:pt x="1084" y="8122"/>
                  </a:cubicBezTo>
                  <a:lnTo>
                    <a:pt x="13128" y="791"/>
                  </a:lnTo>
                  <a:cubicBezTo>
                    <a:pt x="13217" y="755"/>
                    <a:pt x="13351" y="719"/>
                    <a:pt x="13440" y="719"/>
                  </a:cubicBezTo>
                  <a:cubicBezTo>
                    <a:pt x="13484" y="719"/>
                    <a:pt x="13573" y="719"/>
                    <a:pt x="13617" y="719"/>
                  </a:cubicBezTo>
                  <a:cubicBezTo>
                    <a:pt x="13662" y="719"/>
                    <a:pt x="13662" y="755"/>
                    <a:pt x="13662" y="755"/>
                  </a:cubicBezTo>
                  <a:cubicBezTo>
                    <a:pt x="13795" y="791"/>
                    <a:pt x="13928" y="863"/>
                    <a:pt x="13973" y="1006"/>
                  </a:cubicBezTo>
                  <a:lnTo>
                    <a:pt x="18595" y="11716"/>
                  </a:lnTo>
                  <a:cubicBezTo>
                    <a:pt x="18684" y="11896"/>
                    <a:pt x="18595" y="12112"/>
                    <a:pt x="18417" y="12256"/>
                  </a:cubicBezTo>
                  <a:lnTo>
                    <a:pt x="6151" y="19731"/>
                  </a:lnTo>
                  <a:cubicBezTo>
                    <a:pt x="6151" y="19731"/>
                    <a:pt x="6062" y="19731"/>
                    <a:pt x="6062" y="19767"/>
                  </a:cubicBezTo>
                  <a:lnTo>
                    <a:pt x="5973" y="19767"/>
                  </a:lnTo>
                  <a:cubicBezTo>
                    <a:pt x="5928" y="19767"/>
                    <a:pt x="5928" y="19803"/>
                    <a:pt x="5884" y="19803"/>
                  </a:cubicBezTo>
                  <a:lnTo>
                    <a:pt x="5840" y="19803"/>
                  </a:lnTo>
                  <a:cubicBezTo>
                    <a:pt x="5795" y="19803"/>
                    <a:pt x="5795" y="19803"/>
                    <a:pt x="5751" y="19803"/>
                  </a:cubicBezTo>
                  <a:lnTo>
                    <a:pt x="5751" y="19767"/>
                  </a:lnTo>
                  <a:cubicBezTo>
                    <a:pt x="5617" y="19767"/>
                    <a:pt x="5484" y="19731"/>
                    <a:pt x="5395" y="19659"/>
                  </a:cubicBezTo>
                  <a:lnTo>
                    <a:pt x="5395" y="19623"/>
                  </a:lnTo>
                  <a:cubicBezTo>
                    <a:pt x="5351" y="19587"/>
                    <a:pt x="5306" y="19551"/>
                    <a:pt x="5306" y="19515"/>
                  </a:cubicBezTo>
                  <a:close/>
                  <a:moveTo>
                    <a:pt x="21262" y="12112"/>
                  </a:moveTo>
                  <a:lnTo>
                    <a:pt x="16506" y="1042"/>
                  </a:lnTo>
                  <a:cubicBezTo>
                    <a:pt x="16284" y="611"/>
                    <a:pt x="15795" y="288"/>
                    <a:pt x="15217" y="252"/>
                  </a:cubicBezTo>
                  <a:lnTo>
                    <a:pt x="13973" y="108"/>
                  </a:lnTo>
                  <a:cubicBezTo>
                    <a:pt x="13928" y="72"/>
                    <a:pt x="13928" y="36"/>
                    <a:pt x="13884" y="36"/>
                  </a:cubicBezTo>
                  <a:cubicBezTo>
                    <a:pt x="13706" y="0"/>
                    <a:pt x="13484" y="0"/>
                    <a:pt x="13351" y="0"/>
                  </a:cubicBezTo>
                  <a:cubicBezTo>
                    <a:pt x="13306" y="0"/>
                    <a:pt x="13306" y="0"/>
                    <a:pt x="13262" y="0"/>
                  </a:cubicBezTo>
                  <a:cubicBezTo>
                    <a:pt x="12995" y="36"/>
                    <a:pt x="12817" y="108"/>
                    <a:pt x="12595" y="252"/>
                  </a:cubicBezTo>
                  <a:lnTo>
                    <a:pt x="551" y="7547"/>
                  </a:lnTo>
                  <a:cubicBezTo>
                    <a:pt x="106" y="7871"/>
                    <a:pt x="-116" y="8410"/>
                    <a:pt x="62" y="8877"/>
                  </a:cubicBezTo>
                  <a:lnTo>
                    <a:pt x="4462" y="19731"/>
                  </a:lnTo>
                  <a:cubicBezTo>
                    <a:pt x="4506" y="19839"/>
                    <a:pt x="4595" y="19983"/>
                    <a:pt x="4728" y="20091"/>
                  </a:cubicBezTo>
                  <a:cubicBezTo>
                    <a:pt x="4728" y="20091"/>
                    <a:pt x="4728" y="20126"/>
                    <a:pt x="4773" y="20126"/>
                  </a:cubicBezTo>
                  <a:lnTo>
                    <a:pt x="5840" y="21205"/>
                  </a:lnTo>
                  <a:cubicBezTo>
                    <a:pt x="5884" y="21205"/>
                    <a:pt x="5884" y="21241"/>
                    <a:pt x="5928" y="21241"/>
                  </a:cubicBezTo>
                  <a:cubicBezTo>
                    <a:pt x="6195" y="21492"/>
                    <a:pt x="6551" y="21600"/>
                    <a:pt x="6951" y="21600"/>
                  </a:cubicBezTo>
                  <a:cubicBezTo>
                    <a:pt x="7262" y="21600"/>
                    <a:pt x="7573" y="21528"/>
                    <a:pt x="7840" y="21348"/>
                  </a:cubicBezTo>
                  <a:lnTo>
                    <a:pt x="20773" y="13478"/>
                  </a:lnTo>
                  <a:cubicBezTo>
                    <a:pt x="21306" y="13154"/>
                    <a:pt x="21484" y="12615"/>
                    <a:pt x="21262" y="1211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1" name="Freeform: Shape 589"/>
            <p:cNvSpPr/>
            <p:nvPr/>
          </p:nvSpPr>
          <p:spPr>
            <a:xfrm>
              <a:off x="11315122" y="3678031"/>
              <a:ext cx="368944" cy="474990"/>
            </a:xfrm>
            <a:custGeom>
              <a:avLst/>
              <a:gdLst/>
              <a:ahLst/>
              <a:cxnLst>
                <a:cxn ang="0">
                  <a:pos x="wd2" y="hd2"/>
                </a:cxn>
                <a:cxn ang="5400000">
                  <a:pos x="wd2" y="hd2"/>
                </a:cxn>
                <a:cxn ang="10800000">
                  <a:pos x="wd2" y="hd2"/>
                </a:cxn>
                <a:cxn ang="16200000">
                  <a:pos x="wd2" y="hd2"/>
                </a:cxn>
              </a:cxnLst>
              <a:rect l="0" t="0" r="r" b="b"/>
              <a:pathLst>
                <a:path w="21539" h="21227" fill="norm" stroke="1" extrusionOk="0">
                  <a:moveTo>
                    <a:pt x="21528" y="14028"/>
                  </a:moveTo>
                  <a:lnTo>
                    <a:pt x="19281" y="868"/>
                  </a:lnTo>
                  <a:cubicBezTo>
                    <a:pt x="19136" y="202"/>
                    <a:pt x="18266" y="-187"/>
                    <a:pt x="17468" y="91"/>
                  </a:cubicBezTo>
                  <a:lnTo>
                    <a:pt x="725" y="6199"/>
                  </a:lnTo>
                  <a:cubicBezTo>
                    <a:pt x="290" y="6365"/>
                    <a:pt x="0" y="6754"/>
                    <a:pt x="0" y="7143"/>
                  </a:cubicBezTo>
                  <a:lnTo>
                    <a:pt x="1957" y="20414"/>
                  </a:lnTo>
                  <a:cubicBezTo>
                    <a:pt x="2102" y="21024"/>
                    <a:pt x="2972" y="21413"/>
                    <a:pt x="3697" y="21135"/>
                  </a:cubicBezTo>
                  <a:lnTo>
                    <a:pt x="20803" y="14972"/>
                  </a:lnTo>
                  <a:cubicBezTo>
                    <a:pt x="21310" y="14750"/>
                    <a:pt x="21600" y="14417"/>
                    <a:pt x="21528" y="14028"/>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2" name="Freeform: Shape 590"/>
            <p:cNvSpPr/>
            <p:nvPr/>
          </p:nvSpPr>
          <p:spPr>
            <a:xfrm>
              <a:off x="11303440" y="3665116"/>
              <a:ext cx="435682" cy="541920"/>
            </a:xfrm>
            <a:custGeom>
              <a:avLst/>
              <a:gdLst/>
              <a:ahLst/>
              <a:cxnLst>
                <a:cxn ang="0">
                  <a:pos x="wd2" y="hd2"/>
                </a:cxn>
                <a:cxn ang="5400000">
                  <a:pos x="wd2" y="hd2"/>
                </a:cxn>
                <a:cxn ang="10800000">
                  <a:pos x="wd2" y="hd2"/>
                </a:cxn>
                <a:cxn ang="16200000">
                  <a:pos x="wd2" y="hd2"/>
                </a:cxn>
              </a:cxnLst>
              <a:rect l="0" t="0" r="r" b="b"/>
              <a:pathLst>
                <a:path w="21400" h="21600" fill="norm" stroke="1" extrusionOk="0">
                  <a:moveTo>
                    <a:pt x="19915" y="14714"/>
                  </a:moveTo>
                  <a:lnTo>
                    <a:pt x="4721" y="20560"/>
                  </a:lnTo>
                  <a:cubicBezTo>
                    <a:pt x="4416" y="20659"/>
                    <a:pt x="4172" y="20560"/>
                    <a:pt x="4050" y="20411"/>
                  </a:cubicBezTo>
                  <a:lnTo>
                    <a:pt x="3684" y="19866"/>
                  </a:lnTo>
                  <a:cubicBezTo>
                    <a:pt x="3745" y="19866"/>
                    <a:pt x="3867" y="19817"/>
                    <a:pt x="3989" y="19817"/>
                  </a:cubicBezTo>
                  <a:lnTo>
                    <a:pt x="18389" y="14268"/>
                  </a:lnTo>
                  <a:cubicBezTo>
                    <a:pt x="19060" y="14020"/>
                    <a:pt x="19426" y="13475"/>
                    <a:pt x="19365" y="12881"/>
                  </a:cubicBezTo>
                  <a:lnTo>
                    <a:pt x="17474" y="1734"/>
                  </a:lnTo>
                  <a:lnTo>
                    <a:pt x="17718" y="1833"/>
                  </a:lnTo>
                  <a:cubicBezTo>
                    <a:pt x="17779" y="1833"/>
                    <a:pt x="17779" y="1883"/>
                    <a:pt x="17901" y="1883"/>
                  </a:cubicBezTo>
                  <a:cubicBezTo>
                    <a:pt x="18023" y="1883"/>
                    <a:pt x="18145" y="2031"/>
                    <a:pt x="18206" y="2180"/>
                  </a:cubicBezTo>
                  <a:lnTo>
                    <a:pt x="20220" y="14317"/>
                  </a:lnTo>
                  <a:cubicBezTo>
                    <a:pt x="20220" y="14516"/>
                    <a:pt x="20098" y="14664"/>
                    <a:pt x="19915" y="14714"/>
                  </a:cubicBezTo>
                  <a:close/>
                  <a:moveTo>
                    <a:pt x="3074" y="18875"/>
                  </a:moveTo>
                  <a:cubicBezTo>
                    <a:pt x="2952" y="18776"/>
                    <a:pt x="2830" y="18727"/>
                    <a:pt x="2830" y="18628"/>
                  </a:cubicBezTo>
                  <a:lnTo>
                    <a:pt x="1182" y="6787"/>
                  </a:lnTo>
                  <a:cubicBezTo>
                    <a:pt x="1182" y="6639"/>
                    <a:pt x="1243" y="6490"/>
                    <a:pt x="1487" y="6440"/>
                  </a:cubicBezTo>
                  <a:lnTo>
                    <a:pt x="15582" y="1040"/>
                  </a:lnTo>
                  <a:cubicBezTo>
                    <a:pt x="15643" y="991"/>
                    <a:pt x="15643" y="991"/>
                    <a:pt x="15765" y="991"/>
                  </a:cubicBezTo>
                  <a:cubicBezTo>
                    <a:pt x="15826" y="991"/>
                    <a:pt x="15887" y="1040"/>
                    <a:pt x="15948" y="1040"/>
                  </a:cubicBezTo>
                  <a:cubicBezTo>
                    <a:pt x="16070" y="1090"/>
                    <a:pt x="16193" y="1189"/>
                    <a:pt x="16193" y="1288"/>
                  </a:cubicBezTo>
                  <a:lnTo>
                    <a:pt x="18084" y="13029"/>
                  </a:lnTo>
                  <a:cubicBezTo>
                    <a:pt x="18084" y="13178"/>
                    <a:pt x="18023" y="13277"/>
                    <a:pt x="17840" y="13376"/>
                  </a:cubicBezTo>
                  <a:lnTo>
                    <a:pt x="3440" y="18875"/>
                  </a:lnTo>
                  <a:cubicBezTo>
                    <a:pt x="3318" y="18925"/>
                    <a:pt x="3196" y="18925"/>
                    <a:pt x="3074" y="18875"/>
                  </a:cubicBezTo>
                  <a:close/>
                  <a:moveTo>
                    <a:pt x="21379" y="14169"/>
                  </a:moveTo>
                  <a:lnTo>
                    <a:pt x="19426" y="2081"/>
                  </a:lnTo>
                  <a:cubicBezTo>
                    <a:pt x="19365" y="1585"/>
                    <a:pt x="18877" y="1090"/>
                    <a:pt x="18267" y="941"/>
                  </a:cubicBezTo>
                  <a:lnTo>
                    <a:pt x="16681" y="198"/>
                  </a:lnTo>
                  <a:cubicBezTo>
                    <a:pt x="16620" y="198"/>
                    <a:pt x="16559" y="149"/>
                    <a:pt x="16559" y="149"/>
                  </a:cubicBezTo>
                  <a:cubicBezTo>
                    <a:pt x="16437" y="99"/>
                    <a:pt x="16254" y="99"/>
                    <a:pt x="16132" y="50"/>
                  </a:cubicBezTo>
                  <a:lnTo>
                    <a:pt x="16070" y="0"/>
                  </a:lnTo>
                  <a:cubicBezTo>
                    <a:pt x="15948" y="0"/>
                    <a:pt x="15826" y="0"/>
                    <a:pt x="15643" y="0"/>
                  </a:cubicBezTo>
                  <a:cubicBezTo>
                    <a:pt x="15521" y="0"/>
                    <a:pt x="15277" y="50"/>
                    <a:pt x="15033" y="149"/>
                  </a:cubicBezTo>
                  <a:lnTo>
                    <a:pt x="938" y="5549"/>
                  </a:lnTo>
                  <a:cubicBezTo>
                    <a:pt x="267" y="5796"/>
                    <a:pt x="-99" y="6341"/>
                    <a:pt x="23" y="6886"/>
                  </a:cubicBezTo>
                  <a:lnTo>
                    <a:pt x="1670" y="18727"/>
                  </a:lnTo>
                  <a:cubicBezTo>
                    <a:pt x="1670" y="18875"/>
                    <a:pt x="1670" y="18974"/>
                    <a:pt x="1732" y="19123"/>
                  </a:cubicBezTo>
                  <a:cubicBezTo>
                    <a:pt x="1793" y="19172"/>
                    <a:pt x="1793" y="19222"/>
                    <a:pt x="1854" y="19272"/>
                  </a:cubicBezTo>
                  <a:lnTo>
                    <a:pt x="3013" y="20906"/>
                  </a:lnTo>
                  <a:cubicBezTo>
                    <a:pt x="3074" y="20956"/>
                    <a:pt x="3074" y="20956"/>
                    <a:pt x="3074" y="20956"/>
                  </a:cubicBezTo>
                  <a:cubicBezTo>
                    <a:pt x="3379" y="21352"/>
                    <a:pt x="3989" y="21600"/>
                    <a:pt x="4477" y="21600"/>
                  </a:cubicBezTo>
                  <a:cubicBezTo>
                    <a:pt x="4721" y="21600"/>
                    <a:pt x="4965" y="21550"/>
                    <a:pt x="5209" y="21451"/>
                  </a:cubicBezTo>
                  <a:lnTo>
                    <a:pt x="20403" y="15606"/>
                  </a:lnTo>
                  <a:cubicBezTo>
                    <a:pt x="21074" y="15358"/>
                    <a:pt x="21501" y="14813"/>
                    <a:pt x="21379" y="1416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3" name="Freeform: Shape 591"/>
            <p:cNvSpPr/>
            <p:nvPr/>
          </p:nvSpPr>
          <p:spPr>
            <a:xfrm>
              <a:off x="7499822" y="6762846"/>
              <a:ext cx="676096" cy="888712"/>
            </a:xfrm>
            <a:custGeom>
              <a:avLst/>
              <a:gdLst/>
              <a:ahLst/>
              <a:cxnLst>
                <a:cxn ang="0">
                  <a:pos x="wd2" y="hd2"/>
                </a:cxn>
                <a:cxn ang="5400000">
                  <a:pos x="wd2" y="hd2"/>
                </a:cxn>
                <a:cxn ang="10800000">
                  <a:pos x="wd2" y="hd2"/>
                </a:cxn>
                <a:cxn ang="16200000">
                  <a:pos x="wd2" y="hd2"/>
                </a:cxn>
              </a:cxnLst>
              <a:rect l="0" t="0" r="r" b="b"/>
              <a:pathLst>
                <a:path w="21392" h="21254" fill="norm" stroke="1" extrusionOk="0">
                  <a:moveTo>
                    <a:pt x="21307" y="12093"/>
                  </a:moveTo>
                  <a:lnTo>
                    <a:pt x="15996" y="609"/>
                  </a:lnTo>
                  <a:cubicBezTo>
                    <a:pt x="15760" y="14"/>
                    <a:pt x="14855" y="-165"/>
                    <a:pt x="14265" y="162"/>
                  </a:cubicBezTo>
                  <a:lnTo>
                    <a:pt x="415" y="8047"/>
                  </a:lnTo>
                  <a:cubicBezTo>
                    <a:pt x="61" y="8285"/>
                    <a:pt x="-96" y="8671"/>
                    <a:pt x="61" y="9028"/>
                  </a:cubicBezTo>
                  <a:lnTo>
                    <a:pt x="5097" y="20661"/>
                  </a:lnTo>
                  <a:cubicBezTo>
                    <a:pt x="5334" y="21227"/>
                    <a:pt x="6238" y="21435"/>
                    <a:pt x="6868" y="21078"/>
                  </a:cubicBezTo>
                  <a:lnTo>
                    <a:pt x="20953" y="13045"/>
                  </a:lnTo>
                  <a:cubicBezTo>
                    <a:pt x="21347" y="12837"/>
                    <a:pt x="21504" y="12450"/>
                    <a:pt x="21307" y="12093"/>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4" name="Freeform: Shape 592"/>
            <p:cNvSpPr/>
            <p:nvPr/>
          </p:nvSpPr>
          <p:spPr>
            <a:xfrm>
              <a:off x="7487093" y="6750938"/>
              <a:ext cx="768760" cy="961752"/>
            </a:xfrm>
            <a:custGeom>
              <a:avLst/>
              <a:gdLst/>
              <a:ahLst/>
              <a:cxnLst>
                <a:cxn ang="0">
                  <a:pos x="wd2" y="hd2"/>
                </a:cxn>
                <a:cxn ang="5400000">
                  <a:pos x="wd2" y="hd2"/>
                </a:cxn>
                <a:cxn ang="10800000">
                  <a:pos x="wd2" y="hd2"/>
                </a:cxn>
                <a:cxn ang="16200000">
                  <a:pos x="wd2" y="hd2"/>
                </a:cxn>
              </a:cxnLst>
              <a:rect l="0" t="0" r="r" b="b"/>
              <a:pathLst>
                <a:path w="21361" h="21600" fill="norm" stroke="1" extrusionOk="0">
                  <a:moveTo>
                    <a:pt x="20382" y="12994"/>
                  </a:moveTo>
                  <a:lnTo>
                    <a:pt x="7353" y="20929"/>
                  </a:lnTo>
                  <a:cubicBezTo>
                    <a:pt x="7042" y="21097"/>
                    <a:pt x="6662" y="21069"/>
                    <a:pt x="6385" y="20873"/>
                  </a:cubicBezTo>
                  <a:lnTo>
                    <a:pt x="6005" y="20482"/>
                  </a:lnTo>
                  <a:cubicBezTo>
                    <a:pt x="6109" y="20482"/>
                    <a:pt x="6178" y="20454"/>
                    <a:pt x="6282" y="20454"/>
                  </a:cubicBezTo>
                  <a:cubicBezTo>
                    <a:pt x="6282" y="20426"/>
                    <a:pt x="6316" y="20426"/>
                    <a:pt x="6351" y="20398"/>
                  </a:cubicBezTo>
                  <a:cubicBezTo>
                    <a:pt x="6420" y="20371"/>
                    <a:pt x="6489" y="20343"/>
                    <a:pt x="6593" y="20287"/>
                  </a:cubicBezTo>
                  <a:lnTo>
                    <a:pt x="18965" y="12742"/>
                  </a:lnTo>
                  <a:cubicBezTo>
                    <a:pt x="19311" y="12546"/>
                    <a:pt x="19518" y="12211"/>
                    <a:pt x="19484" y="11876"/>
                  </a:cubicBezTo>
                  <a:cubicBezTo>
                    <a:pt x="19484" y="11764"/>
                    <a:pt x="19484" y="11652"/>
                    <a:pt x="19414" y="11513"/>
                  </a:cubicBezTo>
                  <a:lnTo>
                    <a:pt x="14749" y="727"/>
                  </a:lnTo>
                  <a:lnTo>
                    <a:pt x="15164" y="782"/>
                  </a:lnTo>
                  <a:cubicBezTo>
                    <a:pt x="15440" y="810"/>
                    <a:pt x="15716" y="950"/>
                    <a:pt x="15786" y="1174"/>
                  </a:cubicBezTo>
                  <a:lnTo>
                    <a:pt x="20624" y="12323"/>
                  </a:lnTo>
                  <a:cubicBezTo>
                    <a:pt x="20728" y="12574"/>
                    <a:pt x="20624" y="12826"/>
                    <a:pt x="20382" y="12994"/>
                  </a:cubicBezTo>
                  <a:close/>
                  <a:moveTo>
                    <a:pt x="717" y="8662"/>
                  </a:moveTo>
                  <a:cubicBezTo>
                    <a:pt x="648" y="8439"/>
                    <a:pt x="717" y="8187"/>
                    <a:pt x="959" y="8048"/>
                  </a:cubicBezTo>
                  <a:lnTo>
                    <a:pt x="13055" y="643"/>
                  </a:lnTo>
                  <a:cubicBezTo>
                    <a:pt x="13194" y="587"/>
                    <a:pt x="13332" y="559"/>
                    <a:pt x="13470" y="559"/>
                  </a:cubicBezTo>
                  <a:cubicBezTo>
                    <a:pt x="13539" y="559"/>
                    <a:pt x="13574" y="559"/>
                    <a:pt x="13643" y="559"/>
                  </a:cubicBezTo>
                  <a:cubicBezTo>
                    <a:pt x="13677" y="587"/>
                    <a:pt x="13712" y="587"/>
                    <a:pt x="13712" y="587"/>
                  </a:cubicBezTo>
                  <a:lnTo>
                    <a:pt x="13747" y="587"/>
                  </a:lnTo>
                  <a:cubicBezTo>
                    <a:pt x="13816" y="643"/>
                    <a:pt x="13885" y="671"/>
                    <a:pt x="13954" y="727"/>
                  </a:cubicBezTo>
                  <a:cubicBezTo>
                    <a:pt x="13988" y="754"/>
                    <a:pt x="13988" y="782"/>
                    <a:pt x="14023" y="810"/>
                  </a:cubicBezTo>
                  <a:cubicBezTo>
                    <a:pt x="14058" y="838"/>
                    <a:pt x="14058" y="866"/>
                    <a:pt x="14092" y="894"/>
                  </a:cubicBezTo>
                  <a:lnTo>
                    <a:pt x="18758" y="11708"/>
                  </a:lnTo>
                  <a:cubicBezTo>
                    <a:pt x="18861" y="11932"/>
                    <a:pt x="18758" y="12155"/>
                    <a:pt x="18516" y="12295"/>
                  </a:cubicBezTo>
                  <a:lnTo>
                    <a:pt x="6178" y="19840"/>
                  </a:lnTo>
                  <a:cubicBezTo>
                    <a:pt x="6143" y="19868"/>
                    <a:pt x="6109" y="19895"/>
                    <a:pt x="6074" y="19923"/>
                  </a:cubicBezTo>
                  <a:cubicBezTo>
                    <a:pt x="6040" y="19923"/>
                    <a:pt x="6005" y="19923"/>
                    <a:pt x="6005" y="19923"/>
                  </a:cubicBezTo>
                  <a:cubicBezTo>
                    <a:pt x="5971" y="19923"/>
                    <a:pt x="5971" y="19951"/>
                    <a:pt x="5901" y="19951"/>
                  </a:cubicBezTo>
                  <a:lnTo>
                    <a:pt x="5867" y="19951"/>
                  </a:lnTo>
                  <a:cubicBezTo>
                    <a:pt x="5832" y="19979"/>
                    <a:pt x="5798" y="19979"/>
                    <a:pt x="5798" y="19979"/>
                  </a:cubicBezTo>
                  <a:cubicBezTo>
                    <a:pt x="5763" y="19979"/>
                    <a:pt x="5763" y="19979"/>
                    <a:pt x="5729" y="19979"/>
                  </a:cubicBezTo>
                  <a:cubicBezTo>
                    <a:pt x="5694" y="19951"/>
                    <a:pt x="5660" y="19951"/>
                    <a:pt x="5625" y="19951"/>
                  </a:cubicBezTo>
                  <a:cubicBezTo>
                    <a:pt x="5590" y="19923"/>
                    <a:pt x="5521" y="19923"/>
                    <a:pt x="5487" y="19895"/>
                  </a:cubicBezTo>
                  <a:cubicBezTo>
                    <a:pt x="5418" y="19868"/>
                    <a:pt x="5348" y="19840"/>
                    <a:pt x="5279" y="19784"/>
                  </a:cubicBezTo>
                  <a:cubicBezTo>
                    <a:pt x="5210" y="19728"/>
                    <a:pt x="5176" y="19644"/>
                    <a:pt x="5141" y="19588"/>
                  </a:cubicBezTo>
                  <a:close/>
                  <a:moveTo>
                    <a:pt x="21281" y="12155"/>
                  </a:moveTo>
                  <a:lnTo>
                    <a:pt x="16442" y="1006"/>
                  </a:lnTo>
                  <a:cubicBezTo>
                    <a:pt x="16235" y="559"/>
                    <a:pt x="15751" y="279"/>
                    <a:pt x="15233" y="251"/>
                  </a:cubicBezTo>
                  <a:lnTo>
                    <a:pt x="13954" y="84"/>
                  </a:lnTo>
                  <a:cubicBezTo>
                    <a:pt x="13919" y="84"/>
                    <a:pt x="13885" y="56"/>
                    <a:pt x="13850" y="56"/>
                  </a:cubicBezTo>
                  <a:cubicBezTo>
                    <a:pt x="13712" y="0"/>
                    <a:pt x="13539" y="0"/>
                    <a:pt x="13366" y="0"/>
                  </a:cubicBezTo>
                  <a:cubicBezTo>
                    <a:pt x="13332" y="0"/>
                    <a:pt x="13332" y="0"/>
                    <a:pt x="13297" y="0"/>
                  </a:cubicBezTo>
                  <a:cubicBezTo>
                    <a:pt x="13055" y="56"/>
                    <a:pt x="12848" y="112"/>
                    <a:pt x="12641" y="224"/>
                  </a:cubicBezTo>
                  <a:lnTo>
                    <a:pt x="510" y="7601"/>
                  </a:lnTo>
                  <a:cubicBezTo>
                    <a:pt x="95" y="7908"/>
                    <a:pt x="-112" y="8383"/>
                    <a:pt x="61" y="8830"/>
                  </a:cubicBezTo>
                  <a:lnTo>
                    <a:pt x="4484" y="19756"/>
                  </a:lnTo>
                  <a:cubicBezTo>
                    <a:pt x="4554" y="19895"/>
                    <a:pt x="4657" y="20007"/>
                    <a:pt x="4761" y="20119"/>
                  </a:cubicBezTo>
                  <a:lnTo>
                    <a:pt x="4761" y="20147"/>
                  </a:lnTo>
                  <a:lnTo>
                    <a:pt x="5867" y="21237"/>
                  </a:lnTo>
                  <a:cubicBezTo>
                    <a:pt x="5901" y="21237"/>
                    <a:pt x="5901" y="21265"/>
                    <a:pt x="5936" y="21293"/>
                  </a:cubicBezTo>
                  <a:cubicBezTo>
                    <a:pt x="6178" y="21488"/>
                    <a:pt x="6558" y="21600"/>
                    <a:pt x="6904" y="21600"/>
                  </a:cubicBezTo>
                  <a:cubicBezTo>
                    <a:pt x="7215" y="21600"/>
                    <a:pt x="7491" y="21544"/>
                    <a:pt x="7768" y="21376"/>
                  </a:cubicBezTo>
                  <a:lnTo>
                    <a:pt x="20797" y="13441"/>
                  </a:lnTo>
                  <a:cubicBezTo>
                    <a:pt x="21281" y="13133"/>
                    <a:pt x="21488" y="12602"/>
                    <a:pt x="21281" y="1215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5" name="Freeform: Shape 593"/>
            <p:cNvSpPr/>
            <p:nvPr/>
          </p:nvSpPr>
          <p:spPr>
            <a:xfrm>
              <a:off x="5583239" y="285285"/>
              <a:ext cx="1129934" cy="1641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 y="6632"/>
                  </a:moveTo>
                  <a:lnTo>
                    <a:pt x="0" y="21600"/>
                  </a:lnTo>
                  <a:lnTo>
                    <a:pt x="19578" y="17064"/>
                  </a:lnTo>
                  <a:lnTo>
                    <a:pt x="21600" y="0"/>
                  </a:lnTo>
                  <a:lnTo>
                    <a:pt x="5115" y="3734"/>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6" name="Freeform: Shape 594"/>
            <p:cNvSpPr/>
            <p:nvPr/>
          </p:nvSpPr>
          <p:spPr>
            <a:xfrm>
              <a:off x="5712802" y="739999"/>
              <a:ext cx="880775" cy="43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 y="14789"/>
                  </a:moveTo>
                  <a:lnTo>
                    <a:pt x="0" y="21600"/>
                  </a:lnTo>
                  <a:lnTo>
                    <a:pt x="21203" y="7548"/>
                  </a:lnTo>
                  <a:lnTo>
                    <a:pt x="21600" y="0"/>
                  </a:ln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7" name="Freeform: Shape 595"/>
            <p:cNvSpPr/>
            <p:nvPr/>
          </p:nvSpPr>
          <p:spPr>
            <a:xfrm>
              <a:off x="5700344" y="1024040"/>
              <a:ext cx="880775" cy="436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 y="14831"/>
                  </a:moveTo>
                  <a:lnTo>
                    <a:pt x="0" y="21600"/>
                  </a:lnTo>
                  <a:lnTo>
                    <a:pt x="21203" y="7631"/>
                  </a:lnTo>
                  <a:lnTo>
                    <a:pt x="21600" y="0"/>
                  </a:ln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8" name="Freeform: Shape 596"/>
            <p:cNvSpPr/>
            <p:nvPr/>
          </p:nvSpPr>
          <p:spPr>
            <a:xfrm>
              <a:off x="5570450" y="272083"/>
              <a:ext cx="1153935" cy="1665124"/>
            </a:xfrm>
            <a:custGeom>
              <a:avLst/>
              <a:gdLst/>
              <a:ahLst/>
              <a:cxnLst>
                <a:cxn ang="0">
                  <a:pos x="wd2" y="hd2"/>
                </a:cxn>
                <a:cxn ang="5400000">
                  <a:pos x="wd2" y="hd2"/>
                </a:cxn>
                <a:cxn ang="10800000">
                  <a:pos x="wd2" y="hd2"/>
                </a:cxn>
                <a:cxn ang="16200000">
                  <a:pos x="wd2" y="hd2"/>
                </a:cxn>
              </a:cxnLst>
              <a:rect l="0" t="0" r="r" b="b"/>
              <a:pathLst>
                <a:path w="21583" h="21594" fill="norm" stroke="1" extrusionOk="0">
                  <a:moveTo>
                    <a:pt x="19162" y="16864"/>
                  </a:moveTo>
                  <a:lnTo>
                    <a:pt x="472" y="21223"/>
                  </a:lnTo>
                  <a:lnTo>
                    <a:pt x="2124" y="6839"/>
                  </a:lnTo>
                  <a:lnTo>
                    <a:pt x="5174" y="6290"/>
                  </a:lnTo>
                  <a:cubicBezTo>
                    <a:pt x="5267" y="6274"/>
                    <a:pt x="5360" y="6209"/>
                    <a:pt x="5360" y="6145"/>
                  </a:cubicBezTo>
                  <a:lnTo>
                    <a:pt x="5453" y="3965"/>
                  </a:lnTo>
                  <a:lnTo>
                    <a:pt x="21071" y="398"/>
                  </a:lnTo>
                  <a:close/>
                  <a:moveTo>
                    <a:pt x="4964" y="4320"/>
                  </a:moveTo>
                  <a:lnTo>
                    <a:pt x="4894" y="6016"/>
                  </a:lnTo>
                  <a:lnTo>
                    <a:pt x="2543" y="6435"/>
                  </a:lnTo>
                  <a:close/>
                  <a:moveTo>
                    <a:pt x="21490" y="42"/>
                  </a:moveTo>
                  <a:cubicBezTo>
                    <a:pt x="21420" y="-6"/>
                    <a:pt x="21350" y="-6"/>
                    <a:pt x="21257" y="10"/>
                  </a:cubicBezTo>
                  <a:lnTo>
                    <a:pt x="5150" y="3691"/>
                  </a:lnTo>
                  <a:lnTo>
                    <a:pt x="5127" y="3691"/>
                  </a:lnTo>
                  <a:cubicBezTo>
                    <a:pt x="5127" y="3691"/>
                    <a:pt x="5127" y="3707"/>
                    <a:pt x="5104" y="3707"/>
                  </a:cubicBezTo>
                  <a:lnTo>
                    <a:pt x="5080" y="3723"/>
                  </a:lnTo>
                  <a:cubicBezTo>
                    <a:pt x="5057" y="3723"/>
                    <a:pt x="5057" y="3723"/>
                    <a:pt x="5057" y="3739"/>
                  </a:cubicBezTo>
                  <a:lnTo>
                    <a:pt x="5034" y="3739"/>
                  </a:lnTo>
                  <a:lnTo>
                    <a:pt x="1729" y="6597"/>
                  </a:lnTo>
                  <a:cubicBezTo>
                    <a:pt x="1729" y="6613"/>
                    <a:pt x="1729" y="6613"/>
                    <a:pt x="1729" y="6629"/>
                  </a:cubicBezTo>
                  <a:lnTo>
                    <a:pt x="1705" y="6629"/>
                  </a:lnTo>
                  <a:cubicBezTo>
                    <a:pt x="1705" y="6645"/>
                    <a:pt x="1682" y="6661"/>
                    <a:pt x="1682" y="6677"/>
                  </a:cubicBezTo>
                  <a:lnTo>
                    <a:pt x="1682" y="6694"/>
                  </a:lnTo>
                  <a:lnTo>
                    <a:pt x="6" y="21433"/>
                  </a:lnTo>
                  <a:cubicBezTo>
                    <a:pt x="-17" y="21481"/>
                    <a:pt x="30" y="21546"/>
                    <a:pt x="76" y="21578"/>
                  </a:cubicBezTo>
                  <a:cubicBezTo>
                    <a:pt x="123" y="21594"/>
                    <a:pt x="169" y="21594"/>
                    <a:pt x="216" y="21594"/>
                  </a:cubicBezTo>
                  <a:cubicBezTo>
                    <a:pt x="262" y="21594"/>
                    <a:pt x="262" y="21594"/>
                    <a:pt x="286" y="21594"/>
                  </a:cubicBezTo>
                  <a:lnTo>
                    <a:pt x="19465" y="17138"/>
                  </a:lnTo>
                  <a:cubicBezTo>
                    <a:pt x="19535" y="17122"/>
                    <a:pt x="19605" y="17074"/>
                    <a:pt x="19605" y="16993"/>
                  </a:cubicBezTo>
                  <a:lnTo>
                    <a:pt x="21583" y="172"/>
                  </a:lnTo>
                  <a:cubicBezTo>
                    <a:pt x="21583" y="123"/>
                    <a:pt x="21536" y="75"/>
                    <a:pt x="21490" y="4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29" name="Freeform: Shape 984"/>
            <p:cNvSpPr/>
            <p:nvPr/>
          </p:nvSpPr>
          <p:spPr>
            <a:xfrm>
              <a:off x="5718367" y="461401"/>
              <a:ext cx="885957" cy="443044"/>
            </a:xfrm>
            <a:custGeom>
              <a:avLst/>
              <a:gdLst/>
              <a:ahLst/>
              <a:cxnLst>
                <a:cxn ang="0">
                  <a:pos x="wd2" y="hd2"/>
                </a:cxn>
                <a:cxn ang="5400000">
                  <a:pos x="wd2" y="hd2"/>
                </a:cxn>
                <a:cxn ang="10800000">
                  <a:pos x="wd2" y="hd2"/>
                </a:cxn>
                <a:cxn ang="16200000">
                  <a:pos x="wd2" y="hd2"/>
                </a:cxn>
              </a:cxnLst>
              <a:rect l="0" t="0" r="r" b="b"/>
              <a:pathLst>
                <a:path w="21514" h="21517" fill="norm" stroke="1" extrusionOk="0">
                  <a:moveTo>
                    <a:pt x="21133" y="6512"/>
                  </a:moveTo>
                  <a:cubicBezTo>
                    <a:pt x="21284" y="6391"/>
                    <a:pt x="21435" y="6572"/>
                    <a:pt x="21496" y="6933"/>
                  </a:cubicBezTo>
                  <a:cubicBezTo>
                    <a:pt x="21556" y="7235"/>
                    <a:pt x="21465" y="7536"/>
                    <a:pt x="21314" y="7657"/>
                  </a:cubicBezTo>
                  <a:lnTo>
                    <a:pt x="409" y="21517"/>
                  </a:lnTo>
                  <a:cubicBezTo>
                    <a:pt x="379" y="21517"/>
                    <a:pt x="349" y="21517"/>
                    <a:pt x="288" y="21517"/>
                  </a:cubicBezTo>
                  <a:cubicBezTo>
                    <a:pt x="198" y="21517"/>
                    <a:pt x="77" y="21336"/>
                    <a:pt x="16" y="21095"/>
                  </a:cubicBezTo>
                  <a:cubicBezTo>
                    <a:pt x="-44" y="20794"/>
                    <a:pt x="77" y="20432"/>
                    <a:pt x="198" y="20312"/>
                  </a:cubicBezTo>
                  <a:close/>
                  <a:moveTo>
                    <a:pt x="20195" y="37"/>
                  </a:moveTo>
                  <a:cubicBezTo>
                    <a:pt x="20377" y="-83"/>
                    <a:pt x="20528" y="97"/>
                    <a:pt x="20588" y="398"/>
                  </a:cubicBezTo>
                  <a:cubicBezTo>
                    <a:pt x="20618" y="699"/>
                    <a:pt x="20528" y="1060"/>
                    <a:pt x="20377" y="1120"/>
                  </a:cubicBezTo>
                  <a:lnTo>
                    <a:pt x="5491" y="10445"/>
                  </a:lnTo>
                  <a:cubicBezTo>
                    <a:pt x="5461" y="10445"/>
                    <a:pt x="5461" y="10505"/>
                    <a:pt x="5431" y="10505"/>
                  </a:cubicBezTo>
                  <a:cubicBezTo>
                    <a:pt x="5280" y="10505"/>
                    <a:pt x="5159" y="10325"/>
                    <a:pt x="5129" y="10084"/>
                  </a:cubicBezTo>
                  <a:cubicBezTo>
                    <a:pt x="5099" y="9783"/>
                    <a:pt x="5159" y="9422"/>
                    <a:pt x="5310" y="930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0" name="Freeform: Shape 599"/>
            <p:cNvSpPr/>
            <p:nvPr/>
          </p:nvSpPr>
          <p:spPr>
            <a:xfrm>
              <a:off x="5700344" y="727027"/>
              <a:ext cx="905691" cy="460213"/>
            </a:xfrm>
            <a:custGeom>
              <a:avLst/>
              <a:gdLst/>
              <a:ahLst/>
              <a:cxnLst>
                <a:cxn ang="0">
                  <a:pos x="wd2" y="hd2"/>
                </a:cxn>
                <a:cxn ang="5400000">
                  <a:pos x="wd2" y="hd2"/>
                </a:cxn>
                <a:cxn ang="10800000">
                  <a:pos x="wd2" y="hd2"/>
                </a:cxn>
                <a:cxn ang="16200000">
                  <a:pos x="wd2" y="hd2"/>
                </a:cxn>
              </a:cxnLst>
              <a:rect l="0" t="0" r="r" b="b"/>
              <a:pathLst>
                <a:path w="21600" h="21566" fill="norm" stroke="1" extrusionOk="0">
                  <a:moveTo>
                    <a:pt x="20651" y="7302"/>
                  </a:moveTo>
                  <a:lnTo>
                    <a:pt x="593" y="20169"/>
                  </a:lnTo>
                  <a:lnTo>
                    <a:pt x="712" y="14987"/>
                  </a:lnTo>
                  <a:lnTo>
                    <a:pt x="20947" y="1363"/>
                  </a:lnTo>
                  <a:close/>
                  <a:moveTo>
                    <a:pt x="21214" y="24"/>
                  </a:moveTo>
                  <a:lnTo>
                    <a:pt x="356" y="14055"/>
                  </a:lnTo>
                  <a:cubicBezTo>
                    <a:pt x="208" y="14114"/>
                    <a:pt x="148" y="14347"/>
                    <a:pt x="148" y="14579"/>
                  </a:cubicBezTo>
                  <a:lnTo>
                    <a:pt x="0" y="20984"/>
                  </a:lnTo>
                  <a:cubicBezTo>
                    <a:pt x="0" y="21158"/>
                    <a:pt x="30" y="21333"/>
                    <a:pt x="119" y="21450"/>
                  </a:cubicBezTo>
                  <a:cubicBezTo>
                    <a:pt x="178" y="21508"/>
                    <a:pt x="208" y="21566"/>
                    <a:pt x="267" y="21566"/>
                  </a:cubicBezTo>
                  <a:cubicBezTo>
                    <a:pt x="297" y="21566"/>
                    <a:pt x="356" y="21566"/>
                    <a:pt x="386" y="21508"/>
                  </a:cubicBezTo>
                  <a:lnTo>
                    <a:pt x="21007" y="8292"/>
                  </a:lnTo>
                  <a:cubicBezTo>
                    <a:pt x="21125" y="8175"/>
                    <a:pt x="21214" y="8001"/>
                    <a:pt x="21214" y="7768"/>
                  </a:cubicBezTo>
                  <a:lnTo>
                    <a:pt x="21600" y="606"/>
                  </a:lnTo>
                  <a:cubicBezTo>
                    <a:pt x="21600" y="432"/>
                    <a:pt x="21541" y="199"/>
                    <a:pt x="21481" y="82"/>
                  </a:cubicBezTo>
                  <a:cubicBezTo>
                    <a:pt x="21422" y="24"/>
                    <a:pt x="21303" y="-34"/>
                    <a:pt x="21214" y="2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1" name="Freeform: Shape 600"/>
            <p:cNvSpPr/>
            <p:nvPr/>
          </p:nvSpPr>
          <p:spPr>
            <a:xfrm>
              <a:off x="5687886" y="1011095"/>
              <a:ext cx="905691" cy="460186"/>
            </a:xfrm>
            <a:custGeom>
              <a:avLst/>
              <a:gdLst/>
              <a:ahLst/>
              <a:cxnLst>
                <a:cxn ang="0">
                  <a:pos x="wd2" y="hd2"/>
                </a:cxn>
                <a:cxn ang="5400000">
                  <a:pos x="wd2" y="hd2"/>
                </a:cxn>
                <a:cxn ang="10800000">
                  <a:pos x="wd2" y="hd2"/>
                </a:cxn>
                <a:cxn ang="16200000">
                  <a:pos x="wd2" y="hd2"/>
                </a:cxn>
              </a:cxnLst>
              <a:rect l="0" t="0" r="r" b="b"/>
              <a:pathLst>
                <a:path w="21600" h="21565" fill="norm" stroke="1" extrusionOk="0">
                  <a:moveTo>
                    <a:pt x="20651" y="7301"/>
                  </a:moveTo>
                  <a:lnTo>
                    <a:pt x="593" y="20168"/>
                  </a:lnTo>
                  <a:lnTo>
                    <a:pt x="712" y="14986"/>
                  </a:lnTo>
                  <a:lnTo>
                    <a:pt x="20947" y="1421"/>
                  </a:lnTo>
                  <a:close/>
                  <a:moveTo>
                    <a:pt x="21214" y="23"/>
                  </a:moveTo>
                  <a:lnTo>
                    <a:pt x="326" y="14054"/>
                  </a:lnTo>
                  <a:cubicBezTo>
                    <a:pt x="208" y="14113"/>
                    <a:pt x="148" y="14287"/>
                    <a:pt x="148" y="14578"/>
                  </a:cubicBezTo>
                  <a:lnTo>
                    <a:pt x="0" y="20983"/>
                  </a:lnTo>
                  <a:cubicBezTo>
                    <a:pt x="0" y="21157"/>
                    <a:pt x="30" y="21332"/>
                    <a:pt x="89" y="21507"/>
                  </a:cubicBezTo>
                  <a:cubicBezTo>
                    <a:pt x="148" y="21565"/>
                    <a:pt x="208" y="21565"/>
                    <a:pt x="297" y="21565"/>
                  </a:cubicBezTo>
                  <a:cubicBezTo>
                    <a:pt x="326" y="21565"/>
                    <a:pt x="356" y="21565"/>
                    <a:pt x="356" y="21565"/>
                  </a:cubicBezTo>
                  <a:lnTo>
                    <a:pt x="21007" y="8232"/>
                  </a:lnTo>
                  <a:cubicBezTo>
                    <a:pt x="21125" y="8174"/>
                    <a:pt x="21214" y="8000"/>
                    <a:pt x="21214" y="7767"/>
                  </a:cubicBezTo>
                  <a:lnTo>
                    <a:pt x="21600" y="605"/>
                  </a:lnTo>
                  <a:cubicBezTo>
                    <a:pt x="21600" y="431"/>
                    <a:pt x="21570" y="198"/>
                    <a:pt x="21481" y="140"/>
                  </a:cubicBezTo>
                  <a:cubicBezTo>
                    <a:pt x="21392" y="23"/>
                    <a:pt x="21303" y="-35"/>
                    <a:pt x="21214" y="23"/>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2" name="Freeform: Shape 985"/>
            <p:cNvSpPr/>
            <p:nvPr/>
          </p:nvSpPr>
          <p:spPr>
            <a:xfrm>
              <a:off x="5675424" y="1342772"/>
              <a:ext cx="860846" cy="437465"/>
            </a:xfrm>
            <a:custGeom>
              <a:avLst/>
              <a:gdLst/>
              <a:ahLst/>
              <a:cxnLst>
                <a:cxn ang="0">
                  <a:pos x="wd2" y="hd2"/>
                </a:cxn>
                <a:cxn ang="5400000">
                  <a:pos x="wd2" y="hd2"/>
                </a:cxn>
                <a:cxn ang="10800000">
                  <a:pos x="wd2" y="hd2"/>
                </a:cxn>
                <a:cxn ang="16200000">
                  <a:pos x="wd2" y="hd2"/>
                </a:cxn>
              </a:cxnLst>
              <a:rect l="0" t="0" r="r" b="b"/>
              <a:pathLst>
                <a:path w="21600" h="21548" fill="norm" stroke="1" extrusionOk="0">
                  <a:moveTo>
                    <a:pt x="17600" y="1788"/>
                  </a:moveTo>
                  <a:cubicBezTo>
                    <a:pt x="17724" y="1727"/>
                    <a:pt x="17818" y="1727"/>
                    <a:pt x="17912" y="1911"/>
                  </a:cubicBezTo>
                  <a:cubicBezTo>
                    <a:pt x="18005" y="1972"/>
                    <a:pt x="18036" y="2217"/>
                    <a:pt x="18036" y="2400"/>
                  </a:cubicBezTo>
                  <a:lnTo>
                    <a:pt x="17631" y="9925"/>
                  </a:lnTo>
                  <a:cubicBezTo>
                    <a:pt x="17631" y="10169"/>
                    <a:pt x="17537" y="10353"/>
                    <a:pt x="17412" y="10475"/>
                  </a:cubicBezTo>
                  <a:lnTo>
                    <a:pt x="406" y="21487"/>
                  </a:lnTo>
                  <a:cubicBezTo>
                    <a:pt x="343" y="21548"/>
                    <a:pt x="343" y="21548"/>
                    <a:pt x="312" y="21548"/>
                  </a:cubicBezTo>
                  <a:cubicBezTo>
                    <a:pt x="250" y="21548"/>
                    <a:pt x="156" y="21487"/>
                    <a:pt x="125" y="21426"/>
                  </a:cubicBezTo>
                  <a:cubicBezTo>
                    <a:pt x="31" y="21303"/>
                    <a:pt x="0" y="21120"/>
                    <a:pt x="0" y="20875"/>
                  </a:cubicBezTo>
                  <a:lnTo>
                    <a:pt x="156" y="14146"/>
                  </a:lnTo>
                  <a:cubicBezTo>
                    <a:pt x="156" y="13901"/>
                    <a:pt x="250" y="13656"/>
                    <a:pt x="343" y="13595"/>
                  </a:cubicBezTo>
                  <a:close/>
                  <a:moveTo>
                    <a:pt x="18921" y="1175"/>
                  </a:moveTo>
                  <a:cubicBezTo>
                    <a:pt x="19102" y="1175"/>
                    <a:pt x="19223" y="1480"/>
                    <a:pt x="19193" y="1845"/>
                  </a:cubicBezTo>
                  <a:lnTo>
                    <a:pt x="18799" y="9340"/>
                  </a:lnTo>
                  <a:cubicBezTo>
                    <a:pt x="18799" y="9584"/>
                    <a:pt x="18648" y="9889"/>
                    <a:pt x="18497" y="9889"/>
                  </a:cubicBezTo>
                  <a:cubicBezTo>
                    <a:pt x="18315" y="9828"/>
                    <a:pt x="18194" y="9523"/>
                    <a:pt x="18224" y="9218"/>
                  </a:cubicBezTo>
                  <a:lnTo>
                    <a:pt x="18587" y="1723"/>
                  </a:lnTo>
                  <a:cubicBezTo>
                    <a:pt x="18618" y="1358"/>
                    <a:pt x="18769" y="1114"/>
                    <a:pt x="18921" y="1175"/>
                  </a:cubicBezTo>
                  <a:close/>
                  <a:moveTo>
                    <a:pt x="20108" y="561"/>
                  </a:moveTo>
                  <a:cubicBezTo>
                    <a:pt x="20290" y="622"/>
                    <a:pt x="20411" y="866"/>
                    <a:pt x="20381" y="1231"/>
                  </a:cubicBezTo>
                  <a:lnTo>
                    <a:pt x="20018" y="8726"/>
                  </a:lnTo>
                  <a:cubicBezTo>
                    <a:pt x="19987" y="9031"/>
                    <a:pt x="19866" y="9214"/>
                    <a:pt x="19715" y="9214"/>
                  </a:cubicBezTo>
                  <a:lnTo>
                    <a:pt x="19684" y="9214"/>
                  </a:lnTo>
                  <a:cubicBezTo>
                    <a:pt x="19503" y="9214"/>
                    <a:pt x="19412" y="8909"/>
                    <a:pt x="19412" y="8543"/>
                  </a:cubicBezTo>
                  <a:lnTo>
                    <a:pt x="19806" y="1049"/>
                  </a:lnTo>
                  <a:cubicBezTo>
                    <a:pt x="19806" y="744"/>
                    <a:pt x="19957" y="500"/>
                    <a:pt x="20108" y="561"/>
                  </a:cubicBezTo>
                  <a:close/>
                  <a:moveTo>
                    <a:pt x="21297" y="9"/>
                  </a:moveTo>
                  <a:cubicBezTo>
                    <a:pt x="21479" y="9"/>
                    <a:pt x="21600" y="314"/>
                    <a:pt x="21600" y="618"/>
                  </a:cubicBezTo>
                  <a:lnTo>
                    <a:pt x="21206" y="8113"/>
                  </a:lnTo>
                  <a:cubicBezTo>
                    <a:pt x="21176" y="8418"/>
                    <a:pt x="21054" y="8661"/>
                    <a:pt x="20903" y="8661"/>
                  </a:cubicBezTo>
                  <a:lnTo>
                    <a:pt x="20873" y="8661"/>
                  </a:lnTo>
                  <a:cubicBezTo>
                    <a:pt x="20721" y="8661"/>
                    <a:pt x="20569" y="8357"/>
                    <a:pt x="20600" y="7991"/>
                  </a:cubicBezTo>
                  <a:lnTo>
                    <a:pt x="20994" y="496"/>
                  </a:lnTo>
                  <a:cubicBezTo>
                    <a:pt x="21024" y="192"/>
                    <a:pt x="21145" y="-52"/>
                    <a:pt x="21297" y="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3" name="Freeform: Shape 605"/>
            <p:cNvSpPr/>
            <p:nvPr/>
          </p:nvSpPr>
          <p:spPr>
            <a:xfrm>
              <a:off x="11191792" y="1526094"/>
              <a:ext cx="1389058" cy="1389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839"/>
                    <a:pt x="16781" y="0"/>
                    <a:pt x="10800" y="0"/>
                  </a:cubicBezTo>
                  <a:cubicBezTo>
                    <a:pt x="9135" y="0"/>
                    <a:pt x="7568" y="387"/>
                    <a:pt x="6155" y="1045"/>
                  </a:cubicBezTo>
                  <a:cubicBezTo>
                    <a:pt x="6406" y="1161"/>
                    <a:pt x="6639" y="1297"/>
                    <a:pt x="6871" y="1413"/>
                  </a:cubicBezTo>
                  <a:cubicBezTo>
                    <a:pt x="9987" y="3232"/>
                    <a:pt x="10819" y="6774"/>
                    <a:pt x="10858" y="6929"/>
                  </a:cubicBezTo>
                  <a:cubicBezTo>
                    <a:pt x="10897" y="7006"/>
                    <a:pt x="10819" y="7103"/>
                    <a:pt x="10742" y="7142"/>
                  </a:cubicBezTo>
                  <a:lnTo>
                    <a:pt x="8884" y="7858"/>
                  </a:lnTo>
                  <a:cubicBezTo>
                    <a:pt x="8787" y="7897"/>
                    <a:pt x="8690" y="7858"/>
                    <a:pt x="8632" y="7761"/>
                  </a:cubicBezTo>
                  <a:cubicBezTo>
                    <a:pt x="7335" y="4703"/>
                    <a:pt x="5323" y="3406"/>
                    <a:pt x="2555" y="3852"/>
                  </a:cubicBezTo>
                  <a:cubicBezTo>
                    <a:pt x="968" y="5729"/>
                    <a:pt x="0" y="8148"/>
                    <a:pt x="0" y="10800"/>
                  </a:cubicBezTo>
                  <a:cubicBezTo>
                    <a:pt x="0" y="16761"/>
                    <a:pt x="4839" y="21600"/>
                    <a:pt x="10800" y="21600"/>
                  </a:cubicBezTo>
                  <a:cubicBezTo>
                    <a:pt x="12871" y="21600"/>
                    <a:pt x="14787" y="21039"/>
                    <a:pt x="16432" y="20032"/>
                  </a:cubicBezTo>
                  <a:lnTo>
                    <a:pt x="10665" y="10452"/>
                  </a:lnTo>
                  <a:lnTo>
                    <a:pt x="21542" y="12000"/>
                  </a:lnTo>
                  <a:cubicBezTo>
                    <a:pt x="21581" y="11613"/>
                    <a:pt x="21600" y="11206"/>
                    <a:pt x="21600" y="1080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4" name="Freeform: Shape 606"/>
            <p:cNvSpPr/>
            <p:nvPr/>
          </p:nvSpPr>
          <p:spPr>
            <a:xfrm>
              <a:off x="12057617" y="2317168"/>
              <a:ext cx="698890" cy="614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53" y="21600"/>
                  </a:moveTo>
                  <a:cubicBezTo>
                    <a:pt x="16949" y="17752"/>
                    <a:pt x="20831" y="11150"/>
                    <a:pt x="21600" y="3454"/>
                  </a:cubicBezTo>
                  <a:lnTo>
                    <a:pt x="0" y="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5" name="Freeform: Shape 607"/>
            <p:cNvSpPr/>
            <p:nvPr/>
          </p:nvSpPr>
          <p:spPr>
            <a:xfrm>
              <a:off x="12046538" y="2303144"/>
              <a:ext cx="782225" cy="699214"/>
            </a:xfrm>
            <a:custGeom>
              <a:avLst/>
              <a:gdLst/>
              <a:ahLst/>
              <a:cxnLst>
                <a:cxn ang="0">
                  <a:pos x="wd2" y="hd2"/>
                </a:cxn>
                <a:cxn ang="5400000">
                  <a:pos x="wd2" y="hd2"/>
                </a:cxn>
                <a:cxn ang="10800000">
                  <a:pos x="wd2" y="hd2"/>
                </a:cxn>
                <a:cxn ang="16200000">
                  <a:pos x="wd2" y="hd2"/>
                </a:cxn>
              </a:cxnLst>
              <a:rect l="0" t="0" r="r" b="b"/>
              <a:pathLst>
                <a:path w="21562" h="21572" fill="norm" stroke="1" extrusionOk="0">
                  <a:moveTo>
                    <a:pt x="12099" y="20728"/>
                  </a:moveTo>
                  <a:lnTo>
                    <a:pt x="11071" y="19424"/>
                  </a:lnTo>
                  <a:cubicBezTo>
                    <a:pt x="11139" y="19385"/>
                    <a:pt x="11208" y="19308"/>
                    <a:pt x="11276" y="19270"/>
                  </a:cubicBezTo>
                  <a:cubicBezTo>
                    <a:pt x="11482" y="19117"/>
                    <a:pt x="11653" y="18963"/>
                    <a:pt x="11893" y="18810"/>
                  </a:cubicBezTo>
                  <a:cubicBezTo>
                    <a:pt x="11928" y="18771"/>
                    <a:pt x="11996" y="18733"/>
                    <a:pt x="12031" y="18695"/>
                  </a:cubicBezTo>
                  <a:cubicBezTo>
                    <a:pt x="12202" y="18541"/>
                    <a:pt x="12373" y="18426"/>
                    <a:pt x="12545" y="18273"/>
                  </a:cubicBezTo>
                  <a:lnTo>
                    <a:pt x="13608" y="19539"/>
                  </a:lnTo>
                  <a:cubicBezTo>
                    <a:pt x="13128" y="19961"/>
                    <a:pt x="12613" y="20344"/>
                    <a:pt x="12099" y="20728"/>
                  </a:cubicBezTo>
                  <a:close/>
                  <a:moveTo>
                    <a:pt x="19196" y="3770"/>
                  </a:moveTo>
                  <a:cubicBezTo>
                    <a:pt x="19196" y="3924"/>
                    <a:pt x="19162" y="4077"/>
                    <a:pt x="19162" y="4231"/>
                  </a:cubicBezTo>
                  <a:cubicBezTo>
                    <a:pt x="19128" y="4384"/>
                    <a:pt x="19093" y="4576"/>
                    <a:pt x="19059" y="4729"/>
                  </a:cubicBezTo>
                  <a:cubicBezTo>
                    <a:pt x="19025" y="4960"/>
                    <a:pt x="18991" y="5190"/>
                    <a:pt x="18956" y="5420"/>
                  </a:cubicBezTo>
                  <a:cubicBezTo>
                    <a:pt x="18922" y="5573"/>
                    <a:pt x="18888" y="5727"/>
                    <a:pt x="18853" y="5880"/>
                  </a:cubicBezTo>
                  <a:cubicBezTo>
                    <a:pt x="18785" y="6149"/>
                    <a:pt x="18716" y="6417"/>
                    <a:pt x="18682" y="6686"/>
                  </a:cubicBezTo>
                  <a:cubicBezTo>
                    <a:pt x="18648" y="6801"/>
                    <a:pt x="18648" y="6878"/>
                    <a:pt x="18613" y="6993"/>
                  </a:cubicBezTo>
                  <a:cubicBezTo>
                    <a:pt x="18511" y="7338"/>
                    <a:pt x="18408" y="7684"/>
                    <a:pt x="18305" y="7990"/>
                  </a:cubicBezTo>
                  <a:cubicBezTo>
                    <a:pt x="18305" y="8029"/>
                    <a:pt x="18305" y="8067"/>
                    <a:pt x="18305" y="8067"/>
                  </a:cubicBezTo>
                  <a:cubicBezTo>
                    <a:pt x="16968" y="12172"/>
                    <a:pt x="14533" y="15817"/>
                    <a:pt x="11311" y="18311"/>
                  </a:cubicBezTo>
                  <a:cubicBezTo>
                    <a:pt x="11242" y="18388"/>
                    <a:pt x="11173" y="18426"/>
                    <a:pt x="11139" y="18464"/>
                  </a:cubicBezTo>
                  <a:cubicBezTo>
                    <a:pt x="10968" y="18579"/>
                    <a:pt x="10796" y="18695"/>
                    <a:pt x="10625" y="18810"/>
                  </a:cubicBezTo>
                  <a:lnTo>
                    <a:pt x="991" y="854"/>
                  </a:lnTo>
                  <a:close/>
                  <a:moveTo>
                    <a:pt x="17311" y="15242"/>
                  </a:moveTo>
                  <a:lnTo>
                    <a:pt x="16179" y="14052"/>
                  </a:lnTo>
                  <a:cubicBezTo>
                    <a:pt x="17071" y="12748"/>
                    <a:pt x="17791" y="11328"/>
                    <a:pt x="18373" y="9870"/>
                  </a:cubicBezTo>
                  <a:cubicBezTo>
                    <a:pt x="18373" y="9832"/>
                    <a:pt x="18408" y="9832"/>
                    <a:pt x="18408" y="9794"/>
                  </a:cubicBezTo>
                  <a:cubicBezTo>
                    <a:pt x="18511" y="9487"/>
                    <a:pt x="18648" y="9180"/>
                    <a:pt x="18716" y="8911"/>
                  </a:cubicBezTo>
                  <a:cubicBezTo>
                    <a:pt x="18751" y="8796"/>
                    <a:pt x="18785" y="8758"/>
                    <a:pt x="18819" y="8643"/>
                  </a:cubicBezTo>
                  <a:cubicBezTo>
                    <a:pt x="18888" y="8374"/>
                    <a:pt x="18991" y="8106"/>
                    <a:pt x="19059" y="7837"/>
                  </a:cubicBezTo>
                  <a:cubicBezTo>
                    <a:pt x="19093" y="7722"/>
                    <a:pt x="19128" y="7607"/>
                    <a:pt x="19162" y="7453"/>
                  </a:cubicBezTo>
                  <a:cubicBezTo>
                    <a:pt x="19231" y="7223"/>
                    <a:pt x="19299" y="6993"/>
                    <a:pt x="19368" y="6763"/>
                  </a:cubicBezTo>
                  <a:cubicBezTo>
                    <a:pt x="19402" y="6609"/>
                    <a:pt x="19436" y="6417"/>
                    <a:pt x="19471" y="6264"/>
                  </a:cubicBezTo>
                  <a:cubicBezTo>
                    <a:pt x="19539" y="6072"/>
                    <a:pt x="19573" y="5842"/>
                    <a:pt x="19608" y="5650"/>
                  </a:cubicBezTo>
                  <a:cubicBezTo>
                    <a:pt x="19642" y="5458"/>
                    <a:pt x="19676" y="5266"/>
                    <a:pt x="19711" y="5036"/>
                  </a:cubicBezTo>
                  <a:cubicBezTo>
                    <a:pt x="19745" y="4844"/>
                    <a:pt x="19779" y="4653"/>
                    <a:pt x="19813" y="4499"/>
                  </a:cubicBezTo>
                  <a:cubicBezTo>
                    <a:pt x="19813" y="4384"/>
                    <a:pt x="19813" y="4346"/>
                    <a:pt x="19848" y="4231"/>
                  </a:cubicBezTo>
                  <a:lnTo>
                    <a:pt x="20876" y="5343"/>
                  </a:lnTo>
                  <a:cubicBezTo>
                    <a:pt x="20465" y="8911"/>
                    <a:pt x="19231" y="12326"/>
                    <a:pt x="17311" y="15242"/>
                  </a:cubicBezTo>
                  <a:close/>
                  <a:moveTo>
                    <a:pt x="14362" y="16431"/>
                  </a:moveTo>
                  <a:cubicBezTo>
                    <a:pt x="14876" y="15855"/>
                    <a:pt x="15322" y="15242"/>
                    <a:pt x="15768" y="14666"/>
                  </a:cubicBezTo>
                  <a:lnTo>
                    <a:pt x="16933" y="15855"/>
                  </a:lnTo>
                  <a:cubicBezTo>
                    <a:pt x="16488" y="16508"/>
                    <a:pt x="15973" y="17122"/>
                    <a:pt x="15459" y="17697"/>
                  </a:cubicBezTo>
                  <a:close/>
                  <a:moveTo>
                    <a:pt x="14156" y="19078"/>
                  </a:moveTo>
                  <a:lnTo>
                    <a:pt x="13059" y="17812"/>
                  </a:lnTo>
                  <a:cubicBezTo>
                    <a:pt x="13333" y="17544"/>
                    <a:pt x="13608" y="17237"/>
                    <a:pt x="13882" y="16930"/>
                  </a:cubicBezTo>
                  <a:lnTo>
                    <a:pt x="14979" y="18234"/>
                  </a:lnTo>
                  <a:cubicBezTo>
                    <a:pt x="14705" y="18503"/>
                    <a:pt x="14431" y="18771"/>
                    <a:pt x="14156" y="19078"/>
                  </a:cubicBezTo>
                  <a:close/>
                  <a:moveTo>
                    <a:pt x="21562" y="5228"/>
                  </a:moveTo>
                  <a:cubicBezTo>
                    <a:pt x="21562" y="5113"/>
                    <a:pt x="21562" y="4998"/>
                    <a:pt x="21459" y="4921"/>
                  </a:cubicBezTo>
                  <a:lnTo>
                    <a:pt x="19813" y="3156"/>
                  </a:lnTo>
                  <a:cubicBezTo>
                    <a:pt x="19813" y="3156"/>
                    <a:pt x="19779" y="3156"/>
                    <a:pt x="19779" y="3118"/>
                  </a:cubicBezTo>
                  <a:cubicBezTo>
                    <a:pt x="19711" y="3080"/>
                    <a:pt x="19676" y="3080"/>
                    <a:pt x="19642" y="3041"/>
                  </a:cubicBezTo>
                  <a:lnTo>
                    <a:pt x="373" y="10"/>
                  </a:lnTo>
                  <a:cubicBezTo>
                    <a:pt x="271" y="-28"/>
                    <a:pt x="133" y="49"/>
                    <a:pt x="65" y="164"/>
                  </a:cubicBezTo>
                  <a:cubicBezTo>
                    <a:pt x="-4" y="279"/>
                    <a:pt x="-38" y="432"/>
                    <a:pt x="65" y="586"/>
                  </a:cubicBezTo>
                  <a:lnTo>
                    <a:pt x="10248" y="19539"/>
                  </a:lnTo>
                  <a:cubicBezTo>
                    <a:pt x="10248" y="19577"/>
                    <a:pt x="10248" y="19577"/>
                    <a:pt x="10248" y="19577"/>
                  </a:cubicBezTo>
                  <a:cubicBezTo>
                    <a:pt x="10248" y="19615"/>
                    <a:pt x="10248" y="19615"/>
                    <a:pt x="10282" y="19615"/>
                  </a:cubicBezTo>
                  <a:lnTo>
                    <a:pt x="11756" y="21457"/>
                  </a:lnTo>
                  <a:cubicBezTo>
                    <a:pt x="11825" y="21572"/>
                    <a:pt x="11928" y="21572"/>
                    <a:pt x="12031" y="21572"/>
                  </a:cubicBezTo>
                  <a:cubicBezTo>
                    <a:pt x="12099" y="21572"/>
                    <a:pt x="12168" y="21572"/>
                    <a:pt x="12202" y="21534"/>
                  </a:cubicBezTo>
                  <a:cubicBezTo>
                    <a:pt x="12956" y="21035"/>
                    <a:pt x="13676" y="20459"/>
                    <a:pt x="14328" y="19846"/>
                  </a:cubicBezTo>
                  <a:lnTo>
                    <a:pt x="14362" y="19846"/>
                  </a:lnTo>
                  <a:cubicBezTo>
                    <a:pt x="18339" y="16201"/>
                    <a:pt x="21013" y="10906"/>
                    <a:pt x="21562" y="5228"/>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6" name="Freeform: Shape 608"/>
            <p:cNvSpPr/>
            <p:nvPr/>
          </p:nvSpPr>
          <p:spPr>
            <a:xfrm>
              <a:off x="11180580" y="1513636"/>
              <a:ext cx="1472526" cy="1471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11" y="20229"/>
                  </a:moveTo>
                  <a:lnTo>
                    <a:pt x="15136" y="19608"/>
                  </a:lnTo>
                  <a:cubicBezTo>
                    <a:pt x="15173" y="19572"/>
                    <a:pt x="15191" y="19553"/>
                    <a:pt x="15228" y="19553"/>
                  </a:cubicBezTo>
                  <a:cubicBezTo>
                    <a:pt x="15283" y="19517"/>
                    <a:pt x="15337" y="19480"/>
                    <a:pt x="15392" y="19462"/>
                  </a:cubicBezTo>
                  <a:cubicBezTo>
                    <a:pt x="15447" y="19425"/>
                    <a:pt x="15483" y="19407"/>
                    <a:pt x="15556" y="19371"/>
                  </a:cubicBezTo>
                  <a:cubicBezTo>
                    <a:pt x="15575" y="19352"/>
                    <a:pt x="15611" y="19334"/>
                    <a:pt x="15629" y="19316"/>
                  </a:cubicBezTo>
                  <a:lnTo>
                    <a:pt x="16232" y="19901"/>
                  </a:lnTo>
                  <a:cubicBezTo>
                    <a:pt x="16031" y="20010"/>
                    <a:pt x="15812" y="20120"/>
                    <a:pt x="15611" y="20229"/>
                  </a:cubicBezTo>
                  <a:close/>
                  <a:moveTo>
                    <a:pt x="10353" y="20759"/>
                  </a:moveTo>
                  <a:cubicBezTo>
                    <a:pt x="10480" y="20759"/>
                    <a:pt x="10590" y="20759"/>
                    <a:pt x="10718" y="20759"/>
                  </a:cubicBezTo>
                  <a:lnTo>
                    <a:pt x="10736" y="20759"/>
                  </a:lnTo>
                  <a:lnTo>
                    <a:pt x="10846" y="21235"/>
                  </a:lnTo>
                  <a:cubicBezTo>
                    <a:pt x="9221" y="21161"/>
                    <a:pt x="7669" y="20705"/>
                    <a:pt x="6281" y="19919"/>
                  </a:cubicBezTo>
                  <a:cubicBezTo>
                    <a:pt x="7523" y="20467"/>
                    <a:pt x="8910" y="20759"/>
                    <a:pt x="10353" y="20759"/>
                  </a:cubicBezTo>
                  <a:close/>
                  <a:moveTo>
                    <a:pt x="1242" y="14528"/>
                  </a:moveTo>
                  <a:lnTo>
                    <a:pt x="10115" y="10307"/>
                  </a:lnTo>
                  <a:lnTo>
                    <a:pt x="13037" y="20047"/>
                  </a:lnTo>
                  <a:lnTo>
                    <a:pt x="13018" y="20047"/>
                  </a:lnTo>
                  <a:cubicBezTo>
                    <a:pt x="12964" y="20047"/>
                    <a:pt x="12909" y="20083"/>
                    <a:pt x="12854" y="20083"/>
                  </a:cubicBezTo>
                  <a:cubicBezTo>
                    <a:pt x="12799" y="20102"/>
                    <a:pt x="12745" y="20102"/>
                    <a:pt x="12708" y="20120"/>
                  </a:cubicBezTo>
                  <a:cubicBezTo>
                    <a:pt x="12653" y="20138"/>
                    <a:pt x="12580" y="20156"/>
                    <a:pt x="12525" y="20156"/>
                  </a:cubicBezTo>
                  <a:cubicBezTo>
                    <a:pt x="12471" y="20175"/>
                    <a:pt x="12416" y="20193"/>
                    <a:pt x="12379" y="20193"/>
                  </a:cubicBezTo>
                  <a:cubicBezTo>
                    <a:pt x="12306" y="20211"/>
                    <a:pt x="12252" y="20211"/>
                    <a:pt x="12179" y="20229"/>
                  </a:cubicBezTo>
                  <a:cubicBezTo>
                    <a:pt x="12142" y="20248"/>
                    <a:pt x="12087" y="20248"/>
                    <a:pt x="12032" y="20248"/>
                  </a:cubicBezTo>
                  <a:cubicBezTo>
                    <a:pt x="11978" y="20266"/>
                    <a:pt x="11923" y="20284"/>
                    <a:pt x="11850" y="20284"/>
                  </a:cubicBezTo>
                  <a:cubicBezTo>
                    <a:pt x="11813" y="20303"/>
                    <a:pt x="11759" y="20303"/>
                    <a:pt x="11704" y="20303"/>
                  </a:cubicBezTo>
                  <a:cubicBezTo>
                    <a:pt x="11631" y="20321"/>
                    <a:pt x="11594" y="20321"/>
                    <a:pt x="11521" y="20321"/>
                  </a:cubicBezTo>
                  <a:cubicBezTo>
                    <a:pt x="11466" y="20339"/>
                    <a:pt x="11412" y="20339"/>
                    <a:pt x="11375" y="20339"/>
                  </a:cubicBezTo>
                  <a:cubicBezTo>
                    <a:pt x="11302" y="20357"/>
                    <a:pt x="11229" y="20357"/>
                    <a:pt x="11174" y="20357"/>
                  </a:cubicBezTo>
                  <a:cubicBezTo>
                    <a:pt x="11120" y="20357"/>
                    <a:pt x="11083" y="20376"/>
                    <a:pt x="11046" y="20376"/>
                  </a:cubicBezTo>
                  <a:cubicBezTo>
                    <a:pt x="10955" y="20376"/>
                    <a:pt x="10882" y="20394"/>
                    <a:pt x="10809" y="20394"/>
                  </a:cubicBezTo>
                  <a:cubicBezTo>
                    <a:pt x="10773" y="20394"/>
                    <a:pt x="10736" y="20394"/>
                    <a:pt x="10700" y="20394"/>
                  </a:cubicBezTo>
                  <a:cubicBezTo>
                    <a:pt x="10590" y="20394"/>
                    <a:pt x="10462" y="20394"/>
                    <a:pt x="10353" y="20394"/>
                  </a:cubicBezTo>
                  <a:cubicBezTo>
                    <a:pt x="10207" y="20394"/>
                    <a:pt x="10042" y="20394"/>
                    <a:pt x="9896" y="20394"/>
                  </a:cubicBezTo>
                  <a:cubicBezTo>
                    <a:pt x="9823" y="20394"/>
                    <a:pt x="9750" y="20376"/>
                    <a:pt x="9695" y="20376"/>
                  </a:cubicBezTo>
                  <a:cubicBezTo>
                    <a:pt x="9604" y="20357"/>
                    <a:pt x="9513" y="20357"/>
                    <a:pt x="9421" y="20357"/>
                  </a:cubicBezTo>
                  <a:cubicBezTo>
                    <a:pt x="9330" y="20339"/>
                    <a:pt x="9239" y="20321"/>
                    <a:pt x="9166" y="20321"/>
                  </a:cubicBezTo>
                  <a:cubicBezTo>
                    <a:pt x="9093" y="20321"/>
                    <a:pt x="9020" y="20303"/>
                    <a:pt x="8965" y="20303"/>
                  </a:cubicBezTo>
                  <a:cubicBezTo>
                    <a:pt x="8855" y="20284"/>
                    <a:pt x="8764" y="20284"/>
                    <a:pt x="8673" y="20248"/>
                  </a:cubicBezTo>
                  <a:cubicBezTo>
                    <a:pt x="8618" y="20248"/>
                    <a:pt x="8563" y="20229"/>
                    <a:pt x="8527" y="20229"/>
                  </a:cubicBezTo>
                  <a:cubicBezTo>
                    <a:pt x="8417" y="20211"/>
                    <a:pt x="8308" y="20193"/>
                    <a:pt x="8198" y="20156"/>
                  </a:cubicBezTo>
                  <a:cubicBezTo>
                    <a:pt x="8162" y="20156"/>
                    <a:pt x="8125" y="20138"/>
                    <a:pt x="8089" y="20138"/>
                  </a:cubicBezTo>
                  <a:cubicBezTo>
                    <a:pt x="7979" y="20102"/>
                    <a:pt x="7851" y="20083"/>
                    <a:pt x="7742" y="20047"/>
                  </a:cubicBezTo>
                  <a:cubicBezTo>
                    <a:pt x="7723" y="20047"/>
                    <a:pt x="7705" y="20047"/>
                    <a:pt x="7687" y="20028"/>
                  </a:cubicBezTo>
                  <a:cubicBezTo>
                    <a:pt x="7157" y="19882"/>
                    <a:pt x="6610" y="19681"/>
                    <a:pt x="6117" y="19444"/>
                  </a:cubicBezTo>
                  <a:cubicBezTo>
                    <a:pt x="6098" y="19444"/>
                    <a:pt x="6080" y="19444"/>
                    <a:pt x="6062" y="19425"/>
                  </a:cubicBezTo>
                  <a:cubicBezTo>
                    <a:pt x="5989" y="19389"/>
                    <a:pt x="5916" y="19352"/>
                    <a:pt x="5825" y="19297"/>
                  </a:cubicBezTo>
                  <a:cubicBezTo>
                    <a:pt x="5770" y="19279"/>
                    <a:pt x="5697" y="19243"/>
                    <a:pt x="5642" y="19206"/>
                  </a:cubicBezTo>
                  <a:cubicBezTo>
                    <a:pt x="5587" y="19170"/>
                    <a:pt x="5514" y="19151"/>
                    <a:pt x="5459" y="19115"/>
                  </a:cubicBezTo>
                  <a:cubicBezTo>
                    <a:pt x="5386" y="19060"/>
                    <a:pt x="5295" y="19023"/>
                    <a:pt x="5222" y="18969"/>
                  </a:cubicBezTo>
                  <a:cubicBezTo>
                    <a:pt x="5167" y="18950"/>
                    <a:pt x="5131" y="18932"/>
                    <a:pt x="5094" y="18895"/>
                  </a:cubicBezTo>
                  <a:cubicBezTo>
                    <a:pt x="5003" y="18841"/>
                    <a:pt x="4912" y="18768"/>
                    <a:pt x="4820" y="18713"/>
                  </a:cubicBezTo>
                  <a:cubicBezTo>
                    <a:pt x="4784" y="18694"/>
                    <a:pt x="4747" y="18658"/>
                    <a:pt x="4711" y="18640"/>
                  </a:cubicBezTo>
                  <a:cubicBezTo>
                    <a:pt x="4619" y="18585"/>
                    <a:pt x="4510" y="18512"/>
                    <a:pt x="4419" y="18420"/>
                  </a:cubicBezTo>
                  <a:cubicBezTo>
                    <a:pt x="4382" y="18420"/>
                    <a:pt x="4364" y="18402"/>
                    <a:pt x="4346" y="18384"/>
                  </a:cubicBezTo>
                  <a:cubicBezTo>
                    <a:pt x="4236" y="18292"/>
                    <a:pt x="4126" y="18219"/>
                    <a:pt x="4035" y="18128"/>
                  </a:cubicBezTo>
                  <a:cubicBezTo>
                    <a:pt x="4017" y="18110"/>
                    <a:pt x="3980" y="18110"/>
                    <a:pt x="3980" y="18091"/>
                  </a:cubicBezTo>
                  <a:cubicBezTo>
                    <a:pt x="2812" y="17123"/>
                    <a:pt x="1881" y="15898"/>
                    <a:pt x="1242" y="14528"/>
                  </a:cubicBezTo>
                  <a:close/>
                  <a:moveTo>
                    <a:pt x="2666" y="3984"/>
                  </a:moveTo>
                  <a:cubicBezTo>
                    <a:pt x="5167" y="3618"/>
                    <a:pt x="6957" y="4788"/>
                    <a:pt x="8143" y="7584"/>
                  </a:cubicBezTo>
                  <a:cubicBezTo>
                    <a:pt x="8216" y="7766"/>
                    <a:pt x="8417" y="7840"/>
                    <a:pt x="8618" y="7785"/>
                  </a:cubicBezTo>
                  <a:lnTo>
                    <a:pt x="10152" y="7182"/>
                  </a:lnTo>
                  <a:lnTo>
                    <a:pt x="10061" y="9941"/>
                  </a:lnTo>
                  <a:lnTo>
                    <a:pt x="1096" y="14181"/>
                  </a:lnTo>
                  <a:cubicBezTo>
                    <a:pt x="621" y="13011"/>
                    <a:pt x="347" y="11714"/>
                    <a:pt x="347" y="10380"/>
                  </a:cubicBezTo>
                  <a:cubicBezTo>
                    <a:pt x="347" y="8041"/>
                    <a:pt x="1169" y="5775"/>
                    <a:pt x="2666" y="3984"/>
                  </a:cubicBezTo>
                  <a:close/>
                  <a:moveTo>
                    <a:pt x="6737" y="1371"/>
                  </a:moveTo>
                  <a:cubicBezTo>
                    <a:pt x="6628" y="1297"/>
                    <a:pt x="6518" y="1243"/>
                    <a:pt x="6409" y="1188"/>
                  </a:cubicBezTo>
                  <a:cubicBezTo>
                    <a:pt x="7650" y="640"/>
                    <a:pt x="8983" y="365"/>
                    <a:pt x="10353" y="365"/>
                  </a:cubicBezTo>
                  <a:cubicBezTo>
                    <a:pt x="10371" y="365"/>
                    <a:pt x="10389" y="365"/>
                    <a:pt x="10407" y="365"/>
                  </a:cubicBezTo>
                  <a:lnTo>
                    <a:pt x="10225" y="5574"/>
                  </a:lnTo>
                  <a:cubicBezTo>
                    <a:pt x="9732" y="4368"/>
                    <a:pt x="8709" y="2522"/>
                    <a:pt x="6737" y="1371"/>
                  </a:cubicBezTo>
                  <a:lnTo>
                    <a:pt x="19372" y="6030"/>
                  </a:lnTo>
                  <a:cubicBezTo>
                    <a:pt x="19372" y="6049"/>
                    <a:pt x="19391" y="6049"/>
                    <a:pt x="19391" y="6067"/>
                  </a:cubicBezTo>
                  <a:cubicBezTo>
                    <a:pt x="19445" y="6195"/>
                    <a:pt x="19519" y="6323"/>
                    <a:pt x="19573" y="6451"/>
                  </a:cubicBezTo>
                  <a:cubicBezTo>
                    <a:pt x="19573" y="6487"/>
                    <a:pt x="19592" y="6524"/>
                    <a:pt x="19592" y="6542"/>
                  </a:cubicBezTo>
                  <a:cubicBezTo>
                    <a:pt x="19646" y="6670"/>
                    <a:pt x="19683" y="6780"/>
                    <a:pt x="19738" y="6889"/>
                  </a:cubicBezTo>
                  <a:cubicBezTo>
                    <a:pt x="19756" y="6926"/>
                    <a:pt x="19774" y="6981"/>
                    <a:pt x="19774" y="7017"/>
                  </a:cubicBezTo>
                  <a:cubicBezTo>
                    <a:pt x="19829" y="7127"/>
                    <a:pt x="19865" y="7218"/>
                    <a:pt x="19884" y="7328"/>
                  </a:cubicBezTo>
                  <a:cubicBezTo>
                    <a:pt x="19902" y="7383"/>
                    <a:pt x="19920" y="7438"/>
                    <a:pt x="19938" y="7492"/>
                  </a:cubicBezTo>
                  <a:cubicBezTo>
                    <a:pt x="19975" y="7584"/>
                    <a:pt x="19993" y="7675"/>
                    <a:pt x="20011" y="7785"/>
                  </a:cubicBezTo>
                  <a:cubicBezTo>
                    <a:pt x="20030" y="7840"/>
                    <a:pt x="20066" y="7894"/>
                    <a:pt x="20066" y="7968"/>
                  </a:cubicBezTo>
                  <a:cubicBezTo>
                    <a:pt x="20085" y="8059"/>
                    <a:pt x="20121" y="8150"/>
                    <a:pt x="20139" y="8242"/>
                  </a:cubicBezTo>
                  <a:cubicBezTo>
                    <a:pt x="20139" y="8315"/>
                    <a:pt x="20158" y="8370"/>
                    <a:pt x="20176" y="8443"/>
                  </a:cubicBezTo>
                  <a:cubicBezTo>
                    <a:pt x="20194" y="8534"/>
                    <a:pt x="20212" y="8625"/>
                    <a:pt x="20231" y="8717"/>
                  </a:cubicBezTo>
                  <a:cubicBezTo>
                    <a:pt x="20231" y="8772"/>
                    <a:pt x="20249" y="8845"/>
                    <a:pt x="20267" y="8918"/>
                  </a:cubicBezTo>
                  <a:cubicBezTo>
                    <a:pt x="20267" y="9009"/>
                    <a:pt x="20285" y="9101"/>
                    <a:pt x="20304" y="9192"/>
                  </a:cubicBezTo>
                  <a:cubicBezTo>
                    <a:pt x="20304" y="9265"/>
                    <a:pt x="20322" y="9338"/>
                    <a:pt x="20322" y="9393"/>
                  </a:cubicBezTo>
                  <a:cubicBezTo>
                    <a:pt x="20322" y="9503"/>
                    <a:pt x="20340" y="9612"/>
                    <a:pt x="20340" y="9704"/>
                  </a:cubicBezTo>
                  <a:cubicBezTo>
                    <a:pt x="20340" y="9777"/>
                    <a:pt x="20340" y="9831"/>
                    <a:pt x="20340" y="9886"/>
                  </a:cubicBezTo>
                  <a:cubicBezTo>
                    <a:pt x="20358" y="10051"/>
                    <a:pt x="20377" y="10215"/>
                    <a:pt x="20377" y="10380"/>
                  </a:cubicBezTo>
                  <a:cubicBezTo>
                    <a:pt x="20377" y="10544"/>
                    <a:pt x="20358" y="10727"/>
                    <a:pt x="20340" y="10891"/>
                  </a:cubicBezTo>
                  <a:cubicBezTo>
                    <a:pt x="20340" y="10946"/>
                    <a:pt x="20340" y="11001"/>
                    <a:pt x="20340" y="11056"/>
                  </a:cubicBezTo>
                  <a:cubicBezTo>
                    <a:pt x="20340" y="11129"/>
                    <a:pt x="20322" y="11220"/>
                    <a:pt x="20322" y="11293"/>
                  </a:cubicBezTo>
                  <a:lnTo>
                    <a:pt x="10426" y="9886"/>
                  </a:lnTo>
                  <a:lnTo>
                    <a:pt x="10517" y="6981"/>
                  </a:lnTo>
                  <a:cubicBezTo>
                    <a:pt x="10572" y="6889"/>
                    <a:pt x="10608" y="6780"/>
                    <a:pt x="10590" y="6688"/>
                  </a:cubicBezTo>
                  <a:cubicBezTo>
                    <a:pt x="10572" y="6670"/>
                    <a:pt x="10572" y="6615"/>
                    <a:pt x="10554" y="6524"/>
                  </a:cubicBezTo>
                  <a:lnTo>
                    <a:pt x="10773" y="384"/>
                  </a:lnTo>
                  <a:cubicBezTo>
                    <a:pt x="14552" y="530"/>
                    <a:pt x="17802" y="2796"/>
                    <a:pt x="19372" y="6030"/>
                  </a:cubicBezTo>
                  <a:close/>
                  <a:moveTo>
                    <a:pt x="19738" y="5957"/>
                  </a:moveTo>
                  <a:cubicBezTo>
                    <a:pt x="20705" y="7529"/>
                    <a:pt x="21235" y="9338"/>
                    <a:pt x="21235" y="11220"/>
                  </a:cubicBezTo>
                  <a:cubicBezTo>
                    <a:pt x="21235" y="11476"/>
                    <a:pt x="21235" y="11695"/>
                    <a:pt x="21217" y="11951"/>
                  </a:cubicBezTo>
                  <a:lnTo>
                    <a:pt x="20669" y="11440"/>
                  </a:lnTo>
                  <a:cubicBezTo>
                    <a:pt x="20687" y="11330"/>
                    <a:pt x="20705" y="11220"/>
                    <a:pt x="20705" y="11111"/>
                  </a:cubicBezTo>
                  <a:cubicBezTo>
                    <a:pt x="20705" y="11056"/>
                    <a:pt x="20705" y="10983"/>
                    <a:pt x="20724" y="10928"/>
                  </a:cubicBezTo>
                  <a:cubicBezTo>
                    <a:pt x="20724" y="10745"/>
                    <a:pt x="20724" y="10562"/>
                    <a:pt x="20724" y="10380"/>
                  </a:cubicBezTo>
                  <a:cubicBezTo>
                    <a:pt x="20724" y="10197"/>
                    <a:pt x="20724" y="10014"/>
                    <a:pt x="20724" y="9831"/>
                  </a:cubicBezTo>
                  <a:cubicBezTo>
                    <a:pt x="20705" y="9777"/>
                    <a:pt x="20705" y="9704"/>
                    <a:pt x="20705" y="9667"/>
                  </a:cubicBezTo>
                  <a:cubicBezTo>
                    <a:pt x="20705" y="9539"/>
                    <a:pt x="20687" y="9393"/>
                    <a:pt x="20669" y="9265"/>
                  </a:cubicBezTo>
                  <a:cubicBezTo>
                    <a:pt x="20669" y="9210"/>
                    <a:pt x="20651" y="9137"/>
                    <a:pt x="20632" y="9082"/>
                  </a:cubicBezTo>
                  <a:cubicBezTo>
                    <a:pt x="20632" y="8954"/>
                    <a:pt x="20614" y="8845"/>
                    <a:pt x="20596" y="8735"/>
                  </a:cubicBezTo>
                  <a:cubicBezTo>
                    <a:pt x="20578" y="8644"/>
                    <a:pt x="20578" y="8589"/>
                    <a:pt x="20559" y="8516"/>
                  </a:cubicBezTo>
                  <a:cubicBezTo>
                    <a:pt x="20541" y="8406"/>
                    <a:pt x="20523" y="8296"/>
                    <a:pt x="20504" y="8187"/>
                  </a:cubicBezTo>
                  <a:cubicBezTo>
                    <a:pt x="20468" y="8114"/>
                    <a:pt x="20468" y="8041"/>
                    <a:pt x="20431" y="7949"/>
                  </a:cubicBezTo>
                  <a:cubicBezTo>
                    <a:pt x="20413" y="7876"/>
                    <a:pt x="20395" y="7766"/>
                    <a:pt x="20377" y="7675"/>
                  </a:cubicBezTo>
                  <a:cubicBezTo>
                    <a:pt x="20340" y="7584"/>
                    <a:pt x="20322" y="7492"/>
                    <a:pt x="20304" y="7419"/>
                  </a:cubicBezTo>
                  <a:cubicBezTo>
                    <a:pt x="20267" y="7328"/>
                    <a:pt x="20249" y="7255"/>
                    <a:pt x="20212" y="7163"/>
                  </a:cubicBezTo>
                  <a:cubicBezTo>
                    <a:pt x="20176" y="7072"/>
                    <a:pt x="20158" y="6981"/>
                    <a:pt x="20121" y="6889"/>
                  </a:cubicBezTo>
                  <a:cubicBezTo>
                    <a:pt x="20103" y="6816"/>
                    <a:pt x="20066" y="6743"/>
                    <a:pt x="20048" y="6688"/>
                  </a:cubicBezTo>
                  <a:cubicBezTo>
                    <a:pt x="20011" y="6579"/>
                    <a:pt x="19975" y="6487"/>
                    <a:pt x="19920" y="6378"/>
                  </a:cubicBezTo>
                  <a:cubicBezTo>
                    <a:pt x="19902" y="6341"/>
                    <a:pt x="19884" y="6286"/>
                    <a:pt x="19865" y="6231"/>
                  </a:cubicBezTo>
                  <a:cubicBezTo>
                    <a:pt x="19829" y="6140"/>
                    <a:pt x="19774" y="6049"/>
                    <a:pt x="19738" y="5957"/>
                  </a:cubicBezTo>
                  <a:close/>
                  <a:moveTo>
                    <a:pt x="20413" y="11677"/>
                  </a:moveTo>
                  <a:lnTo>
                    <a:pt x="20778" y="12043"/>
                  </a:lnTo>
                  <a:lnTo>
                    <a:pt x="15958" y="11038"/>
                  </a:lnTo>
                  <a:close/>
                  <a:moveTo>
                    <a:pt x="11229" y="21235"/>
                  </a:moveTo>
                  <a:lnTo>
                    <a:pt x="11211" y="21235"/>
                  </a:lnTo>
                  <a:lnTo>
                    <a:pt x="11101" y="20723"/>
                  </a:lnTo>
                  <a:cubicBezTo>
                    <a:pt x="11138" y="20723"/>
                    <a:pt x="11174" y="20723"/>
                    <a:pt x="11211" y="20723"/>
                  </a:cubicBezTo>
                  <a:cubicBezTo>
                    <a:pt x="11247" y="20723"/>
                    <a:pt x="11302" y="20723"/>
                    <a:pt x="11339" y="20705"/>
                  </a:cubicBezTo>
                  <a:lnTo>
                    <a:pt x="11503" y="21235"/>
                  </a:lnTo>
                  <a:cubicBezTo>
                    <a:pt x="11412" y="21235"/>
                    <a:pt x="11320" y="21235"/>
                    <a:pt x="11229" y="21235"/>
                  </a:cubicBezTo>
                  <a:close/>
                  <a:moveTo>
                    <a:pt x="11868" y="21216"/>
                  </a:moveTo>
                  <a:lnTo>
                    <a:pt x="11704" y="20686"/>
                  </a:lnTo>
                  <a:cubicBezTo>
                    <a:pt x="11722" y="20668"/>
                    <a:pt x="11740" y="20668"/>
                    <a:pt x="11759" y="20668"/>
                  </a:cubicBezTo>
                  <a:cubicBezTo>
                    <a:pt x="11813" y="20650"/>
                    <a:pt x="11868" y="20650"/>
                    <a:pt x="11923" y="20650"/>
                  </a:cubicBezTo>
                  <a:cubicBezTo>
                    <a:pt x="11978" y="20631"/>
                    <a:pt x="12032" y="20613"/>
                    <a:pt x="12105" y="20613"/>
                  </a:cubicBezTo>
                  <a:cubicBezTo>
                    <a:pt x="12160" y="20595"/>
                    <a:pt x="12215" y="20595"/>
                    <a:pt x="12270" y="20595"/>
                  </a:cubicBezTo>
                  <a:cubicBezTo>
                    <a:pt x="12325" y="20577"/>
                    <a:pt x="12379" y="20558"/>
                    <a:pt x="12452" y="20558"/>
                  </a:cubicBezTo>
                  <a:lnTo>
                    <a:pt x="12726" y="21125"/>
                  </a:lnTo>
                  <a:cubicBezTo>
                    <a:pt x="12452" y="21161"/>
                    <a:pt x="12160" y="21198"/>
                    <a:pt x="11868" y="21216"/>
                  </a:cubicBezTo>
                  <a:close/>
                  <a:moveTo>
                    <a:pt x="13091" y="21052"/>
                  </a:moveTo>
                  <a:lnTo>
                    <a:pt x="12818" y="20467"/>
                  </a:lnTo>
                  <a:cubicBezTo>
                    <a:pt x="12854" y="20449"/>
                    <a:pt x="12891" y="20430"/>
                    <a:pt x="12945" y="20430"/>
                  </a:cubicBezTo>
                  <a:cubicBezTo>
                    <a:pt x="13018" y="20412"/>
                    <a:pt x="13073" y="20394"/>
                    <a:pt x="13128" y="20394"/>
                  </a:cubicBezTo>
                  <a:cubicBezTo>
                    <a:pt x="13183" y="20357"/>
                    <a:pt x="13238" y="20357"/>
                    <a:pt x="13292" y="20339"/>
                  </a:cubicBezTo>
                  <a:lnTo>
                    <a:pt x="13311" y="20321"/>
                  </a:lnTo>
                  <a:lnTo>
                    <a:pt x="13329" y="20321"/>
                  </a:lnTo>
                  <a:cubicBezTo>
                    <a:pt x="13365" y="20321"/>
                    <a:pt x="13420" y="20303"/>
                    <a:pt x="13475" y="20284"/>
                  </a:cubicBezTo>
                  <a:cubicBezTo>
                    <a:pt x="13511" y="20266"/>
                    <a:pt x="13566" y="20248"/>
                    <a:pt x="13621" y="20229"/>
                  </a:cubicBezTo>
                  <a:cubicBezTo>
                    <a:pt x="13657" y="20211"/>
                    <a:pt x="13712" y="20211"/>
                    <a:pt x="13749" y="20193"/>
                  </a:cubicBezTo>
                  <a:lnTo>
                    <a:pt x="14132" y="20814"/>
                  </a:lnTo>
                  <a:cubicBezTo>
                    <a:pt x="13804" y="20906"/>
                    <a:pt x="13457" y="20997"/>
                    <a:pt x="13091" y="21052"/>
                  </a:cubicBezTo>
                  <a:close/>
                  <a:moveTo>
                    <a:pt x="14479" y="20686"/>
                  </a:moveTo>
                  <a:lnTo>
                    <a:pt x="14096" y="20065"/>
                  </a:lnTo>
                  <a:cubicBezTo>
                    <a:pt x="14114" y="20065"/>
                    <a:pt x="14114" y="20065"/>
                    <a:pt x="14132" y="20047"/>
                  </a:cubicBezTo>
                  <a:cubicBezTo>
                    <a:pt x="14169" y="20028"/>
                    <a:pt x="14224" y="20010"/>
                    <a:pt x="14278" y="19992"/>
                  </a:cubicBezTo>
                  <a:cubicBezTo>
                    <a:pt x="14333" y="19974"/>
                    <a:pt x="14406" y="19937"/>
                    <a:pt x="14461" y="19919"/>
                  </a:cubicBezTo>
                  <a:cubicBezTo>
                    <a:pt x="14497" y="19901"/>
                    <a:pt x="14552" y="19864"/>
                    <a:pt x="14607" y="19846"/>
                  </a:cubicBezTo>
                  <a:cubicBezTo>
                    <a:pt x="14662" y="19827"/>
                    <a:pt x="14716" y="19809"/>
                    <a:pt x="14771" y="19791"/>
                  </a:cubicBezTo>
                  <a:cubicBezTo>
                    <a:pt x="14771" y="19773"/>
                    <a:pt x="14790" y="19773"/>
                    <a:pt x="14808" y="19754"/>
                  </a:cubicBezTo>
                  <a:lnTo>
                    <a:pt x="15264" y="20394"/>
                  </a:lnTo>
                  <a:cubicBezTo>
                    <a:pt x="15009" y="20504"/>
                    <a:pt x="14753" y="20595"/>
                    <a:pt x="14479" y="20686"/>
                  </a:cubicBezTo>
                  <a:close/>
                  <a:moveTo>
                    <a:pt x="15337" y="19060"/>
                  </a:moveTo>
                  <a:cubicBezTo>
                    <a:pt x="15283" y="19096"/>
                    <a:pt x="15246" y="19133"/>
                    <a:pt x="15191" y="19151"/>
                  </a:cubicBezTo>
                  <a:cubicBezTo>
                    <a:pt x="15155" y="19170"/>
                    <a:pt x="15082" y="19206"/>
                    <a:pt x="15045" y="19243"/>
                  </a:cubicBezTo>
                  <a:cubicBezTo>
                    <a:pt x="14990" y="19261"/>
                    <a:pt x="14954" y="19279"/>
                    <a:pt x="14899" y="19297"/>
                  </a:cubicBezTo>
                  <a:cubicBezTo>
                    <a:pt x="14844" y="19334"/>
                    <a:pt x="14808" y="19352"/>
                    <a:pt x="14753" y="19389"/>
                  </a:cubicBezTo>
                  <a:cubicBezTo>
                    <a:pt x="14698" y="19407"/>
                    <a:pt x="14643" y="19444"/>
                    <a:pt x="14607" y="19462"/>
                  </a:cubicBezTo>
                  <a:cubicBezTo>
                    <a:pt x="14534" y="19480"/>
                    <a:pt x="14479" y="19498"/>
                    <a:pt x="14424" y="19535"/>
                  </a:cubicBezTo>
                  <a:cubicBezTo>
                    <a:pt x="14388" y="19553"/>
                    <a:pt x="14333" y="19572"/>
                    <a:pt x="14297" y="19590"/>
                  </a:cubicBezTo>
                  <a:cubicBezTo>
                    <a:pt x="14242" y="19608"/>
                    <a:pt x="14187" y="19645"/>
                    <a:pt x="14132" y="19663"/>
                  </a:cubicBezTo>
                  <a:cubicBezTo>
                    <a:pt x="14077" y="19681"/>
                    <a:pt x="14023" y="19699"/>
                    <a:pt x="13986" y="19718"/>
                  </a:cubicBezTo>
                  <a:cubicBezTo>
                    <a:pt x="13931" y="19736"/>
                    <a:pt x="13877" y="19754"/>
                    <a:pt x="13822" y="19791"/>
                  </a:cubicBezTo>
                  <a:cubicBezTo>
                    <a:pt x="13767" y="19809"/>
                    <a:pt x="13712" y="19809"/>
                    <a:pt x="13676" y="19846"/>
                  </a:cubicBezTo>
                  <a:cubicBezTo>
                    <a:pt x="13603" y="19864"/>
                    <a:pt x="13548" y="19864"/>
                    <a:pt x="13493" y="19901"/>
                  </a:cubicBezTo>
                  <a:cubicBezTo>
                    <a:pt x="13457" y="19901"/>
                    <a:pt x="13420" y="19919"/>
                    <a:pt x="13384" y="19919"/>
                  </a:cubicBezTo>
                  <a:lnTo>
                    <a:pt x="10827" y="11385"/>
                  </a:lnTo>
                  <a:lnTo>
                    <a:pt x="15410" y="19023"/>
                  </a:lnTo>
                  <a:cubicBezTo>
                    <a:pt x="15392" y="19042"/>
                    <a:pt x="15356" y="19060"/>
                    <a:pt x="15337" y="19060"/>
                  </a:cubicBezTo>
                  <a:close/>
                  <a:moveTo>
                    <a:pt x="16707" y="19955"/>
                  </a:moveTo>
                  <a:cubicBezTo>
                    <a:pt x="16707" y="19937"/>
                    <a:pt x="16707" y="19937"/>
                    <a:pt x="16707" y="19919"/>
                  </a:cubicBezTo>
                  <a:cubicBezTo>
                    <a:pt x="16707" y="19919"/>
                    <a:pt x="16707" y="19901"/>
                    <a:pt x="16707" y="19882"/>
                  </a:cubicBezTo>
                  <a:cubicBezTo>
                    <a:pt x="16707" y="19864"/>
                    <a:pt x="16707" y="19864"/>
                    <a:pt x="16707" y="19846"/>
                  </a:cubicBezTo>
                  <a:cubicBezTo>
                    <a:pt x="16688" y="19846"/>
                    <a:pt x="16688" y="19846"/>
                    <a:pt x="16688" y="19846"/>
                  </a:cubicBezTo>
                  <a:lnTo>
                    <a:pt x="10608" y="10325"/>
                  </a:lnTo>
                  <a:lnTo>
                    <a:pt x="21326" y="12536"/>
                  </a:lnTo>
                  <a:lnTo>
                    <a:pt x="21363" y="12536"/>
                  </a:lnTo>
                  <a:cubicBezTo>
                    <a:pt x="21381" y="12536"/>
                    <a:pt x="21381" y="12536"/>
                    <a:pt x="21399" y="12518"/>
                  </a:cubicBezTo>
                  <a:cubicBezTo>
                    <a:pt x="21417" y="12518"/>
                    <a:pt x="21417" y="12518"/>
                    <a:pt x="21417" y="12518"/>
                  </a:cubicBezTo>
                  <a:cubicBezTo>
                    <a:pt x="21436" y="12518"/>
                    <a:pt x="21454" y="12518"/>
                    <a:pt x="21454" y="12518"/>
                  </a:cubicBezTo>
                  <a:cubicBezTo>
                    <a:pt x="21454" y="12499"/>
                    <a:pt x="21472" y="12499"/>
                    <a:pt x="21472" y="12481"/>
                  </a:cubicBezTo>
                  <a:lnTo>
                    <a:pt x="21490" y="12481"/>
                  </a:lnTo>
                  <a:cubicBezTo>
                    <a:pt x="21490" y="12463"/>
                    <a:pt x="21490" y="12445"/>
                    <a:pt x="21509" y="12445"/>
                  </a:cubicBezTo>
                  <a:lnTo>
                    <a:pt x="21509" y="12426"/>
                  </a:lnTo>
                  <a:cubicBezTo>
                    <a:pt x="21527" y="12426"/>
                    <a:pt x="21527" y="12426"/>
                    <a:pt x="21527" y="12426"/>
                  </a:cubicBezTo>
                  <a:cubicBezTo>
                    <a:pt x="21527" y="12426"/>
                    <a:pt x="21527" y="12408"/>
                    <a:pt x="21527" y="12390"/>
                  </a:cubicBezTo>
                  <a:lnTo>
                    <a:pt x="21527" y="12372"/>
                  </a:lnTo>
                  <a:cubicBezTo>
                    <a:pt x="21582" y="11988"/>
                    <a:pt x="21600" y="11586"/>
                    <a:pt x="21600" y="11220"/>
                  </a:cubicBezTo>
                  <a:cubicBezTo>
                    <a:pt x="21600" y="8187"/>
                    <a:pt x="20285" y="5318"/>
                    <a:pt x="17985" y="3344"/>
                  </a:cubicBezTo>
                  <a:cubicBezTo>
                    <a:pt x="17967" y="3344"/>
                    <a:pt x="17967" y="3344"/>
                    <a:pt x="17967" y="3344"/>
                  </a:cubicBezTo>
                  <a:cubicBezTo>
                    <a:pt x="16122" y="1352"/>
                    <a:pt x="13511" y="73"/>
                    <a:pt x="10608" y="18"/>
                  </a:cubicBezTo>
                  <a:lnTo>
                    <a:pt x="10590" y="18"/>
                  </a:lnTo>
                  <a:cubicBezTo>
                    <a:pt x="10517" y="18"/>
                    <a:pt x="10444" y="0"/>
                    <a:pt x="10353" y="0"/>
                  </a:cubicBezTo>
                  <a:cubicBezTo>
                    <a:pt x="8782" y="0"/>
                    <a:pt x="7303" y="347"/>
                    <a:pt x="5879" y="1023"/>
                  </a:cubicBezTo>
                  <a:cubicBezTo>
                    <a:pt x="5843" y="1042"/>
                    <a:pt x="5788" y="1115"/>
                    <a:pt x="5788" y="1188"/>
                  </a:cubicBezTo>
                  <a:cubicBezTo>
                    <a:pt x="5788" y="1261"/>
                    <a:pt x="5843" y="1316"/>
                    <a:pt x="5898" y="1334"/>
                  </a:cubicBezTo>
                  <a:cubicBezTo>
                    <a:pt x="6135" y="1462"/>
                    <a:pt x="6354" y="1553"/>
                    <a:pt x="6555" y="1681"/>
                  </a:cubicBezTo>
                  <a:cubicBezTo>
                    <a:pt x="9056" y="3125"/>
                    <a:pt x="9969" y="5811"/>
                    <a:pt x="10170" y="6560"/>
                  </a:cubicBezTo>
                  <a:lnTo>
                    <a:pt x="10170" y="6780"/>
                  </a:lnTo>
                  <a:lnTo>
                    <a:pt x="8472" y="7438"/>
                  </a:lnTo>
                  <a:cubicBezTo>
                    <a:pt x="7212" y="4441"/>
                    <a:pt x="5258" y="3198"/>
                    <a:pt x="2538" y="3637"/>
                  </a:cubicBezTo>
                  <a:cubicBezTo>
                    <a:pt x="2501" y="3637"/>
                    <a:pt x="2465" y="3673"/>
                    <a:pt x="2428" y="3710"/>
                  </a:cubicBezTo>
                  <a:cubicBezTo>
                    <a:pt x="858" y="5574"/>
                    <a:pt x="0" y="7931"/>
                    <a:pt x="0" y="10380"/>
                  </a:cubicBezTo>
                  <a:cubicBezTo>
                    <a:pt x="0" y="11842"/>
                    <a:pt x="292" y="13230"/>
                    <a:pt x="822" y="14491"/>
                  </a:cubicBezTo>
                  <a:cubicBezTo>
                    <a:pt x="840" y="14491"/>
                    <a:pt x="840" y="14491"/>
                    <a:pt x="840" y="14510"/>
                  </a:cubicBezTo>
                  <a:lnTo>
                    <a:pt x="858" y="14528"/>
                  </a:lnTo>
                  <a:cubicBezTo>
                    <a:pt x="1479" y="15953"/>
                    <a:pt x="2410" y="17232"/>
                    <a:pt x="3597" y="18219"/>
                  </a:cubicBezTo>
                  <a:cubicBezTo>
                    <a:pt x="3597" y="18238"/>
                    <a:pt x="3597" y="18238"/>
                    <a:pt x="3597" y="18238"/>
                  </a:cubicBezTo>
                  <a:cubicBezTo>
                    <a:pt x="5514" y="20321"/>
                    <a:pt x="8216" y="21545"/>
                    <a:pt x="11046" y="21582"/>
                  </a:cubicBezTo>
                  <a:cubicBezTo>
                    <a:pt x="11065" y="21582"/>
                    <a:pt x="11065" y="21600"/>
                    <a:pt x="11065" y="21600"/>
                  </a:cubicBezTo>
                  <a:cubicBezTo>
                    <a:pt x="11083" y="21600"/>
                    <a:pt x="11083" y="21582"/>
                    <a:pt x="11083" y="21582"/>
                  </a:cubicBezTo>
                  <a:cubicBezTo>
                    <a:pt x="11138" y="21582"/>
                    <a:pt x="11174" y="21600"/>
                    <a:pt x="11229" y="21600"/>
                  </a:cubicBezTo>
                  <a:cubicBezTo>
                    <a:pt x="12325" y="21600"/>
                    <a:pt x="13420" y="21436"/>
                    <a:pt x="14461" y="21088"/>
                  </a:cubicBezTo>
                  <a:lnTo>
                    <a:pt x="14479" y="21070"/>
                  </a:lnTo>
                  <a:cubicBezTo>
                    <a:pt x="14863" y="20960"/>
                    <a:pt x="15228" y="20796"/>
                    <a:pt x="15611" y="20631"/>
                  </a:cubicBezTo>
                  <a:cubicBezTo>
                    <a:pt x="15958" y="20467"/>
                    <a:pt x="16305" y="20284"/>
                    <a:pt x="16634" y="20083"/>
                  </a:cubicBezTo>
                  <a:cubicBezTo>
                    <a:pt x="16652" y="20083"/>
                    <a:pt x="16670" y="20047"/>
                    <a:pt x="16688" y="20028"/>
                  </a:cubicBezTo>
                  <a:lnTo>
                    <a:pt x="16688" y="20010"/>
                  </a:lnTo>
                  <a:cubicBezTo>
                    <a:pt x="16707" y="19992"/>
                    <a:pt x="16707" y="19992"/>
                    <a:pt x="16707" y="19955"/>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7" name="Freeform: Shape 609"/>
            <p:cNvSpPr/>
            <p:nvPr/>
          </p:nvSpPr>
          <p:spPr>
            <a:xfrm>
              <a:off x="11348008" y="5011433"/>
              <a:ext cx="906119" cy="1147760"/>
            </a:xfrm>
            <a:custGeom>
              <a:avLst/>
              <a:gdLst/>
              <a:ahLst/>
              <a:cxnLst>
                <a:cxn ang="0">
                  <a:pos x="wd2" y="hd2"/>
                </a:cxn>
                <a:cxn ang="5400000">
                  <a:pos x="wd2" y="hd2"/>
                </a:cxn>
                <a:cxn ang="10800000">
                  <a:pos x="wd2" y="hd2"/>
                </a:cxn>
                <a:cxn ang="16200000">
                  <a:pos x="wd2" y="hd2"/>
                </a:cxn>
              </a:cxnLst>
              <a:rect l="0" t="0" r="r" b="b"/>
              <a:pathLst>
                <a:path w="19965" h="20817" fill="norm" stroke="1" extrusionOk="0">
                  <a:moveTo>
                    <a:pt x="7226" y="20817"/>
                  </a:moveTo>
                  <a:cubicBezTo>
                    <a:pt x="7226" y="20817"/>
                    <a:pt x="9830" y="18853"/>
                    <a:pt x="13119" y="16732"/>
                  </a:cubicBezTo>
                  <a:cubicBezTo>
                    <a:pt x="16436" y="14565"/>
                    <a:pt x="18958" y="12601"/>
                    <a:pt x="19808" y="9148"/>
                  </a:cubicBezTo>
                  <a:cubicBezTo>
                    <a:pt x="20630" y="5672"/>
                    <a:pt x="18218" y="1384"/>
                    <a:pt x="12818" y="300"/>
                  </a:cubicBezTo>
                  <a:cubicBezTo>
                    <a:pt x="7390" y="-783"/>
                    <a:pt x="2155" y="1135"/>
                    <a:pt x="592" y="4905"/>
                  </a:cubicBezTo>
                  <a:cubicBezTo>
                    <a:pt x="-970" y="8697"/>
                    <a:pt x="1113" y="14249"/>
                    <a:pt x="592" y="18379"/>
                  </a:cubicBezTo>
                  <a:cubicBezTo>
                    <a:pt x="592" y="18379"/>
                    <a:pt x="2539" y="20817"/>
                    <a:pt x="7226" y="20817"/>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8" name="Freeform: Shape 610"/>
            <p:cNvSpPr/>
            <p:nvPr/>
          </p:nvSpPr>
          <p:spPr>
            <a:xfrm>
              <a:off x="11282735" y="6010923"/>
              <a:ext cx="408955" cy="367543"/>
            </a:xfrm>
            <a:custGeom>
              <a:avLst/>
              <a:gdLst/>
              <a:ahLst/>
              <a:cxnLst>
                <a:cxn ang="0">
                  <a:pos x="wd2" y="hd2"/>
                </a:cxn>
                <a:cxn ang="5400000">
                  <a:pos x="wd2" y="hd2"/>
                </a:cxn>
                <a:cxn ang="10800000">
                  <a:pos x="wd2" y="hd2"/>
                </a:cxn>
                <a:cxn ang="16200000">
                  <a:pos x="wd2" y="hd2"/>
                </a:cxn>
              </a:cxnLst>
              <a:rect l="0" t="0" r="r" b="b"/>
              <a:pathLst>
                <a:path w="20556" h="21457" fill="norm" stroke="1" extrusionOk="0">
                  <a:moveTo>
                    <a:pt x="2872" y="3553"/>
                  </a:moveTo>
                  <a:cubicBezTo>
                    <a:pt x="2872" y="3553"/>
                    <a:pt x="1873" y="-71"/>
                    <a:pt x="4620" y="1"/>
                  </a:cubicBezTo>
                  <a:cubicBezTo>
                    <a:pt x="10176" y="364"/>
                    <a:pt x="15232" y="2973"/>
                    <a:pt x="18166" y="6380"/>
                  </a:cubicBezTo>
                  <a:cubicBezTo>
                    <a:pt x="21600" y="10222"/>
                    <a:pt x="20726" y="11091"/>
                    <a:pt x="19290" y="11744"/>
                  </a:cubicBezTo>
                  <a:cubicBezTo>
                    <a:pt x="17854" y="12324"/>
                    <a:pt x="19165" y="12034"/>
                    <a:pt x="19165" y="12034"/>
                  </a:cubicBezTo>
                  <a:lnTo>
                    <a:pt x="17355" y="16745"/>
                  </a:lnTo>
                  <a:cubicBezTo>
                    <a:pt x="17355" y="16745"/>
                    <a:pt x="18042" y="17905"/>
                    <a:pt x="17729" y="18485"/>
                  </a:cubicBezTo>
                  <a:cubicBezTo>
                    <a:pt x="17355" y="19065"/>
                    <a:pt x="16481" y="18992"/>
                    <a:pt x="16481" y="18992"/>
                  </a:cubicBezTo>
                  <a:cubicBezTo>
                    <a:pt x="16481" y="18992"/>
                    <a:pt x="15669" y="21384"/>
                    <a:pt x="14983" y="21457"/>
                  </a:cubicBezTo>
                  <a:cubicBezTo>
                    <a:pt x="14358" y="21529"/>
                    <a:pt x="2435" y="17180"/>
                    <a:pt x="0" y="13266"/>
                  </a:cubicBezTo>
                  <a:lnTo>
                    <a:pt x="1311" y="8699"/>
                  </a:lnTo>
                  <a:cubicBezTo>
                    <a:pt x="1311" y="8699"/>
                    <a:pt x="749" y="6380"/>
                    <a:pt x="1186" y="5945"/>
                  </a:cubicBezTo>
                  <a:cubicBezTo>
                    <a:pt x="1561" y="5438"/>
                    <a:pt x="2435" y="5293"/>
                    <a:pt x="2435" y="5293"/>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39" name="Freeform: Shape 611"/>
            <p:cNvSpPr/>
            <p:nvPr/>
          </p:nvSpPr>
          <p:spPr>
            <a:xfrm>
              <a:off x="11269789" y="5000909"/>
              <a:ext cx="995895" cy="1394983"/>
            </a:xfrm>
            <a:custGeom>
              <a:avLst/>
              <a:gdLst/>
              <a:ahLst/>
              <a:cxnLst>
                <a:cxn ang="0">
                  <a:pos x="wd2" y="hd2"/>
                </a:cxn>
                <a:cxn ang="5400000">
                  <a:pos x="wd2" y="hd2"/>
                </a:cxn>
                <a:cxn ang="10800000">
                  <a:pos x="wd2" y="hd2"/>
                </a:cxn>
                <a:cxn ang="16200000">
                  <a:pos x="wd2" y="hd2"/>
                </a:cxn>
              </a:cxnLst>
              <a:rect l="0" t="0" r="r" b="b"/>
              <a:pathLst>
                <a:path w="20931" h="20923" fill="norm" stroke="1" extrusionOk="0">
                  <a:moveTo>
                    <a:pt x="20250" y="7705"/>
                  </a:moveTo>
                  <a:cubicBezTo>
                    <a:pt x="19440" y="10580"/>
                    <a:pt x="16929" y="12186"/>
                    <a:pt x="13974" y="13866"/>
                  </a:cubicBezTo>
                  <a:cubicBezTo>
                    <a:pt x="11464" y="15266"/>
                    <a:pt x="9372" y="16592"/>
                    <a:pt x="8614" y="17077"/>
                  </a:cubicBezTo>
                  <a:cubicBezTo>
                    <a:pt x="8457" y="16947"/>
                    <a:pt x="8300" y="16797"/>
                    <a:pt x="8064" y="16648"/>
                  </a:cubicBezTo>
                  <a:cubicBezTo>
                    <a:pt x="7803" y="16442"/>
                    <a:pt x="7463" y="16274"/>
                    <a:pt x="7097" y="16106"/>
                  </a:cubicBezTo>
                  <a:cubicBezTo>
                    <a:pt x="7463" y="15509"/>
                    <a:pt x="8221" y="14445"/>
                    <a:pt x="9346" y="13455"/>
                  </a:cubicBezTo>
                  <a:cubicBezTo>
                    <a:pt x="11490" y="11514"/>
                    <a:pt x="14968" y="9740"/>
                    <a:pt x="14994" y="9722"/>
                  </a:cubicBezTo>
                  <a:cubicBezTo>
                    <a:pt x="15099" y="9666"/>
                    <a:pt x="15125" y="9554"/>
                    <a:pt x="15073" y="9479"/>
                  </a:cubicBezTo>
                  <a:cubicBezTo>
                    <a:pt x="14994" y="9386"/>
                    <a:pt x="14863" y="9367"/>
                    <a:pt x="14733" y="9386"/>
                  </a:cubicBezTo>
                  <a:lnTo>
                    <a:pt x="13216" y="9871"/>
                  </a:lnTo>
                  <a:lnTo>
                    <a:pt x="13556" y="9031"/>
                  </a:lnTo>
                  <a:cubicBezTo>
                    <a:pt x="13556" y="8956"/>
                    <a:pt x="13530" y="8882"/>
                    <a:pt x="13425" y="8826"/>
                  </a:cubicBezTo>
                  <a:cubicBezTo>
                    <a:pt x="13373" y="8788"/>
                    <a:pt x="13242" y="8788"/>
                    <a:pt x="13138" y="8826"/>
                  </a:cubicBezTo>
                  <a:lnTo>
                    <a:pt x="11830" y="9442"/>
                  </a:lnTo>
                  <a:lnTo>
                    <a:pt x="8169" y="8527"/>
                  </a:lnTo>
                  <a:lnTo>
                    <a:pt x="8378" y="7743"/>
                  </a:lnTo>
                  <a:cubicBezTo>
                    <a:pt x="8378" y="7668"/>
                    <a:pt x="8326" y="7593"/>
                    <a:pt x="8195" y="7556"/>
                  </a:cubicBezTo>
                  <a:cubicBezTo>
                    <a:pt x="8117" y="7519"/>
                    <a:pt x="7986" y="7537"/>
                    <a:pt x="7907" y="7612"/>
                  </a:cubicBezTo>
                  <a:lnTo>
                    <a:pt x="7071" y="8340"/>
                  </a:lnTo>
                  <a:lnTo>
                    <a:pt x="6522" y="6865"/>
                  </a:lnTo>
                  <a:cubicBezTo>
                    <a:pt x="6495" y="6809"/>
                    <a:pt x="6391" y="6753"/>
                    <a:pt x="6286" y="6753"/>
                  </a:cubicBezTo>
                  <a:cubicBezTo>
                    <a:pt x="6182" y="6735"/>
                    <a:pt x="6077" y="6772"/>
                    <a:pt x="6025" y="6847"/>
                  </a:cubicBezTo>
                  <a:cubicBezTo>
                    <a:pt x="5999" y="6884"/>
                    <a:pt x="5946" y="6940"/>
                    <a:pt x="5868" y="10300"/>
                  </a:cubicBezTo>
                  <a:cubicBezTo>
                    <a:pt x="5789" y="12709"/>
                    <a:pt x="4796" y="14445"/>
                    <a:pt x="4273" y="15210"/>
                  </a:cubicBezTo>
                  <a:cubicBezTo>
                    <a:pt x="3697" y="15098"/>
                    <a:pt x="3096" y="15024"/>
                    <a:pt x="2468" y="14986"/>
                  </a:cubicBezTo>
                  <a:cubicBezTo>
                    <a:pt x="2599" y="13661"/>
                    <a:pt x="2416" y="12149"/>
                    <a:pt x="2181" y="10692"/>
                  </a:cubicBezTo>
                  <a:cubicBezTo>
                    <a:pt x="1893" y="8415"/>
                    <a:pt x="1579" y="6081"/>
                    <a:pt x="2416" y="4289"/>
                  </a:cubicBezTo>
                  <a:cubicBezTo>
                    <a:pt x="3828" y="1302"/>
                    <a:pt x="8744" y="-285"/>
                    <a:pt x="13765" y="611"/>
                  </a:cubicBezTo>
                  <a:cubicBezTo>
                    <a:pt x="18812" y="1489"/>
                    <a:pt x="21035" y="4905"/>
                    <a:pt x="20250" y="7705"/>
                  </a:cubicBezTo>
                  <a:close/>
                  <a:moveTo>
                    <a:pt x="8614" y="17824"/>
                  </a:moveTo>
                  <a:cubicBezTo>
                    <a:pt x="8587" y="17899"/>
                    <a:pt x="8483" y="17936"/>
                    <a:pt x="8247" y="18011"/>
                  </a:cubicBezTo>
                  <a:cubicBezTo>
                    <a:pt x="8247" y="18011"/>
                    <a:pt x="8195" y="18011"/>
                    <a:pt x="8195" y="18029"/>
                  </a:cubicBezTo>
                  <a:cubicBezTo>
                    <a:pt x="7881" y="18085"/>
                    <a:pt x="7541" y="18123"/>
                    <a:pt x="7201" y="18123"/>
                  </a:cubicBezTo>
                  <a:cubicBezTo>
                    <a:pt x="6861" y="18123"/>
                    <a:pt x="6522" y="18123"/>
                    <a:pt x="6182" y="18067"/>
                  </a:cubicBezTo>
                  <a:cubicBezTo>
                    <a:pt x="5842" y="18011"/>
                    <a:pt x="5502" y="17936"/>
                    <a:pt x="5162" y="17861"/>
                  </a:cubicBezTo>
                  <a:cubicBezTo>
                    <a:pt x="4848" y="17768"/>
                    <a:pt x="4508" y="17656"/>
                    <a:pt x="4220" y="17525"/>
                  </a:cubicBezTo>
                  <a:cubicBezTo>
                    <a:pt x="4116" y="17507"/>
                    <a:pt x="4063" y="17525"/>
                    <a:pt x="4011" y="17581"/>
                  </a:cubicBezTo>
                  <a:cubicBezTo>
                    <a:pt x="3959" y="17619"/>
                    <a:pt x="3959" y="17693"/>
                    <a:pt x="4063" y="17731"/>
                  </a:cubicBezTo>
                  <a:cubicBezTo>
                    <a:pt x="4377" y="17880"/>
                    <a:pt x="4691" y="17992"/>
                    <a:pt x="5031" y="18104"/>
                  </a:cubicBezTo>
                  <a:cubicBezTo>
                    <a:pt x="5371" y="18197"/>
                    <a:pt x="5737" y="18291"/>
                    <a:pt x="6077" y="18365"/>
                  </a:cubicBezTo>
                  <a:cubicBezTo>
                    <a:pt x="6443" y="18421"/>
                    <a:pt x="6809" y="18459"/>
                    <a:pt x="7201" y="18477"/>
                  </a:cubicBezTo>
                  <a:cubicBezTo>
                    <a:pt x="7437" y="18477"/>
                    <a:pt x="7672" y="18459"/>
                    <a:pt x="7934" y="18440"/>
                  </a:cubicBezTo>
                  <a:lnTo>
                    <a:pt x="7306" y="19392"/>
                  </a:lnTo>
                  <a:cubicBezTo>
                    <a:pt x="7280" y="19448"/>
                    <a:pt x="7306" y="19504"/>
                    <a:pt x="7358" y="19560"/>
                  </a:cubicBezTo>
                  <a:cubicBezTo>
                    <a:pt x="7411" y="19654"/>
                    <a:pt x="7463" y="19766"/>
                    <a:pt x="7463" y="19803"/>
                  </a:cubicBezTo>
                  <a:cubicBezTo>
                    <a:pt x="7097" y="19803"/>
                    <a:pt x="6731" y="19766"/>
                    <a:pt x="6365" y="19728"/>
                  </a:cubicBezTo>
                  <a:cubicBezTo>
                    <a:pt x="5999" y="19672"/>
                    <a:pt x="5632" y="19598"/>
                    <a:pt x="5292" y="19504"/>
                  </a:cubicBezTo>
                  <a:cubicBezTo>
                    <a:pt x="4926" y="19429"/>
                    <a:pt x="4586" y="19336"/>
                    <a:pt x="4246" y="19205"/>
                  </a:cubicBezTo>
                  <a:cubicBezTo>
                    <a:pt x="3907" y="19093"/>
                    <a:pt x="3567" y="18963"/>
                    <a:pt x="3253" y="18832"/>
                  </a:cubicBezTo>
                  <a:cubicBezTo>
                    <a:pt x="3200" y="18795"/>
                    <a:pt x="3096" y="18795"/>
                    <a:pt x="3070" y="18851"/>
                  </a:cubicBezTo>
                  <a:cubicBezTo>
                    <a:pt x="3017" y="18888"/>
                    <a:pt x="3017" y="18944"/>
                    <a:pt x="3096" y="18981"/>
                  </a:cubicBezTo>
                  <a:cubicBezTo>
                    <a:pt x="3410" y="19149"/>
                    <a:pt x="3750" y="19280"/>
                    <a:pt x="4090" y="19429"/>
                  </a:cubicBezTo>
                  <a:cubicBezTo>
                    <a:pt x="4430" y="19560"/>
                    <a:pt x="4796" y="19672"/>
                    <a:pt x="5136" y="19766"/>
                  </a:cubicBezTo>
                  <a:cubicBezTo>
                    <a:pt x="5502" y="19878"/>
                    <a:pt x="5868" y="19971"/>
                    <a:pt x="6260" y="20046"/>
                  </a:cubicBezTo>
                  <a:cubicBezTo>
                    <a:pt x="6443" y="20083"/>
                    <a:pt x="6652" y="20102"/>
                    <a:pt x="6835" y="20120"/>
                  </a:cubicBezTo>
                  <a:cubicBezTo>
                    <a:pt x="6731" y="20307"/>
                    <a:pt x="6600" y="20456"/>
                    <a:pt x="6522" y="20494"/>
                  </a:cubicBezTo>
                  <a:cubicBezTo>
                    <a:pt x="6077" y="20438"/>
                    <a:pt x="3200" y="19784"/>
                    <a:pt x="1527" y="19075"/>
                  </a:cubicBezTo>
                  <a:cubicBezTo>
                    <a:pt x="1501" y="19056"/>
                    <a:pt x="1501" y="19056"/>
                    <a:pt x="1475" y="19037"/>
                  </a:cubicBezTo>
                  <a:cubicBezTo>
                    <a:pt x="1448" y="19037"/>
                    <a:pt x="1448" y="19037"/>
                    <a:pt x="1448" y="19037"/>
                  </a:cubicBezTo>
                  <a:cubicBezTo>
                    <a:pt x="1082" y="18869"/>
                    <a:pt x="769" y="18701"/>
                    <a:pt x="559" y="18533"/>
                  </a:cubicBezTo>
                  <a:lnTo>
                    <a:pt x="1082" y="17451"/>
                  </a:lnTo>
                  <a:cubicBezTo>
                    <a:pt x="1108" y="17413"/>
                    <a:pt x="1108" y="17376"/>
                    <a:pt x="1082" y="17339"/>
                  </a:cubicBezTo>
                  <a:cubicBezTo>
                    <a:pt x="1056" y="17283"/>
                    <a:pt x="1030" y="17208"/>
                    <a:pt x="1004" y="17152"/>
                  </a:cubicBezTo>
                  <a:cubicBezTo>
                    <a:pt x="1161" y="17245"/>
                    <a:pt x="1318" y="17339"/>
                    <a:pt x="1475" y="17451"/>
                  </a:cubicBezTo>
                  <a:cubicBezTo>
                    <a:pt x="1815" y="17637"/>
                    <a:pt x="2154" y="17824"/>
                    <a:pt x="2521" y="17992"/>
                  </a:cubicBezTo>
                  <a:cubicBezTo>
                    <a:pt x="2861" y="18160"/>
                    <a:pt x="3253" y="18309"/>
                    <a:pt x="3645" y="18459"/>
                  </a:cubicBezTo>
                  <a:cubicBezTo>
                    <a:pt x="4011" y="18589"/>
                    <a:pt x="4403" y="18701"/>
                    <a:pt x="4822" y="18795"/>
                  </a:cubicBezTo>
                  <a:cubicBezTo>
                    <a:pt x="4874" y="18813"/>
                    <a:pt x="4953" y="18795"/>
                    <a:pt x="5005" y="18739"/>
                  </a:cubicBezTo>
                  <a:cubicBezTo>
                    <a:pt x="5031" y="18683"/>
                    <a:pt x="5005" y="18627"/>
                    <a:pt x="4926" y="18608"/>
                  </a:cubicBezTo>
                  <a:cubicBezTo>
                    <a:pt x="4534" y="18496"/>
                    <a:pt x="4142" y="18365"/>
                    <a:pt x="3802" y="18235"/>
                  </a:cubicBezTo>
                  <a:cubicBezTo>
                    <a:pt x="3436" y="18085"/>
                    <a:pt x="3070" y="17917"/>
                    <a:pt x="2730" y="17749"/>
                  </a:cubicBezTo>
                  <a:cubicBezTo>
                    <a:pt x="2416" y="17581"/>
                    <a:pt x="2076" y="17395"/>
                    <a:pt x="1788" y="17189"/>
                  </a:cubicBezTo>
                  <a:cubicBezTo>
                    <a:pt x="1579" y="17040"/>
                    <a:pt x="1344" y="16891"/>
                    <a:pt x="1135" y="16722"/>
                  </a:cubicBezTo>
                  <a:cubicBezTo>
                    <a:pt x="1213" y="16722"/>
                    <a:pt x="1292" y="16685"/>
                    <a:pt x="1344" y="16685"/>
                  </a:cubicBezTo>
                  <a:cubicBezTo>
                    <a:pt x="1448" y="16685"/>
                    <a:pt x="1527" y="16629"/>
                    <a:pt x="1553" y="16554"/>
                  </a:cubicBezTo>
                  <a:lnTo>
                    <a:pt x="1710" y="16144"/>
                  </a:lnTo>
                  <a:cubicBezTo>
                    <a:pt x="1762" y="16181"/>
                    <a:pt x="1815" y="16218"/>
                    <a:pt x="1841" y="16237"/>
                  </a:cubicBezTo>
                  <a:cubicBezTo>
                    <a:pt x="2076" y="16386"/>
                    <a:pt x="2338" y="16517"/>
                    <a:pt x="2599" y="16648"/>
                  </a:cubicBezTo>
                  <a:cubicBezTo>
                    <a:pt x="2861" y="16760"/>
                    <a:pt x="3096" y="16891"/>
                    <a:pt x="3384" y="16984"/>
                  </a:cubicBezTo>
                  <a:cubicBezTo>
                    <a:pt x="3645" y="17096"/>
                    <a:pt x="3933" y="17189"/>
                    <a:pt x="4194" y="17283"/>
                  </a:cubicBezTo>
                  <a:cubicBezTo>
                    <a:pt x="4299" y="17320"/>
                    <a:pt x="4403" y="17301"/>
                    <a:pt x="4456" y="17227"/>
                  </a:cubicBezTo>
                  <a:cubicBezTo>
                    <a:pt x="4508" y="17152"/>
                    <a:pt x="4456" y="17077"/>
                    <a:pt x="4377" y="17040"/>
                  </a:cubicBezTo>
                  <a:cubicBezTo>
                    <a:pt x="4090" y="16947"/>
                    <a:pt x="3828" y="16834"/>
                    <a:pt x="3593" y="16741"/>
                  </a:cubicBezTo>
                  <a:cubicBezTo>
                    <a:pt x="3331" y="16629"/>
                    <a:pt x="3096" y="16517"/>
                    <a:pt x="2861" y="16386"/>
                  </a:cubicBezTo>
                  <a:cubicBezTo>
                    <a:pt x="2599" y="16256"/>
                    <a:pt x="2390" y="16125"/>
                    <a:pt x="2181" y="15976"/>
                  </a:cubicBezTo>
                  <a:cubicBezTo>
                    <a:pt x="2076" y="15920"/>
                    <a:pt x="1971" y="15845"/>
                    <a:pt x="1867" y="15770"/>
                  </a:cubicBezTo>
                  <a:cubicBezTo>
                    <a:pt x="1815" y="15714"/>
                    <a:pt x="1736" y="15640"/>
                    <a:pt x="1684" y="15584"/>
                  </a:cubicBezTo>
                  <a:cubicBezTo>
                    <a:pt x="1710" y="15546"/>
                    <a:pt x="1710" y="15490"/>
                    <a:pt x="1762" y="15453"/>
                  </a:cubicBezTo>
                  <a:cubicBezTo>
                    <a:pt x="1788" y="15434"/>
                    <a:pt x="1841" y="15397"/>
                    <a:pt x="1919" y="15360"/>
                  </a:cubicBezTo>
                  <a:cubicBezTo>
                    <a:pt x="1919" y="15378"/>
                    <a:pt x="1919" y="15378"/>
                    <a:pt x="1919" y="15378"/>
                  </a:cubicBezTo>
                  <a:cubicBezTo>
                    <a:pt x="1919" y="15416"/>
                    <a:pt x="1945" y="15453"/>
                    <a:pt x="1971" y="15490"/>
                  </a:cubicBezTo>
                  <a:cubicBezTo>
                    <a:pt x="2024" y="15584"/>
                    <a:pt x="3854" y="17488"/>
                    <a:pt x="8169" y="17563"/>
                  </a:cubicBezTo>
                  <a:cubicBezTo>
                    <a:pt x="8247" y="17581"/>
                    <a:pt x="8326" y="17581"/>
                    <a:pt x="8404" y="17581"/>
                  </a:cubicBezTo>
                  <a:cubicBezTo>
                    <a:pt x="8457" y="17581"/>
                    <a:pt x="8457" y="17581"/>
                    <a:pt x="8483" y="17581"/>
                  </a:cubicBezTo>
                  <a:cubicBezTo>
                    <a:pt x="8614" y="17731"/>
                    <a:pt x="8614" y="17805"/>
                    <a:pt x="8614" y="17824"/>
                  </a:cubicBezTo>
                  <a:lnTo>
                    <a:pt x="7777" y="8826"/>
                  </a:lnTo>
                  <a:lnTo>
                    <a:pt x="11778" y="9815"/>
                  </a:lnTo>
                  <a:cubicBezTo>
                    <a:pt x="11856" y="9834"/>
                    <a:pt x="11961" y="9834"/>
                    <a:pt x="12013" y="9796"/>
                  </a:cubicBezTo>
                  <a:lnTo>
                    <a:pt x="12850" y="9404"/>
                  </a:lnTo>
                  <a:lnTo>
                    <a:pt x="12562" y="10170"/>
                  </a:lnTo>
                  <a:cubicBezTo>
                    <a:pt x="12536" y="10226"/>
                    <a:pt x="12562" y="10300"/>
                    <a:pt x="12667" y="10338"/>
                  </a:cubicBezTo>
                  <a:cubicBezTo>
                    <a:pt x="12745" y="10394"/>
                    <a:pt x="12824" y="10394"/>
                    <a:pt x="12928" y="10375"/>
                  </a:cubicBezTo>
                  <a:lnTo>
                    <a:pt x="13033" y="10338"/>
                  </a:lnTo>
                  <a:cubicBezTo>
                    <a:pt x="11804" y="11066"/>
                    <a:pt x="10156" y="12111"/>
                    <a:pt x="8927" y="13213"/>
                  </a:cubicBezTo>
                  <a:cubicBezTo>
                    <a:pt x="7803" y="14221"/>
                    <a:pt x="7071" y="15266"/>
                    <a:pt x="6652" y="15901"/>
                  </a:cubicBezTo>
                  <a:cubicBezTo>
                    <a:pt x="6103" y="15658"/>
                    <a:pt x="5449" y="15472"/>
                    <a:pt x="4796" y="15304"/>
                  </a:cubicBezTo>
                  <a:cubicBezTo>
                    <a:pt x="5345" y="14501"/>
                    <a:pt x="6312" y="12746"/>
                    <a:pt x="6391" y="10319"/>
                  </a:cubicBezTo>
                  <a:cubicBezTo>
                    <a:pt x="6391" y="9311"/>
                    <a:pt x="6443" y="8601"/>
                    <a:pt x="6443" y="8097"/>
                  </a:cubicBezTo>
                  <a:lnTo>
                    <a:pt x="6705" y="8788"/>
                  </a:lnTo>
                  <a:cubicBezTo>
                    <a:pt x="6731" y="8826"/>
                    <a:pt x="6809" y="8900"/>
                    <a:pt x="6914" y="8900"/>
                  </a:cubicBezTo>
                  <a:cubicBezTo>
                    <a:pt x="7018" y="8919"/>
                    <a:pt x="7097" y="8900"/>
                    <a:pt x="7149" y="8826"/>
                  </a:cubicBezTo>
                  <a:lnTo>
                    <a:pt x="7672" y="8396"/>
                  </a:lnTo>
                  <a:lnTo>
                    <a:pt x="7620" y="8620"/>
                  </a:lnTo>
                  <a:cubicBezTo>
                    <a:pt x="7594" y="8713"/>
                    <a:pt x="7672" y="8788"/>
                    <a:pt x="7777" y="8826"/>
                  </a:cubicBezTo>
                  <a:close/>
                  <a:moveTo>
                    <a:pt x="4063" y="15882"/>
                  </a:moveTo>
                  <a:cubicBezTo>
                    <a:pt x="4168" y="15920"/>
                    <a:pt x="4351" y="15901"/>
                    <a:pt x="4403" y="15826"/>
                  </a:cubicBezTo>
                  <a:cubicBezTo>
                    <a:pt x="4403" y="15808"/>
                    <a:pt x="4456" y="15752"/>
                    <a:pt x="4534" y="15640"/>
                  </a:cubicBezTo>
                  <a:cubicBezTo>
                    <a:pt x="5240" y="15808"/>
                    <a:pt x="5868" y="15994"/>
                    <a:pt x="6443" y="16237"/>
                  </a:cubicBezTo>
                  <a:cubicBezTo>
                    <a:pt x="6391" y="16349"/>
                    <a:pt x="6365" y="16442"/>
                    <a:pt x="6338" y="16442"/>
                  </a:cubicBezTo>
                  <a:cubicBezTo>
                    <a:pt x="6286" y="16536"/>
                    <a:pt x="6365" y="16648"/>
                    <a:pt x="6495" y="16685"/>
                  </a:cubicBezTo>
                  <a:cubicBezTo>
                    <a:pt x="6522" y="16685"/>
                    <a:pt x="6548" y="16704"/>
                    <a:pt x="6574" y="16704"/>
                  </a:cubicBezTo>
                  <a:cubicBezTo>
                    <a:pt x="6678" y="16704"/>
                    <a:pt x="6783" y="16648"/>
                    <a:pt x="6835" y="16573"/>
                  </a:cubicBezTo>
                  <a:cubicBezTo>
                    <a:pt x="6835" y="16573"/>
                    <a:pt x="6835" y="16536"/>
                    <a:pt x="6914" y="16442"/>
                  </a:cubicBezTo>
                  <a:cubicBezTo>
                    <a:pt x="7201" y="16592"/>
                    <a:pt x="7463" y="16741"/>
                    <a:pt x="7724" y="16928"/>
                  </a:cubicBezTo>
                  <a:cubicBezTo>
                    <a:pt x="7855" y="17021"/>
                    <a:pt x="7960" y="17115"/>
                    <a:pt x="8091" y="17189"/>
                  </a:cubicBezTo>
                  <a:cubicBezTo>
                    <a:pt x="7620" y="17152"/>
                    <a:pt x="6731" y="17040"/>
                    <a:pt x="5371" y="16666"/>
                  </a:cubicBezTo>
                  <a:cubicBezTo>
                    <a:pt x="4011" y="16274"/>
                    <a:pt x="3200" y="15714"/>
                    <a:pt x="2756" y="15378"/>
                  </a:cubicBezTo>
                  <a:cubicBezTo>
                    <a:pt x="3200" y="15416"/>
                    <a:pt x="3619" y="15472"/>
                    <a:pt x="4037" y="15546"/>
                  </a:cubicBezTo>
                  <a:cubicBezTo>
                    <a:pt x="3985" y="15584"/>
                    <a:pt x="3959" y="15621"/>
                    <a:pt x="3959" y="15621"/>
                  </a:cubicBezTo>
                  <a:cubicBezTo>
                    <a:pt x="3907" y="15714"/>
                    <a:pt x="3933" y="15826"/>
                    <a:pt x="4063" y="15882"/>
                  </a:cubicBezTo>
                  <a:close/>
                  <a:moveTo>
                    <a:pt x="13896" y="256"/>
                  </a:moveTo>
                  <a:cubicBezTo>
                    <a:pt x="8587" y="-677"/>
                    <a:pt x="3436" y="1003"/>
                    <a:pt x="1945" y="4177"/>
                  </a:cubicBezTo>
                  <a:cubicBezTo>
                    <a:pt x="1056" y="6044"/>
                    <a:pt x="1370" y="8415"/>
                    <a:pt x="1684" y="10730"/>
                  </a:cubicBezTo>
                  <a:cubicBezTo>
                    <a:pt x="1867" y="12186"/>
                    <a:pt x="2076" y="13679"/>
                    <a:pt x="1971" y="14986"/>
                  </a:cubicBezTo>
                  <a:cubicBezTo>
                    <a:pt x="1658" y="15024"/>
                    <a:pt x="1448" y="15136"/>
                    <a:pt x="1344" y="15229"/>
                  </a:cubicBezTo>
                  <a:cubicBezTo>
                    <a:pt x="1239" y="15341"/>
                    <a:pt x="1187" y="15453"/>
                    <a:pt x="1161" y="15565"/>
                  </a:cubicBezTo>
                  <a:cubicBezTo>
                    <a:pt x="1161" y="15602"/>
                    <a:pt x="1135" y="15621"/>
                    <a:pt x="1161" y="15658"/>
                  </a:cubicBezTo>
                  <a:cubicBezTo>
                    <a:pt x="1135" y="15826"/>
                    <a:pt x="1187" y="15994"/>
                    <a:pt x="1213" y="16069"/>
                  </a:cubicBezTo>
                  <a:lnTo>
                    <a:pt x="1082" y="16349"/>
                  </a:lnTo>
                  <a:cubicBezTo>
                    <a:pt x="952" y="16368"/>
                    <a:pt x="795" y="16424"/>
                    <a:pt x="638" y="16498"/>
                  </a:cubicBezTo>
                  <a:cubicBezTo>
                    <a:pt x="638" y="16517"/>
                    <a:pt x="612" y="16517"/>
                    <a:pt x="585" y="16536"/>
                  </a:cubicBezTo>
                  <a:cubicBezTo>
                    <a:pt x="533" y="16554"/>
                    <a:pt x="507" y="16573"/>
                    <a:pt x="507" y="16610"/>
                  </a:cubicBezTo>
                  <a:cubicBezTo>
                    <a:pt x="376" y="16797"/>
                    <a:pt x="455" y="17115"/>
                    <a:pt x="559" y="17395"/>
                  </a:cubicBezTo>
                  <a:lnTo>
                    <a:pt x="10" y="18496"/>
                  </a:lnTo>
                  <a:cubicBezTo>
                    <a:pt x="-16" y="18571"/>
                    <a:pt x="10" y="18627"/>
                    <a:pt x="62" y="18683"/>
                  </a:cubicBezTo>
                  <a:cubicBezTo>
                    <a:pt x="272" y="18888"/>
                    <a:pt x="638" y="19093"/>
                    <a:pt x="1082" y="19299"/>
                  </a:cubicBezTo>
                  <a:cubicBezTo>
                    <a:pt x="1161" y="19560"/>
                    <a:pt x="1527" y="20382"/>
                    <a:pt x="2756" y="20755"/>
                  </a:cubicBezTo>
                  <a:cubicBezTo>
                    <a:pt x="3174" y="20886"/>
                    <a:pt x="3567" y="20923"/>
                    <a:pt x="3907" y="20923"/>
                  </a:cubicBezTo>
                  <a:cubicBezTo>
                    <a:pt x="4639" y="20923"/>
                    <a:pt x="5188" y="20718"/>
                    <a:pt x="5371" y="20643"/>
                  </a:cubicBezTo>
                  <a:cubicBezTo>
                    <a:pt x="5999" y="20792"/>
                    <a:pt x="6469" y="20867"/>
                    <a:pt x="6574" y="20867"/>
                  </a:cubicBezTo>
                  <a:cubicBezTo>
                    <a:pt x="6914" y="20848"/>
                    <a:pt x="7175" y="20531"/>
                    <a:pt x="7358" y="20214"/>
                  </a:cubicBezTo>
                  <a:cubicBezTo>
                    <a:pt x="7541" y="20214"/>
                    <a:pt x="7777" y="20158"/>
                    <a:pt x="7907" y="20008"/>
                  </a:cubicBezTo>
                  <a:cubicBezTo>
                    <a:pt x="8064" y="19840"/>
                    <a:pt x="7960" y="19598"/>
                    <a:pt x="7829" y="19448"/>
                  </a:cubicBezTo>
                  <a:lnTo>
                    <a:pt x="8535" y="18328"/>
                  </a:lnTo>
                  <a:cubicBezTo>
                    <a:pt x="8744" y="18272"/>
                    <a:pt x="9058" y="18141"/>
                    <a:pt x="9110" y="17917"/>
                  </a:cubicBezTo>
                  <a:cubicBezTo>
                    <a:pt x="9163" y="17768"/>
                    <a:pt x="9110" y="17581"/>
                    <a:pt x="8927" y="17376"/>
                  </a:cubicBezTo>
                  <a:cubicBezTo>
                    <a:pt x="9607" y="16928"/>
                    <a:pt x="11752" y="15584"/>
                    <a:pt x="14314" y="14146"/>
                  </a:cubicBezTo>
                  <a:cubicBezTo>
                    <a:pt x="17348" y="12429"/>
                    <a:pt x="19910" y="10767"/>
                    <a:pt x="20773" y="7780"/>
                  </a:cubicBezTo>
                  <a:cubicBezTo>
                    <a:pt x="21584" y="4812"/>
                    <a:pt x="19257" y="1171"/>
                    <a:pt x="13896" y="25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0" name="Freeform: Shape 612"/>
            <p:cNvSpPr/>
            <p:nvPr/>
          </p:nvSpPr>
          <p:spPr>
            <a:xfrm>
              <a:off x="11775734" y="4783838"/>
              <a:ext cx="73837" cy="178149"/>
            </a:xfrm>
            <a:custGeom>
              <a:avLst/>
              <a:gdLst/>
              <a:ahLst/>
              <a:cxnLst>
                <a:cxn ang="0">
                  <a:pos x="wd2" y="hd2"/>
                </a:cxn>
                <a:cxn ang="5400000">
                  <a:pos x="wd2" y="hd2"/>
                </a:cxn>
                <a:cxn ang="10800000">
                  <a:pos x="wd2" y="hd2"/>
                </a:cxn>
                <a:cxn ang="16200000">
                  <a:pos x="wd2" y="hd2"/>
                </a:cxn>
              </a:cxnLst>
              <a:rect l="0" t="0" r="r" b="b"/>
              <a:pathLst>
                <a:path w="21342" h="21600" fill="norm" stroke="1" extrusionOk="0">
                  <a:moveTo>
                    <a:pt x="4345" y="21600"/>
                  </a:moveTo>
                  <a:lnTo>
                    <a:pt x="13552" y="21450"/>
                  </a:lnTo>
                  <a:cubicBezTo>
                    <a:pt x="15322" y="21450"/>
                    <a:pt x="16739" y="21000"/>
                    <a:pt x="16739" y="20250"/>
                  </a:cubicBezTo>
                  <a:lnTo>
                    <a:pt x="21342" y="1500"/>
                  </a:lnTo>
                  <a:cubicBezTo>
                    <a:pt x="21342" y="1050"/>
                    <a:pt x="20988" y="600"/>
                    <a:pt x="20280" y="300"/>
                  </a:cubicBezTo>
                  <a:cubicBezTo>
                    <a:pt x="19572" y="0"/>
                    <a:pt x="18863" y="0"/>
                    <a:pt x="17801" y="0"/>
                  </a:cubicBezTo>
                  <a:lnTo>
                    <a:pt x="3637" y="0"/>
                  </a:lnTo>
                  <a:cubicBezTo>
                    <a:pt x="2575" y="0"/>
                    <a:pt x="1512" y="0"/>
                    <a:pt x="804" y="300"/>
                  </a:cubicBezTo>
                  <a:cubicBezTo>
                    <a:pt x="450" y="600"/>
                    <a:pt x="-258" y="1050"/>
                    <a:pt x="96" y="1350"/>
                  </a:cubicBezTo>
                  <a:lnTo>
                    <a:pt x="804" y="20100"/>
                  </a:lnTo>
                  <a:cubicBezTo>
                    <a:pt x="804" y="21000"/>
                    <a:pt x="2575" y="21600"/>
                    <a:pt x="4345" y="2160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1" name="Freeform: Shape 613"/>
            <p:cNvSpPr/>
            <p:nvPr/>
          </p:nvSpPr>
          <p:spPr>
            <a:xfrm>
              <a:off x="11972118" y="4810308"/>
              <a:ext cx="126175" cy="189051"/>
            </a:xfrm>
            <a:custGeom>
              <a:avLst/>
              <a:gdLst/>
              <a:ahLst/>
              <a:cxnLst>
                <a:cxn ang="0">
                  <a:pos x="wd2" y="hd2"/>
                </a:cxn>
                <a:cxn ang="5400000">
                  <a:pos x="wd2" y="hd2"/>
                </a:cxn>
                <a:cxn ang="10800000">
                  <a:pos x="wd2" y="hd2"/>
                </a:cxn>
                <a:cxn ang="16200000">
                  <a:pos x="wd2" y="hd2"/>
                </a:cxn>
              </a:cxnLst>
              <a:rect l="0" t="0" r="r" b="b"/>
              <a:pathLst>
                <a:path w="21243" h="21565" fill="norm" stroke="1" extrusionOk="0">
                  <a:moveTo>
                    <a:pt x="1377" y="20294"/>
                  </a:moveTo>
                  <a:lnTo>
                    <a:pt x="5738" y="21565"/>
                  </a:lnTo>
                  <a:cubicBezTo>
                    <a:pt x="5946" y="21565"/>
                    <a:pt x="6153" y="21565"/>
                    <a:pt x="6569" y="21565"/>
                  </a:cubicBezTo>
                  <a:cubicBezTo>
                    <a:pt x="7192" y="21565"/>
                    <a:pt x="7815" y="21283"/>
                    <a:pt x="8230" y="20859"/>
                  </a:cubicBezTo>
                  <a:lnTo>
                    <a:pt x="20900" y="4906"/>
                  </a:lnTo>
                  <a:cubicBezTo>
                    <a:pt x="21315" y="4624"/>
                    <a:pt x="21315" y="4200"/>
                    <a:pt x="21107" y="3777"/>
                  </a:cubicBezTo>
                  <a:cubicBezTo>
                    <a:pt x="20900" y="3494"/>
                    <a:pt x="20484" y="3212"/>
                    <a:pt x="20069" y="3071"/>
                  </a:cubicBezTo>
                  <a:lnTo>
                    <a:pt x="11346" y="106"/>
                  </a:lnTo>
                  <a:cubicBezTo>
                    <a:pt x="10723" y="-35"/>
                    <a:pt x="10100" y="-35"/>
                    <a:pt x="9477" y="106"/>
                  </a:cubicBezTo>
                  <a:cubicBezTo>
                    <a:pt x="9061" y="247"/>
                    <a:pt x="8646" y="671"/>
                    <a:pt x="8438" y="953"/>
                  </a:cubicBezTo>
                  <a:lnTo>
                    <a:pt x="130" y="18600"/>
                  </a:lnTo>
                  <a:cubicBezTo>
                    <a:pt x="-285" y="19306"/>
                    <a:pt x="338" y="20012"/>
                    <a:pt x="1377" y="2029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2" name="Freeform: Shape 614"/>
            <p:cNvSpPr/>
            <p:nvPr/>
          </p:nvSpPr>
          <p:spPr>
            <a:xfrm>
              <a:off x="12128141" y="4977167"/>
              <a:ext cx="179129" cy="129331"/>
            </a:xfrm>
            <a:custGeom>
              <a:avLst/>
              <a:gdLst/>
              <a:ahLst/>
              <a:cxnLst>
                <a:cxn ang="0">
                  <a:pos x="wd2" y="hd2"/>
                </a:cxn>
                <a:cxn ang="5400000">
                  <a:pos x="wd2" y="hd2"/>
                </a:cxn>
                <a:cxn ang="10800000">
                  <a:pos x="wd2" y="hd2"/>
                </a:cxn>
                <a:cxn ang="16200000">
                  <a:pos x="wd2" y="hd2"/>
                </a:cxn>
              </a:cxnLst>
              <a:rect l="0" t="0" r="r" b="b"/>
              <a:pathLst>
                <a:path w="21420" h="21358" fill="norm" stroke="1" extrusionOk="0">
                  <a:moveTo>
                    <a:pt x="21066" y="5464"/>
                  </a:moveTo>
                  <a:lnTo>
                    <a:pt x="17515" y="573"/>
                  </a:lnTo>
                  <a:cubicBezTo>
                    <a:pt x="17072" y="-38"/>
                    <a:pt x="16332" y="-242"/>
                    <a:pt x="15740" y="369"/>
                  </a:cubicBezTo>
                  <a:lnTo>
                    <a:pt x="650" y="13818"/>
                  </a:lnTo>
                  <a:cubicBezTo>
                    <a:pt x="206" y="14022"/>
                    <a:pt x="58" y="14633"/>
                    <a:pt x="58" y="15449"/>
                  </a:cubicBezTo>
                  <a:cubicBezTo>
                    <a:pt x="-90" y="15856"/>
                    <a:pt x="58" y="16467"/>
                    <a:pt x="354" y="16875"/>
                  </a:cubicBezTo>
                  <a:cubicBezTo>
                    <a:pt x="354" y="16875"/>
                    <a:pt x="1685" y="18709"/>
                    <a:pt x="3017" y="20747"/>
                  </a:cubicBezTo>
                  <a:cubicBezTo>
                    <a:pt x="3313" y="21154"/>
                    <a:pt x="3609" y="21358"/>
                    <a:pt x="4200" y="21358"/>
                  </a:cubicBezTo>
                  <a:cubicBezTo>
                    <a:pt x="4348" y="21358"/>
                    <a:pt x="4644" y="21358"/>
                    <a:pt x="4792" y="21154"/>
                  </a:cubicBezTo>
                  <a:lnTo>
                    <a:pt x="20622" y="8520"/>
                  </a:lnTo>
                  <a:cubicBezTo>
                    <a:pt x="21066" y="8316"/>
                    <a:pt x="21362" y="7705"/>
                    <a:pt x="21362" y="7094"/>
                  </a:cubicBezTo>
                  <a:cubicBezTo>
                    <a:pt x="21510" y="6483"/>
                    <a:pt x="21362" y="5871"/>
                    <a:pt x="21066" y="546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3" name="Freeform: Shape 615"/>
            <p:cNvSpPr/>
            <p:nvPr/>
          </p:nvSpPr>
          <p:spPr>
            <a:xfrm>
              <a:off x="8989233" y="4467407"/>
              <a:ext cx="832190" cy="361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447"/>
                  </a:moveTo>
                  <a:lnTo>
                    <a:pt x="9880" y="0"/>
                  </a:lnTo>
                  <a:lnTo>
                    <a:pt x="21600" y="2746"/>
                  </a:lnTo>
                  <a:lnTo>
                    <a:pt x="12172"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4" name="Freeform: Shape 616"/>
            <p:cNvSpPr/>
            <p:nvPr/>
          </p:nvSpPr>
          <p:spPr>
            <a:xfrm>
              <a:off x="8976775" y="4455707"/>
              <a:ext cx="893233" cy="926112"/>
            </a:xfrm>
            <a:custGeom>
              <a:avLst/>
              <a:gdLst/>
              <a:ahLst/>
              <a:cxnLst>
                <a:cxn ang="0">
                  <a:pos x="wd2" y="hd2"/>
                </a:cxn>
                <a:cxn ang="5400000">
                  <a:pos x="wd2" y="hd2"/>
                </a:cxn>
                <a:cxn ang="10800000">
                  <a:pos x="wd2" y="hd2"/>
                </a:cxn>
                <a:cxn ang="16200000">
                  <a:pos x="wd2" y="hd2"/>
                </a:cxn>
              </a:cxnLst>
              <a:rect l="0" t="0" r="r" b="b"/>
              <a:pathLst>
                <a:path w="21600" h="21582" fill="norm" stroke="1" extrusionOk="0">
                  <a:moveTo>
                    <a:pt x="1354" y="20393"/>
                  </a:moveTo>
                  <a:lnTo>
                    <a:pt x="632" y="8187"/>
                  </a:lnTo>
                  <a:lnTo>
                    <a:pt x="872" y="8216"/>
                  </a:lnTo>
                  <a:lnTo>
                    <a:pt x="11342" y="8970"/>
                  </a:lnTo>
                  <a:lnTo>
                    <a:pt x="11793" y="21002"/>
                  </a:lnTo>
                  <a:close/>
                  <a:moveTo>
                    <a:pt x="9597" y="591"/>
                  </a:moveTo>
                  <a:lnTo>
                    <a:pt x="19705" y="1548"/>
                  </a:lnTo>
                  <a:lnTo>
                    <a:pt x="11973" y="8042"/>
                  </a:lnTo>
                  <a:lnTo>
                    <a:pt x="11552" y="8390"/>
                  </a:lnTo>
                  <a:lnTo>
                    <a:pt x="1053" y="7636"/>
                  </a:lnTo>
                  <a:close/>
                  <a:moveTo>
                    <a:pt x="21600" y="12942"/>
                  </a:moveTo>
                  <a:lnTo>
                    <a:pt x="20728" y="1316"/>
                  </a:lnTo>
                  <a:lnTo>
                    <a:pt x="20697" y="1287"/>
                  </a:lnTo>
                  <a:lnTo>
                    <a:pt x="20697" y="1200"/>
                  </a:lnTo>
                  <a:cubicBezTo>
                    <a:pt x="20667" y="1200"/>
                    <a:pt x="20667" y="1200"/>
                    <a:pt x="20667" y="1171"/>
                  </a:cubicBezTo>
                  <a:cubicBezTo>
                    <a:pt x="20667" y="1142"/>
                    <a:pt x="20637" y="1142"/>
                    <a:pt x="20637" y="1142"/>
                  </a:cubicBezTo>
                  <a:cubicBezTo>
                    <a:pt x="20607" y="1142"/>
                    <a:pt x="20607" y="1113"/>
                    <a:pt x="20607" y="1113"/>
                  </a:cubicBezTo>
                  <a:cubicBezTo>
                    <a:pt x="20607" y="1084"/>
                    <a:pt x="20577" y="1084"/>
                    <a:pt x="20547" y="1084"/>
                  </a:cubicBezTo>
                  <a:cubicBezTo>
                    <a:pt x="20517" y="1055"/>
                    <a:pt x="20487" y="1055"/>
                    <a:pt x="20457" y="1055"/>
                  </a:cubicBezTo>
                  <a:lnTo>
                    <a:pt x="9536" y="11"/>
                  </a:lnTo>
                  <a:cubicBezTo>
                    <a:pt x="9446" y="-18"/>
                    <a:pt x="9386" y="11"/>
                    <a:pt x="9326" y="69"/>
                  </a:cubicBezTo>
                  <a:lnTo>
                    <a:pt x="90" y="7665"/>
                  </a:lnTo>
                  <a:cubicBezTo>
                    <a:pt x="60" y="7694"/>
                    <a:pt x="30" y="7723"/>
                    <a:pt x="30" y="7752"/>
                  </a:cubicBezTo>
                  <a:lnTo>
                    <a:pt x="30" y="7781"/>
                  </a:lnTo>
                  <a:cubicBezTo>
                    <a:pt x="0" y="7810"/>
                    <a:pt x="0" y="7839"/>
                    <a:pt x="0" y="7897"/>
                  </a:cubicBezTo>
                  <a:lnTo>
                    <a:pt x="752" y="20683"/>
                  </a:lnTo>
                  <a:cubicBezTo>
                    <a:pt x="782" y="20828"/>
                    <a:pt x="903" y="20944"/>
                    <a:pt x="1053" y="20944"/>
                  </a:cubicBezTo>
                  <a:lnTo>
                    <a:pt x="12094" y="21582"/>
                  </a:lnTo>
                  <a:cubicBezTo>
                    <a:pt x="12124" y="21582"/>
                    <a:pt x="12184" y="21582"/>
                    <a:pt x="12214" y="21553"/>
                  </a:cubicBezTo>
                  <a:cubicBezTo>
                    <a:pt x="12244" y="21553"/>
                    <a:pt x="12244" y="21553"/>
                    <a:pt x="12244" y="21553"/>
                  </a:cubicBezTo>
                  <a:cubicBezTo>
                    <a:pt x="12274" y="21524"/>
                    <a:pt x="12274" y="21524"/>
                    <a:pt x="12304" y="21495"/>
                  </a:cubicBezTo>
                  <a:lnTo>
                    <a:pt x="21510" y="13174"/>
                  </a:lnTo>
                  <a:cubicBezTo>
                    <a:pt x="21570" y="13116"/>
                    <a:pt x="21600" y="13029"/>
                    <a:pt x="21600" y="1294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5" name="Freeform: Shape 617"/>
            <p:cNvSpPr/>
            <p:nvPr/>
          </p:nvSpPr>
          <p:spPr>
            <a:xfrm>
              <a:off x="1514888" y="953719"/>
              <a:ext cx="268670" cy="290143"/>
            </a:xfrm>
            <a:custGeom>
              <a:avLst/>
              <a:gdLst/>
              <a:ahLst/>
              <a:cxnLst>
                <a:cxn ang="0">
                  <a:pos x="wd2" y="hd2"/>
                </a:cxn>
                <a:cxn ang="5400000">
                  <a:pos x="wd2" y="hd2"/>
                </a:cxn>
                <a:cxn ang="10800000">
                  <a:pos x="wd2" y="hd2"/>
                </a:cxn>
                <a:cxn ang="16200000">
                  <a:pos x="wd2" y="hd2"/>
                </a:cxn>
              </a:cxnLst>
              <a:rect l="0" t="0" r="r" b="b"/>
              <a:pathLst>
                <a:path w="19101" h="18922" fill="norm" stroke="1" extrusionOk="0">
                  <a:moveTo>
                    <a:pt x="15400" y="13951"/>
                  </a:moveTo>
                  <a:cubicBezTo>
                    <a:pt x="11256" y="18481"/>
                    <a:pt x="5349" y="20261"/>
                    <a:pt x="2087" y="17834"/>
                  </a:cubicBezTo>
                  <a:cubicBezTo>
                    <a:pt x="-1263" y="15407"/>
                    <a:pt x="-470" y="9663"/>
                    <a:pt x="3674" y="4971"/>
                  </a:cubicBezTo>
                  <a:cubicBezTo>
                    <a:pt x="7818" y="441"/>
                    <a:pt x="13813" y="-1339"/>
                    <a:pt x="16987" y="1088"/>
                  </a:cubicBezTo>
                  <a:cubicBezTo>
                    <a:pt x="20337" y="3515"/>
                    <a:pt x="19632" y="9259"/>
                    <a:pt x="15400" y="1395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6" name="Freeform: Shape 618"/>
            <p:cNvSpPr/>
            <p:nvPr/>
          </p:nvSpPr>
          <p:spPr>
            <a:xfrm>
              <a:off x="1327616" y="1313064"/>
              <a:ext cx="264109" cy="298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22"/>
                  </a:moveTo>
                  <a:lnTo>
                    <a:pt x="14704" y="0"/>
                  </a:lnTo>
                  <a:cubicBezTo>
                    <a:pt x="16631" y="2330"/>
                    <a:pt x="19065" y="3764"/>
                    <a:pt x="21600" y="4929"/>
                  </a:cubicBezTo>
                  <a:lnTo>
                    <a:pt x="6490"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7" name="Freeform: Shape 619"/>
            <p:cNvSpPr/>
            <p:nvPr/>
          </p:nvSpPr>
          <p:spPr>
            <a:xfrm>
              <a:off x="712167" y="1531076"/>
              <a:ext cx="705147" cy="791415"/>
            </a:xfrm>
            <a:custGeom>
              <a:avLst/>
              <a:gdLst/>
              <a:ahLst/>
              <a:cxnLst>
                <a:cxn ang="0">
                  <a:pos x="wd2" y="hd2"/>
                </a:cxn>
                <a:cxn ang="5400000">
                  <a:pos x="wd2" y="hd2"/>
                </a:cxn>
                <a:cxn ang="10800000">
                  <a:pos x="wd2" y="hd2"/>
                </a:cxn>
                <a:cxn ang="16200000">
                  <a:pos x="wd2" y="hd2"/>
                </a:cxn>
              </a:cxnLst>
              <a:rect l="0" t="0" r="r" b="b"/>
              <a:pathLst>
                <a:path w="21525" h="21441" fill="norm" stroke="1" extrusionOk="0">
                  <a:moveTo>
                    <a:pt x="18033" y="0"/>
                  </a:moveTo>
                  <a:lnTo>
                    <a:pt x="21525" y="2426"/>
                  </a:lnTo>
                  <a:lnTo>
                    <a:pt x="3987" y="21432"/>
                  </a:lnTo>
                  <a:cubicBezTo>
                    <a:pt x="3987" y="21432"/>
                    <a:pt x="2506" y="21600"/>
                    <a:pt x="1216" y="20488"/>
                  </a:cubicBezTo>
                  <a:cubicBezTo>
                    <a:pt x="-75" y="19376"/>
                    <a:pt x="1" y="18432"/>
                    <a:pt x="1" y="18432"/>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8" name="Freeform: Shape 620"/>
            <p:cNvSpPr/>
            <p:nvPr/>
          </p:nvSpPr>
          <p:spPr>
            <a:xfrm>
              <a:off x="699713" y="349914"/>
              <a:ext cx="1783847" cy="1985945"/>
            </a:xfrm>
            <a:custGeom>
              <a:avLst/>
              <a:gdLst/>
              <a:ahLst/>
              <a:cxnLst>
                <a:cxn ang="0">
                  <a:pos x="wd2" y="hd2"/>
                </a:cxn>
                <a:cxn ang="5400000">
                  <a:pos x="wd2" y="hd2"/>
                </a:cxn>
                <a:cxn ang="10800000">
                  <a:pos x="wd2" y="hd2"/>
                </a:cxn>
                <a:cxn ang="16200000">
                  <a:pos x="wd2" y="hd2"/>
                </a:cxn>
              </a:cxnLst>
              <a:rect l="0" t="0" r="r" b="b"/>
              <a:pathLst>
                <a:path w="20842" h="20920" fill="norm" stroke="1" extrusionOk="0">
                  <a:moveTo>
                    <a:pt x="8233" y="13104"/>
                  </a:moveTo>
                  <a:lnTo>
                    <a:pt x="7535" y="12513"/>
                  </a:lnTo>
                  <a:lnTo>
                    <a:pt x="9440" y="10350"/>
                  </a:lnTo>
                  <a:cubicBezTo>
                    <a:pt x="9615" y="10546"/>
                    <a:pt x="9818" y="10690"/>
                    <a:pt x="10036" y="10795"/>
                  </a:cubicBezTo>
                  <a:cubicBezTo>
                    <a:pt x="10036" y="10809"/>
                    <a:pt x="10036" y="10809"/>
                    <a:pt x="10036" y="10809"/>
                  </a:cubicBezTo>
                  <a:cubicBezTo>
                    <a:pt x="10095" y="10835"/>
                    <a:pt x="10138" y="10874"/>
                    <a:pt x="10211" y="10900"/>
                  </a:cubicBezTo>
                  <a:close/>
                  <a:moveTo>
                    <a:pt x="10924" y="3150"/>
                  </a:moveTo>
                  <a:cubicBezTo>
                    <a:pt x="12596" y="1300"/>
                    <a:pt x="14793" y="251"/>
                    <a:pt x="16596" y="251"/>
                  </a:cubicBezTo>
                  <a:cubicBezTo>
                    <a:pt x="17135" y="251"/>
                    <a:pt x="17615" y="343"/>
                    <a:pt x="18051" y="527"/>
                  </a:cubicBezTo>
                  <a:cubicBezTo>
                    <a:pt x="16000" y="212"/>
                    <a:pt x="13382" y="1340"/>
                    <a:pt x="11447" y="3451"/>
                  </a:cubicBezTo>
                  <a:cubicBezTo>
                    <a:pt x="9382" y="5733"/>
                    <a:pt x="8742" y="8553"/>
                    <a:pt x="9789" y="10284"/>
                  </a:cubicBezTo>
                  <a:cubicBezTo>
                    <a:pt x="8131" y="8828"/>
                    <a:pt x="8611" y="5694"/>
                    <a:pt x="10924" y="3150"/>
                  </a:cubicBezTo>
                  <a:close/>
                  <a:moveTo>
                    <a:pt x="9760" y="9366"/>
                  </a:moveTo>
                  <a:cubicBezTo>
                    <a:pt x="9964" y="9497"/>
                    <a:pt x="10196" y="9576"/>
                    <a:pt x="10458" y="9576"/>
                  </a:cubicBezTo>
                  <a:cubicBezTo>
                    <a:pt x="10618" y="9576"/>
                    <a:pt x="10778" y="9550"/>
                    <a:pt x="10953" y="9497"/>
                  </a:cubicBezTo>
                  <a:cubicBezTo>
                    <a:pt x="11404" y="9366"/>
                    <a:pt x="11840" y="9090"/>
                    <a:pt x="12189" y="8710"/>
                  </a:cubicBezTo>
                  <a:cubicBezTo>
                    <a:pt x="12495" y="8356"/>
                    <a:pt x="12713" y="7963"/>
                    <a:pt x="12786" y="7582"/>
                  </a:cubicBezTo>
                  <a:cubicBezTo>
                    <a:pt x="13047" y="7464"/>
                    <a:pt x="13309" y="7294"/>
                    <a:pt x="13527" y="7045"/>
                  </a:cubicBezTo>
                  <a:cubicBezTo>
                    <a:pt x="14066" y="6454"/>
                    <a:pt x="14138" y="5733"/>
                    <a:pt x="13702" y="5392"/>
                  </a:cubicBezTo>
                  <a:cubicBezTo>
                    <a:pt x="13236" y="5064"/>
                    <a:pt x="12466" y="5261"/>
                    <a:pt x="11927" y="5864"/>
                  </a:cubicBezTo>
                  <a:cubicBezTo>
                    <a:pt x="11811" y="5982"/>
                    <a:pt x="11724" y="6113"/>
                    <a:pt x="11651" y="6245"/>
                  </a:cubicBezTo>
                  <a:cubicBezTo>
                    <a:pt x="11520" y="6245"/>
                    <a:pt x="11375" y="6271"/>
                    <a:pt x="11229" y="6310"/>
                  </a:cubicBezTo>
                  <a:cubicBezTo>
                    <a:pt x="10793" y="6441"/>
                    <a:pt x="10356" y="6717"/>
                    <a:pt x="10007" y="7097"/>
                  </a:cubicBezTo>
                  <a:cubicBezTo>
                    <a:pt x="9847" y="7268"/>
                    <a:pt x="9731" y="7451"/>
                    <a:pt x="9629" y="7622"/>
                  </a:cubicBezTo>
                  <a:cubicBezTo>
                    <a:pt x="9818" y="6323"/>
                    <a:pt x="10531" y="4894"/>
                    <a:pt x="11680" y="3622"/>
                  </a:cubicBezTo>
                  <a:cubicBezTo>
                    <a:pt x="13775" y="1327"/>
                    <a:pt x="16844" y="186"/>
                    <a:pt x="18822" y="999"/>
                  </a:cubicBezTo>
                  <a:cubicBezTo>
                    <a:pt x="18836" y="999"/>
                    <a:pt x="18836" y="999"/>
                    <a:pt x="18836" y="999"/>
                  </a:cubicBezTo>
                  <a:cubicBezTo>
                    <a:pt x="19331" y="1418"/>
                    <a:pt x="19636" y="1995"/>
                    <a:pt x="19767" y="2638"/>
                  </a:cubicBezTo>
                  <a:cubicBezTo>
                    <a:pt x="19811" y="2861"/>
                    <a:pt x="19826" y="3084"/>
                    <a:pt x="19840" y="3320"/>
                  </a:cubicBezTo>
                  <a:cubicBezTo>
                    <a:pt x="19884" y="4815"/>
                    <a:pt x="19142" y="6599"/>
                    <a:pt x="17716" y="8172"/>
                  </a:cubicBezTo>
                  <a:cubicBezTo>
                    <a:pt x="17644" y="8251"/>
                    <a:pt x="17571" y="8330"/>
                    <a:pt x="17498" y="8409"/>
                  </a:cubicBezTo>
                  <a:cubicBezTo>
                    <a:pt x="17469" y="8422"/>
                    <a:pt x="17455" y="8448"/>
                    <a:pt x="17426" y="8461"/>
                  </a:cubicBezTo>
                  <a:cubicBezTo>
                    <a:pt x="17382" y="8527"/>
                    <a:pt x="17324" y="8579"/>
                    <a:pt x="17266" y="8631"/>
                  </a:cubicBezTo>
                  <a:cubicBezTo>
                    <a:pt x="17236" y="8658"/>
                    <a:pt x="17222" y="8671"/>
                    <a:pt x="17207" y="8697"/>
                  </a:cubicBezTo>
                  <a:cubicBezTo>
                    <a:pt x="17135" y="8750"/>
                    <a:pt x="17076" y="8802"/>
                    <a:pt x="17033" y="8854"/>
                  </a:cubicBezTo>
                  <a:cubicBezTo>
                    <a:pt x="17004" y="8881"/>
                    <a:pt x="16989" y="8894"/>
                    <a:pt x="16960" y="8920"/>
                  </a:cubicBezTo>
                  <a:cubicBezTo>
                    <a:pt x="16902" y="8959"/>
                    <a:pt x="16844" y="9025"/>
                    <a:pt x="16786" y="9064"/>
                  </a:cubicBezTo>
                  <a:cubicBezTo>
                    <a:pt x="16756" y="9090"/>
                    <a:pt x="16742" y="9104"/>
                    <a:pt x="16727" y="9117"/>
                  </a:cubicBezTo>
                  <a:cubicBezTo>
                    <a:pt x="16669" y="9169"/>
                    <a:pt x="16596" y="9222"/>
                    <a:pt x="16538" y="9274"/>
                  </a:cubicBezTo>
                  <a:cubicBezTo>
                    <a:pt x="16524" y="9287"/>
                    <a:pt x="16509" y="9287"/>
                    <a:pt x="16480" y="9313"/>
                  </a:cubicBezTo>
                  <a:cubicBezTo>
                    <a:pt x="16422" y="9366"/>
                    <a:pt x="16349" y="9418"/>
                    <a:pt x="16291" y="9471"/>
                  </a:cubicBezTo>
                  <a:cubicBezTo>
                    <a:pt x="16276" y="9484"/>
                    <a:pt x="16262" y="9484"/>
                    <a:pt x="16247" y="9497"/>
                  </a:cubicBezTo>
                  <a:cubicBezTo>
                    <a:pt x="16175" y="9550"/>
                    <a:pt x="16102" y="9602"/>
                    <a:pt x="16029" y="9654"/>
                  </a:cubicBezTo>
                  <a:cubicBezTo>
                    <a:pt x="16015" y="9654"/>
                    <a:pt x="16015" y="9654"/>
                    <a:pt x="16000" y="9654"/>
                  </a:cubicBezTo>
                  <a:cubicBezTo>
                    <a:pt x="14211" y="10900"/>
                    <a:pt x="12204" y="11372"/>
                    <a:pt x="10749" y="10848"/>
                  </a:cubicBezTo>
                  <a:cubicBezTo>
                    <a:pt x="10720" y="10835"/>
                    <a:pt x="10691" y="10822"/>
                    <a:pt x="10647" y="10822"/>
                  </a:cubicBezTo>
                  <a:cubicBezTo>
                    <a:pt x="10618" y="10795"/>
                    <a:pt x="10575" y="10782"/>
                    <a:pt x="10560" y="10782"/>
                  </a:cubicBezTo>
                  <a:cubicBezTo>
                    <a:pt x="10531" y="10769"/>
                    <a:pt x="10531" y="10756"/>
                    <a:pt x="10516" y="10756"/>
                  </a:cubicBezTo>
                  <a:cubicBezTo>
                    <a:pt x="10095" y="10363"/>
                    <a:pt x="9818" y="9864"/>
                    <a:pt x="9687" y="9287"/>
                  </a:cubicBezTo>
                  <a:cubicBezTo>
                    <a:pt x="9716" y="9313"/>
                    <a:pt x="9731" y="9340"/>
                    <a:pt x="9760" y="9366"/>
                  </a:cubicBezTo>
                  <a:close/>
                  <a:moveTo>
                    <a:pt x="11767" y="7517"/>
                  </a:moveTo>
                  <a:cubicBezTo>
                    <a:pt x="11898" y="7622"/>
                    <a:pt x="12087" y="7674"/>
                    <a:pt x="12276" y="7674"/>
                  </a:cubicBezTo>
                  <a:cubicBezTo>
                    <a:pt x="12335" y="7674"/>
                    <a:pt x="12407" y="7674"/>
                    <a:pt x="12466" y="7661"/>
                  </a:cubicBezTo>
                  <a:cubicBezTo>
                    <a:pt x="12378" y="7963"/>
                    <a:pt x="12204" y="8264"/>
                    <a:pt x="11956" y="8553"/>
                  </a:cubicBezTo>
                  <a:cubicBezTo>
                    <a:pt x="11636" y="8881"/>
                    <a:pt x="11258" y="9143"/>
                    <a:pt x="10866" y="9248"/>
                  </a:cubicBezTo>
                  <a:cubicBezTo>
                    <a:pt x="10487" y="9353"/>
                    <a:pt x="10167" y="9327"/>
                    <a:pt x="9949" y="9169"/>
                  </a:cubicBezTo>
                  <a:cubicBezTo>
                    <a:pt x="9731" y="8999"/>
                    <a:pt x="9629" y="8723"/>
                    <a:pt x="9673" y="8369"/>
                  </a:cubicBezTo>
                  <a:cubicBezTo>
                    <a:pt x="9716" y="8002"/>
                    <a:pt x="9906" y="7609"/>
                    <a:pt x="10226" y="7268"/>
                  </a:cubicBezTo>
                  <a:cubicBezTo>
                    <a:pt x="10546" y="6927"/>
                    <a:pt x="10924" y="6664"/>
                    <a:pt x="11316" y="6559"/>
                  </a:cubicBezTo>
                  <a:cubicBezTo>
                    <a:pt x="11389" y="6546"/>
                    <a:pt x="11462" y="6533"/>
                    <a:pt x="11535" y="6507"/>
                  </a:cubicBezTo>
                  <a:cubicBezTo>
                    <a:pt x="11506" y="6599"/>
                    <a:pt x="11491" y="6677"/>
                    <a:pt x="11476" y="6769"/>
                  </a:cubicBezTo>
                  <a:cubicBezTo>
                    <a:pt x="11433" y="7084"/>
                    <a:pt x="11535" y="7346"/>
                    <a:pt x="11767" y="7517"/>
                  </a:cubicBezTo>
                  <a:close/>
                  <a:moveTo>
                    <a:pt x="11942" y="7320"/>
                  </a:moveTo>
                  <a:cubicBezTo>
                    <a:pt x="11796" y="7215"/>
                    <a:pt x="11738" y="7018"/>
                    <a:pt x="11767" y="6795"/>
                  </a:cubicBezTo>
                  <a:cubicBezTo>
                    <a:pt x="11767" y="6690"/>
                    <a:pt x="11796" y="6599"/>
                    <a:pt x="11840" y="6507"/>
                  </a:cubicBezTo>
                  <a:cubicBezTo>
                    <a:pt x="12000" y="6533"/>
                    <a:pt x="12131" y="6559"/>
                    <a:pt x="12233" y="6638"/>
                  </a:cubicBezTo>
                  <a:cubicBezTo>
                    <a:pt x="12436" y="6809"/>
                    <a:pt x="12538" y="7058"/>
                    <a:pt x="12509" y="7386"/>
                  </a:cubicBezTo>
                  <a:cubicBezTo>
                    <a:pt x="12291" y="7438"/>
                    <a:pt x="12087" y="7425"/>
                    <a:pt x="11942" y="7320"/>
                  </a:cubicBezTo>
                  <a:close/>
                  <a:moveTo>
                    <a:pt x="13309" y="6887"/>
                  </a:moveTo>
                  <a:cubicBezTo>
                    <a:pt x="13149" y="7045"/>
                    <a:pt x="12975" y="7176"/>
                    <a:pt x="12800" y="7268"/>
                  </a:cubicBezTo>
                  <a:cubicBezTo>
                    <a:pt x="12800" y="6913"/>
                    <a:pt x="12669" y="6625"/>
                    <a:pt x="12422" y="6441"/>
                  </a:cubicBezTo>
                  <a:cubicBezTo>
                    <a:pt x="12291" y="6350"/>
                    <a:pt x="12131" y="6297"/>
                    <a:pt x="11971" y="6258"/>
                  </a:cubicBezTo>
                  <a:cubicBezTo>
                    <a:pt x="12029" y="6179"/>
                    <a:pt x="12087" y="6113"/>
                    <a:pt x="12146" y="6022"/>
                  </a:cubicBezTo>
                  <a:cubicBezTo>
                    <a:pt x="12451" y="5707"/>
                    <a:pt x="12858" y="5497"/>
                    <a:pt x="13178" y="5497"/>
                  </a:cubicBezTo>
                  <a:cubicBezTo>
                    <a:pt x="13309" y="5497"/>
                    <a:pt x="13411" y="5536"/>
                    <a:pt x="13513" y="5589"/>
                  </a:cubicBezTo>
                  <a:cubicBezTo>
                    <a:pt x="13818" y="5825"/>
                    <a:pt x="13731" y="6415"/>
                    <a:pt x="13309" y="6887"/>
                  </a:cubicBezTo>
                  <a:close/>
                  <a:moveTo>
                    <a:pt x="320" y="19753"/>
                  </a:moveTo>
                  <a:cubicBezTo>
                    <a:pt x="480" y="19779"/>
                    <a:pt x="727" y="19858"/>
                    <a:pt x="1018" y="20068"/>
                  </a:cubicBezTo>
                  <a:cubicBezTo>
                    <a:pt x="1295" y="20277"/>
                    <a:pt x="1426" y="20500"/>
                    <a:pt x="1484" y="20645"/>
                  </a:cubicBezTo>
                  <a:cubicBezTo>
                    <a:pt x="1295" y="20631"/>
                    <a:pt x="989" y="20566"/>
                    <a:pt x="713" y="20317"/>
                  </a:cubicBezTo>
                  <a:cubicBezTo>
                    <a:pt x="436" y="20094"/>
                    <a:pt x="349" y="19884"/>
                    <a:pt x="320" y="19753"/>
                  </a:cubicBezTo>
                  <a:close/>
                  <a:moveTo>
                    <a:pt x="7069" y="12618"/>
                  </a:moveTo>
                  <a:lnTo>
                    <a:pt x="8102" y="13340"/>
                  </a:lnTo>
                  <a:lnTo>
                    <a:pt x="8160" y="13392"/>
                  </a:lnTo>
                  <a:cubicBezTo>
                    <a:pt x="8175" y="13405"/>
                    <a:pt x="8175" y="13405"/>
                    <a:pt x="8175" y="13405"/>
                  </a:cubicBezTo>
                  <a:lnTo>
                    <a:pt x="1731" y="20500"/>
                  </a:lnTo>
                  <a:cubicBezTo>
                    <a:pt x="1658" y="20330"/>
                    <a:pt x="1498" y="20094"/>
                    <a:pt x="1193" y="19871"/>
                  </a:cubicBezTo>
                  <a:cubicBezTo>
                    <a:pt x="916" y="19648"/>
                    <a:pt x="640" y="19556"/>
                    <a:pt x="436" y="19517"/>
                  </a:cubicBezTo>
                  <a:close/>
                  <a:moveTo>
                    <a:pt x="19578" y="1051"/>
                  </a:moveTo>
                  <a:cubicBezTo>
                    <a:pt x="19375" y="907"/>
                    <a:pt x="18546" y="474"/>
                    <a:pt x="18516" y="448"/>
                  </a:cubicBezTo>
                  <a:cubicBezTo>
                    <a:pt x="16466" y="-680"/>
                    <a:pt x="13062" y="382"/>
                    <a:pt x="10706" y="2979"/>
                  </a:cubicBezTo>
                  <a:cubicBezTo>
                    <a:pt x="8451" y="5445"/>
                    <a:pt x="7898" y="8474"/>
                    <a:pt x="9251" y="10140"/>
                  </a:cubicBezTo>
                  <a:lnTo>
                    <a:pt x="7258" y="12409"/>
                  </a:lnTo>
                  <a:lnTo>
                    <a:pt x="7142" y="12330"/>
                  </a:lnTo>
                  <a:cubicBezTo>
                    <a:pt x="7098" y="12290"/>
                    <a:pt x="7011" y="12304"/>
                    <a:pt x="6953" y="12343"/>
                  </a:cubicBezTo>
                  <a:lnTo>
                    <a:pt x="44" y="19530"/>
                  </a:lnTo>
                  <a:cubicBezTo>
                    <a:pt x="29" y="19543"/>
                    <a:pt x="29" y="19556"/>
                    <a:pt x="15" y="19569"/>
                  </a:cubicBezTo>
                  <a:cubicBezTo>
                    <a:pt x="15" y="19582"/>
                    <a:pt x="15" y="19582"/>
                    <a:pt x="15" y="19582"/>
                  </a:cubicBezTo>
                  <a:lnTo>
                    <a:pt x="0" y="19595"/>
                  </a:lnTo>
                  <a:cubicBezTo>
                    <a:pt x="0" y="19622"/>
                    <a:pt x="-29" y="20028"/>
                    <a:pt x="509" y="20500"/>
                  </a:cubicBezTo>
                  <a:cubicBezTo>
                    <a:pt x="931" y="20868"/>
                    <a:pt x="1396" y="20920"/>
                    <a:pt x="1600" y="20920"/>
                  </a:cubicBezTo>
                  <a:cubicBezTo>
                    <a:pt x="1644" y="20920"/>
                    <a:pt x="1702" y="20907"/>
                    <a:pt x="1702" y="20907"/>
                  </a:cubicBezTo>
                  <a:lnTo>
                    <a:pt x="1716" y="20894"/>
                  </a:lnTo>
                  <a:cubicBezTo>
                    <a:pt x="1731" y="20894"/>
                    <a:pt x="1731" y="20894"/>
                    <a:pt x="1746" y="20894"/>
                  </a:cubicBezTo>
                  <a:cubicBezTo>
                    <a:pt x="1760" y="20881"/>
                    <a:pt x="1760" y="20881"/>
                    <a:pt x="1775" y="20868"/>
                  </a:cubicBezTo>
                  <a:cubicBezTo>
                    <a:pt x="1775" y="20868"/>
                    <a:pt x="1789" y="20868"/>
                    <a:pt x="1789" y="20854"/>
                  </a:cubicBezTo>
                  <a:lnTo>
                    <a:pt x="8495" y="13471"/>
                  </a:lnTo>
                  <a:cubicBezTo>
                    <a:pt x="8524" y="13445"/>
                    <a:pt x="8538" y="13405"/>
                    <a:pt x="8538" y="13366"/>
                  </a:cubicBezTo>
                  <a:cubicBezTo>
                    <a:pt x="8524" y="13340"/>
                    <a:pt x="8509" y="13300"/>
                    <a:pt x="8480" y="13274"/>
                  </a:cubicBezTo>
                  <a:lnTo>
                    <a:pt x="8466" y="13274"/>
                  </a:lnTo>
                  <a:lnTo>
                    <a:pt x="10444" y="11045"/>
                  </a:lnTo>
                  <a:cubicBezTo>
                    <a:pt x="10764" y="11215"/>
                    <a:pt x="11084" y="11359"/>
                    <a:pt x="11171" y="11399"/>
                  </a:cubicBezTo>
                  <a:lnTo>
                    <a:pt x="11200" y="11412"/>
                  </a:lnTo>
                  <a:cubicBezTo>
                    <a:pt x="11200" y="11425"/>
                    <a:pt x="11215" y="11425"/>
                    <a:pt x="11229" y="11425"/>
                  </a:cubicBezTo>
                  <a:cubicBezTo>
                    <a:pt x="11695" y="11609"/>
                    <a:pt x="12204" y="11700"/>
                    <a:pt x="12756" y="11700"/>
                  </a:cubicBezTo>
                  <a:cubicBezTo>
                    <a:pt x="14676" y="11700"/>
                    <a:pt x="16946" y="10599"/>
                    <a:pt x="18662" y="8723"/>
                  </a:cubicBezTo>
                  <a:cubicBezTo>
                    <a:pt x="21164" y="5969"/>
                    <a:pt x="21571" y="2520"/>
                    <a:pt x="19578" y="1051"/>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49" name="Freeform: Shape 621"/>
            <p:cNvSpPr/>
            <p:nvPr/>
          </p:nvSpPr>
          <p:spPr>
            <a:xfrm>
              <a:off x="7439600" y="2828943"/>
              <a:ext cx="1293198" cy="1041731"/>
            </a:xfrm>
            <a:custGeom>
              <a:avLst/>
              <a:gdLst/>
              <a:ahLst/>
              <a:cxnLst>
                <a:cxn ang="0">
                  <a:pos x="wd2" y="hd2"/>
                </a:cxn>
                <a:cxn ang="5400000">
                  <a:pos x="wd2" y="hd2"/>
                </a:cxn>
                <a:cxn ang="10800000">
                  <a:pos x="wd2" y="hd2"/>
                </a:cxn>
                <a:cxn ang="16200000">
                  <a:pos x="wd2" y="hd2"/>
                </a:cxn>
              </a:cxnLst>
              <a:rect l="0" t="0" r="r" b="b"/>
              <a:pathLst>
                <a:path w="21395" h="21502" fill="norm" stroke="1" extrusionOk="0">
                  <a:moveTo>
                    <a:pt x="327" y="9559"/>
                  </a:moveTo>
                  <a:lnTo>
                    <a:pt x="14865" y="82"/>
                  </a:lnTo>
                  <a:cubicBezTo>
                    <a:pt x="15132" y="-98"/>
                    <a:pt x="15482" y="30"/>
                    <a:pt x="15668" y="339"/>
                  </a:cubicBezTo>
                  <a:lnTo>
                    <a:pt x="21289" y="10663"/>
                  </a:lnTo>
                  <a:cubicBezTo>
                    <a:pt x="21495" y="11049"/>
                    <a:pt x="21392" y="11588"/>
                    <a:pt x="21063" y="11794"/>
                  </a:cubicBezTo>
                  <a:lnTo>
                    <a:pt x="11529" y="17932"/>
                  </a:lnTo>
                  <a:cubicBezTo>
                    <a:pt x="11529" y="17932"/>
                    <a:pt x="12250" y="20886"/>
                    <a:pt x="10273" y="21502"/>
                  </a:cubicBezTo>
                  <a:cubicBezTo>
                    <a:pt x="10273" y="21502"/>
                    <a:pt x="10479" y="19576"/>
                    <a:pt x="9861" y="19011"/>
                  </a:cubicBezTo>
                  <a:lnTo>
                    <a:pt x="7164" y="20860"/>
                  </a:lnTo>
                  <a:cubicBezTo>
                    <a:pt x="6896" y="21040"/>
                    <a:pt x="6566" y="20963"/>
                    <a:pt x="6381" y="20654"/>
                  </a:cubicBezTo>
                  <a:lnTo>
                    <a:pt x="122" y="10715"/>
                  </a:lnTo>
                  <a:cubicBezTo>
                    <a:pt x="-105" y="10330"/>
                    <a:pt x="-2" y="9790"/>
                    <a:pt x="327" y="9559"/>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0" name="Freeform: Shape 622"/>
            <p:cNvSpPr/>
            <p:nvPr/>
          </p:nvSpPr>
          <p:spPr>
            <a:xfrm>
              <a:off x="7767111" y="3379830"/>
              <a:ext cx="190607" cy="189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71"/>
                  </a:moveTo>
                  <a:cubicBezTo>
                    <a:pt x="21600" y="4800"/>
                    <a:pt x="16831" y="0"/>
                    <a:pt x="10800" y="0"/>
                  </a:cubicBezTo>
                  <a:cubicBezTo>
                    <a:pt x="4909" y="0"/>
                    <a:pt x="0" y="4800"/>
                    <a:pt x="0" y="10871"/>
                  </a:cubicBezTo>
                  <a:cubicBezTo>
                    <a:pt x="0" y="16800"/>
                    <a:pt x="4909" y="21600"/>
                    <a:pt x="10800" y="21600"/>
                  </a:cubicBezTo>
                  <a:cubicBezTo>
                    <a:pt x="16831" y="21600"/>
                    <a:pt x="21600" y="16800"/>
                    <a:pt x="21600" y="10871"/>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1" name="Freeform: Shape 623"/>
            <p:cNvSpPr/>
            <p:nvPr/>
          </p:nvSpPr>
          <p:spPr>
            <a:xfrm>
              <a:off x="7965192" y="3261481"/>
              <a:ext cx="190607" cy="19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4769"/>
                    <a:pt x="16831" y="0"/>
                    <a:pt x="10800" y="0"/>
                  </a:cubicBezTo>
                  <a:cubicBezTo>
                    <a:pt x="4909" y="0"/>
                    <a:pt x="0" y="4769"/>
                    <a:pt x="0" y="10800"/>
                  </a:cubicBezTo>
                  <a:cubicBezTo>
                    <a:pt x="0" y="16831"/>
                    <a:pt x="4909" y="21600"/>
                    <a:pt x="10800" y="21600"/>
                  </a:cubicBezTo>
                  <a:cubicBezTo>
                    <a:pt x="16831" y="21600"/>
                    <a:pt x="21600" y="16831"/>
                    <a:pt x="21600" y="10800"/>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2" name="Freeform: Shape 624"/>
            <p:cNvSpPr/>
            <p:nvPr/>
          </p:nvSpPr>
          <p:spPr>
            <a:xfrm>
              <a:off x="8157044" y="3141884"/>
              <a:ext cx="190607" cy="191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70"/>
                  </a:moveTo>
                  <a:cubicBezTo>
                    <a:pt x="21600" y="4877"/>
                    <a:pt x="16691" y="0"/>
                    <a:pt x="10800" y="0"/>
                  </a:cubicBezTo>
                  <a:cubicBezTo>
                    <a:pt x="4769" y="0"/>
                    <a:pt x="0" y="4877"/>
                    <a:pt x="0" y="10870"/>
                  </a:cubicBezTo>
                  <a:cubicBezTo>
                    <a:pt x="0" y="16723"/>
                    <a:pt x="4769" y="21600"/>
                    <a:pt x="10800" y="21600"/>
                  </a:cubicBezTo>
                  <a:cubicBezTo>
                    <a:pt x="16691" y="21600"/>
                    <a:pt x="21600" y="16723"/>
                    <a:pt x="21600" y="10870"/>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3" name="Freeform: Shape 625"/>
            <p:cNvSpPr/>
            <p:nvPr/>
          </p:nvSpPr>
          <p:spPr>
            <a:xfrm>
              <a:off x="7427357" y="2721848"/>
              <a:ext cx="1351564" cy="1161284"/>
            </a:xfrm>
            <a:custGeom>
              <a:avLst/>
              <a:gdLst/>
              <a:ahLst/>
              <a:cxnLst>
                <a:cxn ang="0">
                  <a:pos x="wd2" y="hd2"/>
                </a:cxn>
                <a:cxn ang="5400000">
                  <a:pos x="wd2" y="hd2"/>
                </a:cxn>
                <a:cxn ang="10800000">
                  <a:pos x="wd2" y="hd2"/>
                </a:cxn>
                <a:cxn ang="16200000">
                  <a:pos x="wd2" y="hd2"/>
                </a:cxn>
              </a:cxnLst>
              <a:rect l="0" t="0" r="r" b="b"/>
              <a:pathLst>
                <a:path w="21539" h="21489" fill="norm" stroke="1" extrusionOk="0">
                  <a:moveTo>
                    <a:pt x="20385" y="12370"/>
                  </a:moveTo>
                  <a:lnTo>
                    <a:pt x="11221" y="17874"/>
                  </a:lnTo>
                  <a:cubicBezTo>
                    <a:pt x="11122" y="17920"/>
                    <a:pt x="11082" y="18035"/>
                    <a:pt x="11122" y="18127"/>
                  </a:cubicBezTo>
                  <a:lnTo>
                    <a:pt x="11122" y="18196"/>
                  </a:lnTo>
                  <a:cubicBezTo>
                    <a:pt x="11122" y="18219"/>
                    <a:pt x="11122" y="18242"/>
                    <a:pt x="11142" y="18242"/>
                  </a:cubicBezTo>
                  <a:cubicBezTo>
                    <a:pt x="11142" y="18265"/>
                    <a:pt x="11142" y="18265"/>
                    <a:pt x="11142" y="18288"/>
                  </a:cubicBezTo>
                  <a:cubicBezTo>
                    <a:pt x="11142" y="18288"/>
                    <a:pt x="11142" y="18311"/>
                    <a:pt x="11142" y="18334"/>
                  </a:cubicBezTo>
                  <a:lnTo>
                    <a:pt x="11142" y="18357"/>
                  </a:lnTo>
                  <a:cubicBezTo>
                    <a:pt x="11162" y="18380"/>
                    <a:pt x="11162" y="18403"/>
                    <a:pt x="11162" y="18426"/>
                  </a:cubicBezTo>
                  <a:cubicBezTo>
                    <a:pt x="11162" y="18449"/>
                    <a:pt x="11182" y="18449"/>
                    <a:pt x="11182" y="18472"/>
                  </a:cubicBezTo>
                  <a:cubicBezTo>
                    <a:pt x="11182" y="18495"/>
                    <a:pt x="11182" y="18541"/>
                    <a:pt x="11182" y="18564"/>
                  </a:cubicBezTo>
                  <a:lnTo>
                    <a:pt x="11182" y="18588"/>
                  </a:lnTo>
                  <a:cubicBezTo>
                    <a:pt x="11201" y="18634"/>
                    <a:pt x="11201" y="18680"/>
                    <a:pt x="11201" y="18726"/>
                  </a:cubicBezTo>
                  <a:cubicBezTo>
                    <a:pt x="11221" y="18772"/>
                    <a:pt x="11221" y="18818"/>
                    <a:pt x="11221" y="18864"/>
                  </a:cubicBezTo>
                  <a:cubicBezTo>
                    <a:pt x="11221" y="18887"/>
                    <a:pt x="11221" y="18887"/>
                    <a:pt x="11221" y="18910"/>
                  </a:cubicBezTo>
                  <a:cubicBezTo>
                    <a:pt x="11221" y="18956"/>
                    <a:pt x="11221" y="18979"/>
                    <a:pt x="11221" y="19025"/>
                  </a:cubicBezTo>
                  <a:cubicBezTo>
                    <a:pt x="11221" y="19025"/>
                    <a:pt x="11221" y="19048"/>
                    <a:pt x="11221" y="19071"/>
                  </a:cubicBezTo>
                  <a:cubicBezTo>
                    <a:pt x="11221" y="19117"/>
                    <a:pt x="11221" y="19140"/>
                    <a:pt x="11221" y="19186"/>
                  </a:cubicBezTo>
                  <a:cubicBezTo>
                    <a:pt x="11221" y="19186"/>
                    <a:pt x="11221" y="19209"/>
                    <a:pt x="11221" y="19255"/>
                  </a:cubicBezTo>
                  <a:cubicBezTo>
                    <a:pt x="11221" y="19278"/>
                    <a:pt x="11221" y="19301"/>
                    <a:pt x="11221" y="19347"/>
                  </a:cubicBezTo>
                  <a:cubicBezTo>
                    <a:pt x="11221" y="19370"/>
                    <a:pt x="11221" y="19393"/>
                    <a:pt x="11221" y="19393"/>
                  </a:cubicBezTo>
                  <a:cubicBezTo>
                    <a:pt x="11221" y="19440"/>
                    <a:pt x="11201" y="19486"/>
                    <a:pt x="11201" y="19509"/>
                  </a:cubicBezTo>
                  <a:cubicBezTo>
                    <a:pt x="11201" y="19532"/>
                    <a:pt x="11201" y="19555"/>
                    <a:pt x="11182" y="19578"/>
                  </a:cubicBezTo>
                  <a:cubicBezTo>
                    <a:pt x="11182" y="19624"/>
                    <a:pt x="11182" y="19647"/>
                    <a:pt x="11182" y="19693"/>
                  </a:cubicBezTo>
                  <a:cubicBezTo>
                    <a:pt x="11182" y="19716"/>
                    <a:pt x="11162" y="19739"/>
                    <a:pt x="11162" y="19739"/>
                  </a:cubicBezTo>
                  <a:cubicBezTo>
                    <a:pt x="11142" y="19785"/>
                    <a:pt x="11142" y="19854"/>
                    <a:pt x="11122" y="19900"/>
                  </a:cubicBezTo>
                  <a:cubicBezTo>
                    <a:pt x="11122" y="19923"/>
                    <a:pt x="11122" y="19923"/>
                    <a:pt x="11122" y="19923"/>
                  </a:cubicBezTo>
                  <a:cubicBezTo>
                    <a:pt x="11102" y="20038"/>
                    <a:pt x="11043" y="20153"/>
                    <a:pt x="11003" y="20269"/>
                  </a:cubicBezTo>
                  <a:cubicBezTo>
                    <a:pt x="10844" y="20568"/>
                    <a:pt x="10626" y="20798"/>
                    <a:pt x="10309" y="20936"/>
                  </a:cubicBezTo>
                  <a:cubicBezTo>
                    <a:pt x="10329" y="20361"/>
                    <a:pt x="10329" y="19278"/>
                    <a:pt x="9813" y="18841"/>
                  </a:cubicBezTo>
                  <a:cubicBezTo>
                    <a:pt x="9773" y="18818"/>
                    <a:pt x="9734" y="18795"/>
                    <a:pt x="9694" y="18795"/>
                  </a:cubicBezTo>
                  <a:cubicBezTo>
                    <a:pt x="9654" y="18795"/>
                    <a:pt x="9615" y="18818"/>
                    <a:pt x="9595" y="18818"/>
                  </a:cubicBezTo>
                  <a:lnTo>
                    <a:pt x="7016" y="20476"/>
                  </a:lnTo>
                  <a:cubicBezTo>
                    <a:pt x="6838" y="20591"/>
                    <a:pt x="6620" y="20545"/>
                    <a:pt x="6481" y="20361"/>
                  </a:cubicBezTo>
                  <a:lnTo>
                    <a:pt x="471" y="11449"/>
                  </a:lnTo>
                  <a:cubicBezTo>
                    <a:pt x="411" y="11334"/>
                    <a:pt x="372" y="11196"/>
                    <a:pt x="411" y="11057"/>
                  </a:cubicBezTo>
                  <a:cubicBezTo>
                    <a:pt x="411" y="11034"/>
                    <a:pt x="411" y="11011"/>
                    <a:pt x="431" y="10988"/>
                  </a:cubicBezTo>
                  <a:cubicBezTo>
                    <a:pt x="431" y="10942"/>
                    <a:pt x="471" y="10896"/>
                    <a:pt x="491" y="10850"/>
                  </a:cubicBezTo>
                  <a:cubicBezTo>
                    <a:pt x="511" y="10850"/>
                    <a:pt x="511" y="10850"/>
                    <a:pt x="511" y="10850"/>
                  </a:cubicBezTo>
                  <a:cubicBezTo>
                    <a:pt x="530" y="10804"/>
                    <a:pt x="570" y="10758"/>
                    <a:pt x="610" y="10758"/>
                  </a:cubicBezTo>
                  <a:lnTo>
                    <a:pt x="14593" y="2261"/>
                  </a:lnTo>
                  <a:cubicBezTo>
                    <a:pt x="14712" y="2192"/>
                    <a:pt x="14831" y="2192"/>
                    <a:pt x="14950" y="2261"/>
                  </a:cubicBezTo>
                  <a:cubicBezTo>
                    <a:pt x="14970" y="2261"/>
                    <a:pt x="14970" y="2261"/>
                    <a:pt x="14970" y="2261"/>
                  </a:cubicBezTo>
                  <a:cubicBezTo>
                    <a:pt x="15030" y="2284"/>
                    <a:pt x="15089" y="2353"/>
                    <a:pt x="15109" y="2422"/>
                  </a:cubicBezTo>
                  <a:lnTo>
                    <a:pt x="20544" y="11679"/>
                  </a:lnTo>
                  <a:cubicBezTo>
                    <a:pt x="20563" y="11702"/>
                    <a:pt x="20563" y="11725"/>
                    <a:pt x="20583" y="11748"/>
                  </a:cubicBezTo>
                  <a:cubicBezTo>
                    <a:pt x="20603" y="11840"/>
                    <a:pt x="20603" y="11932"/>
                    <a:pt x="20603" y="12025"/>
                  </a:cubicBezTo>
                  <a:cubicBezTo>
                    <a:pt x="20603" y="12048"/>
                    <a:pt x="20603" y="12048"/>
                    <a:pt x="20603" y="12048"/>
                  </a:cubicBezTo>
                  <a:cubicBezTo>
                    <a:pt x="20583" y="12071"/>
                    <a:pt x="20583" y="12117"/>
                    <a:pt x="20563" y="12140"/>
                  </a:cubicBezTo>
                  <a:lnTo>
                    <a:pt x="20563" y="12186"/>
                  </a:lnTo>
                  <a:cubicBezTo>
                    <a:pt x="20524" y="12255"/>
                    <a:pt x="20464" y="12324"/>
                    <a:pt x="20385" y="12370"/>
                  </a:cubicBezTo>
                  <a:close/>
                  <a:moveTo>
                    <a:pt x="21396" y="9676"/>
                  </a:moveTo>
                  <a:lnTo>
                    <a:pt x="16001" y="419"/>
                  </a:lnTo>
                  <a:cubicBezTo>
                    <a:pt x="15763" y="27"/>
                    <a:pt x="15307" y="-111"/>
                    <a:pt x="14970" y="96"/>
                  </a:cubicBezTo>
                  <a:lnTo>
                    <a:pt x="967" y="8593"/>
                  </a:lnTo>
                  <a:cubicBezTo>
                    <a:pt x="808" y="8686"/>
                    <a:pt x="709" y="8824"/>
                    <a:pt x="630" y="8985"/>
                  </a:cubicBezTo>
                  <a:cubicBezTo>
                    <a:pt x="630" y="9008"/>
                    <a:pt x="630" y="9008"/>
                    <a:pt x="630" y="9031"/>
                  </a:cubicBezTo>
                  <a:cubicBezTo>
                    <a:pt x="590" y="9100"/>
                    <a:pt x="550" y="9146"/>
                    <a:pt x="550" y="9215"/>
                  </a:cubicBezTo>
                  <a:lnTo>
                    <a:pt x="54" y="10804"/>
                  </a:lnTo>
                  <a:lnTo>
                    <a:pt x="54" y="10827"/>
                  </a:lnTo>
                  <a:cubicBezTo>
                    <a:pt x="35" y="10873"/>
                    <a:pt x="35" y="10919"/>
                    <a:pt x="15" y="10965"/>
                  </a:cubicBezTo>
                  <a:cubicBezTo>
                    <a:pt x="-25" y="11242"/>
                    <a:pt x="15" y="11518"/>
                    <a:pt x="173" y="11748"/>
                  </a:cubicBezTo>
                  <a:lnTo>
                    <a:pt x="6183" y="20637"/>
                  </a:lnTo>
                  <a:cubicBezTo>
                    <a:pt x="6441" y="21005"/>
                    <a:pt x="6858" y="21098"/>
                    <a:pt x="7195" y="20890"/>
                  </a:cubicBezTo>
                  <a:lnTo>
                    <a:pt x="9654" y="19301"/>
                  </a:lnTo>
                  <a:cubicBezTo>
                    <a:pt x="9992" y="19739"/>
                    <a:pt x="9952" y="20821"/>
                    <a:pt x="9892" y="21236"/>
                  </a:cubicBezTo>
                  <a:cubicBezTo>
                    <a:pt x="9892" y="21305"/>
                    <a:pt x="9912" y="21374"/>
                    <a:pt x="9972" y="21420"/>
                  </a:cubicBezTo>
                  <a:cubicBezTo>
                    <a:pt x="9992" y="21466"/>
                    <a:pt x="10051" y="21489"/>
                    <a:pt x="10091" y="21489"/>
                  </a:cubicBezTo>
                  <a:cubicBezTo>
                    <a:pt x="10111" y="21489"/>
                    <a:pt x="10111" y="21489"/>
                    <a:pt x="10150" y="21489"/>
                  </a:cubicBezTo>
                  <a:cubicBezTo>
                    <a:pt x="10686" y="21328"/>
                    <a:pt x="11102" y="20982"/>
                    <a:pt x="11340" y="20476"/>
                  </a:cubicBezTo>
                  <a:cubicBezTo>
                    <a:pt x="11400" y="20361"/>
                    <a:pt x="11459" y="20222"/>
                    <a:pt x="11479" y="20084"/>
                  </a:cubicBezTo>
                  <a:cubicBezTo>
                    <a:pt x="11836" y="18887"/>
                    <a:pt x="12035" y="18127"/>
                    <a:pt x="12114" y="17828"/>
                  </a:cubicBezTo>
                  <a:lnTo>
                    <a:pt x="20583" y="12761"/>
                  </a:lnTo>
                  <a:cubicBezTo>
                    <a:pt x="20702" y="12692"/>
                    <a:pt x="20801" y="12554"/>
                    <a:pt x="20881" y="12416"/>
                  </a:cubicBezTo>
                  <a:cubicBezTo>
                    <a:pt x="20901" y="12416"/>
                    <a:pt x="20901" y="12416"/>
                    <a:pt x="20901" y="12393"/>
                  </a:cubicBezTo>
                  <a:cubicBezTo>
                    <a:pt x="20920" y="12324"/>
                    <a:pt x="20960" y="12255"/>
                    <a:pt x="20980" y="12163"/>
                  </a:cubicBezTo>
                  <a:cubicBezTo>
                    <a:pt x="20980" y="12140"/>
                    <a:pt x="20980" y="12140"/>
                    <a:pt x="21000" y="12117"/>
                  </a:cubicBezTo>
                  <a:lnTo>
                    <a:pt x="21456" y="10620"/>
                  </a:lnTo>
                  <a:cubicBezTo>
                    <a:pt x="21575" y="10321"/>
                    <a:pt x="21575" y="9975"/>
                    <a:pt x="21396" y="9676"/>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4" name="Freeform: Shape 626"/>
            <p:cNvSpPr/>
            <p:nvPr/>
          </p:nvSpPr>
          <p:spPr>
            <a:xfrm>
              <a:off x="7754654" y="3367373"/>
              <a:ext cx="215523" cy="215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117"/>
                  </a:moveTo>
                  <a:cubicBezTo>
                    <a:pt x="6331" y="19117"/>
                    <a:pt x="2607" y="15393"/>
                    <a:pt x="2607" y="10800"/>
                  </a:cubicBezTo>
                  <a:cubicBezTo>
                    <a:pt x="2607" y="6207"/>
                    <a:pt x="6331" y="2483"/>
                    <a:pt x="10800" y="2483"/>
                  </a:cubicBezTo>
                  <a:cubicBezTo>
                    <a:pt x="15393" y="2483"/>
                    <a:pt x="19117" y="6207"/>
                    <a:pt x="19117" y="10800"/>
                  </a:cubicBezTo>
                  <a:cubicBezTo>
                    <a:pt x="19117" y="15393"/>
                    <a:pt x="15393" y="19117"/>
                    <a:pt x="10800" y="19117"/>
                  </a:cubicBezTo>
                  <a:close/>
                  <a:moveTo>
                    <a:pt x="10800" y="0"/>
                  </a:moveTo>
                  <a:cubicBezTo>
                    <a:pt x="4966" y="0"/>
                    <a:pt x="0" y="4841"/>
                    <a:pt x="0" y="10800"/>
                  </a:cubicBezTo>
                  <a:cubicBezTo>
                    <a:pt x="0" y="16759"/>
                    <a:pt x="4966" y="21600"/>
                    <a:pt x="10800" y="21600"/>
                  </a:cubicBezTo>
                  <a:cubicBezTo>
                    <a:pt x="16759" y="21600"/>
                    <a:pt x="21600" y="16759"/>
                    <a:pt x="21600" y="10800"/>
                  </a:cubicBezTo>
                  <a:cubicBezTo>
                    <a:pt x="21600" y="4841"/>
                    <a:pt x="16759"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5" name="Freeform: Shape 627"/>
            <p:cNvSpPr/>
            <p:nvPr/>
          </p:nvSpPr>
          <p:spPr>
            <a:xfrm>
              <a:off x="7952734" y="3250269"/>
              <a:ext cx="215523" cy="214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9228"/>
                  </a:moveTo>
                  <a:cubicBezTo>
                    <a:pt x="6331" y="19228"/>
                    <a:pt x="2483" y="15482"/>
                    <a:pt x="2483" y="10862"/>
                  </a:cubicBezTo>
                  <a:cubicBezTo>
                    <a:pt x="2483" y="6243"/>
                    <a:pt x="6331" y="2497"/>
                    <a:pt x="10800" y="2497"/>
                  </a:cubicBezTo>
                  <a:cubicBezTo>
                    <a:pt x="15393" y="2497"/>
                    <a:pt x="19241" y="6243"/>
                    <a:pt x="19241" y="10862"/>
                  </a:cubicBezTo>
                  <a:cubicBezTo>
                    <a:pt x="19241" y="15482"/>
                    <a:pt x="15393" y="19228"/>
                    <a:pt x="10800" y="19228"/>
                  </a:cubicBezTo>
                  <a:close/>
                  <a:moveTo>
                    <a:pt x="10800" y="0"/>
                  </a:moveTo>
                  <a:cubicBezTo>
                    <a:pt x="4966" y="0"/>
                    <a:pt x="0" y="4869"/>
                    <a:pt x="0" y="10862"/>
                  </a:cubicBezTo>
                  <a:cubicBezTo>
                    <a:pt x="0" y="16855"/>
                    <a:pt x="4966" y="21600"/>
                    <a:pt x="10800" y="21600"/>
                  </a:cubicBezTo>
                  <a:cubicBezTo>
                    <a:pt x="16759" y="21600"/>
                    <a:pt x="21600" y="16855"/>
                    <a:pt x="21600" y="10862"/>
                  </a:cubicBezTo>
                  <a:cubicBezTo>
                    <a:pt x="21600" y="4869"/>
                    <a:pt x="16759" y="0"/>
                    <a:pt x="10800"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6" name="Freeform: Shape 628"/>
            <p:cNvSpPr/>
            <p:nvPr/>
          </p:nvSpPr>
          <p:spPr>
            <a:xfrm>
              <a:off x="8145829" y="3130673"/>
              <a:ext cx="214277" cy="215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38" y="18993"/>
                  </a:moveTo>
                  <a:cubicBezTo>
                    <a:pt x="6118" y="18993"/>
                    <a:pt x="2372" y="15269"/>
                    <a:pt x="2372" y="10800"/>
                  </a:cubicBezTo>
                  <a:cubicBezTo>
                    <a:pt x="2372" y="6207"/>
                    <a:pt x="6118" y="2483"/>
                    <a:pt x="10738" y="2483"/>
                  </a:cubicBezTo>
                  <a:cubicBezTo>
                    <a:pt x="15357" y="2483"/>
                    <a:pt x="19103" y="6207"/>
                    <a:pt x="19103" y="10800"/>
                  </a:cubicBezTo>
                  <a:cubicBezTo>
                    <a:pt x="19103" y="15269"/>
                    <a:pt x="15357" y="18993"/>
                    <a:pt x="10738" y="18993"/>
                  </a:cubicBezTo>
                  <a:close/>
                  <a:moveTo>
                    <a:pt x="10738" y="0"/>
                  </a:moveTo>
                  <a:cubicBezTo>
                    <a:pt x="4745" y="0"/>
                    <a:pt x="0" y="4841"/>
                    <a:pt x="0" y="10800"/>
                  </a:cubicBezTo>
                  <a:cubicBezTo>
                    <a:pt x="0" y="16634"/>
                    <a:pt x="4745" y="21600"/>
                    <a:pt x="10738" y="21600"/>
                  </a:cubicBezTo>
                  <a:cubicBezTo>
                    <a:pt x="16731" y="21600"/>
                    <a:pt x="21600" y="16634"/>
                    <a:pt x="21600" y="10800"/>
                  </a:cubicBezTo>
                  <a:cubicBezTo>
                    <a:pt x="21600" y="4841"/>
                    <a:pt x="16731" y="0"/>
                    <a:pt x="10738"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7" name="Freeform: Shape 629"/>
            <p:cNvSpPr/>
            <p:nvPr/>
          </p:nvSpPr>
          <p:spPr>
            <a:xfrm>
              <a:off x="3907342" y="7426124"/>
              <a:ext cx="1247079" cy="940610"/>
            </a:xfrm>
            <a:custGeom>
              <a:avLst/>
              <a:gdLst/>
              <a:ahLst/>
              <a:cxnLst>
                <a:cxn ang="0">
                  <a:pos x="wd2" y="hd2"/>
                </a:cxn>
                <a:cxn ang="5400000">
                  <a:pos x="wd2" y="hd2"/>
                </a:cxn>
                <a:cxn ang="10800000">
                  <a:pos x="wd2" y="hd2"/>
                </a:cxn>
                <a:cxn ang="16200000">
                  <a:pos x="wd2" y="hd2"/>
                </a:cxn>
              </a:cxnLst>
              <a:rect l="0" t="0" r="r" b="b"/>
              <a:pathLst>
                <a:path w="21387" h="21515" fill="norm" stroke="1" extrusionOk="0">
                  <a:moveTo>
                    <a:pt x="20901" y="5351"/>
                  </a:moveTo>
                  <a:lnTo>
                    <a:pt x="4381" y="29"/>
                  </a:lnTo>
                  <a:cubicBezTo>
                    <a:pt x="4061" y="-85"/>
                    <a:pt x="3741" y="143"/>
                    <a:pt x="3634" y="541"/>
                  </a:cubicBezTo>
                  <a:lnTo>
                    <a:pt x="48" y="13518"/>
                  </a:lnTo>
                  <a:cubicBezTo>
                    <a:pt x="-101" y="14002"/>
                    <a:pt x="112" y="14543"/>
                    <a:pt x="497" y="14685"/>
                  </a:cubicBezTo>
                  <a:lnTo>
                    <a:pt x="11318" y="18100"/>
                  </a:lnTo>
                  <a:cubicBezTo>
                    <a:pt x="11318" y="18100"/>
                    <a:pt x="11190" y="21515"/>
                    <a:pt x="13303" y="21515"/>
                  </a:cubicBezTo>
                  <a:cubicBezTo>
                    <a:pt x="13303" y="21515"/>
                    <a:pt x="12705" y="19494"/>
                    <a:pt x="13218" y="18698"/>
                  </a:cubicBezTo>
                  <a:lnTo>
                    <a:pt x="16291" y="19779"/>
                  </a:lnTo>
                  <a:cubicBezTo>
                    <a:pt x="16590" y="19893"/>
                    <a:pt x="16910" y="19694"/>
                    <a:pt x="17038" y="19295"/>
                  </a:cubicBezTo>
                  <a:lnTo>
                    <a:pt x="21328" y="6546"/>
                  </a:lnTo>
                  <a:cubicBezTo>
                    <a:pt x="21499" y="6034"/>
                    <a:pt x="21286" y="5464"/>
                    <a:pt x="20901" y="5351"/>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8" name="Freeform: Shape 630"/>
            <p:cNvSpPr/>
            <p:nvPr/>
          </p:nvSpPr>
          <p:spPr>
            <a:xfrm>
              <a:off x="3839356" y="7329976"/>
              <a:ext cx="1327647" cy="1049211"/>
            </a:xfrm>
            <a:custGeom>
              <a:avLst/>
              <a:gdLst/>
              <a:ahLst/>
              <a:cxnLst>
                <a:cxn ang="0">
                  <a:pos x="wd2" y="hd2"/>
                </a:cxn>
                <a:cxn ang="5400000">
                  <a:pos x="wd2" y="hd2"/>
                </a:cxn>
                <a:cxn ang="10800000">
                  <a:pos x="wd2" y="hd2"/>
                </a:cxn>
                <a:cxn ang="16200000">
                  <a:pos x="wd2" y="hd2"/>
                </a:cxn>
              </a:cxnLst>
              <a:rect l="0" t="0" r="r" b="b"/>
              <a:pathLst>
                <a:path w="21513" h="21503" fill="norm" stroke="1" extrusionOk="0">
                  <a:moveTo>
                    <a:pt x="21072" y="7732"/>
                  </a:moveTo>
                  <a:lnTo>
                    <a:pt x="17018" y="19157"/>
                  </a:lnTo>
                  <a:cubicBezTo>
                    <a:pt x="16938" y="19386"/>
                    <a:pt x="16736" y="19514"/>
                    <a:pt x="16534" y="19437"/>
                  </a:cubicBezTo>
                  <a:lnTo>
                    <a:pt x="13630" y="18468"/>
                  </a:lnTo>
                  <a:cubicBezTo>
                    <a:pt x="13570" y="18443"/>
                    <a:pt x="13489" y="18468"/>
                    <a:pt x="13428" y="18545"/>
                  </a:cubicBezTo>
                  <a:cubicBezTo>
                    <a:pt x="13005" y="19182"/>
                    <a:pt x="13227" y="20355"/>
                    <a:pt x="13368" y="20967"/>
                  </a:cubicBezTo>
                  <a:cubicBezTo>
                    <a:pt x="13045" y="20891"/>
                    <a:pt x="12783" y="20738"/>
                    <a:pt x="12541" y="20457"/>
                  </a:cubicBezTo>
                  <a:cubicBezTo>
                    <a:pt x="12481" y="20355"/>
                    <a:pt x="12420" y="20253"/>
                    <a:pt x="12360" y="20151"/>
                  </a:cubicBezTo>
                  <a:cubicBezTo>
                    <a:pt x="12360" y="20100"/>
                    <a:pt x="12339" y="20100"/>
                    <a:pt x="12319" y="20049"/>
                  </a:cubicBezTo>
                  <a:cubicBezTo>
                    <a:pt x="12319" y="20024"/>
                    <a:pt x="12299" y="19998"/>
                    <a:pt x="12299" y="19973"/>
                  </a:cubicBezTo>
                  <a:cubicBezTo>
                    <a:pt x="12279" y="19922"/>
                    <a:pt x="12279" y="19896"/>
                    <a:pt x="12259" y="19896"/>
                  </a:cubicBezTo>
                  <a:cubicBezTo>
                    <a:pt x="12239" y="19871"/>
                    <a:pt x="12218" y="19820"/>
                    <a:pt x="12218" y="19794"/>
                  </a:cubicBezTo>
                  <a:cubicBezTo>
                    <a:pt x="12218" y="19769"/>
                    <a:pt x="12198" y="19743"/>
                    <a:pt x="12198" y="19692"/>
                  </a:cubicBezTo>
                  <a:cubicBezTo>
                    <a:pt x="12198" y="19667"/>
                    <a:pt x="12178" y="19641"/>
                    <a:pt x="12178" y="19616"/>
                  </a:cubicBezTo>
                  <a:cubicBezTo>
                    <a:pt x="12158" y="19590"/>
                    <a:pt x="12158" y="19565"/>
                    <a:pt x="12138" y="19539"/>
                  </a:cubicBezTo>
                  <a:cubicBezTo>
                    <a:pt x="12138" y="19488"/>
                    <a:pt x="12138" y="19463"/>
                    <a:pt x="12118" y="19437"/>
                  </a:cubicBezTo>
                  <a:cubicBezTo>
                    <a:pt x="12118" y="19412"/>
                    <a:pt x="12097" y="19386"/>
                    <a:pt x="12097" y="19361"/>
                  </a:cubicBezTo>
                  <a:cubicBezTo>
                    <a:pt x="12097" y="19335"/>
                    <a:pt x="12097" y="19284"/>
                    <a:pt x="12077" y="19259"/>
                  </a:cubicBezTo>
                  <a:cubicBezTo>
                    <a:pt x="12077" y="19233"/>
                    <a:pt x="12077" y="19208"/>
                    <a:pt x="12077" y="19182"/>
                  </a:cubicBezTo>
                  <a:cubicBezTo>
                    <a:pt x="12077" y="19157"/>
                    <a:pt x="12057" y="19106"/>
                    <a:pt x="12057" y="19080"/>
                  </a:cubicBezTo>
                  <a:cubicBezTo>
                    <a:pt x="12057" y="19055"/>
                    <a:pt x="12057" y="19055"/>
                    <a:pt x="12057" y="19004"/>
                  </a:cubicBezTo>
                  <a:cubicBezTo>
                    <a:pt x="12057" y="18978"/>
                    <a:pt x="12037" y="18927"/>
                    <a:pt x="12037" y="18851"/>
                  </a:cubicBezTo>
                  <a:cubicBezTo>
                    <a:pt x="12037" y="18851"/>
                    <a:pt x="12017" y="18851"/>
                    <a:pt x="12017" y="18825"/>
                  </a:cubicBezTo>
                  <a:cubicBezTo>
                    <a:pt x="12017" y="18774"/>
                    <a:pt x="12017" y="18749"/>
                    <a:pt x="12017" y="18723"/>
                  </a:cubicBezTo>
                  <a:cubicBezTo>
                    <a:pt x="11997" y="18698"/>
                    <a:pt x="11997" y="18698"/>
                    <a:pt x="11997" y="18672"/>
                  </a:cubicBezTo>
                  <a:cubicBezTo>
                    <a:pt x="11997" y="18647"/>
                    <a:pt x="11997" y="18596"/>
                    <a:pt x="11997" y="18570"/>
                  </a:cubicBezTo>
                  <a:lnTo>
                    <a:pt x="11997" y="18545"/>
                  </a:lnTo>
                  <a:cubicBezTo>
                    <a:pt x="11997" y="18519"/>
                    <a:pt x="11997" y="18494"/>
                    <a:pt x="11997" y="18468"/>
                  </a:cubicBezTo>
                  <a:cubicBezTo>
                    <a:pt x="11997" y="18443"/>
                    <a:pt x="11997" y="18443"/>
                    <a:pt x="11997" y="18417"/>
                  </a:cubicBezTo>
                  <a:cubicBezTo>
                    <a:pt x="11997" y="18417"/>
                    <a:pt x="11997" y="18392"/>
                    <a:pt x="11997" y="18366"/>
                  </a:cubicBezTo>
                  <a:lnTo>
                    <a:pt x="11997" y="18341"/>
                  </a:lnTo>
                  <a:cubicBezTo>
                    <a:pt x="11997" y="18315"/>
                    <a:pt x="11997" y="18290"/>
                    <a:pt x="11997" y="18290"/>
                  </a:cubicBezTo>
                  <a:lnTo>
                    <a:pt x="11997" y="18213"/>
                  </a:lnTo>
                  <a:cubicBezTo>
                    <a:pt x="11997" y="18086"/>
                    <a:pt x="11936" y="17958"/>
                    <a:pt x="11855" y="17933"/>
                  </a:cubicBezTo>
                  <a:lnTo>
                    <a:pt x="11129" y="17729"/>
                  </a:lnTo>
                  <a:lnTo>
                    <a:pt x="1610" y="14873"/>
                  </a:lnTo>
                  <a:cubicBezTo>
                    <a:pt x="1529" y="14847"/>
                    <a:pt x="1469" y="14796"/>
                    <a:pt x="1408" y="14720"/>
                  </a:cubicBezTo>
                  <a:cubicBezTo>
                    <a:pt x="1388" y="14669"/>
                    <a:pt x="1368" y="14643"/>
                    <a:pt x="1348" y="14592"/>
                  </a:cubicBezTo>
                  <a:cubicBezTo>
                    <a:pt x="1328" y="14592"/>
                    <a:pt x="1328" y="14592"/>
                    <a:pt x="1328" y="14592"/>
                  </a:cubicBezTo>
                  <a:lnTo>
                    <a:pt x="1328" y="14567"/>
                  </a:lnTo>
                  <a:cubicBezTo>
                    <a:pt x="1307" y="14465"/>
                    <a:pt x="1287" y="14388"/>
                    <a:pt x="1307" y="14286"/>
                  </a:cubicBezTo>
                  <a:cubicBezTo>
                    <a:pt x="1307" y="14235"/>
                    <a:pt x="1307" y="14209"/>
                    <a:pt x="1328" y="14184"/>
                  </a:cubicBezTo>
                  <a:lnTo>
                    <a:pt x="4716" y="2555"/>
                  </a:lnTo>
                  <a:cubicBezTo>
                    <a:pt x="4736" y="2504"/>
                    <a:pt x="4736" y="2453"/>
                    <a:pt x="4776" y="2428"/>
                  </a:cubicBezTo>
                  <a:lnTo>
                    <a:pt x="4776" y="2402"/>
                  </a:lnTo>
                  <a:cubicBezTo>
                    <a:pt x="4797" y="2351"/>
                    <a:pt x="4837" y="2326"/>
                    <a:pt x="4857" y="2300"/>
                  </a:cubicBezTo>
                  <a:cubicBezTo>
                    <a:pt x="4877" y="2300"/>
                    <a:pt x="4877" y="2300"/>
                    <a:pt x="4877" y="2300"/>
                  </a:cubicBezTo>
                  <a:cubicBezTo>
                    <a:pt x="4897" y="2275"/>
                    <a:pt x="4938" y="2249"/>
                    <a:pt x="4978" y="2224"/>
                  </a:cubicBezTo>
                  <a:cubicBezTo>
                    <a:pt x="5018" y="2224"/>
                    <a:pt x="5059" y="2224"/>
                    <a:pt x="5099" y="2198"/>
                  </a:cubicBezTo>
                  <a:lnTo>
                    <a:pt x="5119" y="2198"/>
                  </a:lnTo>
                  <a:cubicBezTo>
                    <a:pt x="5139" y="2198"/>
                    <a:pt x="5160" y="2224"/>
                    <a:pt x="5200" y="2224"/>
                  </a:cubicBezTo>
                  <a:lnTo>
                    <a:pt x="20810" y="6992"/>
                  </a:lnTo>
                  <a:cubicBezTo>
                    <a:pt x="20850" y="7018"/>
                    <a:pt x="20870" y="7043"/>
                    <a:pt x="20911" y="7069"/>
                  </a:cubicBezTo>
                  <a:cubicBezTo>
                    <a:pt x="20931" y="7069"/>
                    <a:pt x="20931" y="7094"/>
                    <a:pt x="20931" y="7094"/>
                  </a:cubicBezTo>
                  <a:cubicBezTo>
                    <a:pt x="20971" y="7120"/>
                    <a:pt x="20991" y="7146"/>
                    <a:pt x="21032" y="7197"/>
                  </a:cubicBezTo>
                  <a:cubicBezTo>
                    <a:pt x="21052" y="7222"/>
                    <a:pt x="21072" y="7248"/>
                    <a:pt x="21072" y="7273"/>
                  </a:cubicBezTo>
                  <a:cubicBezTo>
                    <a:pt x="21133" y="7426"/>
                    <a:pt x="21133" y="7579"/>
                    <a:pt x="21072" y="7732"/>
                  </a:cubicBezTo>
                  <a:close/>
                  <a:moveTo>
                    <a:pt x="21435" y="7043"/>
                  </a:moveTo>
                  <a:cubicBezTo>
                    <a:pt x="21415" y="6992"/>
                    <a:pt x="21375" y="6967"/>
                    <a:pt x="21354" y="6916"/>
                  </a:cubicBezTo>
                  <a:lnTo>
                    <a:pt x="21354" y="6890"/>
                  </a:lnTo>
                  <a:lnTo>
                    <a:pt x="20528" y="5335"/>
                  </a:lnTo>
                  <a:cubicBezTo>
                    <a:pt x="20507" y="5284"/>
                    <a:pt x="20467" y="5207"/>
                    <a:pt x="20427" y="5156"/>
                  </a:cubicBezTo>
                  <a:cubicBezTo>
                    <a:pt x="20427" y="5131"/>
                    <a:pt x="20407" y="5105"/>
                    <a:pt x="20407" y="5105"/>
                  </a:cubicBezTo>
                  <a:cubicBezTo>
                    <a:pt x="20286" y="4952"/>
                    <a:pt x="20144" y="4850"/>
                    <a:pt x="20003" y="4799"/>
                  </a:cubicBezTo>
                  <a:lnTo>
                    <a:pt x="4393" y="31"/>
                  </a:lnTo>
                  <a:cubicBezTo>
                    <a:pt x="3990" y="-97"/>
                    <a:pt x="3586" y="184"/>
                    <a:pt x="3425" y="668"/>
                  </a:cubicBezTo>
                  <a:lnTo>
                    <a:pt x="57" y="12297"/>
                  </a:lnTo>
                  <a:cubicBezTo>
                    <a:pt x="-64" y="12679"/>
                    <a:pt x="17" y="13062"/>
                    <a:pt x="218" y="13342"/>
                  </a:cubicBezTo>
                  <a:lnTo>
                    <a:pt x="985" y="14796"/>
                  </a:lnTo>
                  <a:cubicBezTo>
                    <a:pt x="985" y="14822"/>
                    <a:pt x="985" y="14847"/>
                    <a:pt x="985" y="14847"/>
                  </a:cubicBezTo>
                  <a:cubicBezTo>
                    <a:pt x="1025" y="14924"/>
                    <a:pt x="1065" y="15000"/>
                    <a:pt x="1106" y="15051"/>
                  </a:cubicBezTo>
                  <a:cubicBezTo>
                    <a:pt x="1126" y="15077"/>
                    <a:pt x="1146" y="15102"/>
                    <a:pt x="1166" y="15128"/>
                  </a:cubicBezTo>
                  <a:cubicBezTo>
                    <a:pt x="1267" y="15230"/>
                    <a:pt x="1388" y="15332"/>
                    <a:pt x="1529" y="15357"/>
                  </a:cubicBezTo>
                  <a:lnTo>
                    <a:pt x="10948" y="18188"/>
                  </a:lnTo>
                  <a:cubicBezTo>
                    <a:pt x="11008" y="18341"/>
                    <a:pt x="11149" y="18621"/>
                    <a:pt x="11472" y="19284"/>
                  </a:cubicBezTo>
                  <a:cubicBezTo>
                    <a:pt x="11714" y="19769"/>
                    <a:pt x="11855" y="20049"/>
                    <a:pt x="11956" y="20253"/>
                  </a:cubicBezTo>
                  <a:lnTo>
                    <a:pt x="11976" y="20279"/>
                  </a:lnTo>
                  <a:cubicBezTo>
                    <a:pt x="11976" y="20304"/>
                    <a:pt x="11997" y="20330"/>
                    <a:pt x="11997" y="20381"/>
                  </a:cubicBezTo>
                  <a:cubicBezTo>
                    <a:pt x="12017" y="20381"/>
                    <a:pt x="12017" y="20381"/>
                    <a:pt x="12037" y="20406"/>
                  </a:cubicBezTo>
                  <a:cubicBezTo>
                    <a:pt x="12097" y="20534"/>
                    <a:pt x="12178" y="20661"/>
                    <a:pt x="12279" y="20789"/>
                  </a:cubicBezTo>
                  <a:cubicBezTo>
                    <a:pt x="12622" y="21248"/>
                    <a:pt x="13086" y="21503"/>
                    <a:pt x="13670" y="21503"/>
                  </a:cubicBezTo>
                  <a:cubicBezTo>
                    <a:pt x="13731" y="21503"/>
                    <a:pt x="13791" y="21477"/>
                    <a:pt x="13832" y="21375"/>
                  </a:cubicBezTo>
                  <a:cubicBezTo>
                    <a:pt x="13872" y="21324"/>
                    <a:pt x="13872" y="21222"/>
                    <a:pt x="13852" y="21146"/>
                  </a:cubicBezTo>
                  <a:cubicBezTo>
                    <a:pt x="13711" y="20738"/>
                    <a:pt x="13449" y="19565"/>
                    <a:pt x="13670" y="19004"/>
                  </a:cubicBezTo>
                  <a:lnTo>
                    <a:pt x="16433" y="19922"/>
                  </a:lnTo>
                  <a:cubicBezTo>
                    <a:pt x="16817" y="20075"/>
                    <a:pt x="17220" y="19820"/>
                    <a:pt x="17381" y="19386"/>
                  </a:cubicBezTo>
                  <a:lnTo>
                    <a:pt x="21455" y="7936"/>
                  </a:lnTo>
                  <a:cubicBezTo>
                    <a:pt x="21536" y="7656"/>
                    <a:pt x="21536" y="7324"/>
                    <a:pt x="21435" y="7043"/>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59" name="Freeform: Shape 631"/>
            <p:cNvSpPr/>
            <p:nvPr/>
          </p:nvSpPr>
          <p:spPr>
            <a:xfrm>
              <a:off x="4097741" y="7571677"/>
              <a:ext cx="763659" cy="596976"/>
            </a:xfrm>
            <a:custGeom>
              <a:avLst/>
              <a:gdLst/>
              <a:ahLst/>
              <a:cxnLst>
                <a:cxn ang="0">
                  <a:pos x="wd2" y="hd2"/>
                </a:cxn>
                <a:cxn ang="5400000">
                  <a:pos x="wd2" y="hd2"/>
                </a:cxn>
                <a:cxn ang="10800000">
                  <a:pos x="wd2" y="hd2"/>
                </a:cxn>
                <a:cxn ang="16200000">
                  <a:pos x="wd2" y="hd2"/>
                </a:cxn>
              </a:cxnLst>
              <a:rect l="0" t="0" r="r" b="b"/>
              <a:pathLst>
                <a:path w="21220" h="21564" fill="norm" stroke="1" extrusionOk="0">
                  <a:moveTo>
                    <a:pt x="20509" y="20531"/>
                  </a:moveTo>
                  <a:lnTo>
                    <a:pt x="775" y="13391"/>
                  </a:lnTo>
                  <a:lnTo>
                    <a:pt x="3747" y="1985"/>
                  </a:lnTo>
                  <a:cubicBezTo>
                    <a:pt x="4300" y="4275"/>
                    <a:pt x="5613" y="8451"/>
                    <a:pt x="8309" y="9170"/>
                  </a:cubicBezTo>
                  <a:cubicBezTo>
                    <a:pt x="10590" y="9799"/>
                    <a:pt x="11869" y="9125"/>
                    <a:pt x="12733" y="8676"/>
                  </a:cubicBezTo>
                  <a:cubicBezTo>
                    <a:pt x="13251" y="8362"/>
                    <a:pt x="13528" y="8227"/>
                    <a:pt x="13804" y="8362"/>
                  </a:cubicBezTo>
                  <a:cubicBezTo>
                    <a:pt x="14115" y="8541"/>
                    <a:pt x="14288" y="9933"/>
                    <a:pt x="14426" y="11011"/>
                  </a:cubicBezTo>
                  <a:cubicBezTo>
                    <a:pt x="14633" y="12673"/>
                    <a:pt x="14910" y="14604"/>
                    <a:pt x="15774" y="15502"/>
                  </a:cubicBezTo>
                  <a:cubicBezTo>
                    <a:pt x="16569" y="16265"/>
                    <a:pt x="17329" y="16445"/>
                    <a:pt x="18020" y="16579"/>
                  </a:cubicBezTo>
                  <a:cubicBezTo>
                    <a:pt x="18712" y="16714"/>
                    <a:pt x="19264" y="16849"/>
                    <a:pt x="19852" y="17478"/>
                  </a:cubicBezTo>
                  <a:cubicBezTo>
                    <a:pt x="20578" y="18241"/>
                    <a:pt x="20578" y="19768"/>
                    <a:pt x="20509" y="20531"/>
                  </a:cubicBezTo>
                  <a:close/>
                  <a:moveTo>
                    <a:pt x="20267" y="16759"/>
                  </a:moveTo>
                  <a:cubicBezTo>
                    <a:pt x="19576" y="15996"/>
                    <a:pt x="18850" y="15861"/>
                    <a:pt x="18124" y="15726"/>
                  </a:cubicBezTo>
                  <a:cubicBezTo>
                    <a:pt x="17467" y="15547"/>
                    <a:pt x="16845" y="15412"/>
                    <a:pt x="16189" y="14783"/>
                  </a:cubicBezTo>
                  <a:cubicBezTo>
                    <a:pt x="15532" y="14110"/>
                    <a:pt x="15290" y="12403"/>
                    <a:pt x="15117" y="10831"/>
                  </a:cubicBezTo>
                  <a:cubicBezTo>
                    <a:pt x="14910" y="9260"/>
                    <a:pt x="14737" y="7912"/>
                    <a:pt x="14046" y="7553"/>
                  </a:cubicBezTo>
                  <a:cubicBezTo>
                    <a:pt x="13528" y="7239"/>
                    <a:pt x="13009" y="7508"/>
                    <a:pt x="12456" y="7823"/>
                  </a:cubicBezTo>
                  <a:cubicBezTo>
                    <a:pt x="11661" y="8272"/>
                    <a:pt x="10521" y="8855"/>
                    <a:pt x="8482" y="8317"/>
                  </a:cubicBezTo>
                  <a:cubicBezTo>
                    <a:pt x="5233" y="7418"/>
                    <a:pt x="4162" y="458"/>
                    <a:pt x="4127" y="368"/>
                  </a:cubicBezTo>
                  <a:cubicBezTo>
                    <a:pt x="4127" y="189"/>
                    <a:pt x="3989" y="9"/>
                    <a:pt x="3816" y="9"/>
                  </a:cubicBezTo>
                  <a:cubicBezTo>
                    <a:pt x="3678" y="-36"/>
                    <a:pt x="3540" y="99"/>
                    <a:pt x="3471" y="278"/>
                  </a:cubicBezTo>
                  <a:lnTo>
                    <a:pt x="15" y="13526"/>
                  </a:lnTo>
                  <a:cubicBezTo>
                    <a:pt x="-20" y="13660"/>
                    <a:pt x="15" y="13750"/>
                    <a:pt x="49" y="13885"/>
                  </a:cubicBezTo>
                  <a:cubicBezTo>
                    <a:pt x="84" y="13975"/>
                    <a:pt x="153" y="14065"/>
                    <a:pt x="256" y="14110"/>
                  </a:cubicBezTo>
                  <a:lnTo>
                    <a:pt x="20716" y="21519"/>
                  </a:lnTo>
                  <a:lnTo>
                    <a:pt x="20785" y="21564"/>
                  </a:lnTo>
                  <a:cubicBezTo>
                    <a:pt x="20854" y="21564"/>
                    <a:pt x="20923" y="21519"/>
                    <a:pt x="20992" y="21474"/>
                  </a:cubicBezTo>
                  <a:cubicBezTo>
                    <a:pt x="21062" y="21429"/>
                    <a:pt x="21096" y="21339"/>
                    <a:pt x="21131" y="21205"/>
                  </a:cubicBezTo>
                  <a:cubicBezTo>
                    <a:pt x="21165" y="21070"/>
                    <a:pt x="21580" y="18196"/>
                    <a:pt x="20267" y="1675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0" name="Freeform: Shape 632"/>
            <p:cNvSpPr/>
            <p:nvPr/>
          </p:nvSpPr>
          <p:spPr>
            <a:xfrm>
              <a:off x="11622832" y="387440"/>
              <a:ext cx="976701" cy="508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689"/>
                  </a:moveTo>
                  <a:lnTo>
                    <a:pt x="5035" y="21600"/>
                  </a:lnTo>
                  <a:lnTo>
                    <a:pt x="21600" y="4647"/>
                  </a:lnTo>
                  <a:lnTo>
                    <a:pt x="15987" y="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1" name="Freeform: Shape 633"/>
            <p:cNvSpPr/>
            <p:nvPr/>
          </p:nvSpPr>
          <p:spPr>
            <a:xfrm>
              <a:off x="11611623" y="375409"/>
              <a:ext cx="1065960" cy="771965"/>
            </a:xfrm>
            <a:custGeom>
              <a:avLst/>
              <a:gdLst/>
              <a:ahLst/>
              <a:cxnLst>
                <a:cxn ang="0">
                  <a:pos x="wd2" y="hd2"/>
                </a:cxn>
                <a:cxn ang="5400000">
                  <a:pos x="wd2" y="hd2"/>
                </a:cxn>
                <a:cxn ang="10800000">
                  <a:pos x="wd2" y="hd2"/>
                </a:cxn>
                <a:cxn ang="16200000">
                  <a:pos x="wd2" y="hd2"/>
                </a:cxn>
              </a:cxnLst>
              <a:rect l="0" t="0" r="r" b="b"/>
              <a:pathLst>
                <a:path w="21566" h="21588" fill="norm" stroke="1" extrusionOk="0">
                  <a:moveTo>
                    <a:pt x="2064" y="17831"/>
                  </a:moveTo>
                  <a:lnTo>
                    <a:pt x="680" y="12023"/>
                  </a:lnTo>
                  <a:lnTo>
                    <a:pt x="4632" y="14805"/>
                  </a:lnTo>
                  <a:lnTo>
                    <a:pt x="5992" y="20545"/>
                  </a:lnTo>
                  <a:close/>
                  <a:moveTo>
                    <a:pt x="14878" y="718"/>
                  </a:moveTo>
                  <a:lnTo>
                    <a:pt x="19410" y="3431"/>
                  </a:lnTo>
                  <a:lnTo>
                    <a:pt x="8283" y="11640"/>
                  </a:lnTo>
                  <a:lnTo>
                    <a:pt x="4834" y="14179"/>
                  </a:lnTo>
                  <a:lnTo>
                    <a:pt x="4154" y="13692"/>
                  </a:lnTo>
                  <a:lnTo>
                    <a:pt x="780" y="11327"/>
                  </a:lnTo>
                  <a:close/>
                  <a:moveTo>
                    <a:pt x="21550" y="9658"/>
                  </a:moveTo>
                  <a:lnTo>
                    <a:pt x="20215" y="3292"/>
                  </a:lnTo>
                  <a:cubicBezTo>
                    <a:pt x="20215" y="3258"/>
                    <a:pt x="20190" y="3223"/>
                    <a:pt x="20165" y="3188"/>
                  </a:cubicBezTo>
                  <a:lnTo>
                    <a:pt x="20140" y="3153"/>
                  </a:lnTo>
                  <a:cubicBezTo>
                    <a:pt x="20140" y="3118"/>
                    <a:pt x="20115" y="3118"/>
                    <a:pt x="20064" y="3084"/>
                  </a:cubicBezTo>
                  <a:lnTo>
                    <a:pt x="14979" y="23"/>
                  </a:lnTo>
                  <a:cubicBezTo>
                    <a:pt x="14903" y="-12"/>
                    <a:pt x="14828" y="-12"/>
                    <a:pt x="14752" y="58"/>
                  </a:cubicBezTo>
                  <a:lnTo>
                    <a:pt x="126" y="11014"/>
                  </a:lnTo>
                  <a:cubicBezTo>
                    <a:pt x="126" y="11049"/>
                    <a:pt x="101" y="11049"/>
                    <a:pt x="101" y="11049"/>
                  </a:cubicBezTo>
                  <a:cubicBezTo>
                    <a:pt x="76" y="11049"/>
                    <a:pt x="76" y="11049"/>
                    <a:pt x="76" y="11049"/>
                  </a:cubicBezTo>
                  <a:lnTo>
                    <a:pt x="76" y="11084"/>
                  </a:lnTo>
                  <a:cubicBezTo>
                    <a:pt x="50" y="11084"/>
                    <a:pt x="50" y="11118"/>
                    <a:pt x="50" y="11118"/>
                  </a:cubicBezTo>
                  <a:lnTo>
                    <a:pt x="25" y="11153"/>
                  </a:lnTo>
                  <a:cubicBezTo>
                    <a:pt x="0" y="11153"/>
                    <a:pt x="0" y="11188"/>
                    <a:pt x="0" y="11223"/>
                  </a:cubicBezTo>
                  <a:cubicBezTo>
                    <a:pt x="0" y="11292"/>
                    <a:pt x="0" y="11292"/>
                    <a:pt x="0" y="11327"/>
                  </a:cubicBezTo>
                  <a:lnTo>
                    <a:pt x="0" y="11362"/>
                  </a:lnTo>
                  <a:cubicBezTo>
                    <a:pt x="0" y="11397"/>
                    <a:pt x="0" y="11397"/>
                    <a:pt x="0" y="11431"/>
                  </a:cubicBezTo>
                  <a:lnTo>
                    <a:pt x="1636" y="18179"/>
                  </a:lnTo>
                  <a:cubicBezTo>
                    <a:pt x="1662" y="18249"/>
                    <a:pt x="1712" y="18318"/>
                    <a:pt x="1762" y="18388"/>
                  </a:cubicBezTo>
                  <a:lnTo>
                    <a:pt x="6294" y="21518"/>
                  </a:lnTo>
                  <a:cubicBezTo>
                    <a:pt x="6319" y="21518"/>
                    <a:pt x="6319" y="21518"/>
                    <a:pt x="6319" y="21518"/>
                  </a:cubicBezTo>
                  <a:lnTo>
                    <a:pt x="6344" y="21553"/>
                  </a:lnTo>
                  <a:cubicBezTo>
                    <a:pt x="6369" y="21588"/>
                    <a:pt x="6394" y="21588"/>
                    <a:pt x="6420" y="21588"/>
                  </a:cubicBezTo>
                  <a:cubicBezTo>
                    <a:pt x="6445" y="21588"/>
                    <a:pt x="6470" y="21588"/>
                    <a:pt x="6520" y="21553"/>
                  </a:cubicBezTo>
                  <a:lnTo>
                    <a:pt x="6520" y="21518"/>
                  </a:lnTo>
                  <a:cubicBezTo>
                    <a:pt x="6545" y="21518"/>
                    <a:pt x="6545" y="21518"/>
                    <a:pt x="6545" y="21518"/>
                  </a:cubicBezTo>
                  <a:lnTo>
                    <a:pt x="21449" y="10040"/>
                  </a:lnTo>
                  <a:cubicBezTo>
                    <a:pt x="21524" y="9971"/>
                    <a:pt x="21600" y="9797"/>
                    <a:pt x="21550" y="9658"/>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2" name="Freeform: Shape 634"/>
            <p:cNvSpPr/>
            <p:nvPr/>
          </p:nvSpPr>
          <p:spPr>
            <a:xfrm>
              <a:off x="1150710" y="4900941"/>
              <a:ext cx="859597" cy="363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18"/>
                  </a:moveTo>
                  <a:lnTo>
                    <a:pt x="10409" y="0"/>
                  </a:lnTo>
                  <a:lnTo>
                    <a:pt x="21600" y="6045"/>
                  </a:lnTo>
                  <a:lnTo>
                    <a:pt x="11034"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3" name="Freeform: Shape 635"/>
            <p:cNvSpPr/>
            <p:nvPr/>
          </p:nvSpPr>
          <p:spPr>
            <a:xfrm>
              <a:off x="1095899" y="4888484"/>
              <a:ext cx="926870" cy="930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7" y="6988"/>
                  </a:moveTo>
                  <a:lnTo>
                    <a:pt x="5306" y="7739"/>
                  </a:lnTo>
                  <a:lnTo>
                    <a:pt x="11220" y="8952"/>
                  </a:lnTo>
                  <a:lnTo>
                    <a:pt x="11046" y="11089"/>
                  </a:lnTo>
                  <a:lnTo>
                    <a:pt x="10351" y="20994"/>
                  </a:lnTo>
                  <a:lnTo>
                    <a:pt x="609" y="19001"/>
                  </a:lnTo>
                  <a:close/>
                  <a:moveTo>
                    <a:pt x="10988" y="606"/>
                  </a:moveTo>
                  <a:lnTo>
                    <a:pt x="20585" y="2772"/>
                  </a:lnTo>
                  <a:lnTo>
                    <a:pt x="11452" y="8432"/>
                  </a:lnTo>
                  <a:lnTo>
                    <a:pt x="6813" y="7479"/>
                  </a:lnTo>
                  <a:lnTo>
                    <a:pt x="2001" y="6497"/>
                  </a:lnTo>
                  <a:close/>
                  <a:moveTo>
                    <a:pt x="21600" y="2599"/>
                  </a:moveTo>
                  <a:cubicBezTo>
                    <a:pt x="21600" y="2570"/>
                    <a:pt x="21600" y="2541"/>
                    <a:pt x="21571" y="2512"/>
                  </a:cubicBezTo>
                  <a:cubicBezTo>
                    <a:pt x="21542" y="2483"/>
                    <a:pt x="21542" y="2455"/>
                    <a:pt x="21513" y="2426"/>
                  </a:cubicBezTo>
                  <a:cubicBezTo>
                    <a:pt x="21484" y="2426"/>
                    <a:pt x="21484" y="2397"/>
                    <a:pt x="21455" y="2397"/>
                  </a:cubicBezTo>
                  <a:lnTo>
                    <a:pt x="21426" y="2397"/>
                  </a:lnTo>
                  <a:cubicBezTo>
                    <a:pt x="21426" y="2397"/>
                    <a:pt x="21426" y="2368"/>
                    <a:pt x="21397" y="2368"/>
                  </a:cubicBezTo>
                  <a:cubicBezTo>
                    <a:pt x="21368" y="2368"/>
                    <a:pt x="21368" y="2368"/>
                    <a:pt x="21368" y="2368"/>
                  </a:cubicBezTo>
                  <a:lnTo>
                    <a:pt x="10988" y="0"/>
                  </a:lnTo>
                  <a:cubicBezTo>
                    <a:pt x="10901" y="0"/>
                    <a:pt x="10843" y="0"/>
                    <a:pt x="10786" y="58"/>
                  </a:cubicBezTo>
                  <a:lnTo>
                    <a:pt x="1131" y="6411"/>
                  </a:lnTo>
                  <a:lnTo>
                    <a:pt x="1102" y="6411"/>
                  </a:lnTo>
                  <a:cubicBezTo>
                    <a:pt x="1073" y="6440"/>
                    <a:pt x="1044" y="6468"/>
                    <a:pt x="1044" y="6497"/>
                  </a:cubicBezTo>
                  <a:lnTo>
                    <a:pt x="1015" y="6526"/>
                  </a:lnTo>
                  <a:cubicBezTo>
                    <a:pt x="1015" y="6555"/>
                    <a:pt x="1015" y="6584"/>
                    <a:pt x="1015" y="6613"/>
                  </a:cubicBezTo>
                  <a:lnTo>
                    <a:pt x="0" y="19203"/>
                  </a:lnTo>
                  <a:cubicBezTo>
                    <a:pt x="0" y="19348"/>
                    <a:pt x="87" y="19492"/>
                    <a:pt x="232" y="19521"/>
                  </a:cubicBezTo>
                  <a:lnTo>
                    <a:pt x="10525" y="21600"/>
                  </a:lnTo>
                  <a:cubicBezTo>
                    <a:pt x="10554" y="21600"/>
                    <a:pt x="10583" y="21600"/>
                    <a:pt x="10612" y="21600"/>
                  </a:cubicBezTo>
                  <a:cubicBezTo>
                    <a:pt x="10641" y="21600"/>
                    <a:pt x="10670" y="21600"/>
                    <a:pt x="10670" y="21600"/>
                  </a:cubicBezTo>
                  <a:cubicBezTo>
                    <a:pt x="10699" y="21600"/>
                    <a:pt x="10699" y="21600"/>
                    <a:pt x="10728" y="21600"/>
                  </a:cubicBezTo>
                  <a:cubicBezTo>
                    <a:pt x="10728" y="21600"/>
                    <a:pt x="10728" y="21571"/>
                    <a:pt x="10757" y="21571"/>
                  </a:cubicBezTo>
                  <a:lnTo>
                    <a:pt x="20527" y="15334"/>
                  </a:lnTo>
                  <a:cubicBezTo>
                    <a:pt x="20614" y="15276"/>
                    <a:pt x="20672" y="15189"/>
                    <a:pt x="20672" y="15103"/>
                  </a:cubicBezTo>
                  <a:lnTo>
                    <a:pt x="21600" y="2657"/>
                  </a:lnTo>
                  <a:cubicBezTo>
                    <a:pt x="21600" y="2657"/>
                    <a:pt x="21600" y="2628"/>
                    <a:pt x="21600" y="259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4" name="Freeform: Shape 636"/>
            <p:cNvSpPr/>
            <p:nvPr/>
          </p:nvSpPr>
          <p:spPr>
            <a:xfrm>
              <a:off x="2716673" y="8171140"/>
              <a:ext cx="566836" cy="454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321" y="590"/>
                  </a:lnTo>
                  <a:lnTo>
                    <a:pt x="21600" y="21600"/>
                  </a:lnTo>
                  <a:lnTo>
                    <a:pt x="947" y="21364"/>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5" name="Freeform: Shape 637"/>
            <p:cNvSpPr/>
            <p:nvPr/>
          </p:nvSpPr>
          <p:spPr>
            <a:xfrm>
              <a:off x="2405226" y="8158686"/>
              <a:ext cx="890742" cy="87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70" y="1138"/>
                  </a:moveTo>
                  <a:lnTo>
                    <a:pt x="7783" y="10615"/>
                  </a:lnTo>
                  <a:lnTo>
                    <a:pt x="7813" y="11354"/>
                  </a:lnTo>
                  <a:lnTo>
                    <a:pt x="1116" y="20431"/>
                  </a:lnTo>
                  <a:lnTo>
                    <a:pt x="634" y="9938"/>
                  </a:lnTo>
                  <a:close/>
                  <a:moveTo>
                    <a:pt x="20212" y="923"/>
                  </a:moveTo>
                  <a:lnTo>
                    <a:pt x="20997" y="11262"/>
                  </a:lnTo>
                  <a:lnTo>
                    <a:pt x="8417" y="11138"/>
                  </a:lnTo>
                  <a:lnTo>
                    <a:pt x="7844" y="615"/>
                  </a:lnTo>
                  <a:close/>
                  <a:moveTo>
                    <a:pt x="21600" y="11569"/>
                  </a:moveTo>
                  <a:lnTo>
                    <a:pt x="21600" y="11538"/>
                  </a:lnTo>
                  <a:lnTo>
                    <a:pt x="20785" y="585"/>
                  </a:lnTo>
                  <a:cubicBezTo>
                    <a:pt x="20785" y="462"/>
                    <a:pt x="20665" y="308"/>
                    <a:pt x="20484" y="308"/>
                  </a:cubicBezTo>
                  <a:lnTo>
                    <a:pt x="7542" y="0"/>
                  </a:lnTo>
                  <a:cubicBezTo>
                    <a:pt x="7482" y="0"/>
                    <a:pt x="7451" y="0"/>
                    <a:pt x="7421" y="31"/>
                  </a:cubicBezTo>
                  <a:lnTo>
                    <a:pt x="7391" y="31"/>
                  </a:lnTo>
                  <a:cubicBezTo>
                    <a:pt x="7361" y="31"/>
                    <a:pt x="7331" y="62"/>
                    <a:pt x="7331" y="92"/>
                  </a:cubicBezTo>
                  <a:cubicBezTo>
                    <a:pt x="7331" y="92"/>
                    <a:pt x="7301" y="92"/>
                    <a:pt x="7301" y="123"/>
                  </a:cubicBezTo>
                  <a:cubicBezTo>
                    <a:pt x="7270" y="123"/>
                    <a:pt x="7270" y="123"/>
                    <a:pt x="7270" y="123"/>
                  </a:cubicBezTo>
                  <a:lnTo>
                    <a:pt x="60" y="9662"/>
                  </a:lnTo>
                  <a:cubicBezTo>
                    <a:pt x="30" y="9723"/>
                    <a:pt x="0" y="9785"/>
                    <a:pt x="0" y="9877"/>
                  </a:cubicBezTo>
                  <a:lnTo>
                    <a:pt x="543" y="21292"/>
                  </a:lnTo>
                  <a:cubicBezTo>
                    <a:pt x="543" y="21323"/>
                    <a:pt x="543" y="21323"/>
                    <a:pt x="573" y="21323"/>
                  </a:cubicBezTo>
                  <a:lnTo>
                    <a:pt x="573" y="21354"/>
                  </a:lnTo>
                  <a:cubicBezTo>
                    <a:pt x="573" y="21385"/>
                    <a:pt x="573" y="21385"/>
                    <a:pt x="603" y="21415"/>
                  </a:cubicBezTo>
                  <a:lnTo>
                    <a:pt x="603" y="21446"/>
                  </a:lnTo>
                  <a:cubicBezTo>
                    <a:pt x="603" y="21477"/>
                    <a:pt x="634" y="21477"/>
                    <a:pt x="634" y="21477"/>
                  </a:cubicBezTo>
                  <a:cubicBezTo>
                    <a:pt x="634" y="21508"/>
                    <a:pt x="634" y="21508"/>
                    <a:pt x="664" y="21508"/>
                  </a:cubicBezTo>
                  <a:cubicBezTo>
                    <a:pt x="694" y="21508"/>
                    <a:pt x="694" y="21538"/>
                    <a:pt x="694" y="21538"/>
                  </a:cubicBezTo>
                  <a:cubicBezTo>
                    <a:pt x="724" y="21569"/>
                    <a:pt x="724" y="21569"/>
                    <a:pt x="754" y="21569"/>
                  </a:cubicBezTo>
                  <a:lnTo>
                    <a:pt x="784" y="21569"/>
                  </a:lnTo>
                  <a:cubicBezTo>
                    <a:pt x="784" y="21600"/>
                    <a:pt x="845" y="21600"/>
                    <a:pt x="875" y="21600"/>
                  </a:cubicBezTo>
                  <a:lnTo>
                    <a:pt x="13606" y="21600"/>
                  </a:lnTo>
                  <a:cubicBezTo>
                    <a:pt x="13696" y="21600"/>
                    <a:pt x="13787" y="21569"/>
                    <a:pt x="13847" y="21477"/>
                  </a:cubicBezTo>
                  <a:lnTo>
                    <a:pt x="21540" y="11785"/>
                  </a:lnTo>
                  <a:cubicBezTo>
                    <a:pt x="21570" y="11723"/>
                    <a:pt x="21600" y="11723"/>
                    <a:pt x="21600" y="11662"/>
                  </a:cubicBezTo>
                  <a:cubicBezTo>
                    <a:pt x="21600" y="11631"/>
                    <a:pt x="21600" y="11600"/>
                    <a:pt x="21600" y="1156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6" name="Freeform: Shape 638"/>
            <p:cNvSpPr/>
            <p:nvPr/>
          </p:nvSpPr>
          <p:spPr>
            <a:xfrm>
              <a:off x="7246371" y="5214880"/>
              <a:ext cx="712594" cy="858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405"/>
                  </a:moveTo>
                  <a:lnTo>
                    <a:pt x="5051" y="21600"/>
                  </a:lnTo>
                  <a:lnTo>
                    <a:pt x="21600" y="4320"/>
                  </a:lnTo>
                  <a:lnTo>
                    <a:pt x="16323" y="0"/>
                  </a:ln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7" name="Freeform: Shape 639"/>
            <p:cNvSpPr/>
            <p:nvPr/>
          </p:nvSpPr>
          <p:spPr>
            <a:xfrm>
              <a:off x="7785798" y="5214880"/>
              <a:ext cx="474647" cy="1706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740" y="0"/>
                  </a:lnTo>
                  <a:lnTo>
                    <a:pt x="21600" y="20661"/>
                  </a:lnTo>
                  <a:lnTo>
                    <a:pt x="7916" y="2160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8" name="Freeform: Shape 640"/>
            <p:cNvSpPr/>
            <p:nvPr/>
          </p:nvSpPr>
          <p:spPr>
            <a:xfrm>
              <a:off x="7233913" y="5202423"/>
              <a:ext cx="1037745" cy="883268"/>
            </a:xfrm>
            <a:custGeom>
              <a:avLst/>
              <a:gdLst/>
              <a:ahLst/>
              <a:cxnLst>
                <a:cxn ang="0">
                  <a:pos x="wd2" y="hd2"/>
                </a:cxn>
                <a:cxn ang="5400000">
                  <a:pos x="wd2" y="hd2"/>
                </a:cxn>
                <a:cxn ang="10800000">
                  <a:pos x="wd2" y="hd2"/>
                </a:cxn>
                <a:cxn ang="16200000">
                  <a:pos x="wd2" y="hd2"/>
                </a:cxn>
              </a:cxnLst>
              <a:rect l="0" t="0" r="r" b="b"/>
              <a:pathLst>
                <a:path w="21574" h="21600" fill="norm" stroke="1" extrusionOk="0">
                  <a:moveTo>
                    <a:pt x="15185" y="4168"/>
                  </a:moveTo>
                  <a:lnTo>
                    <a:pt x="12080" y="608"/>
                  </a:lnTo>
                  <a:lnTo>
                    <a:pt x="17642" y="608"/>
                  </a:lnTo>
                  <a:lnTo>
                    <a:pt x="20720" y="4016"/>
                  </a:lnTo>
                  <a:close/>
                  <a:moveTo>
                    <a:pt x="14098" y="5415"/>
                  </a:moveTo>
                  <a:lnTo>
                    <a:pt x="3725" y="20839"/>
                  </a:lnTo>
                  <a:lnTo>
                    <a:pt x="595" y="17189"/>
                  </a:lnTo>
                  <a:lnTo>
                    <a:pt x="11460" y="761"/>
                  </a:lnTo>
                  <a:lnTo>
                    <a:pt x="14719" y="4503"/>
                  </a:lnTo>
                  <a:close/>
                  <a:moveTo>
                    <a:pt x="21574" y="4320"/>
                  </a:moveTo>
                  <a:cubicBezTo>
                    <a:pt x="21574" y="4290"/>
                    <a:pt x="21574" y="4290"/>
                    <a:pt x="21574" y="4259"/>
                  </a:cubicBezTo>
                  <a:cubicBezTo>
                    <a:pt x="21574" y="4229"/>
                    <a:pt x="21574" y="4229"/>
                    <a:pt x="21574" y="4229"/>
                  </a:cubicBezTo>
                  <a:cubicBezTo>
                    <a:pt x="21574" y="4198"/>
                    <a:pt x="21574" y="4168"/>
                    <a:pt x="21574" y="4168"/>
                  </a:cubicBezTo>
                  <a:lnTo>
                    <a:pt x="21548" y="4168"/>
                  </a:lnTo>
                  <a:cubicBezTo>
                    <a:pt x="21548" y="4168"/>
                    <a:pt x="21548" y="4137"/>
                    <a:pt x="21522" y="4137"/>
                  </a:cubicBezTo>
                  <a:lnTo>
                    <a:pt x="21522" y="4107"/>
                  </a:lnTo>
                  <a:lnTo>
                    <a:pt x="21496" y="4077"/>
                  </a:lnTo>
                  <a:lnTo>
                    <a:pt x="17927" y="91"/>
                  </a:lnTo>
                  <a:cubicBezTo>
                    <a:pt x="17875" y="30"/>
                    <a:pt x="17823" y="0"/>
                    <a:pt x="17745" y="0"/>
                  </a:cubicBezTo>
                  <a:lnTo>
                    <a:pt x="11434" y="0"/>
                  </a:lnTo>
                  <a:cubicBezTo>
                    <a:pt x="11382" y="0"/>
                    <a:pt x="11382" y="0"/>
                    <a:pt x="11356" y="30"/>
                  </a:cubicBezTo>
                  <a:cubicBezTo>
                    <a:pt x="11356" y="30"/>
                    <a:pt x="11330" y="30"/>
                    <a:pt x="11330" y="61"/>
                  </a:cubicBezTo>
                  <a:cubicBezTo>
                    <a:pt x="11304" y="61"/>
                    <a:pt x="11253" y="91"/>
                    <a:pt x="11253" y="122"/>
                  </a:cubicBezTo>
                  <a:lnTo>
                    <a:pt x="77" y="17037"/>
                  </a:lnTo>
                  <a:cubicBezTo>
                    <a:pt x="-26" y="17158"/>
                    <a:pt x="-26" y="17310"/>
                    <a:pt x="77" y="17432"/>
                  </a:cubicBezTo>
                  <a:lnTo>
                    <a:pt x="3570" y="21509"/>
                  </a:lnTo>
                  <a:cubicBezTo>
                    <a:pt x="3596" y="21539"/>
                    <a:pt x="3621" y="21570"/>
                    <a:pt x="3621" y="21570"/>
                  </a:cubicBezTo>
                  <a:cubicBezTo>
                    <a:pt x="3647" y="21570"/>
                    <a:pt x="3647" y="21570"/>
                    <a:pt x="3647" y="21570"/>
                  </a:cubicBezTo>
                  <a:cubicBezTo>
                    <a:pt x="3673" y="21600"/>
                    <a:pt x="3699" y="21600"/>
                    <a:pt x="3725" y="21600"/>
                  </a:cubicBezTo>
                  <a:lnTo>
                    <a:pt x="10140" y="21600"/>
                  </a:lnTo>
                  <a:cubicBezTo>
                    <a:pt x="10218" y="21600"/>
                    <a:pt x="10295" y="21570"/>
                    <a:pt x="10347" y="21478"/>
                  </a:cubicBezTo>
                  <a:lnTo>
                    <a:pt x="21522" y="4503"/>
                  </a:lnTo>
                  <a:cubicBezTo>
                    <a:pt x="21574" y="4442"/>
                    <a:pt x="21574" y="4381"/>
                    <a:pt x="21574" y="432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69" name="Freeform: Shape 641"/>
            <p:cNvSpPr/>
            <p:nvPr/>
          </p:nvSpPr>
          <p:spPr>
            <a:xfrm>
              <a:off x="9487480" y="6957740"/>
              <a:ext cx="842225" cy="224243"/>
            </a:xfrm>
            <a:custGeom>
              <a:avLst/>
              <a:gdLst/>
              <a:ahLst/>
              <a:cxnLst>
                <a:cxn ang="0">
                  <a:pos x="wd2" y="hd2"/>
                </a:cxn>
                <a:cxn ang="5400000">
                  <a:pos x="wd2" y="hd2"/>
                </a:cxn>
                <a:cxn ang="10800000">
                  <a:pos x="wd2" y="hd2"/>
                </a:cxn>
                <a:cxn ang="16200000">
                  <a:pos x="wd2" y="hd2"/>
                </a:cxn>
              </a:cxnLst>
              <a:rect l="0" t="0" r="r" b="b"/>
              <a:pathLst>
                <a:path w="21443" h="21600" fill="norm" stroke="1" extrusionOk="0">
                  <a:moveTo>
                    <a:pt x="21443" y="19571"/>
                  </a:moveTo>
                  <a:lnTo>
                    <a:pt x="17389" y="2983"/>
                  </a:lnTo>
                  <a:cubicBezTo>
                    <a:pt x="16946" y="1074"/>
                    <a:pt x="16312" y="0"/>
                    <a:pt x="15615" y="0"/>
                  </a:cubicBezTo>
                  <a:lnTo>
                    <a:pt x="476" y="0"/>
                  </a:lnTo>
                  <a:cubicBezTo>
                    <a:pt x="65" y="0"/>
                    <a:pt x="-157" y="1909"/>
                    <a:pt x="128" y="3103"/>
                  </a:cubicBezTo>
                  <a:lnTo>
                    <a:pt x="920" y="6444"/>
                  </a:lnTo>
                  <a:lnTo>
                    <a:pt x="14760" y="6444"/>
                  </a:lnTo>
                  <a:cubicBezTo>
                    <a:pt x="15457" y="6444"/>
                    <a:pt x="16091" y="7518"/>
                    <a:pt x="16566" y="9428"/>
                  </a:cubicBezTo>
                  <a:lnTo>
                    <a:pt x="19511" y="21600"/>
                  </a:lnTo>
                  <a:cubicBezTo>
                    <a:pt x="19511" y="21600"/>
                    <a:pt x="20778" y="20645"/>
                    <a:pt x="21443" y="19571"/>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0" name="Freeform: Shape 642"/>
            <p:cNvSpPr/>
            <p:nvPr/>
          </p:nvSpPr>
          <p:spPr>
            <a:xfrm>
              <a:off x="10369570" y="7280399"/>
              <a:ext cx="166968" cy="133301"/>
            </a:xfrm>
            <a:custGeom>
              <a:avLst/>
              <a:gdLst/>
              <a:ahLst/>
              <a:cxnLst>
                <a:cxn ang="0">
                  <a:pos x="wd2" y="hd2"/>
                </a:cxn>
                <a:cxn ang="5400000">
                  <a:pos x="wd2" y="hd2"/>
                </a:cxn>
                <a:cxn ang="10800000">
                  <a:pos x="wd2" y="hd2"/>
                </a:cxn>
                <a:cxn ang="16200000">
                  <a:pos x="wd2" y="hd2"/>
                </a:cxn>
              </a:cxnLst>
              <a:rect l="0" t="0" r="r" b="b"/>
              <a:pathLst>
                <a:path w="20833" h="21600" fill="norm" stroke="1" extrusionOk="0">
                  <a:moveTo>
                    <a:pt x="8486" y="0"/>
                  </a:moveTo>
                  <a:lnTo>
                    <a:pt x="20211" y="16400"/>
                  </a:lnTo>
                  <a:cubicBezTo>
                    <a:pt x="21600" y="18200"/>
                    <a:pt x="20520" y="21600"/>
                    <a:pt x="18360" y="21600"/>
                  </a:cubicBezTo>
                  <a:lnTo>
                    <a:pt x="12034" y="21600"/>
                  </a:lnTo>
                  <a:lnTo>
                    <a:pt x="0" y="4200"/>
                  </a:ln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1" name="Freeform: Shape 643"/>
            <p:cNvSpPr/>
            <p:nvPr/>
          </p:nvSpPr>
          <p:spPr>
            <a:xfrm>
              <a:off x="9215967" y="6839393"/>
              <a:ext cx="1564715" cy="671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0" y="12520"/>
                  </a:moveTo>
                  <a:cubicBezTo>
                    <a:pt x="17665" y="13160"/>
                    <a:pt x="17270" y="13680"/>
                    <a:pt x="16857" y="14160"/>
                  </a:cubicBezTo>
                  <a:lnTo>
                    <a:pt x="18163" y="17440"/>
                  </a:lnTo>
                  <a:cubicBezTo>
                    <a:pt x="18318" y="17800"/>
                    <a:pt x="18198" y="18480"/>
                    <a:pt x="17957" y="18480"/>
                  </a:cubicBezTo>
                  <a:lnTo>
                    <a:pt x="9589" y="18480"/>
                  </a:lnTo>
                  <a:cubicBezTo>
                    <a:pt x="9211" y="18480"/>
                    <a:pt x="8850" y="18080"/>
                    <a:pt x="8592" y="17440"/>
                  </a:cubicBezTo>
                  <a:lnTo>
                    <a:pt x="3832" y="4840"/>
                  </a:lnTo>
                  <a:cubicBezTo>
                    <a:pt x="3677" y="4440"/>
                    <a:pt x="3798" y="3800"/>
                    <a:pt x="4021" y="3800"/>
                  </a:cubicBezTo>
                  <a:lnTo>
                    <a:pt x="12235" y="3800"/>
                  </a:lnTo>
                  <a:cubicBezTo>
                    <a:pt x="12613" y="3800"/>
                    <a:pt x="12957" y="4160"/>
                    <a:pt x="13197" y="4800"/>
                  </a:cubicBezTo>
                  <a:lnTo>
                    <a:pt x="15397" y="10360"/>
                  </a:lnTo>
                  <a:cubicBezTo>
                    <a:pt x="15826" y="10040"/>
                    <a:pt x="16239" y="9560"/>
                    <a:pt x="16634" y="9000"/>
                  </a:cubicBezTo>
                  <a:lnTo>
                    <a:pt x="13747" y="1920"/>
                  </a:lnTo>
                  <a:cubicBezTo>
                    <a:pt x="13369" y="1000"/>
                    <a:pt x="12853" y="480"/>
                    <a:pt x="12304" y="440"/>
                  </a:cubicBezTo>
                  <a:lnTo>
                    <a:pt x="567" y="0"/>
                  </a:lnTo>
                  <a:cubicBezTo>
                    <a:pt x="361" y="0"/>
                    <a:pt x="155" y="160"/>
                    <a:pt x="0" y="440"/>
                  </a:cubicBezTo>
                  <a:lnTo>
                    <a:pt x="7784" y="20240"/>
                  </a:lnTo>
                  <a:cubicBezTo>
                    <a:pt x="8111" y="21040"/>
                    <a:pt x="8558" y="21520"/>
                    <a:pt x="9021" y="21520"/>
                  </a:cubicBezTo>
                  <a:lnTo>
                    <a:pt x="21600" y="21600"/>
                  </a:lnTo>
                  <a:cubicBezTo>
                    <a:pt x="21566" y="21240"/>
                    <a:pt x="21480" y="21000"/>
                    <a:pt x="21394" y="20760"/>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2" name="Freeform: Shape 644"/>
            <p:cNvSpPr/>
            <p:nvPr/>
          </p:nvSpPr>
          <p:spPr>
            <a:xfrm>
              <a:off x="9767058" y="7524885"/>
              <a:ext cx="52631" cy="108077"/>
            </a:xfrm>
            <a:custGeom>
              <a:avLst/>
              <a:gdLst/>
              <a:ahLst/>
              <a:cxnLst>
                <a:cxn ang="0">
                  <a:pos x="wd2" y="hd2"/>
                </a:cxn>
                <a:cxn ang="5400000">
                  <a:pos x="wd2" y="hd2"/>
                </a:cxn>
                <a:cxn ang="10800000">
                  <a:pos x="wd2" y="hd2"/>
                </a:cxn>
                <a:cxn ang="16200000">
                  <a:pos x="wd2" y="hd2"/>
                </a:cxn>
              </a:cxnLst>
              <a:rect l="0" t="0" r="r" b="b"/>
              <a:pathLst>
                <a:path w="20310" h="21297" fill="norm" stroke="1" extrusionOk="0">
                  <a:moveTo>
                    <a:pt x="17198" y="182"/>
                  </a:moveTo>
                  <a:cubicBezTo>
                    <a:pt x="14851" y="-303"/>
                    <a:pt x="12033" y="182"/>
                    <a:pt x="11094" y="1639"/>
                  </a:cubicBezTo>
                  <a:lnTo>
                    <a:pt x="294" y="18142"/>
                  </a:lnTo>
                  <a:cubicBezTo>
                    <a:pt x="-645" y="19355"/>
                    <a:pt x="764" y="20569"/>
                    <a:pt x="3112" y="21054"/>
                  </a:cubicBezTo>
                  <a:cubicBezTo>
                    <a:pt x="3581" y="21297"/>
                    <a:pt x="4051" y="21297"/>
                    <a:pt x="4520" y="21297"/>
                  </a:cubicBezTo>
                  <a:cubicBezTo>
                    <a:pt x="6868" y="21297"/>
                    <a:pt x="8277" y="20569"/>
                    <a:pt x="9216" y="19598"/>
                  </a:cubicBezTo>
                  <a:lnTo>
                    <a:pt x="20016" y="3095"/>
                  </a:lnTo>
                  <a:cubicBezTo>
                    <a:pt x="20955" y="1881"/>
                    <a:pt x="19546" y="425"/>
                    <a:pt x="17198" y="182"/>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3" name="Freeform: Shape 645"/>
            <p:cNvSpPr/>
            <p:nvPr/>
          </p:nvSpPr>
          <p:spPr>
            <a:xfrm>
              <a:off x="9162698" y="6826935"/>
              <a:ext cx="1633093" cy="853368"/>
            </a:xfrm>
            <a:custGeom>
              <a:avLst/>
              <a:gdLst/>
              <a:ahLst/>
              <a:cxnLst>
                <a:cxn ang="0">
                  <a:pos x="wd2" y="hd2"/>
                </a:cxn>
                <a:cxn ang="5400000">
                  <a:pos x="wd2" y="hd2"/>
                </a:cxn>
                <a:cxn ang="10800000">
                  <a:pos x="wd2" y="hd2"/>
                </a:cxn>
                <a:cxn ang="16200000">
                  <a:pos x="wd2" y="hd2"/>
                </a:cxn>
              </a:cxnLst>
              <a:rect l="0" t="0" r="r" b="b"/>
              <a:pathLst>
                <a:path w="21532" h="21600" fill="norm" stroke="1" extrusionOk="0">
                  <a:moveTo>
                    <a:pt x="21185" y="18105"/>
                  </a:moveTo>
                  <a:lnTo>
                    <a:pt x="20956" y="19963"/>
                  </a:lnTo>
                  <a:cubicBezTo>
                    <a:pt x="20890" y="20561"/>
                    <a:pt x="20611" y="20970"/>
                    <a:pt x="20283" y="20970"/>
                  </a:cubicBezTo>
                  <a:lnTo>
                    <a:pt x="8613" y="20970"/>
                  </a:lnTo>
                  <a:cubicBezTo>
                    <a:pt x="8203" y="20970"/>
                    <a:pt x="7809" y="20624"/>
                    <a:pt x="7530" y="20057"/>
                  </a:cubicBezTo>
                  <a:lnTo>
                    <a:pt x="505" y="5069"/>
                  </a:lnTo>
                  <a:cubicBezTo>
                    <a:pt x="373" y="4755"/>
                    <a:pt x="291" y="4345"/>
                    <a:pt x="341" y="3967"/>
                  </a:cubicBezTo>
                  <a:lnTo>
                    <a:pt x="554" y="1700"/>
                  </a:lnTo>
                  <a:cubicBezTo>
                    <a:pt x="570" y="1480"/>
                    <a:pt x="620" y="1291"/>
                    <a:pt x="685" y="1102"/>
                  </a:cubicBezTo>
                  <a:lnTo>
                    <a:pt x="8022" y="16468"/>
                  </a:lnTo>
                  <a:cubicBezTo>
                    <a:pt x="8350" y="17160"/>
                    <a:pt x="8826" y="17538"/>
                    <a:pt x="9319" y="17538"/>
                  </a:cubicBezTo>
                  <a:lnTo>
                    <a:pt x="21202" y="17601"/>
                  </a:lnTo>
                  <a:cubicBezTo>
                    <a:pt x="21218" y="17759"/>
                    <a:pt x="21202" y="17916"/>
                    <a:pt x="21185" y="18105"/>
                  </a:cubicBezTo>
                  <a:close/>
                  <a:moveTo>
                    <a:pt x="13717" y="2047"/>
                  </a:moveTo>
                  <a:lnTo>
                    <a:pt x="16327" y="7336"/>
                  </a:lnTo>
                  <a:cubicBezTo>
                    <a:pt x="16048" y="7651"/>
                    <a:pt x="15753" y="7903"/>
                    <a:pt x="15457" y="8124"/>
                  </a:cubicBezTo>
                  <a:lnTo>
                    <a:pt x="13438" y="3873"/>
                  </a:lnTo>
                  <a:cubicBezTo>
                    <a:pt x="13291" y="3590"/>
                    <a:pt x="13127" y="3369"/>
                    <a:pt x="12946" y="3212"/>
                  </a:cubicBezTo>
                  <a:cubicBezTo>
                    <a:pt x="12782" y="3086"/>
                    <a:pt x="12585" y="2991"/>
                    <a:pt x="12388" y="2991"/>
                  </a:cubicBezTo>
                  <a:lnTo>
                    <a:pt x="4542" y="2991"/>
                  </a:lnTo>
                  <a:cubicBezTo>
                    <a:pt x="4378" y="2991"/>
                    <a:pt x="4247" y="3180"/>
                    <a:pt x="4165" y="3464"/>
                  </a:cubicBezTo>
                  <a:cubicBezTo>
                    <a:pt x="4148" y="3527"/>
                    <a:pt x="4148" y="3621"/>
                    <a:pt x="4132" y="3684"/>
                  </a:cubicBezTo>
                  <a:cubicBezTo>
                    <a:pt x="4116" y="3841"/>
                    <a:pt x="4132" y="3999"/>
                    <a:pt x="4165" y="4125"/>
                  </a:cubicBezTo>
                  <a:cubicBezTo>
                    <a:pt x="4181" y="4219"/>
                    <a:pt x="4214" y="4282"/>
                    <a:pt x="4230" y="4314"/>
                  </a:cubicBezTo>
                  <a:lnTo>
                    <a:pt x="8793" y="14232"/>
                  </a:lnTo>
                  <a:cubicBezTo>
                    <a:pt x="9056" y="14830"/>
                    <a:pt x="9434" y="15177"/>
                    <a:pt x="9860" y="15177"/>
                  </a:cubicBezTo>
                  <a:lnTo>
                    <a:pt x="17854" y="15177"/>
                  </a:lnTo>
                  <a:cubicBezTo>
                    <a:pt x="18018" y="15177"/>
                    <a:pt x="18182" y="14988"/>
                    <a:pt x="18231" y="14673"/>
                  </a:cubicBezTo>
                  <a:cubicBezTo>
                    <a:pt x="18297" y="14390"/>
                    <a:pt x="18280" y="14075"/>
                    <a:pt x="18165" y="13823"/>
                  </a:cubicBezTo>
                  <a:lnTo>
                    <a:pt x="17082" y="11556"/>
                  </a:lnTo>
                  <a:cubicBezTo>
                    <a:pt x="17361" y="11241"/>
                    <a:pt x="17657" y="10957"/>
                    <a:pt x="17919" y="10611"/>
                  </a:cubicBezTo>
                  <a:lnTo>
                    <a:pt x="21021" y="16877"/>
                  </a:lnTo>
                  <a:lnTo>
                    <a:pt x="21038" y="16908"/>
                  </a:lnTo>
                  <a:cubicBezTo>
                    <a:pt x="21038" y="16908"/>
                    <a:pt x="21054" y="16971"/>
                    <a:pt x="21071" y="16971"/>
                  </a:cubicBezTo>
                  <a:lnTo>
                    <a:pt x="9319" y="16940"/>
                  </a:lnTo>
                  <a:cubicBezTo>
                    <a:pt x="8925" y="16940"/>
                    <a:pt x="8531" y="16625"/>
                    <a:pt x="8252" y="16027"/>
                  </a:cubicBezTo>
                  <a:lnTo>
                    <a:pt x="948" y="724"/>
                  </a:lnTo>
                  <a:cubicBezTo>
                    <a:pt x="1013" y="661"/>
                    <a:pt x="1079" y="661"/>
                    <a:pt x="1145" y="630"/>
                  </a:cubicBezTo>
                  <a:cubicBezTo>
                    <a:pt x="1178" y="598"/>
                    <a:pt x="1210" y="598"/>
                    <a:pt x="1243" y="598"/>
                  </a:cubicBezTo>
                  <a:lnTo>
                    <a:pt x="12454" y="1008"/>
                  </a:lnTo>
                  <a:cubicBezTo>
                    <a:pt x="12930" y="1008"/>
                    <a:pt x="13389" y="1385"/>
                    <a:pt x="13717" y="2047"/>
                  </a:cubicBezTo>
                  <a:close/>
                  <a:moveTo>
                    <a:pt x="14456" y="8659"/>
                  </a:moveTo>
                  <a:lnTo>
                    <a:pt x="13012" y="5605"/>
                  </a:lnTo>
                  <a:cubicBezTo>
                    <a:pt x="12913" y="5416"/>
                    <a:pt x="12798" y="5258"/>
                    <a:pt x="12700" y="5101"/>
                  </a:cubicBezTo>
                  <a:lnTo>
                    <a:pt x="12962" y="3936"/>
                  </a:lnTo>
                  <a:cubicBezTo>
                    <a:pt x="13044" y="4030"/>
                    <a:pt x="13127" y="4156"/>
                    <a:pt x="13192" y="4314"/>
                  </a:cubicBezTo>
                  <a:lnTo>
                    <a:pt x="15129" y="8344"/>
                  </a:lnTo>
                  <a:cubicBezTo>
                    <a:pt x="14883" y="8470"/>
                    <a:pt x="14604" y="8596"/>
                    <a:pt x="14456" y="8659"/>
                  </a:cubicBezTo>
                  <a:close/>
                  <a:moveTo>
                    <a:pt x="4838" y="4692"/>
                  </a:moveTo>
                  <a:lnTo>
                    <a:pt x="4477" y="3936"/>
                  </a:lnTo>
                  <a:cubicBezTo>
                    <a:pt x="4444" y="3841"/>
                    <a:pt x="4460" y="3747"/>
                    <a:pt x="4460" y="3715"/>
                  </a:cubicBezTo>
                  <a:cubicBezTo>
                    <a:pt x="4477" y="3684"/>
                    <a:pt x="4493" y="3621"/>
                    <a:pt x="4542" y="3621"/>
                  </a:cubicBezTo>
                  <a:lnTo>
                    <a:pt x="12388" y="3621"/>
                  </a:lnTo>
                  <a:cubicBezTo>
                    <a:pt x="12486" y="3621"/>
                    <a:pt x="12568" y="3652"/>
                    <a:pt x="12667" y="3684"/>
                  </a:cubicBezTo>
                  <a:lnTo>
                    <a:pt x="12404" y="4849"/>
                  </a:lnTo>
                  <a:cubicBezTo>
                    <a:pt x="12257" y="4755"/>
                    <a:pt x="12109" y="4692"/>
                    <a:pt x="11945" y="4692"/>
                  </a:cubicBezTo>
                  <a:close/>
                  <a:moveTo>
                    <a:pt x="16179" y="12248"/>
                  </a:moveTo>
                  <a:lnTo>
                    <a:pt x="16770" y="11808"/>
                  </a:lnTo>
                  <a:lnTo>
                    <a:pt x="17919" y="14232"/>
                  </a:lnTo>
                  <a:cubicBezTo>
                    <a:pt x="17968" y="14327"/>
                    <a:pt x="17936" y="14390"/>
                    <a:pt x="17936" y="14421"/>
                  </a:cubicBezTo>
                  <a:cubicBezTo>
                    <a:pt x="17936" y="14484"/>
                    <a:pt x="17919" y="14515"/>
                    <a:pt x="17854" y="14515"/>
                  </a:cubicBezTo>
                  <a:lnTo>
                    <a:pt x="17246" y="14515"/>
                  </a:lnTo>
                  <a:close/>
                  <a:moveTo>
                    <a:pt x="21448" y="17003"/>
                  </a:moveTo>
                  <a:cubicBezTo>
                    <a:pt x="21432" y="16940"/>
                    <a:pt x="21415" y="16845"/>
                    <a:pt x="21399" y="16814"/>
                  </a:cubicBezTo>
                  <a:cubicBezTo>
                    <a:pt x="21382" y="16783"/>
                    <a:pt x="21382" y="16751"/>
                    <a:pt x="21382" y="16751"/>
                  </a:cubicBezTo>
                  <a:cubicBezTo>
                    <a:pt x="21366" y="16720"/>
                    <a:pt x="21350" y="16657"/>
                    <a:pt x="21333" y="16625"/>
                  </a:cubicBezTo>
                  <a:cubicBezTo>
                    <a:pt x="21300" y="16562"/>
                    <a:pt x="21284" y="16499"/>
                    <a:pt x="21251" y="16436"/>
                  </a:cubicBezTo>
                  <a:lnTo>
                    <a:pt x="17968" y="9761"/>
                  </a:lnTo>
                  <a:cubicBezTo>
                    <a:pt x="17936" y="9792"/>
                    <a:pt x="17886" y="9887"/>
                    <a:pt x="17854" y="9950"/>
                  </a:cubicBezTo>
                  <a:cubicBezTo>
                    <a:pt x="17492" y="10422"/>
                    <a:pt x="17115" y="10800"/>
                    <a:pt x="16754" y="11178"/>
                  </a:cubicBezTo>
                  <a:lnTo>
                    <a:pt x="15835" y="11871"/>
                  </a:lnTo>
                  <a:cubicBezTo>
                    <a:pt x="15785" y="11902"/>
                    <a:pt x="15736" y="11965"/>
                    <a:pt x="15736" y="12059"/>
                  </a:cubicBezTo>
                  <a:cubicBezTo>
                    <a:pt x="15720" y="12154"/>
                    <a:pt x="15736" y="12280"/>
                    <a:pt x="15769" y="12343"/>
                  </a:cubicBezTo>
                  <a:lnTo>
                    <a:pt x="16820" y="14515"/>
                  </a:lnTo>
                  <a:lnTo>
                    <a:pt x="9860" y="14515"/>
                  </a:lnTo>
                  <a:cubicBezTo>
                    <a:pt x="9532" y="14515"/>
                    <a:pt x="9237" y="14264"/>
                    <a:pt x="9023" y="13823"/>
                  </a:cubicBezTo>
                  <a:lnTo>
                    <a:pt x="5133" y="5321"/>
                  </a:lnTo>
                  <a:lnTo>
                    <a:pt x="11945" y="5321"/>
                  </a:lnTo>
                  <a:cubicBezTo>
                    <a:pt x="12257" y="5321"/>
                    <a:pt x="12552" y="5573"/>
                    <a:pt x="12765" y="6014"/>
                  </a:cubicBezTo>
                  <a:lnTo>
                    <a:pt x="14275" y="9226"/>
                  </a:lnTo>
                  <a:cubicBezTo>
                    <a:pt x="14308" y="9257"/>
                    <a:pt x="14341" y="9320"/>
                    <a:pt x="14407" y="9320"/>
                  </a:cubicBezTo>
                  <a:lnTo>
                    <a:pt x="14423" y="9320"/>
                  </a:lnTo>
                  <a:cubicBezTo>
                    <a:pt x="14456" y="9289"/>
                    <a:pt x="15113" y="9037"/>
                    <a:pt x="15457" y="8785"/>
                  </a:cubicBezTo>
                  <a:cubicBezTo>
                    <a:pt x="15851" y="8533"/>
                    <a:pt x="16212" y="8187"/>
                    <a:pt x="16557" y="7809"/>
                  </a:cubicBezTo>
                  <a:cubicBezTo>
                    <a:pt x="16557" y="7809"/>
                    <a:pt x="16590" y="7777"/>
                    <a:pt x="16655" y="7683"/>
                  </a:cubicBezTo>
                  <a:lnTo>
                    <a:pt x="16672" y="7683"/>
                  </a:lnTo>
                  <a:cubicBezTo>
                    <a:pt x="16721" y="7620"/>
                    <a:pt x="16770" y="7557"/>
                    <a:pt x="16820" y="7431"/>
                  </a:cubicBezTo>
                  <a:lnTo>
                    <a:pt x="16705" y="7179"/>
                  </a:lnTo>
                  <a:lnTo>
                    <a:pt x="13947" y="1606"/>
                  </a:lnTo>
                  <a:cubicBezTo>
                    <a:pt x="13570" y="850"/>
                    <a:pt x="13028" y="378"/>
                    <a:pt x="12470" y="346"/>
                  </a:cubicBezTo>
                  <a:lnTo>
                    <a:pt x="1243" y="0"/>
                  </a:lnTo>
                  <a:lnTo>
                    <a:pt x="1227" y="0"/>
                  </a:lnTo>
                  <a:cubicBezTo>
                    <a:pt x="1227" y="0"/>
                    <a:pt x="1210" y="0"/>
                    <a:pt x="1194" y="0"/>
                  </a:cubicBezTo>
                  <a:cubicBezTo>
                    <a:pt x="1145" y="0"/>
                    <a:pt x="1112" y="0"/>
                    <a:pt x="1063" y="0"/>
                  </a:cubicBezTo>
                  <a:cubicBezTo>
                    <a:pt x="1013" y="31"/>
                    <a:pt x="948" y="63"/>
                    <a:pt x="899" y="94"/>
                  </a:cubicBezTo>
                  <a:cubicBezTo>
                    <a:pt x="554" y="315"/>
                    <a:pt x="291" y="882"/>
                    <a:pt x="226" y="1606"/>
                  </a:cubicBezTo>
                  <a:lnTo>
                    <a:pt x="12" y="3841"/>
                  </a:lnTo>
                  <a:cubicBezTo>
                    <a:pt x="-37" y="4440"/>
                    <a:pt x="61" y="5069"/>
                    <a:pt x="275" y="5510"/>
                  </a:cubicBezTo>
                  <a:lnTo>
                    <a:pt x="7283" y="20466"/>
                  </a:lnTo>
                  <a:cubicBezTo>
                    <a:pt x="7628" y="21191"/>
                    <a:pt x="8104" y="21600"/>
                    <a:pt x="8613" y="21600"/>
                  </a:cubicBezTo>
                  <a:lnTo>
                    <a:pt x="20283" y="21600"/>
                  </a:lnTo>
                  <a:cubicBezTo>
                    <a:pt x="20759" y="21600"/>
                    <a:pt x="21169" y="20970"/>
                    <a:pt x="21284" y="20120"/>
                  </a:cubicBezTo>
                  <a:lnTo>
                    <a:pt x="21497" y="18231"/>
                  </a:lnTo>
                  <a:cubicBezTo>
                    <a:pt x="21563" y="17790"/>
                    <a:pt x="21530" y="17381"/>
                    <a:pt x="21448" y="17003"/>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4" name="Freeform: Shape 646"/>
            <p:cNvSpPr/>
            <p:nvPr/>
          </p:nvSpPr>
          <p:spPr>
            <a:xfrm>
              <a:off x="2768997" y="2134040"/>
              <a:ext cx="1164525" cy="590506"/>
            </a:xfrm>
            <a:custGeom>
              <a:avLst/>
              <a:gdLst/>
              <a:ahLst/>
              <a:cxnLst>
                <a:cxn ang="0">
                  <a:pos x="wd2" y="hd2"/>
                </a:cxn>
                <a:cxn ang="5400000">
                  <a:pos x="wd2" y="hd2"/>
                </a:cxn>
                <a:cxn ang="10800000">
                  <a:pos x="wd2" y="hd2"/>
                </a:cxn>
                <a:cxn ang="16200000">
                  <a:pos x="wd2" y="hd2"/>
                </a:cxn>
              </a:cxnLst>
              <a:rect l="0" t="0" r="r" b="b"/>
              <a:pathLst>
                <a:path w="21572" h="21600" fill="norm" stroke="1" extrusionOk="0">
                  <a:moveTo>
                    <a:pt x="21439" y="17235"/>
                  </a:moveTo>
                  <a:lnTo>
                    <a:pt x="14500" y="909"/>
                  </a:lnTo>
                  <a:cubicBezTo>
                    <a:pt x="14246" y="364"/>
                    <a:pt x="13901" y="0"/>
                    <a:pt x="13532" y="0"/>
                  </a:cubicBezTo>
                  <a:lnTo>
                    <a:pt x="1060" y="136"/>
                  </a:lnTo>
                  <a:cubicBezTo>
                    <a:pt x="738" y="136"/>
                    <a:pt x="438" y="546"/>
                    <a:pt x="369" y="1182"/>
                  </a:cubicBezTo>
                  <a:lnTo>
                    <a:pt x="0" y="4320"/>
                  </a:lnTo>
                  <a:cubicBezTo>
                    <a:pt x="23" y="4093"/>
                    <a:pt x="115" y="3956"/>
                    <a:pt x="231" y="3956"/>
                  </a:cubicBezTo>
                  <a:lnTo>
                    <a:pt x="12794" y="3956"/>
                  </a:lnTo>
                  <a:cubicBezTo>
                    <a:pt x="13163" y="3956"/>
                    <a:pt x="13509" y="4275"/>
                    <a:pt x="13762" y="4820"/>
                  </a:cubicBezTo>
                  <a:lnTo>
                    <a:pt x="21093" y="21145"/>
                  </a:lnTo>
                  <a:cubicBezTo>
                    <a:pt x="21162" y="21282"/>
                    <a:pt x="21162" y="21418"/>
                    <a:pt x="21162" y="21600"/>
                  </a:cubicBezTo>
                  <a:lnTo>
                    <a:pt x="21554" y="18280"/>
                  </a:lnTo>
                  <a:cubicBezTo>
                    <a:pt x="21600" y="17917"/>
                    <a:pt x="21554" y="17507"/>
                    <a:pt x="21439" y="17235"/>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5" name="Freeform: Shape 648"/>
            <p:cNvSpPr/>
            <p:nvPr/>
          </p:nvSpPr>
          <p:spPr>
            <a:xfrm>
              <a:off x="2768627" y="2242423"/>
              <a:ext cx="1142803" cy="495826"/>
            </a:xfrm>
            <a:custGeom>
              <a:avLst/>
              <a:gdLst/>
              <a:ahLst/>
              <a:cxnLst>
                <a:cxn ang="0">
                  <a:pos x="wd2" y="hd2"/>
                </a:cxn>
                <a:cxn ang="5400000">
                  <a:pos x="wd2" y="hd2"/>
                </a:cxn>
                <a:cxn ang="10800000">
                  <a:pos x="wd2" y="hd2"/>
                </a:cxn>
                <a:cxn ang="16200000">
                  <a:pos x="wd2" y="hd2"/>
                </a:cxn>
              </a:cxnLst>
              <a:rect l="0" t="0" r="r" b="b"/>
              <a:pathLst>
                <a:path w="21421" h="21600" fill="norm" stroke="1" extrusionOk="0">
                  <a:moveTo>
                    <a:pt x="10574" y="17973"/>
                  </a:moveTo>
                  <a:lnTo>
                    <a:pt x="10061" y="17973"/>
                  </a:lnTo>
                  <a:cubicBezTo>
                    <a:pt x="9641" y="17973"/>
                    <a:pt x="9221" y="17594"/>
                    <a:pt x="8941" y="16836"/>
                  </a:cubicBezTo>
                  <a:lnTo>
                    <a:pt x="4299" y="5359"/>
                  </a:lnTo>
                  <a:cubicBezTo>
                    <a:pt x="4043" y="4764"/>
                    <a:pt x="4229" y="3735"/>
                    <a:pt x="4579" y="3681"/>
                  </a:cubicBezTo>
                  <a:lnTo>
                    <a:pt x="11717" y="3248"/>
                  </a:lnTo>
                  <a:cubicBezTo>
                    <a:pt x="12160" y="3194"/>
                    <a:pt x="12603" y="3627"/>
                    <a:pt x="12907" y="4385"/>
                  </a:cubicBezTo>
                  <a:lnTo>
                    <a:pt x="17665" y="16295"/>
                  </a:lnTo>
                  <a:cubicBezTo>
                    <a:pt x="17898" y="16944"/>
                    <a:pt x="17712" y="17973"/>
                    <a:pt x="17339" y="17973"/>
                  </a:cubicBezTo>
                  <a:lnTo>
                    <a:pt x="13583" y="17973"/>
                  </a:lnTo>
                  <a:cubicBezTo>
                    <a:pt x="13793" y="19164"/>
                    <a:pt x="13980" y="20409"/>
                    <a:pt x="14213" y="21600"/>
                  </a:cubicBezTo>
                  <a:lnTo>
                    <a:pt x="21141" y="21600"/>
                  </a:lnTo>
                  <a:cubicBezTo>
                    <a:pt x="21374" y="21600"/>
                    <a:pt x="21514" y="20896"/>
                    <a:pt x="21351" y="20463"/>
                  </a:cubicBezTo>
                  <a:lnTo>
                    <a:pt x="13933" y="1029"/>
                  </a:lnTo>
                  <a:cubicBezTo>
                    <a:pt x="13676" y="379"/>
                    <a:pt x="13327" y="0"/>
                    <a:pt x="12953" y="0"/>
                  </a:cubicBezTo>
                  <a:lnTo>
                    <a:pt x="241" y="0"/>
                  </a:lnTo>
                  <a:cubicBezTo>
                    <a:pt x="31" y="0"/>
                    <a:pt x="-86" y="595"/>
                    <a:pt x="77" y="920"/>
                  </a:cubicBezTo>
                  <a:lnTo>
                    <a:pt x="8661" y="20571"/>
                  </a:lnTo>
                  <a:cubicBezTo>
                    <a:pt x="8941" y="21221"/>
                    <a:pt x="9291" y="21600"/>
                    <a:pt x="9688" y="21600"/>
                  </a:cubicBezTo>
                  <a:lnTo>
                    <a:pt x="11181" y="21600"/>
                  </a:lnTo>
                  <a:cubicBezTo>
                    <a:pt x="10947" y="20355"/>
                    <a:pt x="10761" y="19164"/>
                    <a:pt x="10574" y="17973"/>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6" name="Freeform: Shape 649"/>
            <p:cNvSpPr/>
            <p:nvPr/>
          </p:nvSpPr>
          <p:spPr>
            <a:xfrm>
              <a:off x="2756295" y="2122827"/>
              <a:ext cx="1190173" cy="626635"/>
            </a:xfrm>
            <a:custGeom>
              <a:avLst/>
              <a:gdLst/>
              <a:ahLst/>
              <a:cxnLst>
                <a:cxn ang="0">
                  <a:pos x="wd2" y="hd2"/>
                </a:cxn>
                <a:cxn ang="5400000">
                  <a:pos x="wd2" y="hd2"/>
                </a:cxn>
                <a:cxn ang="10800000">
                  <a:pos x="wd2" y="hd2"/>
                </a:cxn>
                <a:cxn ang="16200000">
                  <a:pos x="wd2" y="hd2"/>
                </a:cxn>
              </a:cxnLst>
              <a:rect l="0" t="0" r="r" b="b"/>
              <a:pathLst>
                <a:path w="21540" h="21600" fill="norm" stroke="1" extrusionOk="0">
                  <a:moveTo>
                    <a:pt x="20636" y="20786"/>
                  </a:moveTo>
                  <a:lnTo>
                    <a:pt x="14082" y="20786"/>
                  </a:lnTo>
                  <a:cubicBezTo>
                    <a:pt x="13947" y="20100"/>
                    <a:pt x="13811" y="19457"/>
                    <a:pt x="13676" y="18771"/>
                  </a:cubicBezTo>
                  <a:lnTo>
                    <a:pt x="16965" y="18771"/>
                  </a:lnTo>
                  <a:cubicBezTo>
                    <a:pt x="17212" y="18771"/>
                    <a:pt x="17438" y="18514"/>
                    <a:pt x="17550" y="18043"/>
                  </a:cubicBezTo>
                  <a:cubicBezTo>
                    <a:pt x="17640" y="17614"/>
                    <a:pt x="17595" y="17100"/>
                    <a:pt x="17438" y="16757"/>
                  </a:cubicBezTo>
                  <a:lnTo>
                    <a:pt x="17167" y="16200"/>
                  </a:lnTo>
                  <a:lnTo>
                    <a:pt x="12865" y="7286"/>
                  </a:lnTo>
                  <a:cubicBezTo>
                    <a:pt x="12505" y="6600"/>
                    <a:pt x="12032" y="6214"/>
                    <a:pt x="11537" y="6257"/>
                  </a:cubicBezTo>
                  <a:lnTo>
                    <a:pt x="4644" y="6643"/>
                  </a:lnTo>
                  <a:cubicBezTo>
                    <a:pt x="4554" y="6643"/>
                    <a:pt x="4464" y="6686"/>
                    <a:pt x="4397" y="6729"/>
                  </a:cubicBezTo>
                  <a:cubicBezTo>
                    <a:pt x="4261" y="6857"/>
                    <a:pt x="4149" y="7071"/>
                    <a:pt x="4081" y="7371"/>
                  </a:cubicBezTo>
                  <a:cubicBezTo>
                    <a:pt x="4014" y="7629"/>
                    <a:pt x="4014" y="7929"/>
                    <a:pt x="4059" y="8229"/>
                  </a:cubicBezTo>
                  <a:cubicBezTo>
                    <a:pt x="4104" y="8400"/>
                    <a:pt x="4149" y="8529"/>
                    <a:pt x="4216" y="8657"/>
                  </a:cubicBezTo>
                  <a:lnTo>
                    <a:pt x="8699" y="17743"/>
                  </a:lnTo>
                  <a:cubicBezTo>
                    <a:pt x="9014" y="18386"/>
                    <a:pt x="9464" y="18771"/>
                    <a:pt x="9937" y="18771"/>
                  </a:cubicBezTo>
                  <a:lnTo>
                    <a:pt x="10275" y="18771"/>
                  </a:lnTo>
                  <a:cubicBezTo>
                    <a:pt x="10410" y="19457"/>
                    <a:pt x="10546" y="20100"/>
                    <a:pt x="10681" y="20786"/>
                  </a:cubicBezTo>
                  <a:lnTo>
                    <a:pt x="9577" y="20786"/>
                  </a:lnTo>
                  <a:cubicBezTo>
                    <a:pt x="9262" y="20786"/>
                    <a:pt x="8946" y="20529"/>
                    <a:pt x="8744" y="20100"/>
                  </a:cubicBezTo>
                  <a:lnTo>
                    <a:pt x="455" y="4500"/>
                  </a:lnTo>
                  <a:lnTo>
                    <a:pt x="12730" y="4500"/>
                  </a:lnTo>
                  <a:cubicBezTo>
                    <a:pt x="13023" y="4500"/>
                    <a:pt x="13316" y="4757"/>
                    <a:pt x="13496" y="5186"/>
                  </a:cubicBezTo>
                  <a:lnTo>
                    <a:pt x="20681" y="20571"/>
                  </a:lnTo>
                  <a:cubicBezTo>
                    <a:pt x="20681" y="20614"/>
                    <a:pt x="20681" y="20614"/>
                    <a:pt x="20681" y="20657"/>
                  </a:cubicBezTo>
                  <a:lnTo>
                    <a:pt x="20681" y="20743"/>
                  </a:lnTo>
                  <a:cubicBezTo>
                    <a:pt x="20659" y="20743"/>
                    <a:pt x="20659" y="20786"/>
                    <a:pt x="20636" y="20786"/>
                  </a:cubicBezTo>
                  <a:close/>
                  <a:moveTo>
                    <a:pt x="16897" y="16886"/>
                  </a:moveTo>
                  <a:lnTo>
                    <a:pt x="17100" y="17314"/>
                  </a:lnTo>
                  <a:cubicBezTo>
                    <a:pt x="17167" y="17486"/>
                    <a:pt x="17145" y="17657"/>
                    <a:pt x="17145" y="17700"/>
                  </a:cubicBezTo>
                  <a:cubicBezTo>
                    <a:pt x="17122" y="17743"/>
                    <a:pt x="17077" y="17914"/>
                    <a:pt x="16965" y="17914"/>
                  </a:cubicBezTo>
                  <a:lnTo>
                    <a:pt x="13519" y="17914"/>
                  </a:lnTo>
                  <a:cubicBezTo>
                    <a:pt x="13451" y="17571"/>
                    <a:pt x="13383" y="17229"/>
                    <a:pt x="13338" y="16886"/>
                  </a:cubicBezTo>
                  <a:close/>
                  <a:moveTo>
                    <a:pt x="5027" y="7414"/>
                  </a:moveTo>
                  <a:lnTo>
                    <a:pt x="9172" y="15857"/>
                  </a:lnTo>
                  <a:cubicBezTo>
                    <a:pt x="9374" y="16286"/>
                    <a:pt x="9645" y="16586"/>
                    <a:pt x="9937" y="16757"/>
                  </a:cubicBezTo>
                  <a:cubicBezTo>
                    <a:pt x="9982" y="17143"/>
                    <a:pt x="10050" y="17529"/>
                    <a:pt x="10118" y="17914"/>
                  </a:cubicBezTo>
                  <a:lnTo>
                    <a:pt x="9937" y="17914"/>
                  </a:lnTo>
                  <a:cubicBezTo>
                    <a:pt x="9577" y="17914"/>
                    <a:pt x="9262" y="17657"/>
                    <a:pt x="9014" y="17143"/>
                  </a:cubicBezTo>
                  <a:lnTo>
                    <a:pt x="4532" y="8057"/>
                  </a:lnTo>
                  <a:cubicBezTo>
                    <a:pt x="4464" y="7886"/>
                    <a:pt x="4487" y="7757"/>
                    <a:pt x="4487" y="7714"/>
                  </a:cubicBezTo>
                  <a:cubicBezTo>
                    <a:pt x="4509" y="7629"/>
                    <a:pt x="4554" y="7457"/>
                    <a:pt x="4667" y="7457"/>
                  </a:cubicBezTo>
                  <a:close/>
                  <a:moveTo>
                    <a:pt x="793" y="1586"/>
                  </a:moveTo>
                  <a:cubicBezTo>
                    <a:pt x="860" y="1243"/>
                    <a:pt x="1041" y="943"/>
                    <a:pt x="1266" y="943"/>
                  </a:cubicBezTo>
                  <a:lnTo>
                    <a:pt x="13451" y="814"/>
                  </a:lnTo>
                  <a:cubicBezTo>
                    <a:pt x="13496" y="814"/>
                    <a:pt x="13564" y="857"/>
                    <a:pt x="13631" y="857"/>
                  </a:cubicBezTo>
                  <a:lnTo>
                    <a:pt x="13113" y="3771"/>
                  </a:lnTo>
                  <a:cubicBezTo>
                    <a:pt x="12978" y="3729"/>
                    <a:pt x="12865" y="3686"/>
                    <a:pt x="12730" y="3686"/>
                  </a:cubicBezTo>
                  <a:lnTo>
                    <a:pt x="545" y="3686"/>
                  </a:lnTo>
                  <a:close/>
                  <a:moveTo>
                    <a:pt x="21019" y="16886"/>
                  </a:moveTo>
                  <a:cubicBezTo>
                    <a:pt x="21064" y="17057"/>
                    <a:pt x="21109" y="17271"/>
                    <a:pt x="21064" y="17529"/>
                  </a:cubicBezTo>
                  <a:lnTo>
                    <a:pt x="20816" y="19629"/>
                  </a:lnTo>
                  <a:lnTo>
                    <a:pt x="13834" y="4629"/>
                  </a:lnTo>
                  <a:cubicBezTo>
                    <a:pt x="13744" y="4414"/>
                    <a:pt x="13631" y="4243"/>
                    <a:pt x="13519" y="4114"/>
                  </a:cubicBezTo>
                  <a:lnTo>
                    <a:pt x="14037" y="1200"/>
                  </a:lnTo>
                  <a:cubicBezTo>
                    <a:pt x="14104" y="1286"/>
                    <a:pt x="14172" y="1371"/>
                    <a:pt x="14217" y="1500"/>
                  </a:cubicBezTo>
                  <a:close/>
                  <a:moveTo>
                    <a:pt x="21357" y="16329"/>
                  </a:moveTo>
                  <a:lnTo>
                    <a:pt x="14555" y="943"/>
                  </a:lnTo>
                  <a:cubicBezTo>
                    <a:pt x="14284" y="343"/>
                    <a:pt x="13879" y="0"/>
                    <a:pt x="13451" y="0"/>
                  </a:cubicBezTo>
                  <a:lnTo>
                    <a:pt x="13429" y="0"/>
                  </a:lnTo>
                  <a:lnTo>
                    <a:pt x="1266" y="86"/>
                  </a:lnTo>
                  <a:cubicBezTo>
                    <a:pt x="838" y="86"/>
                    <a:pt x="478" y="600"/>
                    <a:pt x="365" y="1414"/>
                  </a:cubicBezTo>
                  <a:lnTo>
                    <a:pt x="5" y="4329"/>
                  </a:lnTo>
                  <a:cubicBezTo>
                    <a:pt x="5" y="4371"/>
                    <a:pt x="5" y="4414"/>
                    <a:pt x="5" y="4457"/>
                  </a:cubicBezTo>
                  <a:lnTo>
                    <a:pt x="5" y="4500"/>
                  </a:lnTo>
                  <a:cubicBezTo>
                    <a:pt x="-18" y="4714"/>
                    <a:pt x="50" y="4971"/>
                    <a:pt x="117" y="5143"/>
                  </a:cubicBezTo>
                  <a:lnTo>
                    <a:pt x="8406" y="20743"/>
                  </a:lnTo>
                  <a:cubicBezTo>
                    <a:pt x="8744" y="21300"/>
                    <a:pt x="9127" y="21600"/>
                    <a:pt x="9577" y="21600"/>
                  </a:cubicBezTo>
                  <a:lnTo>
                    <a:pt x="11018" y="21600"/>
                  </a:lnTo>
                  <a:cubicBezTo>
                    <a:pt x="11086" y="21600"/>
                    <a:pt x="11154" y="21514"/>
                    <a:pt x="11199" y="21429"/>
                  </a:cubicBezTo>
                  <a:cubicBezTo>
                    <a:pt x="11244" y="21300"/>
                    <a:pt x="11244" y="21129"/>
                    <a:pt x="11221" y="21000"/>
                  </a:cubicBezTo>
                  <a:cubicBezTo>
                    <a:pt x="10996" y="20100"/>
                    <a:pt x="10838" y="19200"/>
                    <a:pt x="10658" y="18214"/>
                  </a:cubicBezTo>
                  <a:cubicBezTo>
                    <a:pt x="10546" y="17571"/>
                    <a:pt x="10433" y="16929"/>
                    <a:pt x="10343" y="16286"/>
                  </a:cubicBezTo>
                  <a:cubicBezTo>
                    <a:pt x="10298" y="16114"/>
                    <a:pt x="10230" y="16029"/>
                    <a:pt x="10163" y="15986"/>
                  </a:cubicBezTo>
                  <a:cubicBezTo>
                    <a:pt x="9915" y="15857"/>
                    <a:pt x="9690" y="15643"/>
                    <a:pt x="9509" y="15257"/>
                  </a:cubicBezTo>
                  <a:lnTo>
                    <a:pt x="5635" y="7414"/>
                  </a:lnTo>
                  <a:lnTo>
                    <a:pt x="11537" y="7071"/>
                  </a:lnTo>
                  <a:cubicBezTo>
                    <a:pt x="11919" y="7071"/>
                    <a:pt x="12280" y="7371"/>
                    <a:pt x="12528" y="7886"/>
                  </a:cubicBezTo>
                  <a:lnTo>
                    <a:pt x="16492" y="16029"/>
                  </a:lnTo>
                  <a:lnTo>
                    <a:pt x="13046" y="16029"/>
                  </a:lnTo>
                  <a:cubicBezTo>
                    <a:pt x="12956" y="16029"/>
                    <a:pt x="12910" y="16114"/>
                    <a:pt x="12865" y="16200"/>
                  </a:cubicBezTo>
                  <a:cubicBezTo>
                    <a:pt x="12820" y="16329"/>
                    <a:pt x="12820" y="16457"/>
                    <a:pt x="12820" y="16586"/>
                  </a:cubicBezTo>
                  <a:cubicBezTo>
                    <a:pt x="12910" y="17271"/>
                    <a:pt x="13023" y="17871"/>
                    <a:pt x="13136" y="18514"/>
                  </a:cubicBezTo>
                  <a:cubicBezTo>
                    <a:pt x="13316" y="19500"/>
                    <a:pt x="13541" y="20443"/>
                    <a:pt x="13766" y="21386"/>
                  </a:cubicBezTo>
                  <a:cubicBezTo>
                    <a:pt x="13789" y="21514"/>
                    <a:pt x="13879" y="21600"/>
                    <a:pt x="13947" y="21600"/>
                  </a:cubicBezTo>
                  <a:lnTo>
                    <a:pt x="20636" y="21600"/>
                  </a:lnTo>
                  <a:cubicBezTo>
                    <a:pt x="20816" y="21600"/>
                    <a:pt x="21019" y="21386"/>
                    <a:pt x="21086" y="21043"/>
                  </a:cubicBezTo>
                  <a:cubicBezTo>
                    <a:pt x="21086" y="21043"/>
                    <a:pt x="21086" y="21000"/>
                    <a:pt x="21109" y="21000"/>
                  </a:cubicBezTo>
                  <a:cubicBezTo>
                    <a:pt x="21109" y="20957"/>
                    <a:pt x="21109" y="20957"/>
                    <a:pt x="21109" y="20914"/>
                  </a:cubicBezTo>
                  <a:cubicBezTo>
                    <a:pt x="21109" y="20871"/>
                    <a:pt x="21109" y="20871"/>
                    <a:pt x="21109" y="20871"/>
                  </a:cubicBezTo>
                  <a:cubicBezTo>
                    <a:pt x="21109" y="20829"/>
                    <a:pt x="21109" y="20829"/>
                    <a:pt x="21109" y="20829"/>
                  </a:cubicBezTo>
                  <a:lnTo>
                    <a:pt x="21514" y="17700"/>
                  </a:lnTo>
                  <a:cubicBezTo>
                    <a:pt x="21582" y="17229"/>
                    <a:pt x="21514" y="16757"/>
                    <a:pt x="21357" y="1632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7" name="Freeform: Shape 650"/>
            <p:cNvSpPr/>
            <p:nvPr/>
          </p:nvSpPr>
          <p:spPr>
            <a:xfrm>
              <a:off x="2788929" y="4711582"/>
              <a:ext cx="994142" cy="966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96" y="8006"/>
                  </a:moveTo>
                  <a:lnTo>
                    <a:pt x="5785" y="2558"/>
                  </a:lnTo>
                  <a:cubicBezTo>
                    <a:pt x="5758" y="2307"/>
                    <a:pt x="6029" y="2113"/>
                    <a:pt x="6245" y="2224"/>
                  </a:cubicBezTo>
                  <a:lnTo>
                    <a:pt x="11408" y="4976"/>
                  </a:lnTo>
                  <a:cubicBezTo>
                    <a:pt x="11625" y="5059"/>
                    <a:pt x="11922" y="5059"/>
                    <a:pt x="12111" y="4893"/>
                  </a:cubicBezTo>
                  <a:lnTo>
                    <a:pt x="18491" y="0"/>
                  </a:lnTo>
                  <a:lnTo>
                    <a:pt x="15707" y="7395"/>
                  </a:lnTo>
                  <a:cubicBezTo>
                    <a:pt x="15598" y="7700"/>
                    <a:pt x="15707" y="8034"/>
                    <a:pt x="15950" y="8201"/>
                  </a:cubicBezTo>
                  <a:lnTo>
                    <a:pt x="21600" y="12065"/>
                  </a:lnTo>
                  <a:lnTo>
                    <a:pt x="13274" y="13288"/>
                  </a:lnTo>
                  <a:cubicBezTo>
                    <a:pt x="13057" y="13316"/>
                    <a:pt x="12895" y="13455"/>
                    <a:pt x="12787" y="13649"/>
                  </a:cubicBezTo>
                  <a:lnTo>
                    <a:pt x="8894" y="21600"/>
                  </a:lnTo>
                  <a:lnTo>
                    <a:pt x="7353" y="14372"/>
                  </a:lnTo>
                  <a:cubicBezTo>
                    <a:pt x="7299" y="14039"/>
                    <a:pt x="7029" y="13816"/>
                    <a:pt x="6704" y="13844"/>
                  </a:cubicBezTo>
                  <a:lnTo>
                    <a:pt x="0" y="14205"/>
                  </a:lnTo>
                  <a:lnTo>
                    <a:pt x="6380" y="8590"/>
                  </a:lnTo>
                  <a:cubicBezTo>
                    <a:pt x="6542" y="8451"/>
                    <a:pt x="6623" y="8229"/>
                    <a:pt x="6596" y="8006"/>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8" name="Freeform: Shape 651"/>
            <p:cNvSpPr/>
            <p:nvPr/>
          </p:nvSpPr>
          <p:spPr>
            <a:xfrm>
              <a:off x="2738107" y="4652850"/>
              <a:ext cx="1057423" cy="1037925"/>
            </a:xfrm>
            <a:custGeom>
              <a:avLst/>
              <a:gdLst/>
              <a:ahLst/>
              <a:cxnLst>
                <a:cxn ang="0">
                  <a:pos x="wd2" y="hd2"/>
                </a:cxn>
                <a:cxn ang="5400000">
                  <a:pos x="wd2" y="hd2"/>
                </a:cxn>
                <a:cxn ang="10800000">
                  <a:pos x="wd2" y="hd2"/>
                </a:cxn>
                <a:cxn ang="16200000">
                  <a:pos x="wd2" y="hd2"/>
                </a:cxn>
              </a:cxnLst>
              <a:rect l="0" t="0" r="r" b="b"/>
              <a:pathLst>
                <a:path w="21494" h="21449" fill="norm" stroke="1" extrusionOk="0">
                  <a:moveTo>
                    <a:pt x="13426" y="13246"/>
                  </a:moveTo>
                  <a:cubicBezTo>
                    <a:pt x="13122" y="13298"/>
                    <a:pt x="12894" y="13478"/>
                    <a:pt x="12768" y="13735"/>
                  </a:cubicBezTo>
                  <a:lnTo>
                    <a:pt x="9455" y="20446"/>
                  </a:lnTo>
                  <a:lnTo>
                    <a:pt x="8165" y="14455"/>
                  </a:lnTo>
                  <a:cubicBezTo>
                    <a:pt x="8165" y="14429"/>
                    <a:pt x="8165" y="14429"/>
                    <a:pt x="8165" y="14429"/>
                  </a:cubicBezTo>
                  <a:cubicBezTo>
                    <a:pt x="8165" y="14378"/>
                    <a:pt x="8139" y="14352"/>
                    <a:pt x="8114" y="14300"/>
                  </a:cubicBezTo>
                  <a:cubicBezTo>
                    <a:pt x="8114" y="14275"/>
                    <a:pt x="8114" y="14275"/>
                    <a:pt x="8089" y="14249"/>
                  </a:cubicBezTo>
                  <a:cubicBezTo>
                    <a:pt x="8089" y="14223"/>
                    <a:pt x="8064" y="14172"/>
                    <a:pt x="8064" y="14172"/>
                  </a:cubicBezTo>
                  <a:cubicBezTo>
                    <a:pt x="8038" y="14146"/>
                    <a:pt x="8038" y="14120"/>
                    <a:pt x="8013" y="14120"/>
                  </a:cubicBezTo>
                  <a:cubicBezTo>
                    <a:pt x="8013" y="14095"/>
                    <a:pt x="7988" y="14069"/>
                    <a:pt x="7962" y="14043"/>
                  </a:cubicBezTo>
                  <a:cubicBezTo>
                    <a:pt x="7937" y="14018"/>
                    <a:pt x="7937" y="14018"/>
                    <a:pt x="7912" y="13992"/>
                  </a:cubicBezTo>
                  <a:cubicBezTo>
                    <a:pt x="7887" y="13992"/>
                    <a:pt x="7887" y="13966"/>
                    <a:pt x="7861" y="13940"/>
                  </a:cubicBezTo>
                  <a:cubicBezTo>
                    <a:pt x="7836" y="13940"/>
                    <a:pt x="7811" y="13915"/>
                    <a:pt x="7785" y="13915"/>
                  </a:cubicBezTo>
                  <a:cubicBezTo>
                    <a:pt x="7785" y="13889"/>
                    <a:pt x="7760" y="13863"/>
                    <a:pt x="7760" y="13863"/>
                  </a:cubicBezTo>
                  <a:cubicBezTo>
                    <a:pt x="7709" y="13863"/>
                    <a:pt x="7684" y="13838"/>
                    <a:pt x="7684" y="13838"/>
                  </a:cubicBezTo>
                  <a:cubicBezTo>
                    <a:pt x="7634" y="13838"/>
                    <a:pt x="7634" y="13812"/>
                    <a:pt x="7608" y="13812"/>
                  </a:cubicBezTo>
                  <a:cubicBezTo>
                    <a:pt x="7583" y="13786"/>
                    <a:pt x="7558" y="13786"/>
                    <a:pt x="7532" y="13786"/>
                  </a:cubicBezTo>
                  <a:cubicBezTo>
                    <a:pt x="7507" y="13786"/>
                    <a:pt x="7482" y="13786"/>
                    <a:pt x="7482" y="13786"/>
                  </a:cubicBezTo>
                  <a:cubicBezTo>
                    <a:pt x="7431" y="13760"/>
                    <a:pt x="7406" y="13760"/>
                    <a:pt x="7381" y="13760"/>
                  </a:cubicBezTo>
                  <a:cubicBezTo>
                    <a:pt x="7355" y="13760"/>
                    <a:pt x="7355" y="13760"/>
                    <a:pt x="7330" y="13760"/>
                  </a:cubicBezTo>
                  <a:cubicBezTo>
                    <a:pt x="7305" y="13760"/>
                    <a:pt x="7305" y="13760"/>
                    <a:pt x="7279" y="13760"/>
                  </a:cubicBezTo>
                  <a:lnTo>
                    <a:pt x="7077" y="13786"/>
                  </a:lnTo>
                  <a:lnTo>
                    <a:pt x="1740" y="14043"/>
                  </a:lnTo>
                  <a:lnTo>
                    <a:pt x="7153" y="9389"/>
                  </a:lnTo>
                  <a:cubicBezTo>
                    <a:pt x="7406" y="9158"/>
                    <a:pt x="7507" y="8875"/>
                    <a:pt x="7457" y="8566"/>
                  </a:cubicBezTo>
                  <a:lnTo>
                    <a:pt x="6698" y="3526"/>
                  </a:lnTo>
                  <a:cubicBezTo>
                    <a:pt x="6698" y="3526"/>
                    <a:pt x="6698" y="3500"/>
                    <a:pt x="6723" y="3500"/>
                  </a:cubicBezTo>
                  <a:lnTo>
                    <a:pt x="6774" y="3500"/>
                  </a:lnTo>
                  <a:lnTo>
                    <a:pt x="11579" y="6020"/>
                  </a:lnTo>
                  <a:cubicBezTo>
                    <a:pt x="11630" y="6046"/>
                    <a:pt x="11655" y="6046"/>
                    <a:pt x="11706" y="6072"/>
                  </a:cubicBezTo>
                  <a:cubicBezTo>
                    <a:pt x="11933" y="6149"/>
                    <a:pt x="12186" y="6123"/>
                    <a:pt x="12389" y="6020"/>
                  </a:cubicBezTo>
                  <a:cubicBezTo>
                    <a:pt x="12414" y="5995"/>
                    <a:pt x="12464" y="5969"/>
                    <a:pt x="12515" y="5943"/>
                  </a:cubicBezTo>
                  <a:lnTo>
                    <a:pt x="17776" y="1958"/>
                  </a:lnTo>
                  <a:lnTo>
                    <a:pt x="15500" y="7949"/>
                  </a:lnTo>
                  <a:cubicBezTo>
                    <a:pt x="15348" y="8309"/>
                    <a:pt x="15449" y="8669"/>
                    <a:pt x="15702" y="8926"/>
                  </a:cubicBezTo>
                  <a:cubicBezTo>
                    <a:pt x="15727" y="8952"/>
                    <a:pt x="15778" y="8978"/>
                    <a:pt x="15828" y="9003"/>
                  </a:cubicBezTo>
                  <a:lnTo>
                    <a:pt x="20558" y="12218"/>
                  </a:lnTo>
                  <a:close/>
                  <a:moveTo>
                    <a:pt x="21469" y="12449"/>
                  </a:moveTo>
                  <a:lnTo>
                    <a:pt x="21494" y="12449"/>
                  </a:lnTo>
                  <a:cubicBezTo>
                    <a:pt x="21494" y="12423"/>
                    <a:pt x="21494" y="12423"/>
                    <a:pt x="21494" y="12398"/>
                  </a:cubicBezTo>
                  <a:lnTo>
                    <a:pt x="21494" y="12372"/>
                  </a:lnTo>
                  <a:cubicBezTo>
                    <a:pt x="21494" y="12372"/>
                    <a:pt x="21494" y="12346"/>
                    <a:pt x="21469" y="12320"/>
                  </a:cubicBezTo>
                  <a:lnTo>
                    <a:pt x="21469" y="12295"/>
                  </a:lnTo>
                  <a:cubicBezTo>
                    <a:pt x="21443" y="12269"/>
                    <a:pt x="21443" y="12243"/>
                    <a:pt x="21443" y="12243"/>
                  </a:cubicBezTo>
                  <a:cubicBezTo>
                    <a:pt x="21443" y="12218"/>
                    <a:pt x="21443" y="12218"/>
                    <a:pt x="21443" y="12218"/>
                  </a:cubicBezTo>
                  <a:lnTo>
                    <a:pt x="20811" y="11446"/>
                  </a:lnTo>
                  <a:cubicBezTo>
                    <a:pt x="20533" y="11060"/>
                    <a:pt x="20179" y="10752"/>
                    <a:pt x="19799" y="10495"/>
                  </a:cubicBezTo>
                  <a:lnTo>
                    <a:pt x="16031" y="7949"/>
                  </a:lnTo>
                  <a:lnTo>
                    <a:pt x="18560" y="1315"/>
                  </a:lnTo>
                  <a:cubicBezTo>
                    <a:pt x="18560" y="1289"/>
                    <a:pt x="18560" y="1263"/>
                    <a:pt x="18585" y="1263"/>
                  </a:cubicBezTo>
                  <a:lnTo>
                    <a:pt x="18585" y="1186"/>
                  </a:lnTo>
                  <a:cubicBezTo>
                    <a:pt x="18585" y="1186"/>
                    <a:pt x="18585" y="1160"/>
                    <a:pt x="18585" y="1135"/>
                  </a:cubicBezTo>
                  <a:cubicBezTo>
                    <a:pt x="18560" y="1135"/>
                    <a:pt x="18560" y="1135"/>
                    <a:pt x="18560" y="1135"/>
                  </a:cubicBezTo>
                  <a:cubicBezTo>
                    <a:pt x="18560" y="1109"/>
                    <a:pt x="18535" y="1109"/>
                    <a:pt x="18535" y="1109"/>
                  </a:cubicBezTo>
                  <a:cubicBezTo>
                    <a:pt x="18535" y="1083"/>
                    <a:pt x="18535" y="1083"/>
                    <a:pt x="18535" y="1083"/>
                  </a:cubicBezTo>
                  <a:lnTo>
                    <a:pt x="18535" y="1058"/>
                  </a:lnTo>
                  <a:lnTo>
                    <a:pt x="18054" y="440"/>
                  </a:lnTo>
                  <a:cubicBezTo>
                    <a:pt x="17650" y="-48"/>
                    <a:pt x="16941" y="-151"/>
                    <a:pt x="16461" y="235"/>
                  </a:cubicBezTo>
                  <a:lnTo>
                    <a:pt x="11175" y="4220"/>
                  </a:lnTo>
                  <a:cubicBezTo>
                    <a:pt x="11073" y="4323"/>
                    <a:pt x="10922" y="4323"/>
                    <a:pt x="10795" y="4272"/>
                  </a:cubicBezTo>
                  <a:lnTo>
                    <a:pt x="6192" y="1855"/>
                  </a:lnTo>
                  <a:cubicBezTo>
                    <a:pt x="5964" y="1726"/>
                    <a:pt x="5686" y="1752"/>
                    <a:pt x="5484" y="1906"/>
                  </a:cubicBezTo>
                  <a:cubicBezTo>
                    <a:pt x="5281" y="2060"/>
                    <a:pt x="5180" y="2318"/>
                    <a:pt x="5205" y="2575"/>
                  </a:cubicBezTo>
                  <a:lnTo>
                    <a:pt x="5939" y="7332"/>
                  </a:lnTo>
                  <a:cubicBezTo>
                    <a:pt x="5964" y="7460"/>
                    <a:pt x="5914" y="7589"/>
                    <a:pt x="5813" y="7666"/>
                  </a:cubicBezTo>
                  <a:lnTo>
                    <a:pt x="324" y="12423"/>
                  </a:lnTo>
                  <a:cubicBezTo>
                    <a:pt x="-55" y="12732"/>
                    <a:pt x="-106" y="13298"/>
                    <a:pt x="198" y="13709"/>
                  </a:cubicBezTo>
                  <a:lnTo>
                    <a:pt x="805" y="14506"/>
                  </a:lnTo>
                  <a:lnTo>
                    <a:pt x="830" y="14506"/>
                  </a:lnTo>
                  <a:cubicBezTo>
                    <a:pt x="855" y="14506"/>
                    <a:pt x="880" y="14558"/>
                    <a:pt x="906" y="14558"/>
                  </a:cubicBezTo>
                  <a:cubicBezTo>
                    <a:pt x="931" y="14583"/>
                    <a:pt x="956" y="14583"/>
                    <a:pt x="982" y="14583"/>
                  </a:cubicBezTo>
                  <a:lnTo>
                    <a:pt x="1032" y="14583"/>
                  </a:lnTo>
                  <a:lnTo>
                    <a:pt x="6875" y="14300"/>
                  </a:lnTo>
                  <a:lnTo>
                    <a:pt x="7937" y="19340"/>
                  </a:lnTo>
                  <a:cubicBezTo>
                    <a:pt x="8038" y="19778"/>
                    <a:pt x="8241" y="20189"/>
                    <a:pt x="8494" y="20549"/>
                  </a:cubicBezTo>
                  <a:lnTo>
                    <a:pt x="9151" y="21346"/>
                  </a:lnTo>
                  <a:cubicBezTo>
                    <a:pt x="9151" y="21372"/>
                    <a:pt x="9176" y="21372"/>
                    <a:pt x="9176" y="21372"/>
                  </a:cubicBezTo>
                  <a:cubicBezTo>
                    <a:pt x="9202" y="21398"/>
                    <a:pt x="9227" y="21423"/>
                    <a:pt x="9252" y="21423"/>
                  </a:cubicBezTo>
                  <a:cubicBezTo>
                    <a:pt x="9278" y="21449"/>
                    <a:pt x="9303" y="21449"/>
                    <a:pt x="9328" y="21449"/>
                  </a:cubicBezTo>
                  <a:lnTo>
                    <a:pt x="9353" y="21449"/>
                  </a:lnTo>
                  <a:cubicBezTo>
                    <a:pt x="9379" y="21449"/>
                    <a:pt x="9429" y="21449"/>
                    <a:pt x="9455" y="21423"/>
                  </a:cubicBezTo>
                  <a:lnTo>
                    <a:pt x="9480" y="21423"/>
                  </a:lnTo>
                  <a:lnTo>
                    <a:pt x="9505" y="21398"/>
                  </a:lnTo>
                  <a:cubicBezTo>
                    <a:pt x="9531" y="21398"/>
                    <a:pt x="9531" y="21398"/>
                    <a:pt x="9531" y="21372"/>
                  </a:cubicBezTo>
                  <a:cubicBezTo>
                    <a:pt x="9556" y="21346"/>
                    <a:pt x="9581" y="21346"/>
                    <a:pt x="9581" y="21320"/>
                  </a:cubicBezTo>
                  <a:lnTo>
                    <a:pt x="13223" y="13966"/>
                  </a:lnTo>
                  <a:cubicBezTo>
                    <a:pt x="13274" y="13863"/>
                    <a:pt x="13375" y="13786"/>
                    <a:pt x="13501" y="13760"/>
                  </a:cubicBezTo>
                  <a:lnTo>
                    <a:pt x="21266" y="12629"/>
                  </a:lnTo>
                  <a:cubicBezTo>
                    <a:pt x="21292" y="12629"/>
                    <a:pt x="21292" y="12629"/>
                    <a:pt x="21317" y="12629"/>
                  </a:cubicBezTo>
                  <a:cubicBezTo>
                    <a:pt x="21342" y="12629"/>
                    <a:pt x="21342" y="12629"/>
                    <a:pt x="21342" y="12629"/>
                  </a:cubicBezTo>
                  <a:cubicBezTo>
                    <a:pt x="21368" y="12603"/>
                    <a:pt x="21393" y="12578"/>
                    <a:pt x="21418" y="12578"/>
                  </a:cubicBezTo>
                  <a:lnTo>
                    <a:pt x="21418" y="12552"/>
                  </a:lnTo>
                  <a:lnTo>
                    <a:pt x="21443" y="12526"/>
                  </a:lnTo>
                  <a:lnTo>
                    <a:pt x="21443" y="12500"/>
                  </a:lnTo>
                  <a:cubicBezTo>
                    <a:pt x="21469" y="12500"/>
                    <a:pt x="21469" y="12475"/>
                    <a:pt x="21469" y="12449"/>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79" name="Freeform: Shape 652"/>
            <p:cNvSpPr/>
            <p:nvPr/>
          </p:nvSpPr>
          <p:spPr>
            <a:xfrm>
              <a:off x="520192" y="6677069"/>
              <a:ext cx="1967301" cy="1371062"/>
            </a:xfrm>
            <a:custGeom>
              <a:avLst/>
              <a:gdLst/>
              <a:ahLst/>
              <a:cxnLst>
                <a:cxn ang="0">
                  <a:pos x="wd2" y="hd2"/>
                </a:cxn>
                <a:cxn ang="5400000">
                  <a:pos x="wd2" y="hd2"/>
                </a:cxn>
                <a:cxn ang="10800000">
                  <a:pos x="wd2" y="hd2"/>
                </a:cxn>
                <a:cxn ang="16200000">
                  <a:pos x="wd2" y="hd2"/>
                </a:cxn>
              </a:cxnLst>
              <a:rect l="0" t="0" r="r" b="b"/>
              <a:pathLst>
                <a:path w="21561" h="21436" fill="norm" stroke="1" extrusionOk="0">
                  <a:moveTo>
                    <a:pt x="21247" y="20438"/>
                  </a:moveTo>
                  <a:lnTo>
                    <a:pt x="21560" y="4676"/>
                  </a:lnTo>
                  <a:cubicBezTo>
                    <a:pt x="21574" y="4131"/>
                    <a:pt x="21301" y="3683"/>
                    <a:pt x="20933" y="3625"/>
                  </a:cubicBezTo>
                  <a:lnTo>
                    <a:pt x="643" y="5"/>
                  </a:lnTo>
                  <a:cubicBezTo>
                    <a:pt x="288" y="-53"/>
                    <a:pt x="-26" y="336"/>
                    <a:pt x="1" y="862"/>
                  </a:cubicBezTo>
                  <a:lnTo>
                    <a:pt x="506" y="14619"/>
                  </a:lnTo>
                  <a:cubicBezTo>
                    <a:pt x="520" y="14989"/>
                    <a:pt x="711" y="15301"/>
                    <a:pt x="956" y="15398"/>
                  </a:cubicBezTo>
                  <a:lnTo>
                    <a:pt x="20387" y="21411"/>
                  </a:lnTo>
                  <a:cubicBezTo>
                    <a:pt x="20810" y="21547"/>
                    <a:pt x="21233" y="21099"/>
                    <a:pt x="21247" y="20438"/>
                  </a:cubicBezTo>
                  <a:close/>
                </a:path>
              </a:pathLst>
            </a:custGeom>
            <a:solidFill>
              <a:srgbClr val="38A0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0" name="Freeform: Shape 653"/>
            <p:cNvSpPr/>
            <p:nvPr/>
          </p:nvSpPr>
          <p:spPr>
            <a:xfrm>
              <a:off x="925222" y="6930335"/>
              <a:ext cx="980439" cy="645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 y="15732"/>
                  </a:moveTo>
                  <a:lnTo>
                    <a:pt x="21408" y="21600"/>
                  </a:lnTo>
                  <a:lnTo>
                    <a:pt x="21600" y="7450"/>
                  </a:lnTo>
                  <a:lnTo>
                    <a:pt x="17050" y="13859"/>
                  </a:lnTo>
                  <a:lnTo>
                    <a:pt x="11759" y="2039"/>
                  </a:lnTo>
                  <a:lnTo>
                    <a:pt x="5619" y="8740"/>
                  </a:lnTo>
                  <a:lnTo>
                    <a:pt x="0" y="0"/>
                  </a:ln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1" name="Freeform: Shape 654"/>
            <p:cNvSpPr/>
            <p:nvPr/>
          </p:nvSpPr>
          <p:spPr>
            <a:xfrm>
              <a:off x="541522" y="6632402"/>
              <a:ext cx="2012001" cy="1405443"/>
            </a:xfrm>
            <a:custGeom>
              <a:avLst/>
              <a:gdLst/>
              <a:ahLst/>
              <a:cxnLst>
                <a:cxn ang="0">
                  <a:pos x="wd2" y="hd2"/>
                </a:cxn>
                <a:cxn ang="5400000">
                  <a:pos x="wd2" y="hd2"/>
                </a:cxn>
                <a:cxn ang="10800000">
                  <a:pos x="wd2" y="hd2"/>
                </a:cxn>
                <a:cxn ang="16200000">
                  <a:pos x="wd2" y="hd2"/>
                </a:cxn>
              </a:cxnLst>
              <a:rect l="0" t="0" r="r" b="b"/>
              <a:pathLst>
                <a:path w="21587" h="21584" fill="norm" stroke="1" extrusionOk="0">
                  <a:moveTo>
                    <a:pt x="20986" y="3559"/>
                  </a:moveTo>
                  <a:lnTo>
                    <a:pt x="1109" y="3"/>
                  </a:lnTo>
                  <a:cubicBezTo>
                    <a:pt x="948" y="-16"/>
                    <a:pt x="801" y="60"/>
                    <a:pt x="681" y="194"/>
                  </a:cubicBezTo>
                  <a:lnTo>
                    <a:pt x="0" y="844"/>
                  </a:lnTo>
                  <a:cubicBezTo>
                    <a:pt x="120" y="729"/>
                    <a:pt x="254" y="672"/>
                    <a:pt x="401" y="691"/>
                  </a:cubicBezTo>
                  <a:lnTo>
                    <a:pt x="20264" y="4247"/>
                  </a:lnTo>
                  <a:cubicBezTo>
                    <a:pt x="20625" y="4304"/>
                    <a:pt x="20892" y="4744"/>
                    <a:pt x="20879" y="5279"/>
                  </a:cubicBezTo>
                  <a:lnTo>
                    <a:pt x="20571" y="20762"/>
                  </a:lnTo>
                  <a:cubicBezTo>
                    <a:pt x="20558" y="21106"/>
                    <a:pt x="20438" y="21412"/>
                    <a:pt x="20264" y="21584"/>
                  </a:cubicBezTo>
                  <a:lnTo>
                    <a:pt x="20945" y="20915"/>
                  </a:lnTo>
                  <a:cubicBezTo>
                    <a:pt x="20959" y="20915"/>
                    <a:pt x="20959" y="20915"/>
                    <a:pt x="20972" y="20896"/>
                  </a:cubicBezTo>
                  <a:lnTo>
                    <a:pt x="20986" y="20896"/>
                  </a:lnTo>
                  <a:cubicBezTo>
                    <a:pt x="21159" y="20705"/>
                    <a:pt x="21279" y="20437"/>
                    <a:pt x="21279" y="20093"/>
                  </a:cubicBezTo>
                  <a:lnTo>
                    <a:pt x="21587" y="4591"/>
                  </a:lnTo>
                  <a:cubicBezTo>
                    <a:pt x="21600" y="4075"/>
                    <a:pt x="21346" y="3635"/>
                    <a:pt x="20986" y="3559"/>
                  </a:cubicBezTo>
                  <a:close/>
                </a:path>
              </a:pathLst>
            </a:custGeom>
            <a:solidFill>
              <a:srgbClr val="FEFEFE"/>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2" name="Freeform: Shape 655"/>
            <p:cNvSpPr/>
            <p:nvPr/>
          </p:nvSpPr>
          <p:spPr>
            <a:xfrm>
              <a:off x="567549" y="6726731"/>
              <a:ext cx="1872598" cy="1094347"/>
            </a:xfrm>
            <a:custGeom>
              <a:avLst/>
              <a:gdLst/>
              <a:ahLst/>
              <a:cxnLst>
                <a:cxn ang="0">
                  <a:pos x="wd2" y="hd2"/>
                </a:cxn>
                <a:cxn ang="5400000">
                  <a:pos x="wd2" y="hd2"/>
                </a:cxn>
                <a:cxn ang="10800000">
                  <a:pos x="wd2" y="hd2"/>
                </a:cxn>
                <a:cxn ang="16200000">
                  <a:pos x="wd2" y="hd2"/>
                </a:cxn>
              </a:cxnLst>
              <a:rect l="0" t="0" r="r" b="b"/>
              <a:pathLst>
                <a:path w="21573" h="21562" fill="norm" stroke="1" extrusionOk="0">
                  <a:moveTo>
                    <a:pt x="20899" y="20876"/>
                  </a:moveTo>
                  <a:cubicBezTo>
                    <a:pt x="20755" y="21047"/>
                    <a:pt x="20583" y="21121"/>
                    <a:pt x="20411" y="21047"/>
                  </a:cubicBezTo>
                  <a:lnTo>
                    <a:pt x="991" y="14329"/>
                  </a:lnTo>
                  <a:cubicBezTo>
                    <a:pt x="805" y="14231"/>
                    <a:pt x="661" y="13962"/>
                    <a:pt x="661" y="13643"/>
                  </a:cubicBezTo>
                  <a:lnTo>
                    <a:pt x="288" y="1261"/>
                  </a:lnTo>
                  <a:cubicBezTo>
                    <a:pt x="274" y="1041"/>
                    <a:pt x="331" y="845"/>
                    <a:pt x="432" y="698"/>
                  </a:cubicBezTo>
                  <a:cubicBezTo>
                    <a:pt x="503" y="550"/>
                    <a:pt x="618" y="477"/>
                    <a:pt x="718" y="477"/>
                  </a:cubicBezTo>
                  <a:cubicBezTo>
                    <a:pt x="733" y="477"/>
                    <a:pt x="747" y="501"/>
                    <a:pt x="776" y="501"/>
                  </a:cubicBezTo>
                  <a:lnTo>
                    <a:pt x="20784" y="4816"/>
                  </a:lnTo>
                  <a:cubicBezTo>
                    <a:pt x="21071" y="4890"/>
                    <a:pt x="21300" y="5331"/>
                    <a:pt x="21286" y="5846"/>
                  </a:cubicBezTo>
                  <a:lnTo>
                    <a:pt x="21114" y="20115"/>
                  </a:lnTo>
                  <a:cubicBezTo>
                    <a:pt x="21099" y="20410"/>
                    <a:pt x="21028" y="20704"/>
                    <a:pt x="20899" y="20876"/>
                  </a:cubicBezTo>
                  <a:close/>
                  <a:moveTo>
                    <a:pt x="21386" y="20140"/>
                  </a:moveTo>
                  <a:lnTo>
                    <a:pt x="21573" y="5846"/>
                  </a:lnTo>
                  <a:cubicBezTo>
                    <a:pt x="21587" y="5086"/>
                    <a:pt x="21257" y="4449"/>
                    <a:pt x="20827" y="4351"/>
                  </a:cubicBezTo>
                  <a:lnTo>
                    <a:pt x="805" y="11"/>
                  </a:lnTo>
                  <a:cubicBezTo>
                    <a:pt x="589" y="-38"/>
                    <a:pt x="389" y="85"/>
                    <a:pt x="231" y="330"/>
                  </a:cubicBezTo>
                  <a:cubicBezTo>
                    <a:pt x="73" y="575"/>
                    <a:pt x="-13" y="943"/>
                    <a:pt x="1" y="1286"/>
                  </a:cubicBezTo>
                  <a:lnTo>
                    <a:pt x="374" y="13667"/>
                  </a:lnTo>
                  <a:cubicBezTo>
                    <a:pt x="389" y="14207"/>
                    <a:pt x="618" y="14673"/>
                    <a:pt x="934" y="14795"/>
                  </a:cubicBezTo>
                  <a:lnTo>
                    <a:pt x="20354" y="21537"/>
                  </a:lnTo>
                  <a:cubicBezTo>
                    <a:pt x="20425" y="21562"/>
                    <a:pt x="20483" y="21562"/>
                    <a:pt x="20540" y="21562"/>
                  </a:cubicBezTo>
                  <a:cubicBezTo>
                    <a:pt x="20726" y="21562"/>
                    <a:pt x="20913" y="21464"/>
                    <a:pt x="21071" y="21268"/>
                  </a:cubicBezTo>
                  <a:cubicBezTo>
                    <a:pt x="21271" y="20974"/>
                    <a:pt x="21386" y="20581"/>
                    <a:pt x="21386" y="2014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3" name="Freeform: Shape 656"/>
            <p:cNvSpPr/>
            <p:nvPr/>
          </p:nvSpPr>
          <p:spPr>
            <a:xfrm>
              <a:off x="1356269" y="7657878"/>
              <a:ext cx="114614" cy="128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16" y="0"/>
                  </a:moveTo>
                  <a:cubicBezTo>
                    <a:pt x="4877" y="0"/>
                    <a:pt x="0" y="4777"/>
                    <a:pt x="0" y="10800"/>
                  </a:cubicBezTo>
                  <a:cubicBezTo>
                    <a:pt x="0" y="16823"/>
                    <a:pt x="4877" y="21600"/>
                    <a:pt x="10916" y="21600"/>
                  </a:cubicBezTo>
                  <a:cubicBezTo>
                    <a:pt x="16723" y="21600"/>
                    <a:pt x="21600" y="16823"/>
                    <a:pt x="21600" y="10800"/>
                  </a:cubicBezTo>
                  <a:cubicBezTo>
                    <a:pt x="21600" y="4777"/>
                    <a:pt x="16723" y="0"/>
                    <a:pt x="10916" y="0"/>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4" name="Freeform: Shape 657"/>
            <p:cNvSpPr/>
            <p:nvPr/>
          </p:nvSpPr>
          <p:spPr>
            <a:xfrm>
              <a:off x="914013" y="6859002"/>
              <a:ext cx="1004109" cy="729112"/>
            </a:xfrm>
            <a:custGeom>
              <a:avLst/>
              <a:gdLst/>
              <a:ahLst/>
              <a:cxnLst>
                <a:cxn ang="0">
                  <a:pos x="wd2" y="hd2"/>
                </a:cxn>
                <a:cxn ang="5400000">
                  <a:pos x="wd2" y="hd2"/>
                </a:cxn>
                <a:cxn ang="10800000">
                  <a:pos x="wd2" y="hd2"/>
                </a:cxn>
                <a:cxn ang="16200000">
                  <a:pos x="wd2" y="hd2"/>
                </a:cxn>
              </a:cxnLst>
              <a:rect l="0" t="0" r="r" b="b"/>
              <a:pathLst>
                <a:path w="21600" h="21573" fill="norm" stroke="1" extrusionOk="0">
                  <a:moveTo>
                    <a:pt x="20904" y="20763"/>
                  </a:moveTo>
                  <a:lnTo>
                    <a:pt x="696" y="15722"/>
                  </a:lnTo>
                  <a:lnTo>
                    <a:pt x="535" y="3027"/>
                  </a:lnTo>
                  <a:lnTo>
                    <a:pt x="5541" y="10055"/>
                  </a:lnTo>
                  <a:cubicBezTo>
                    <a:pt x="5621" y="10203"/>
                    <a:pt x="5755" y="10239"/>
                    <a:pt x="5888" y="10129"/>
                  </a:cubicBezTo>
                  <a:lnTo>
                    <a:pt x="11670" y="4425"/>
                  </a:lnTo>
                  <a:lnTo>
                    <a:pt x="16675" y="14582"/>
                  </a:lnTo>
                  <a:cubicBezTo>
                    <a:pt x="16702" y="14655"/>
                    <a:pt x="16782" y="14692"/>
                    <a:pt x="16862" y="14729"/>
                  </a:cubicBezTo>
                  <a:cubicBezTo>
                    <a:pt x="16943" y="14729"/>
                    <a:pt x="16996" y="14692"/>
                    <a:pt x="17077" y="14618"/>
                  </a:cubicBezTo>
                  <a:lnTo>
                    <a:pt x="21065" y="9540"/>
                  </a:lnTo>
                  <a:close/>
                  <a:moveTo>
                    <a:pt x="6477" y="1077"/>
                  </a:moveTo>
                  <a:lnTo>
                    <a:pt x="8645" y="6486"/>
                  </a:lnTo>
                  <a:lnTo>
                    <a:pt x="5755" y="9320"/>
                  </a:lnTo>
                  <a:lnTo>
                    <a:pt x="3961" y="6817"/>
                  </a:lnTo>
                  <a:close/>
                  <a:moveTo>
                    <a:pt x="16167" y="4609"/>
                  </a:moveTo>
                  <a:lnTo>
                    <a:pt x="20904" y="8731"/>
                  </a:lnTo>
                  <a:lnTo>
                    <a:pt x="16943" y="13809"/>
                  </a:lnTo>
                  <a:lnTo>
                    <a:pt x="13918" y="7737"/>
                  </a:lnTo>
                  <a:close/>
                  <a:moveTo>
                    <a:pt x="21573" y="8584"/>
                  </a:moveTo>
                  <a:cubicBezTo>
                    <a:pt x="21573" y="8547"/>
                    <a:pt x="21573" y="8547"/>
                    <a:pt x="21546" y="8510"/>
                  </a:cubicBezTo>
                  <a:cubicBezTo>
                    <a:pt x="21546" y="8510"/>
                    <a:pt x="21520" y="8510"/>
                    <a:pt x="21520" y="8473"/>
                  </a:cubicBezTo>
                  <a:cubicBezTo>
                    <a:pt x="21520" y="8436"/>
                    <a:pt x="21493" y="8436"/>
                    <a:pt x="21466" y="8400"/>
                  </a:cubicBezTo>
                  <a:lnTo>
                    <a:pt x="21466" y="8363"/>
                  </a:lnTo>
                  <a:lnTo>
                    <a:pt x="16247" y="3874"/>
                  </a:lnTo>
                  <a:cubicBezTo>
                    <a:pt x="16167" y="3763"/>
                    <a:pt x="16033" y="3800"/>
                    <a:pt x="15926" y="3910"/>
                  </a:cubicBezTo>
                  <a:lnTo>
                    <a:pt x="13624" y="7112"/>
                  </a:lnTo>
                  <a:lnTo>
                    <a:pt x="11938" y="3690"/>
                  </a:lnTo>
                  <a:cubicBezTo>
                    <a:pt x="11911" y="3653"/>
                    <a:pt x="11830" y="3579"/>
                    <a:pt x="11777" y="3542"/>
                  </a:cubicBezTo>
                  <a:cubicBezTo>
                    <a:pt x="11697" y="3542"/>
                    <a:pt x="11616" y="3579"/>
                    <a:pt x="11563" y="3616"/>
                  </a:cubicBezTo>
                  <a:lnTo>
                    <a:pt x="9100" y="6045"/>
                  </a:lnTo>
                  <a:lnTo>
                    <a:pt x="6718" y="194"/>
                  </a:lnTo>
                  <a:cubicBezTo>
                    <a:pt x="6691" y="83"/>
                    <a:pt x="6584" y="10"/>
                    <a:pt x="6504" y="10"/>
                  </a:cubicBezTo>
                  <a:cubicBezTo>
                    <a:pt x="6397" y="-27"/>
                    <a:pt x="6317" y="47"/>
                    <a:pt x="6263" y="157"/>
                  </a:cubicBezTo>
                  <a:lnTo>
                    <a:pt x="3587" y="6265"/>
                  </a:lnTo>
                  <a:lnTo>
                    <a:pt x="455" y="1850"/>
                  </a:lnTo>
                  <a:cubicBezTo>
                    <a:pt x="375" y="1739"/>
                    <a:pt x="241" y="1739"/>
                    <a:pt x="161" y="1776"/>
                  </a:cubicBezTo>
                  <a:cubicBezTo>
                    <a:pt x="54" y="1813"/>
                    <a:pt x="0" y="1960"/>
                    <a:pt x="0" y="2144"/>
                  </a:cubicBezTo>
                  <a:lnTo>
                    <a:pt x="161" y="16017"/>
                  </a:lnTo>
                  <a:cubicBezTo>
                    <a:pt x="161" y="16201"/>
                    <a:pt x="268" y="16385"/>
                    <a:pt x="375" y="16385"/>
                  </a:cubicBezTo>
                  <a:lnTo>
                    <a:pt x="21091" y="21536"/>
                  </a:lnTo>
                  <a:cubicBezTo>
                    <a:pt x="21118" y="21573"/>
                    <a:pt x="21118" y="21573"/>
                    <a:pt x="21145" y="21573"/>
                  </a:cubicBezTo>
                  <a:cubicBezTo>
                    <a:pt x="21199" y="21573"/>
                    <a:pt x="21279" y="21536"/>
                    <a:pt x="21306" y="21463"/>
                  </a:cubicBezTo>
                  <a:cubicBezTo>
                    <a:pt x="21359" y="21426"/>
                    <a:pt x="21413" y="21279"/>
                    <a:pt x="21413" y="21205"/>
                  </a:cubicBezTo>
                  <a:lnTo>
                    <a:pt x="21600" y="8694"/>
                  </a:lnTo>
                  <a:cubicBezTo>
                    <a:pt x="21600" y="8694"/>
                    <a:pt x="21600" y="8657"/>
                    <a:pt x="21573" y="8657"/>
                  </a:cubicBezTo>
                  <a:cubicBezTo>
                    <a:pt x="21573" y="8620"/>
                    <a:pt x="21573" y="8620"/>
                    <a:pt x="21573" y="8584"/>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5" name="Freeform: Shape 658"/>
            <p:cNvSpPr/>
            <p:nvPr/>
          </p:nvSpPr>
          <p:spPr>
            <a:xfrm>
              <a:off x="507748" y="6619946"/>
              <a:ext cx="2058221" cy="1561162"/>
            </a:xfrm>
            <a:custGeom>
              <a:avLst/>
              <a:gdLst/>
              <a:ahLst/>
              <a:cxnLst>
                <a:cxn ang="0">
                  <a:pos x="wd2" y="hd2"/>
                </a:cxn>
                <a:cxn ang="5400000">
                  <a:pos x="wd2" y="hd2"/>
                </a:cxn>
                <a:cxn ang="10800000">
                  <a:pos x="wd2" y="hd2"/>
                </a:cxn>
                <a:cxn ang="16200000">
                  <a:pos x="wd2" y="hd2"/>
                </a:cxn>
              </a:cxnLst>
              <a:rect l="0" t="0" r="r" b="b"/>
              <a:pathLst>
                <a:path w="21576" h="21585" fill="norm" stroke="1" extrusionOk="0">
                  <a:moveTo>
                    <a:pt x="21014" y="18263"/>
                  </a:moveTo>
                  <a:cubicBezTo>
                    <a:pt x="21014" y="18487"/>
                    <a:pt x="20922" y="18711"/>
                    <a:pt x="20779" y="18831"/>
                  </a:cubicBezTo>
                  <a:cubicBezTo>
                    <a:pt x="20779" y="18848"/>
                    <a:pt x="20779" y="18848"/>
                    <a:pt x="20766" y="18848"/>
                  </a:cubicBezTo>
                  <a:lnTo>
                    <a:pt x="20766" y="18866"/>
                  </a:lnTo>
                  <a:cubicBezTo>
                    <a:pt x="20753" y="18866"/>
                    <a:pt x="20753" y="18866"/>
                    <a:pt x="20753" y="18866"/>
                  </a:cubicBezTo>
                  <a:lnTo>
                    <a:pt x="20570" y="19021"/>
                  </a:lnTo>
                  <a:lnTo>
                    <a:pt x="20570" y="19003"/>
                  </a:lnTo>
                  <a:cubicBezTo>
                    <a:pt x="20583" y="18969"/>
                    <a:pt x="20583" y="18934"/>
                    <a:pt x="20583" y="18866"/>
                  </a:cubicBezTo>
                  <a:lnTo>
                    <a:pt x="20883" y="4925"/>
                  </a:lnTo>
                  <a:cubicBezTo>
                    <a:pt x="20896" y="4357"/>
                    <a:pt x="20583" y="3892"/>
                    <a:pt x="20178" y="3823"/>
                  </a:cubicBezTo>
                  <a:lnTo>
                    <a:pt x="902" y="639"/>
                  </a:lnTo>
                  <a:lnTo>
                    <a:pt x="1110" y="467"/>
                  </a:lnTo>
                  <a:cubicBezTo>
                    <a:pt x="1189" y="364"/>
                    <a:pt x="1306" y="329"/>
                    <a:pt x="1424" y="346"/>
                  </a:cubicBezTo>
                  <a:lnTo>
                    <a:pt x="20831" y="3548"/>
                  </a:lnTo>
                  <a:cubicBezTo>
                    <a:pt x="21131" y="3599"/>
                    <a:pt x="21327" y="3926"/>
                    <a:pt x="21327" y="4305"/>
                  </a:cubicBezTo>
                  <a:close/>
                  <a:moveTo>
                    <a:pt x="19643" y="19571"/>
                  </a:moveTo>
                  <a:lnTo>
                    <a:pt x="1071" y="14236"/>
                  </a:lnTo>
                  <a:cubicBezTo>
                    <a:pt x="889" y="14184"/>
                    <a:pt x="758" y="13960"/>
                    <a:pt x="745" y="13720"/>
                  </a:cubicBezTo>
                  <a:lnTo>
                    <a:pt x="262" y="1534"/>
                  </a:lnTo>
                  <a:cubicBezTo>
                    <a:pt x="249" y="1362"/>
                    <a:pt x="301" y="1207"/>
                    <a:pt x="393" y="1104"/>
                  </a:cubicBezTo>
                  <a:cubicBezTo>
                    <a:pt x="406" y="1087"/>
                    <a:pt x="432" y="1069"/>
                    <a:pt x="445" y="1052"/>
                  </a:cubicBezTo>
                  <a:lnTo>
                    <a:pt x="458" y="1052"/>
                  </a:lnTo>
                  <a:cubicBezTo>
                    <a:pt x="471" y="1035"/>
                    <a:pt x="484" y="1018"/>
                    <a:pt x="497" y="1018"/>
                  </a:cubicBezTo>
                  <a:cubicBezTo>
                    <a:pt x="510" y="1018"/>
                    <a:pt x="510" y="1000"/>
                    <a:pt x="523" y="1000"/>
                  </a:cubicBezTo>
                  <a:cubicBezTo>
                    <a:pt x="536" y="983"/>
                    <a:pt x="549" y="983"/>
                    <a:pt x="549" y="983"/>
                  </a:cubicBezTo>
                  <a:cubicBezTo>
                    <a:pt x="575" y="983"/>
                    <a:pt x="575" y="966"/>
                    <a:pt x="601" y="966"/>
                  </a:cubicBezTo>
                  <a:cubicBezTo>
                    <a:pt x="601" y="966"/>
                    <a:pt x="614" y="966"/>
                    <a:pt x="628" y="966"/>
                  </a:cubicBezTo>
                  <a:cubicBezTo>
                    <a:pt x="641" y="966"/>
                    <a:pt x="654" y="966"/>
                    <a:pt x="667" y="966"/>
                  </a:cubicBezTo>
                  <a:cubicBezTo>
                    <a:pt x="680" y="966"/>
                    <a:pt x="706" y="966"/>
                    <a:pt x="732" y="966"/>
                  </a:cubicBezTo>
                  <a:lnTo>
                    <a:pt x="20139" y="4150"/>
                  </a:lnTo>
                  <a:cubicBezTo>
                    <a:pt x="20426" y="4219"/>
                    <a:pt x="20635" y="4529"/>
                    <a:pt x="20622" y="4907"/>
                  </a:cubicBezTo>
                  <a:lnTo>
                    <a:pt x="20322" y="18866"/>
                  </a:lnTo>
                  <a:cubicBezTo>
                    <a:pt x="20322" y="18934"/>
                    <a:pt x="20322" y="18969"/>
                    <a:pt x="20309" y="19021"/>
                  </a:cubicBezTo>
                  <a:lnTo>
                    <a:pt x="20309" y="19038"/>
                  </a:lnTo>
                  <a:cubicBezTo>
                    <a:pt x="20296" y="19089"/>
                    <a:pt x="20283" y="19124"/>
                    <a:pt x="20270" y="19175"/>
                  </a:cubicBezTo>
                  <a:cubicBezTo>
                    <a:pt x="20257" y="19175"/>
                    <a:pt x="20257" y="19175"/>
                    <a:pt x="20257" y="19175"/>
                  </a:cubicBezTo>
                  <a:cubicBezTo>
                    <a:pt x="20244" y="19227"/>
                    <a:pt x="20231" y="19261"/>
                    <a:pt x="20205" y="19313"/>
                  </a:cubicBezTo>
                  <a:cubicBezTo>
                    <a:pt x="20192" y="19313"/>
                    <a:pt x="20192" y="19313"/>
                    <a:pt x="20192" y="19330"/>
                  </a:cubicBezTo>
                  <a:cubicBezTo>
                    <a:pt x="20165" y="19365"/>
                    <a:pt x="20139" y="19382"/>
                    <a:pt x="20113" y="19416"/>
                  </a:cubicBezTo>
                  <a:cubicBezTo>
                    <a:pt x="20113" y="19416"/>
                    <a:pt x="20100" y="19434"/>
                    <a:pt x="20087" y="19451"/>
                  </a:cubicBezTo>
                  <a:cubicBezTo>
                    <a:pt x="19970" y="19554"/>
                    <a:pt x="19800" y="19606"/>
                    <a:pt x="19643" y="19571"/>
                  </a:cubicBezTo>
                  <a:close/>
                  <a:moveTo>
                    <a:pt x="11395" y="21138"/>
                  </a:moveTo>
                  <a:cubicBezTo>
                    <a:pt x="11330" y="21241"/>
                    <a:pt x="11238" y="21258"/>
                    <a:pt x="11147" y="21241"/>
                  </a:cubicBezTo>
                  <a:lnTo>
                    <a:pt x="5404" y="19124"/>
                  </a:lnTo>
                  <a:cubicBezTo>
                    <a:pt x="5352" y="19107"/>
                    <a:pt x="5339" y="19072"/>
                    <a:pt x="5339" y="19021"/>
                  </a:cubicBezTo>
                  <a:cubicBezTo>
                    <a:pt x="5339" y="19003"/>
                    <a:pt x="5339" y="19003"/>
                    <a:pt x="5339" y="18986"/>
                  </a:cubicBezTo>
                  <a:lnTo>
                    <a:pt x="5339" y="18780"/>
                  </a:lnTo>
                  <a:lnTo>
                    <a:pt x="10977" y="20931"/>
                  </a:lnTo>
                  <a:cubicBezTo>
                    <a:pt x="11003" y="20948"/>
                    <a:pt x="11029" y="20965"/>
                    <a:pt x="11043" y="20965"/>
                  </a:cubicBezTo>
                  <a:cubicBezTo>
                    <a:pt x="11056" y="20965"/>
                    <a:pt x="11069" y="20965"/>
                    <a:pt x="11082" y="20965"/>
                  </a:cubicBezTo>
                  <a:cubicBezTo>
                    <a:pt x="11095" y="20965"/>
                    <a:pt x="11108" y="20965"/>
                    <a:pt x="11108" y="20965"/>
                  </a:cubicBezTo>
                  <a:lnTo>
                    <a:pt x="11121" y="20965"/>
                  </a:lnTo>
                  <a:cubicBezTo>
                    <a:pt x="11160" y="20965"/>
                    <a:pt x="11173" y="20965"/>
                    <a:pt x="11212" y="20965"/>
                  </a:cubicBezTo>
                  <a:cubicBezTo>
                    <a:pt x="11212" y="20948"/>
                    <a:pt x="11225" y="20948"/>
                    <a:pt x="11238" y="20948"/>
                  </a:cubicBezTo>
                  <a:cubicBezTo>
                    <a:pt x="11264" y="20931"/>
                    <a:pt x="11290" y="20931"/>
                    <a:pt x="11317" y="20914"/>
                  </a:cubicBezTo>
                  <a:cubicBezTo>
                    <a:pt x="11356" y="20897"/>
                    <a:pt x="11382" y="20879"/>
                    <a:pt x="11395" y="20845"/>
                  </a:cubicBezTo>
                  <a:cubicBezTo>
                    <a:pt x="11408" y="20845"/>
                    <a:pt x="11421" y="20828"/>
                    <a:pt x="11421" y="20828"/>
                  </a:cubicBezTo>
                  <a:cubicBezTo>
                    <a:pt x="11447" y="20793"/>
                    <a:pt x="11473" y="20759"/>
                    <a:pt x="11486" y="20742"/>
                  </a:cubicBezTo>
                  <a:lnTo>
                    <a:pt x="13052" y="18349"/>
                  </a:lnTo>
                  <a:lnTo>
                    <a:pt x="13052" y="18590"/>
                  </a:lnTo>
                  <a:close/>
                  <a:moveTo>
                    <a:pt x="6762" y="16215"/>
                  </a:moveTo>
                  <a:lnTo>
                    <a:pt x="12935" y="17988"/>
                  </a:lnTo>
                  <a:lnTo>
                    <a:pt x="11304" y="20518"/>
                  </a:lnTo>
                  <a:cubicBezTo>
                    <a:pt x="11290" y="20535"/>
                    <a:pt x="11277" y="20535"/>
                    <a:pt x="11264" y="20552"/>
                  </a:cubicBezTo>
                  <a:cubicBezTo>
                    <a:pt x="11212" y="20604"/>
                    <a:pt x="11134" y="20638"/>
                    <a:pt x="11043" y="20604"/>
                  </a:cubicBezTo>
                  <a:lnTo>
                    <a:pt x="5404" y="18453"/>
                  </a:lnTo>
                  <a:cubicBezTo>
                    <a:pt x="5378" y="18453"/>
                    <a:pt x="5378" y="18435"/>
                    <a:pt x="5365" y="18435"/>
                  </a:cubicBezTo>
                  <a:cubicBezTo>
                    <a:pt x="5365" y="18418"/>
                    <a:pt x="5365" y="18418"/>
                    <a:pt x="5365" y="18418"/>
                  </a:cubicBezTo>
                  <a:cubicBezTo>
                    <a:pt x="5352" y="18418"/>
                    <a:pt x="5352" y="18418"/>
                    <a:pt x="5352" y="18401"/>
                  </a:cubicBezTo>
                  <a:cubicBezTo>
                    <a:pt x="5339" y="18384"/>
                    <a:pt x="5339" y="18384"/>
                    <a:pt x="5339" y="18384"/>
                  </a:cubicBezTo>
                  <a:lnTo>
                    <a:pt x="5339" y="18332"/>
                  </a:lnTo>
                  <a:cubicBezTo>
                    <a:pt x="5339" y="18315"/>
                    <a:pt x="5339" y="18298"/>
                    <a:pt x="5352" y="18280"/>
                  </a:cubicBezTo>
                  <a:close/>
                  <a:moveTo>
                    <a:pt x="20870" y="3221"/>
                  </a:moveTo>
                  <a:lnTo>
                    <a:pt x="1450" y="2"/>
                  </a:lnTo>
                  <a:cubicBezTo>
                    <a:pt x="1280" y="-15"/>
                    <a:pt x="1084" y="54"/>
                    <a:pt x="954" y="192"/>
                  </a:cubicBezTo>
                  <a:lnTo>
                    <a:pt x="314" y="760"/>
                  </a:lnTo>
                  <a:cubicBezTo>
                    <a:pt x="301" y="760"/>
                    <a:pt x="301" y="777"/>
                    <a:pt x="288" y="777"/>
                  </a:cubicBezTo>
                  <a:cubicBezTo>
                    <a:pt x="262" y="794"/>
                    <a:pt x="236" y="828"/>
                    <a:pt x="210" y="863"/>
                  </a:cubicBezTo>
                  <a:cubicBezTo>
                    <a:pt x="66" y="1035"/>
                    <a:pt x="-12" y="1293"/>
                    <a:pt x="1" y="1568"/>
                  </a:cubicBezTo>
                  <a:lnTo>
                    <a:pt x="484" y="13737"/>
                  </a:lnTo>
                  <a:cubicBezTo>
                    <a:pt x="510" y="14133"/>
                    <a:pt x="719" y="14494"/>
                    <a:pt x="1019" y="14563"/>
                  </a:cubicBezTo>
                  <a:lnTo>
                    <a:pt x="6461" y="16129"/>
                  </a:lnTo>
                  <a:lnTo>
                    <a:pt x="5169" y="18040"/>
                  </a:lnTo>
                  <a:cubicBezTo>
                    <a:pt x="5117" y="18108"/>
                    <a:pt x="5091" y="18194"/>
                    <a:pt x="5078" y="18298"/>
                  </a:cubicBezTo>
                  <a:cubicBezTo>
                    <a:pt x="5078" y="18298"/>
                    <a:pt x="5078" y="18315"/>
                    <a:pt x="5078" y="18332"/>
                  </a:cubicBezTo>
                  <a:lnTo>
                    <a:pt x="5078" y="18349"/>
                  </a:lnTo>
                  <a:cubicBezTo>
                    <a:pt x="5078" y="18367"/>
                    <a:pt x="5078" y="18367"/>
                    <a:pt x="5078" y="18367"/>
                  </a:cubicBezTo>
                  <a:lnTo>
                    <a:pt x="5078" y="19003"/>
                  </a:lnTo>
                  <a:cubicBezTo>
                    <a:pt x="5078" y="19021"/>
                    <a:pt x="5078" y="19038"/>
                    <a:pt x="5078" y="19038"/>
                  </a:cubicBezTo>
                  <a:cubicBezTo>
                    <a:pt x="5091" y="19227"/>
                    <a:pt x="5182" y="19399"/>
                    <a:pt x="5326" y="19451"/>
                  </a:cubicBezTo>
                  <a:lnTo>
                    <a:pt x="11069" y="21551"/>
                  </a:lnTo>
                  <a:cubicBezTo>
                    <a:pt x="11121" y="21585"/>
                    <a:pt x="11173" y="21585"/>
                    <a:pt x="11212" y="21585"/>
                  </a:cubicBezTo>
                  <a:cubicBezTo>
                    <a:pt x="11356" y="21585"/>
                    <a:pt x="11486" y="21516"/>
                    <a:pt x="11578" y="21361"/>
                  </a:cubicBezTo>
                  <a:lnTo>
                    <a:pt x="13274" y="18780"/>
                  </a:lnTo>
                  <a:cubicBezTo>
                    <a:pt x="13287" y="18745"/>
                    <a:pt x="13313" y="18711"/>
                    <a:pt x="13313" y="18659"/>
                  </a:cubicBezTo>
                  <a:lnTo>
                    <a:pt x="13313" y="18091"/>
                  </a:lnTo>
                  <a:lnTo>
                    <a:pt x="19591" y="19898"/>
                  </a:lnTo>
                  <a:cubicBezTo>
                    <a:pt x="19656" y="19916"/>
                    <a:pt x="19709" y="19933"/>
                    <a:pt x="19761" y="19933"/>
                  </a:cubicBezTo>
                  <a:cubicBezTo>
                    <a:pt x="19930" y="19933"/>
                    <a:pt x="20074" y="19864"/>
                    <a:pt x="20205" y="19743"/>
                  </a:cubicBezTo>
                  <a:lnTo>
                    <a:pt x="20218" y="19743"/>
                  </a:lnTo>
                  <a:lnTo>
                    <a:pt x="20883" y="19158"/>
                  </a:lnTo>
                  <a:cubicBezTo>
                    <a:pt x="20896" y="19141"/>
                    <a:pt x="20896" y="19141"/>
                    <a:pt x="20909" y="19141"/>
                  </a:cubicBezTo>
                  <a:lnTo>
                    <a:pt x="20935" y="19124"/>
                  </a:lnTo>
                  <a:lnTo>
                    <a:pt x="20935" y="19107"/>
                  </a:lnTo>
                  <a:cubicBezTo>
                    <a:pt x="21144" y="18900"/>
                    <a:pt x="21262" y="18590"/>
                    <a:pt x="21275" y="18263"/>
                  </a:cubicBezTo>
                  <a:lnTo>
                    <a:pt x="21575" y="4305"/>
                  </a:lnTo>
                  <a:cubicBezTo>
                    <a:pt x="21588" y="3754"/>
                    <a:pt x="21288" y="3272"/>
                    <a:pt x="20870" y="3221"/>
                  </a:cubicBezTo>
                  <a:close/>
                </a:path>
              </a:pathLst>
            </a:custGeom>
            <a:solidFill>
              <a:srgbClr val="180031"/>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grpSp>
      <p:grpSp>
        <p:nvGrpSpPr>
          <p:cNvPr id="689" name="Group"/>
          <p:cNvGrpSpPr/>
          <p:nvPr/>
        </p:nvGrpSpPr>
        <p:grpSpPr>
          <a:xfrm>
            <a:off x="16202472" y="3699537"/>
            <a:ext cx="8219090" cy="1748802"/>
            <a:chOff x="0" y="0"/>
            <a:chExt cx="8219088" cy="1748800"/>
          </a:xfrm>
        </p:grpSpPr>
        <p:sp>
          <p:nvSpPr>
            <p:cNvPr id="687" name="Rectangle: Top Corners Rounded 987"/>
            <p:cNvSpPr/>
            <p:nvPr/>
          </p:nvSpPr>
          <p:spPr>
            <a:xfrm rot="16200000">
              <a:off x="3235144" y="-3235145"/>
              <a:ext cx="1748801" cy="8219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39"/>
                    <a:pt x="21600" y="3215"/>
                  </a:cubicBezTo>
                  <a:lnTo>
                    <a:pt x="21600" y="21600"/>
                  </a:lnTo>
                  <a:lnTo>
                    <a:pt x="0" y="21600"/>
                  </a:lnTo>
                  <a:lnTo>
                    <a:pt x="0" y="3215"/>
                  </a:lnTo>
                  <a:cubicBezTo>
                    <a:pt x="0" y="1439"/>
                    <a:pt x="483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88" name="TextBox 990"/>
            <p:cNvSpPr txBox="1"/>
            <p:nvPr/>
          </p:nvSpPr>
          <p:spPr>
            <a:xfrm>
              <a:off x="1088031" y="568330"/>
              <a:ext cx="5675265"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defRPr b="1" spc="-30" sz="3400">
                  <a:solidFill>
                    <a:srgbClr val="111340"/>
                  </a:solidFill>
                  <a:latin typeface="+mn-lt"/>
                  <a:ea typeface="+mn-ea"/>
                  <a:cs typeface="+mn-cs"/>
                  <a:sym typeface="Helvetica"/>
                </a:defRPr>
              </a:lvl1pPr>
            </a:lstStyle>
            <a:p>
              <a:pPr/>
              <a:r>
                <a:t>Lambda</a:t>
              </a:r>
            </a:p>
          </p:txBody>
        </p:sp>
      </p:grpSp>
      <p:sp>
        <p:nvSpPr>
          <p:cNvPr id="690" name="TextBox 992"/>
          <p:cNvSpPr txBox="1"/>
          <p:nvPr/>
        </p:nvSpPr>
        <p:spPr>
          <a:xfrm>
            <a:off x="1566544" y="698726"/>
            <a:ext cx="21244562" cy="1262616"/>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lnSpc>
                <a:spcPts val="9400"/>
              </a:lnSpc>
              <a:defRPr b="1" spc="-290" sz="7400">
                <a:solidFill>
                  <a:srgbClr val="FFFFFF"/>
                </a:solidFill>
                <a:latin typeface="+mn-lt"/>
                <a:ea typeface="+mn-ea"/>
                <a:cs typeface="+mn-cs"/>
                <a:sym typeface="Helvetica"/>
              </a:defRPr>
            </a:lvl1pPr>
          </a:lstStyle>
          <a:p>
            <a:pPr/>
            <a:r>
              <a:t>Backend, Integrations, and Code</a:t>
            </a:r>
          </a:p>
        </p:txBody>
      </p:sp>
      <p:sp>
        <p:nvSpPr>
          <p:cNvPr id="691" name="TextBox 993"/>
          <p:cNvSpPr txBox="1"/>
          <p:nvPr/>
        </p:nvSpPr>
        <p:spPr>
          <a:xfrm>
            <a:off x="1566545" y="1837469"/>
            <a:ext cx="21244562" cy="605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4200"/>
              </a:lnSpc>
              <a:defRPr spc="-120" sz="3000">
                <a:solidFill>
                  <a:srgbClr val="FFFFFF"/>
                </a:solidFill>
                <a:latin typeface="+mn-lt"/>
                <a:ea typeface="+mn-ea"/>
                <a:cs typeface="+mn-cs"/>
                <a:sym typeface="Helvetica"/>
              </a:defRPr>
            </a:lvl1pPr>
          </a:lstStyle>
          <a:p>
            <a:pPr/>
            <a:r>
              <a:t>Take a peak with us at the magic behind the curtain</a:t>
            </a:r>
          </a:p>
        </p:txBody>
      </p:sp>
      <p:grpSp>
        <p:nvGrpSpPr>
          <p:cNvPr id="694" name="Group"/>
          <p:cNvGrpSpPr/>
          <p:nvPr/>
        </p:nvGrpSpPr>
        <p:grpSpPr>
          <a:xfrm>
            <a:off x="16202472" y="6066061"/>
            <a:ext cx="8219090" cy="1748802"/>
            <a:chOff x="0" y="0"/>
            <a:chExt cx="8219088" cy="1748800"/>
          </a:xfrm>
        </p:grpSpPr>
        <p:sp>
          <p:nvSpPr>
            <p:cNvPr id="692" name="Rectangle: Top Corners Rounded 987"/>
            <p:cNvSpPr/>
            <p:nvPr/>
          </p:nvSpPr>
          <p:spPr>
            <a:xfrm rot="16200000">
              <a:off x="3235144" y="-3235145"/>
              <a:ext cx="1748801" cy="8219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39"/>
                    <a:pt x="21600" y="3215"/>
                  </a:cubicBezTo>
                  <a:lnTo>
                    <a:pt x="21600" y="21600"/>
                  </a:lnTo>
                  <a:lnTo>
                    <a:pt x="0" y="21600"/>
                  </a:lnTo>
                  <a:lnTo>
                    <a:pt x="0" y="3215"/>
                  </a:lnTo>
                  <a:cubicBezTo>
                    <a:pt x="0" y="1439"/>
                    <a:pt x="483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93" name="TextBox 990"/>
            <p:cNvSpPr txBox="1"/>
            <p:nvPr/>
          </p:nvSpPr>
          <p:spPr>
            <a:xfrm>
              <a:off x="1088031" y="568330"/>
              <a:ext cx="5675265"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defRPr b="1" spc="-30" sz="3400">
                  <a:solidFill>
                    <a:srgbClr val="111340"/>
                  </a:solidFill>
                  <a:latin typeface="+mn-lt"/>
                  <a:ea typeface="+mn-ea"/>
                  <a:cs typeface="+mn-cs"/>
                  <a:sym typeface="Helvetica"/>
                </a:defRPr>
              </a:lvl1pPr>
            </a:lstStyle>
            <a:p>
              <a:pPr/>
              <a:r>
                <a:t>SageMaker</a:t>
              </a:r>
            </a:p>
          </p:txBody>
        </p:sp>
      </p:grpSp>
      <p:grpSp>
        <p:nvGrpSpPr>
          <p:cNvPr id="697" name="Group"/>
          <p:cNvGrpSpPr/>
          <p:nvPr/>
        </p:nvGrpSpPr>
        <p:grpSpPr>
          <a:xfrm>
            <a:off x="16202472" y="8432586"/>
            <a:ext cx="8219090" cy="1748801"/>
            <a:chOff x="0" y="0"/>
            <a:chExt cx="8219088" cy="1748800"/>
          </a:xfrm>
        </p:grpSpPr>
        <p:sp>
          <p:nvSpPr>
            <p:cNvPr id="695" name="Rectangle: Top Corners Rounded 987"/>
            <p:cNvSpPr/>
            <p:nvPr/>
          </p:nvSpPr>
          <p:spPr>
            <a:xfrm rot="16200000">
              <a:off x="3235144" y="-3235145"/>
              <a:ext cx="1748801" cy="8219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39"/>
                    <a:pt x="21600" y="3215"/>
                  </a:cubicBezTo>
                  <a:lnTo>
                    <a:pt x="21600" y="21600"/>
                  </a:lnTo>
                  <a:lnTo>
                    <a:pt x="0" y="21600"/>
                  </a:lnTo>
                  <a:lnTo>
                    <a:pt x="0" y="3215"/>
                  </a:lnTo>
                  <a:cubicBezTo>
                    <a:pt x="0" y="1439"/>
                    <a:pt x="483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96" name="TextBox 990"/>
            <p:cNvSpPr txBox="1"/>
            <p:nvPr/>
          </p:nvSpPr>
          <p:spPr>
            <a:xfrm>
              <a:off x="1088031" y="568330"/>
              <a:ext cx="5675265"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defRPr b="1" spc="-30" sz="3400">
                  <a:solidFill>
                    <a:srgbClr val="111340"/>
                  </a:solidFill>
                  <a:latin typeface="+mn-lt"/>
                  <a:ea typeface="+mn-ea"/>
                  <a:cs typeface="+mn-cs"/>
                  <a:sym typeface="Helvetica"/>
                </a:defRPr>
              </a:lvl1pPr>
            </a:lstStyle>
            <a:p>
              <a:pPr/>
              <a:r>
                <a:t>Dynamo DB</a:t>
              </a:r>
            </a:p>
          </p:txBody>
        </p:sp>
      </p:grpSp>
      <p:grpSp>
        <p:nvGrpSpPr>
          <p:cNvPr id="700" name="Group"/>
          <p:cNvGrpSpPr/>
          <p:nvPr/>
        </p:nvGrpSpPr>
        <p:grpSpPr>
          <a:xfrm>
            <a:off x="16202472" y="10799110"/>
            <a:ext cx="8219090" cy="1748801"/>
            <a:chOff x="0" y="0"/>
            <a:chExt cx="8219088" cy="1748800"/>
          </a:xfrm>
        </p:grpSpPr>
        <p:sp>
          <p:nvSpPr>
            <p:cNvPr id="698" name="Rectangle: Top Corners Rounded 987"/>
            <p:cNvSpPr/>
            <p:nvPr/>
          </p:nvSpPr>
          <p:spPr>
            <a:xfrm rot="16200000">
              <a:off x="3235144" y="-3235145"/>
              <a:ext cx="1748801" cy="8219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39"/>
                    <a:pt x="21600" y="3215"/>
                  </a:cubicBezTo>
                  <a:lnTo>
                    <a:pt x="21600" y="21600"/>
                  </a:lnTo>
                  <a:lnTo>
                    <a:pt x="0" y="21600"/>
                  </a:lnTo>
                  <a:lnTo>
                    <a:pt x="0" y="3215"/>
                  </a:lnTo>
                  <a:cubicBezTo>
                    <a:pt x="0" y="1439"/>
                    <a:pt x="483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1800">
                  <a:latin typeface="+mn-lt"/>
                  <a:ea typeface="+mn-ea"/>
                  <a:cs typeface="+mn-cs"/>
                  <a:sym typeface="Helvetica"/>
                </a:defRPr>
              </a:pPr>
            </a:p>
          </p:txBody>
        </p:sp>
        <p:sp>
          <p:nvSpPr>
            <p:cNvPr id="699" name="TextBox 990"/>
            <p:cNvSpPr txBox="1"/>
            <p:nvPr/>
          </p:nvSpPr>
          <p:spPr>
            <a:xfrm>
              <a:off x="1088031" y="568330"/>
              <a:ext cx="5675265" cy="61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defRPr b="1" spc="-30" sz="3400">
                  <a:solidFill>
                    <a:srgbClr val="111340"/>
                  </a:solidFill>
                  <a:latin typeface="+mn-lt"/>
                  <a:ea typeface="+mn-ea"/>
                  <a:cs typeface="+mn-cs"/>
                  <a:sym typeface="Helvetica"/>
                </a:defRPr>
              </a:lvl1pPr>
            </a:lstStyle>
            <a:p>
              <a:pPr/>
              <a:r>
                <a:t>S3</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Freeform 1"/>
          <p:cNvSpPr/>
          <p:nvPr/>
        </p:nvSpPr>
        <p:spPr>
          <a:xfrm>
            <a:off x="0" y="69"/>
            <a:ext cx="24376406" cy="13709121"/>
          </a:xfrm>
          <a:prstGeom prst="rect">
            <a:avLst/>
          </a:prstGeom>
          <a:solidFill>
            <a:srgbClr val="A8DADC"/>
          </a:solidFill>
          <a:ln w="12700">
            <a:miter lim="400000"/>
          </a:ln>
        </p:spPr>
        <p:txBody>
          <a:bodyPr lIns="45719" rIns="45719" anchor="ctr"/>
          <a:lstStyle/>
          <a:p>
            <a:pPr>
              <a:defRPr>
                <a:latin typeface="+mn-lt"/>
                <a:ea typeface="+mn-ea"/>
                <a:cs typeface="+mn-cs"/>
                <a:sym typeface="Helvetica"/>
              </a:defRPr>
            </a:pPr>
          </a:p>
        </p:txBody>
      </p:sp>
      <p:sp>
        <p:nvSpPr>
          <p:cNvPr id="703" name="Freeform 2"/>
          <p:cNvSpPr/>
          <p:nvPr/>
        </p:nvSpPr>
        <p:spPr>
          <a:xfrm>
            <a:off x="1" y="1438542"/>
            <a:ext cx="4904177" cy="7755457"/>
          </a:xfrm>
          <a:custGeom>
            <a:avLst/>
            <a:gdLst/>
            <a:ahLst/>
            <a:cxnLst>
              <a:cxn ang="0">
                <a:pos x="wd2" y="hd2"/>
              </a:cxn>
              <a:cxn ang="5400000">
                <a:pos x="wd2" y="hd2"/>
              </a:cxn>
              <a:cxn ang="10800000">
                <a:pos x="wd2" y="hd2"/>
              </a:cxn>
              <a:cxn ang="16200000">
                <a:pos x="wd2" y="hd2"/>
              </a:cxn>
            </a:cxnLst>
            <a:rect l="0" t="0" r="r" b="b"/>
            <a:pathLst>
              <a:path w="20764" h="21065" fill="norm" stroke="1" extrusionOk="0">
                <a:moveTo>
                  <a:pt x="18255" y="9362"/>
                </a:moveTo>
                <a:lnTo>
                  <a:pt x="0" y="21065"/>
                </a:lnTo>
                <a:lnTo>
                  <a:pt x="0" y="5550"/>
                </a:lnTo>
                <a:lnTo>
                  <a:pt x="6157" y="1606"/>
                </a:lnTo>
                <a:cubicBezTo>
                  <a:pt x="9497" y="-535"/>
                  <a:pt x="14915" y="-535"/>
                  <a:pt x="18255" y="1606"/>
                </a:cubicBezTo>
                <a:cubicBezTo>
                  <a:pt x="21600" y="3747"/>
                  <a:pt x="21600" y="7221"/>
                  <a:pt x="18255" y="9362"/>
                </a:cubicBezTo>
              </a:path>
            </a:pathLst>
          </a:custGeom>
          <a:solidFill>
            <a:srgbClr val="457B9D">
              <a:alpha val="15000"/>
            </a:srgbClr>
          </a:solidFill>
          <a:ln w="12700">
            <a:miter lim="400000"/>
          </a:ln>
        </p:spPr>
        <p:txBody>
          <a:bodyPr lIns="45719" rIns="45719" anchor="ctr"/>
          <a:lstStyle/>
          <a:p>
            <a:pPr>
              <a:defRPr>
                <a:latin typeface="+mn-lt"/>
                <a:ea typeface="+mn-ea"/>
                <a:cs typeface="+mn-cs"/>
                <a:sym typeface="Helvetica"/>
              </a:defRPr>
            </a:pPr>
          </a:p>
        </p:txBody>
      </p:sp>
      <p:pic>
        <p:nvPicPr>
          <p:cNvPr id="704" name="Picture Placeholder 44" descr="Picture Placeholder 44"/>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23" y="0"/>
                </a:moveTo>
                <a:lnTo>
                  <a:pt x="930" y="7404"/>
                </a:lnTo>
                <a:cubicBezTo>
                  <a:pt x="309" y="8068"/>
                  <a:pt x="0" y="8941"/>
                  <a:pt x="0" y="9812"/>
                </a:cubicBezTo>
                <a:cubicBezTo>
                  <a:pt x="0" y="10684"/>
                  <a:pt x="309" y="11556"/>
                  <a:pt x="930" y="12220"/>
                </a:cubicBezTo>
                <a:cubicBezTo>
                  <a:pt x="2169" y="13550"/>
                  <a:pt x="4177" y="13550"/>
                  <a:pt x="5416" y="12220"/>
                </a:cubicBezTo>
                <a:lnTo>
                  <a:pt x="16801" y="0"/>
                </a:lnTo>
                <a:lnTo>
                  <a:pt x="7823" y="0"/>
                </a:lnTo>
                <a:close/>
                <a:moveTo>
                  <a:pt x="18751" y="0"/>
                </a:moveTo>
                <a:lnTo>
                  <a:pt x="16264" y="2667"/>
                </a:lnTo>
                <a:cubicBezTo>
                  <a:pt x="15026" y="3999"/>
                  <a:pt x="15026" y="6156"/>
                  <a:pt x="16264" y="7485"/>
                </a:cubicBezTo>
                <a:cubicBezTo>
                  <a:pt x="16884" y="8149"/>
                  <a:pt x="17696" y="8483"/>
                  <a:pt x="18508" y="8483"/>
                </a:cubicBezTo>
                <a:cubicBezTo>
                  <a:pt x="19320" y="8483"/>
                  <a:pt x="20134" y="8149"/>
                  <a:pt x="20753" y="7485"/>
                </a:cubicBezTo>
                <a:lnTo>
                  <a:pt x="21600" y="6574"/>
                </a:lnTo>
                <a:lnTo>
                  <a:pt x="21600" y="0"/>
                </a:lnTo>
                <a:lnTo>
                  <a:pt x="18751" y="0"/>
                </a:lnTo>
                <a:close/>
                <a:moveTo>
                  <a:pt x="13042" y="7540"/>
                </a:moveTo>
                <a:cubicBezTo>
                  <a:pt x="12229" y="7540"/>
                  <a:pt x="11417" y="7872"/>
                  <a:pt x="10798" y="8538"/>
                </a:cubicBezTo>
                <a:lnTo>
                  <a:pt x="4043" y="15785"/>
                </a:lnTo>
                <a:cubicBezTo>
                  <a:pt x="2805" y="17116"/>
                  <a:pt x="2805" y="19271"/>
                  <a:pt x="4043" y="20602"/>
                </a:cubicBezTo>
                <a:cubicBezTo>
                  <a:pt x="4663" y="21266"/>
                  <a:pt x="5476" y="21600"/>
                  <a:pt x="6288" y="21600"/>
                </a:cubicBezTo>
                <a:cubicBezTo>
                  <a:pt x="7100" y="21600"/>
                  <a:pt x="7912" y="21266"/>
                  <a:pt x="8530" y="20602"/>
                </a:cubicBezTo>
                <a:lnTo>
                  <a:pt x="15286" y="13352"/>
                </a:lnTo>
                <a:cubicBezTo>
                  <a:pt x="16525" y="12021"/>
                  <a:pt x="16525" y="9868"/>
                  <a:pt x="15286" y="8538"/>
                </a:cubicBezTo>
                <a:cubicBezTo>
                  <a:pt x="14666" y="7872"/>
                  <a:pt x="13854" y="7540"/>
                  <a:pt x="13042" y="7540"/>
                </a:cubicBezTo>
                <a:close/>
              </a:path>
            </a:pathLst>
          </a:custGeom>
        </p:spPr>
      </p:pic>
      <p:sp>
        <p:nvSpPr>
          <p:cNvPr id="705" name="Freeform 19"/>
          <p:cNvSpPr/>
          <p:nvPr/>
        </p:nvSpPr>
        <p:spPr>
          <a:xfrm>
            <a:off x="10360873" y="69"/>
            <a:ext cx="7687672" cy="4807403"/>
          </a:xfrm>
          <a:custGeom>
            <a:avLst/>
            <a:gdLst/>
            <a:ahLst/>
            <a:cxnLst>
              <a:cxn ang="0">
                <a:pos x="wd2" y="hd2"/>
              </a:cxn>
              <a:cxn ang="5400000">
                <a:pos x="wd2" y="hd2"/>
              </a:cxn>
              <a:cxn ang="10800000">
                <a:pos x="wd2" y="hd2"/>
              </a:cxn>
              <a:cxn ang="16200000">
                <a:pos x="wd2" y="hd2"/>
              </a:cxn>
            </a:cxnLst>
            <a:rect l="0" t="0" r="r" b="b"/>
            <a:pathLst>
              <a:path w="21055" h="20917" fill="norm" stroke="1" extrusionOk="0">
                <a:moveTo>
                  <a:pt x="20908" y="0"/>
                </a:moveTo>
                <a:lnTo>
                  <a:pt x="9452" y="18207"/>
                </a:lnTo>
                <a:cubicBezTo>
                  <a:pt x="7317" y="21600"/>
                  <a:pt x="3841" y="21600"/>
                  <a:pt x="1706" y="18207"/>
                </a:cubicBezTo>
                <a:cubicBezTo>
                  <a:pt x="-429" y="14808"/>
                  <a:pt x="-429" y="9290"/>
                  <a:pt x="1706" y="5892"/>
                </a:cubicBezTo>
                <a:lnTo>
                  <a:pt x="5410" y="0"/>
                </a:lnTo>
                <a:lnTo>
                  <a:pt x="5263" y="0"/>
                </a:lnTo>
                <a:lnTo>
                  <a:pt x="1634" y="5773"/>
                </a:lnTo>
                <a:cubicBezTo>
                  <a:pt x="-545" y="9236"/>
                  <a:pt x="-545" y="14863"/>
                  <a:pt x="1634" y="18321"/>
                </a:cubicBezTo>
                <a:cubicBezTo>
                  <a:pt x="2722" y="20050"/>
                  <a:pt x="4152" y="20917"/>
                  <a:pt x="5577" y="20917"/>
                </a:cubicBezTo>
                <a:cubicBezTo>
                  <a:pt x="7006" y="20917"/>
                  <a:pt x="8435" y="20050"/>
                  <a:pt x="9523" y="18321"/>
                </a:cubicBezTo>
                <a:lnTo>
                  <a:pt x="21055" y="0"/>
                </a:lnTo>
                <a:lnTo>
                  <a:pt x="20908" y="0"/>
                </a:lnTo>
              </a:path>
            </a:pathLst>
          </a:custGeom>
          <a:solidFill>
            <a:srgbClr val="457B9D"/>
          </a:solidFill>
          <a:ln w="12700">
            <a:miter lim="400000"/>
          </a:ln>
        </p:spPr>
        <p:txBody>
          <a:bodyPr lIns="45719" rIns="45719" anchor="ctr"/>
          <a:lstStyle/>
          <a:p>
            <a:pPr>
              <a:defRPr>
                <a:latin typeface="+mn-lt"/>
                <a:ea typeface="+mn-ea"/>
                <a:cs typeface="+mn-cs"/>
                <a:sym typeface="Helvetica"/>
              </a:defRPr>
            </a:pPr>
          </a:p>
        </p:txBody>
      </p:sp>
      <p:sp>
        <p:nvSpPr>
          <p:cNvPr id="706" name="Freeform 20"/>
          <p:cNvSpPr/>
          <p:nvPr/>
        </p:nvSpPr>
        <p:spPr>
          <a:xfrm>
            <a:off x="12523895" y="8152908"/>
            <a:ext cx="8443727" cy="5561776"/>
          </a:xfrm>
          <a:custGeom>
            <a:avLst/>
            <a:gdLst/>
            <a:ahLst/>
            <a:cxnLst>
              <a:cxn ang="0">
                <a:pos x="wd2" y="hd2"/>
              </a:cxn>
              <a:cxn ang="5400000">
                <a:pos x="wd2" y="hd2"/>
              </a:cxn>
              <a:cxn ang="10800000">
                <a:pos x="wd2" y="hd2"/>
              </a:cxn>
              <a:cxn ang="16200000">
                <a:pos x="wd2" y="hd2"/>
              </a:cxn>
            </a:cxnLst>
            <a:rect l="0" t="0" r="r" b="b"/>
            <a:pathLst>
              <a:path w="21206" h="20854" fill="norm" stroke="1" extrusionOk="0">
                <a:moveTo>
                  <a:pt x="19710" y="2240"/>
                </a:moveTo>
                <a:cubicBezTo>
                  <a:pt x="17711" y="-746"/>
                  <a:pt x="14464" y="-746"/>
                  <a:pt x="12464" y="2240"/>
                </a:cubicBezTo>
                <a:lnTo>
                  <a:pt x="0" y="20854"/>
                </a:lnTo>
                <a:lnTo>
                  <a:pt x="138" y="20854"/>
                </a:lnTo>
                <a:lnTo>
                  <a:pt x="12533" y="2338"/>
                </a:lnTo>
                <a:cubicBezTo>
                  <a:pt x="13484" y="922"/>
                  <a:pt x="14745" y="142"/>
                  <a:pt x="16087" y="142"/>
                </a:cubicBezTo>
                <a:cubicBezTo>
                  <a:pt x="16760" y="142"/>
                  <a:pt x="17411" y="333"/>
                  <a:pt x="18011" y="712"/>
                </a:cubicBezTo>
                <a:cubicBezTo>
                  <a:pt x="18612" y="1081"/>
                  <a:pt x="19166" y="1628"/>
                  <a:pt x="19641" y="2338"/>
                </a:cubicBezTo>
                <a:cubicBezTo>
                  <a:pt x="21600" y="5267"/>
                  <a:pt x="21600" y="10028"/>
                  <a:pt x="19641" y="12953"/>
                </a:cubicBezTo>
                <a:lnTo>
                  <a:pt x="14351" y="20854"/>
                </a:lnTo>
                <a:lnTo>
                  <a:pt x="14486" y="20854"/>
                </a:lnTo>
                <a:lnTo>
                  <a:pt x="19710" y="13056"/>
                </a:lnTo>
                <a:cubicBezTo>
                  <a:pt x="20705" y="11565"/>
                  <a:pt x="21206" y="9603"/>
                  <a:pt x="21206" y="7645"/>
                </a:cubicBezTo>
                <a:cubicBezTo>
                  <a:pt x="21206" y="5688"/>
                  <a:pt x="20705" y="3730"/>
                  <a:pt x="19710" y="2240"/>
                </a:cubicBezTo>
              </a:path>
            </a:pathLst>
          </a:custGeom>
          <a:solidFill>
            <a:srgbClr val="457B9D"/>
          </a:solidFill>
          <a:ln w="12700">
            <a:miter lim="400000"/>
          </a:ln>
        </p:spPr>
        <p:txBody>
          <a:bodyPr lIns="45719" rIns="45719" anchor="ctr"/>
          <a:lstStyle/>
          <a:p>
            <a:pPr>
              <a:defRPr>
                <a:latin typeface="+mn-lt"/>
                <a:ea typeface="+mn-ea"/>
                <a:cs typeface="+mn-cs"/>
                <a:sym typeface="Helvetica"/>
              </a:defRPr>
            </a:pPr>
          </a:p>
        </p:txBody>
      </p:sp>
      <p:sp>
        <p:nvSpPr>
          <p:cNvPr id="707" name="TextBox 11"/>
          <p:cNvSpPr txBox="1"/>
          <p:nvPr/>
        </p:nvSpPr>
        <p:spPr>
          <a:xfrm>
            <a:off x="1436991" y="6472180"/>
            <a:ext cx="11011470" cy="58369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80000"/>
              </a:lnSpc>
              <a:defRPr b="1" spc="-560" sz="14500">
                <a:solidFill>
                  <a:srgbClr val="FFFFFF"/>
                </a:solidFill>
                <a:latin typeface="+mn-lt"/>
                <a:ea typeface="+mn-ea"/>
                <a:cs typeface="+mn-cs"/>
                <a:sym typeface="Helvetica"/>
              </a:defRPr>
            </a:lvl1pPr>
          </a:lstStyle>
          <a:p>
            <a:pPr/>
            <a:r>
              <a:t>ANY QUESTIONS?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Freeform 1"/>
          <p:cNvSpPr/>
          <p:nvPr/>
        </p:nvSpPr>
        <p:spPr>
          <a:xfrm>
            <a:off x="0" y="2678"/>
            <a:ext cx="24376406" cy="13709400"/>
          </a:xfrm>
          <a:prstGeom prst="rect">
            <a:avLst/>
          </a:prstGeom>
          <a:solidFill>
            <a:srgbClr val="2075FD"/>
          </a:solidFill>
          <a:ln w="12700">
            <a:miter lim="400000"/>
          </a:ln>
        </p:spPr>
        <p:txBody>
          <a:bodyPr lIns="45719" rIns="45719" anchor="ctr"/>
          <a:lstStyle/>
          <a:p>
            <a:pPr>
              <a:defRPr sz="3500">
                <a:solidFill>
                  <a:srgbClr val="747994"/>
                </a:solidFill>
                <a:latin typeface="+mn-lt"/>
                <a:ea typeface="+mn-ea"/>
                <a:cs typeface="+mn-cs"/>
                <a:sym typeface="Helvetica"/>
              </a:defRPr>
            </a:pPr>
          </a:p>
        </p:txBody>
      </p:sp>
      <p:pic>
        <p:nvPicPr>
          <p:cNvPr id="710" name="Picture Placeholder 2" descr="Picture Placeholder 2"/>
          <p:cNvPicPr>
            <a:picLocks noChangeAspect="1"/>
          </p:cNvPicPr>
          <p:nvPr>
            <p:ph type="pic" idx="21"/>
          </p:nvPr>
        </p:nvPicPr>
        <p:blipFill>
          <a:blip r:embed="rId2">
            <a:extLst/>
          </a:blip>
          <a:srcRect l="0" t="0" r="0" b="18898"/>
          <a:stretch>
            <a:fillRect/>
          </a:stretch>
        </p:blipFill>
        <p:spPr>
          <a:xfrm>
            <a:off x="11458264" y="2682"/>
            <a:ext cx="12918141" cy="12956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37" y="0"/>
                </a:moveTo>
                <a:cubicBezTo>
                  <a:pt x="1142" y="2284"/>
                  <a:pt x="0" y="5214"/>
                  <a:pt x="0" y="8409"/>
                </a:cubicBezTo>
                <a:cubicBezTo>
                  <a:pt x="0" y="15693"/>
                  <a:pt x="5923" y="21600"/>
                  <a:pt x="13230" y="21600"/>
                </a:cubicBezTo>
                <a:cubicBezTo>
                  <a:pt x="16406" y="21600"/>
                  <a:pt x="19320" y="20485"/>
                  <a:pt x="21600" y="18627"/>
                </a:cubicBezTo>
                <a:lnTo>
                  <a:pt x="21600" y="0"/>
                </a:lnTo>
                <a:lnTo>
                  <a:pt x="3037" y="0"/>
                </a:lnTo>
                <a:close/>
              </a:path>
            </a:pathLst>
          </a:custGeom>
        </p:spPr>
      </p:pic>
      <p:sp>
        <p:nvSpPr>
          <p:cNvPr id="711" name="Freeform 11"/>
          <p:cNvSpPr/>
          <p:nvPr/>
        </p:nvSpPr>
        <p:spPr>
          <a:xfrm>
            <a:off x="9699344" y="11068875"/>
            <a:ext cx="8331539" cy="1080881"/>
          </a:xfrm>
          <a:prstGeom prst="rect">
            <a:avLst/>
          </a:prstGeom>
          <a:solidFill>
            <a:srgbClr val="FFC000"/>
          </a:solidFill>
          <a:ln w="12700">
            <a:miter lim="400000"/>
          </a:ln>
          <a:extLst>
            <a:ext uri="{C572A759-6A51-4108-AA02-DFA0A04FC94B}">
              <ma14:wrappingTextBoxFlag xmlns:ma14="http://schemas.microsoft.com/office/mac/drawingml/2011/main" val="1"/>
            </a:ext>
          </a:extLst>
        </p:spPr>
        <p:txBody>
          <a:bodyPr lIns="45719" rIns="45719" anchor="ctr"/>
          <a:lstStyle>
            <a:lvl1pPr>
              <a:defRPr sz="3500">
                <a:solidFill>
                  <a:srgbClr val="747994"/>
                </a:solidFill>
                <a:latin typeface="+mn-lt"/>
                <a:ea typeface="+mn-ea"/>
                <a:cs typeface="+mn-cs"/>
                <a:sym typeface="Helvetica"/>
              </a:defRPr>
            </a:lvl1pPr>
          </a:lstStyle>
          <a:p>
            <a:pPr/>
            <a:r>
              <a:t>It was a pleasure to work with you Arthur!</a:t>
            </a:r>
          </a:p>
        </p:txBody>
      </p:sp>
      <p:sp>
        <p:nvSpPr>
          <p:cNvPr id="712" name="Freeform 12"/>
          <p:cNvSpPr/>
          <p:nvPr/>
        </p:nvSpPr>
        <p:spPr>
          <a:xfrm>
            <a:off x="0" y="7846748"/>
            <a:ext cx="8331539" cy="5865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86" y="10087"/>
                </a:moveTo>
                <a:cubicBezTo>
                  <a:pt x="20101" y="8119"/>
                  <a:pt x="19262" y="6353"/>
                  <a:pt x="18193" y="4835"/>
                </a:cubicBezTo>
                <a:cubicBezTo>
                  <a:pt x="17127" y="3321"/>
                  <a:pt x="15883" y="2128"/>
                  <a:pt x="14498" y="1294"/>
                </a:cubicBezTo>
                <a:cubicBezTo>
                  <a:pt x="13064" y="431"/>
                  <a:pt x="11540" y="0"/>
                  <a:pt x="9970" y="0"/>
                </a:cubicBezTo>
                <a:cubicBezTo>
                  <a:pt x="8400" y="0"/>
                  <a:pt x="6876" y="431"/>
                  <a:pt x="5442" y="1294"/>
                </a:cubicBezTo>
                <a:cubicBezTo>
                  <a:pt x="4060" y="2128"/>
                  <a:pt x="2816" y="3321"/>
                  <a:pt x="1747" y="4835"/>
                </a:cubicBezTo>
                <a:cubicBezTo>
                  <a:pt x="1069" y="5798"/>
                  <a:pt x="488" y="6858"/>
                  <a:pt x="0" y="8009"/>
                </a:cubicBezTo>
                <a:lnTo>
                  <a:pt x="0" y="8183"/>
                </a:lnTo>
                <a:cubicBezTo>
                  <a:pt x="491" y="7000"/>
                  <a:pt x="1092" y="5899"/>
                  <a:pt x="1796" y="4903"/>
                </a:cubicBezTo>
                <a:cubicBezTo>
                  <a:pt x="3979" y="1798"/>
                  <a:pt x="6882" y="92"/>
                  <a:pt x="9970" y="92"/>
                </a:cubicBezTo>
                <a:cubicBezTo>
                  <a:pt x="13061" y="92"/>
                  <a:pt x="15964" y="1798"/>
                  <a:pt x="18147" y="4903"/>
                </a:cubicBezTo>
                <a:cubicBezTo>
                  <a:pt x="20331" y="8004"/>
                  <a:pt x="21535" y="12128"/>
                  <a:pt x="21535" y="16513"/>
                </a:cubicBezTo>
                <a:cubicBezTo>
                  <a:pt x="21535" y="18270"/>
                  <a:pt x="21342" y="19981"/>
                  <a:pt x="20973" y="21600"/>
                </a:cubicBezTo>
                <a:lnTo>
                  <a:pt x="21038" y="21600"/>
                </a:lnTo>
                <a:cubicBezTo>
                  <a:pt x="21409" y="19962"/>
                  <a:pt x="21600" y="18261"/>
                  <a:pt x="21600" y="16513"/>
                </a:cubicBezTo>
                <a:cubicBezTo>
                  <a:pt x="21600" y="14284"/>
                  <a:pt x="21293" y="12123"/>
                  <a:pt x="20686" y="10087"/>
                </a:cubicBezTo>
              </a:path>
            </a:pathLst>
          </a:custGeom>
          <a:solidFill>
            <a:srgbClr val="FFC000"/>
          </a:solidFill>
          <a:ln w="12700">
            <a:miter lim="400000"/>
          </a:ln>
        </p:spPr>
        <p:txBody>
          <a:bodyPr lIns="45719" rIns="45719" anchor="ctr"/>
          <a:lstStyle/>
          <a:p>
            <a:pPr>
              <a:defRPr sz="3500">
                <a:solidFill>
                  <a:srgbClr val="747994"/>
                </a:solidFill>
                <a:latin typeface="+mn-lt"/>
                <a:ea typeface="+mn-ea"/>
                <a:cs typeface="+mn-cs"/>
                <a:sym typeface="Helvetica"/>
              </a:defRPr>
            </a:pPr>
          </a:p>
        </p:txBody>
      </p:sp>
      <p:grpSp>
        <p:nvGrpSpPr>
          <p:cNvPr id="749" name="Group 1"/>
          <p:cNvGrpSpPr/>
          <p:nvPr/>
        </p:nvGrpSpPr>
        <p:grpSpPr>
          <a:xfrm>
            <a:off x="9826862" y="6588844"/>
            <a:ext cx="2574929" cy="2520055"/>
            <a:chOff x="0" y="0"/>
            <a:chExt cx="2574928" cy="2520053"/>
          </a:xfrm>
        </p:grpSpPr>
        <p:sp>
          <p:nvSpPr>
            <p:cNvPr id="713" name="Freeform 13"/>
            <p:cNvSpPr/>
            <p:nvPr/>
          </p:nvSpPr>
          <p:spPr>
            <a:xfrm>
              <a:off x="0" y="0"/>
              <a:ext cx="240437"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763" y="21600"/>
                    <a:pt x="10912" y="21600"/>
                  </a:cubicBezTo>
                  <a:cubicBezTo>
                    <a:pt x="4838" y="21600"/>
                    <a:pt x="0" y="16850"/>
                    <a:pt x="0" y="10743"/>
                  </a:cubicBezTo>
                  <a:cubicBezTo>
                    <a:pt x="0" y="4863"/>
                    <a:pt x="4838" y="0"/>
                    <a:pt x="10912" y="0"/>
                  </a:cubicBezTo>
                  <a:cubicBezTo>
                    <a:pt x="16763"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4" name="Freeform 14"/>
            <p:cNvSpPr/>
            <p:nvPr/>
          </p:nvSpPr>
          <p:spPr>
            <a:xfrm>
              <a:off x="466899" y="0"/>
              <a:ext cx="240438"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650" y="21600"/>
                    <a:pt x="10800" y="21600"/>
                  </a:cubicBezTo>
                  <a:cubicBezTo>
                    <a:pt x="4838" y="21600"/>
                    <a:pt x="0" y="16850"/>
                    <a:pt x="0" y="10743"/>
                  </a:cubicBezTo>
                  <a:cubicBezTo>
                    <a:pt x="0" y="4863"/>
                    <a:pt x="4838" y="0"/>
                    <a:pt x="10800" y="0"/>
                  </a:cubicBezTo>
                  <a:cubicBezTo>
                    <a:pt x="16650"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5" name="Freeform 15"/>
            <p:cNvSpPr/>
            <p:nvPr/>
          </p:nvSpPr>
          <p:spPr>
            <a:xfrm>
              <a:off x="933798" y="0"/>
              <a:ext cx="240437"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763" y="21600"/>
                    <a:pt x="10800" y="21600"/>
                  </a:cubicBezTo>
                  <a:cubicBezTo>
                    <a:pt x="4838" y="21600"/>
                    <a:pt x="0" y="16850"/>
                    <a:pt x="0" y="10743"/>
                  </a:cubicBezTo>
                  <a:cubicBezTo>
                    <a:pt x="0" y="4863"/>
                    <a:pt x="4838" y="0"/>
                    <a:pt x="10800" y="0"/>
                  </a:cubicBezTo>
                  <a:cubicBezTo>
                    <a:pt x="16763"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6" name="Freeform 16"/>
            <p:cNvSpPr/>
            <p:nvPr/>
          </p:nvSpPr>
          <p:spPr>
            <a:xfrm>
              <a:off x="1400700" y="0"/>
              <a:ext cx="240437"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875" y="21600"/>
                    <a:pt x="10800" y="21600"/>
                  </a:cubicBezTo>
                  <a:cubicBezTo>
                    <a:pt x="4950" y="21600"/>
                    <a:pt x="0" y="16850"/>
                    <a:pt x="0" y="10743"/>
                  </a:cubicBezTo>
                  <a:cubicBezTo>
                    <a:pt x="0" y="4863"/>
                    <a:pt x="4950" y="0"/>
                    <a:pt x="10800" y="0"/>
                  </a:cubicBezTo>
                  <a:cubicBezTo>
                    <a:pt x="16875"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7" name="Freeform 17"/>
            <p:cNvSpPr/>
            <p:nvPr/>
          </p:nvSpPr>
          <p:spPr>
            <a:xfrm>
              <a:off x="1867596" y="0"/>
              <a:ext cx="240437"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763" y="21600"/>
                    <a:pt x="10800" y="21600"/>
                  </a:cubicBezTo>
                  <a:cubicBezTo>
                    <a:pt x="4838" y="21600"/>
                    <a:pt x="0" y="16850"/>
                    <a:pt x="0" y="10743"/>
                  </a:cubicBezTo>
                  <a:cubicBezTo>
                    <a:pt x="0" y="4863"/>
                    <a:pt x="4838" y="0"/>
                    <a:pt x="10800" y="0"/>
                  </a:cubicBezTo>
                  <a:cubicBezTo>
                    <a:pt x="16763"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8" name="Freeform 18"/>
            <p:cNvSpPr/>
            <p:nvPr/>
          </p:nvSpPr>
          <p:spPr>
            <a:xfrm>
              <a:off x="2334498" y="0"/>
              <a:ext cx="240431" cy="2404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43"/>
                  </a:moveTo>
                  <a:cubicBezTo>
                    <a:pt x="21600" y="16850"/>
                    <a:pt x="16737" y="21600"/>
                    <a:pt x="10743" y="21600"/>
                  </a:cubicBezTo>
                  <a:cubicBezTo>
                    <a:pt x="4750" y="21600"/>
                    <a:pt x="0" y="16850"/>
                    <a:pt x="0" y="10743"/>
                  </a:cubicBezTo>
                  <a:cubicBezTo>
                    <a:pt x="0" y="4863"/>
                    <a:pt x="4750" y="0"/>
                    <a:pt x="10743" y="0"/>
                  </a:cubicBezTo>
                  <a:cubicBezTo>
                    <a:pt x="16737" y="0"/>
                    <a:pt x="21600" y="4863"/>
                    <a:pt x="21600" y="10743"/>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19" name="Freeform 19"/>
            <p:cNvSpPr/>
            <p:nvPr/>
          </p:nvSpPr>
          <p:spPr>
            <a:xfrm>
              <a:off x="0" y="455919"/>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63" y="21600"/>
                    <a:pt x="10912" y="21600"/>
                  </a:cubicBezTo>
                  <a:cubicBezTo>
                    <a:pt x="4838" y="21600"/>
                    <a:pt x="0" y="16763"/>
                    <a:pt x="0" y="10800"/>
                  </a:cubicBezTo>
                  <a:cubicBezTo>
                    <a:pt x="0" y="4837"/>
                    <a:pt x="4838" y="0"/>
                    <a:pt x="10912" y="0"/>
                  </a:cubicBezTo>
                  <a:cubicBezTo>
                    <a:pt x="16763"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0" name="Freeform 20"/>
            <p:cNvSpPr/>
            <p:nvPr/>
          </p:nvSpPr>
          <p:spPr>
            <a:xfrm>
              <a:off x="466899" y="455919"/>
              <a:ext cx="240438"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650" y="21600"/>
                    <a:pt x="10800" y="21600"/>
                  </a:cubicBezTo>
                  <a:cubicBezTo>
                    <a:pt x="4838" y="21600"/>
                    <a:pt x="0" y="16763"/>
                    <a:pt x="0" y="10800"/>
                  </a:cubicBezTo>
                  <a:cubicBezTo>
                    <a:pt x="0" y="4837"/>
                    <a:pt x="4838" y="0"/>
                    <a:pt x="10800" y="0"/>
                  </a:cubicBezTo>
                  <a:cubicBezTo>
                    <a:pt x="16650"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1" name="Freeform 21"/>
            <p:cNvSpPr/>
            <p:nvPr/>
          </p:nvSpPr>
          <p:spPr>
            <a:xfrm>
              <a:off x="933798" y="455919"/>
              <a:ext cx="240437" cy="240442"/>
            </a:xfrm>
            <a:prstGeom prst="ellipse">
              <a:avLst/>
            </a:pr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2" name="Freeform 22"/>
            <p:cNvSpPr/>
            <p:nvPr/>
          </p:nvSpPr>
          <p:spPr>
            <a:xfrm>
              <a:off x="1400700" y="455919"/>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875" y="21600"/>
                    <a:pt x="10800" y="21600"/>
                  </a:cubicBezTo>
                  <a:cubicBezTo>
                    <a:pt x="4950" y="21600"/>
                    <a:pt x="0" y="16763"/>
                    <a:pt x="0" y="10800"/>
                  </a:cubicBezTo>
                  <a:cubicBezTo>
                    <a:pt x="0" y="4837"/>
                    <a:pt x="4950" y="0"/>
                    <a:pt x="10800" y="0"/>
                  </a:cubicBezTo>
                  <a:cubicBezTo>
                    <a:pt x="16875"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3" name="Freeform 23"/>
            <p:cNvSpPr/>
            <p:nvPr/>
          </p:nvSpPr>
          <p:spPr>
            <a:xfrm>
              <a:off x="1867596" y="455919"/>
              <a:ext cx="240437" cy="240442"/>
            </a:xfrm>
            <a:prstGeom prst="ellipse">
              <a:avLst/>
            </a:pr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4" name="Freeform 24"/>
            <p:cNvSpPr/>
            <p:nvPr/>
          </p:nvSpPr>
          <p:spPr>
            <a:xfrm>
              <a:off x="2334498" y="455919"/>
              <a:ext cx="240431"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37" y="21600"/>
                    <a:pt x="10743" y="21600"/>
                  </a:cubicBezTo>
                  <a:cubicBezTo>
                    <a:pt x="4750" y="21600"/>
                    <a:pt x="0" y="16763"/>
                    <a:pt x="0" y="10800"/>
                  </a:cubicBezTo>
                  <a:cubicBezTo>
                    <a:pt x="0" y="4837"/>
                    <a:pt x="4750" y="0"/>
                    <a:pt x="10743" y="0"/>
                  </a:cubicBezTo>
                  <a:cubicBezTo>
                    <a:pt x="16737"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5" name="Freeform 25"/>
            <p:cNvSpPr/>
            <p:nvPr/>
          </p:nvSpPr>
          <p:spPr>
            <a:xfrm>
              <a:off x="0" y="911845"/>
              <a:ext cx="240437" cy="240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63" y="21600"/>
                    <a:pt x="10912" y="21600"/>
                  </a:cubicBezTo>
                  <a:cubicBezTo>
                    <a:pt x="4838" y="21600"/>
                    <a:pt x="0" y="16763"/>
                    <a:pt x="0" y="10800"/>
                  </a:cubicBezTo>
                  <a:cubicBezTo>
                    <a:pt x="0" y="4837"/>
                    <a:pt x="4838" y="0"/>
                    <a:pt x="10912" y="0"/>
                  </a:cubicBezTo>
                  <a:cubicBezTo>
                    <a:pt x="16763"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6" name="Freeform 26"/>
            <p:cNvSpPr/>
            <p:nvPr/>
          </p:nvSpPr>
          <p:spPr>
            <a:xfrm>
              <a:off x="466899" y="911845"/>
              <a:ext cx="240438" cy="240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650" y="21600"/>
                    <a:pt x="10800" y="21600"/>
                  </a:cubicBezTo>
                  <a:cubicBezTo>
                    <a:pt x="4838" y="21600"/>
                    <a:pt x="0" y="16763"/>
                    <a:pt x="0" y="10800"/>
                  </a:cubicBezTo>
                  <a:cubicBezTo>
                    <a:pt x="0" y="4837"/>
                    <a:pt x="4838" y="0"/>
                    <a:pt x="10800" y="0"/>
                  </a:cubicBezTo>
                  <a:cubicBezTo>
                    <a:pt x="16650"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7" name="Freeform 27"/>
            <p:cNvSpPr/>
            <p:nvPr/>
          </p:nvSpPr>
          <p:spPr>
            <a:xfrm>
              <a:off x="933798" y="911845"/>
              <a:ext cx="240437" cy="240441"/>
            </a:xfrm>
            <a:prstGeom prst="ellipse">
              <a:avLst/>
            </a:pr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8" name="Freeform 28"/>
            <p:cNvSpPr/>
            <p:nvPr/>
          </p:nvSpPr>
          <p:spPr>
            <a:xfrm>
              <a:off x="1400700" y="911845"/>
              <a:ext cx="240437" cy="240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875" y="21600"/>
                    <a:pt x="10800" y="21600"/>
                  </a:cubicBezTo>
                  <a:cubicBezTo>
                    <a:pt x="4950" y="21600"/>
                    <a:pt x="0" y="16763"/>
                    <a:pt x="0" y="10800"/>
                  </a:cubicBezTo>
                  <a:cubicBezTo>
                    <a:pt x="0" y="4837"/>
                    <a:pt x="4950" y="0"/>
                    <a:pt x="10800" y="0"/>
                  </a:cubicBezTo>
                  <a:cubicBezTo>
                    <a:pt x="16875"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29" name="Freeform 29"/>
            <p:cNvSpPr/>
            <p:nvPr/>
          </p:nvSpPr>
          <p:spPr>
            <a:xfrm>
              <a:off x="1867596" y="911845"/>
              <a:ext cx="240437" cy="240441"/>
            </a:xfrm>
            <a:prstGeom prst="ellipse">
              <a:avLst/>
            </a:pr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0" name="Freeform 30"/>
            <p:cNvSpPr/>
            <p:nvPr/>
          </p:nvSpPr>
          <p:spPr>
            <a:xfrm>
              <a:off x="2334498" y="911845"/>
              <a:ext cx="240431" cy="240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37" y="21600"/>
                    <a:pt x="10743" y="21600"/>
                  </a:cubicBezTo>
                  <a:cubicBezTo>
                    <a:pt x="4750" y="21600"/>
                    <a:pt x="0" y="16763"/>
                    <a:pt x="0" y="10800"/>
                  </a:cubicBezTo>
                  <a:cubicBezTo>
                    <a:pt x="0" y="4837"/>
                    <a:pt x="4750" y="0"/>
                    <a:pt x="10743" y="0"/>
                  </a:cubicBezTo>
                  <a:cubicBezTo>
                    <a:pt x="16737"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1" name="Freeform 31"/>
            <p:cNvSpPr/>
            <p:nvPr/>
          </p:nvSpPr>
          <p:spPr>
            <a:xfrm>
              <a:off x="0" y="1367767"/>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763" y="21600"/>
                    <a:pt x="10912" y="21600"/>
                  </a:cubicBezTo>
                  <a:cubicBezTo>
                    <a:pt x="4838" y="21600"/>
                    <a:pt x="0" y="16875"/>
                    <a:pt x="0" y="10800"/>
                  </a:cubicBezTo>
                  <a:cubicBezTo>
                    <a:pt x="0" y="4950"/>
                    <a:pt x="4838" y="0"/>
                    <a:pt x="10912" y="0"/>
                  </a:cubicBezTo>
                  <a:cubicBezTo>
                    <a:pt x="16763"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2" name="Freeform 32"/>
            <p:cNvSpPr/>
            <p:nvPr/>
          </p:nvSpPr>
          <p:spPr>
            <a:xfrm>
              <a:off x="466899" y="1367767"/>
              <a:ext cx="240438"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650" y="21600"/>
                    <a:pt x="10800" y="21600"/>
                  </a:cubicBezTo>
                  <a:cubicBezTo>
                    <a:pt x="4838" y="21600"/>
                    <a:pt x="0" y="16875"/>
                    <a:pt x="0" y="10800"/>
                  </a:cubicBezTo>
                  <a:cubicBezTo>
                    <a:pt x="0" y="4950"/>
                    <a:pt x="4838" y="0"/>
                    <a:pt x="10800" y="0"/>
                  </a:cubicBezTo>
                  <a:cubicBezTo>
                    <a:pt x="16650"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3" name="Freeform 33"/>
            <p:cNvSpPr/>
            <p:nvPr/>
          </p:nvSpPr>
          <p:spPr>
            <a:xfrm>
              <a:off x="933798" y="1367767"/>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763" y="21600"/>
                    <a:pt x="10800" y="21600"/>
                  </a:cubicBezTo>
                  <a:cubicBezTo>
                    <a:pt x="4838" y="21600"/>
                    <a:pt x="0" y="16875"/>
                    <a:pt x="0" y="10800"/>
                  </a:cubicBezTo>
                  <a:cubicBezTo>
                    <a:pt x="0" y="4950"/>
                    <a:pt x="4838" y="0"/>
                    <a:pt x="10800" y="0"/>
                  </a:cubicBezTo>
                  <a:cubicBezTo>
                    <a:pt x="16763"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4" name="Freeform 34"/>
            <p:cNvSpPr/>
            <p:nvPr/>
          </p:nvSpPr>
          <p:spPr>
            <a:xfrm>
              <a:off x="1400700" y="1367767"/>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875" y="21600"/>
                    <a:pt x="10800" y="21600"/>
                  </a:cubicBezTo>
                  <a:cubicBezTo>
                    <a:pt x="4950" y="21600"/>
                    <a:pt x="0" y="16875"/>
                    <a:pt x="0" y="10800"/>
                  </a:cubicBezTo>
                  <a:cubicBezTo>
                    <a:pt x="0" y="4950"/>
                    <a:pt x="4950" y="0"/>
                    <a:pt x="10800" y="0"/>
                  </a:cubicBezTo>
                  <a:cubicBezTo>
                    <a:pt x="16875"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5" name="Freeform 35"/>
            <p:cNvSpPr/>
            <p:nvPr/>
          </p:nvSpPr>
          <p:spPr>
            <a:xfrm>
              <a:off x="1867596" y="1367767"/>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763" y="21600"/>
                    <a:pt x="10800" y="21600"/>
                  </a:cubicBezTo>
                  <a:cubicBezTo>
                    <a:pt x="4838" y="21600"/>
                    <a:pt x="0" y="16875"/>
                    <a:pt x="0" y="10800"/>
                  </a:cubicBezTo>
                  <a:cubicBezTo>
                    <a:pt x="0" y="4950"/>
                    <a:pt x="4838" y="0"/>
                    <a:pt x="10800" y="0"/>
                  </a:cubicBezTo>
                  <a:cubicBezTo>
                    <a:pt x="16763"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6" name="Freeform 36"/>
            <p:cNvSpPr/>
            <p:nvPr/>
          </p:nvSpPr>
          <p:spPr>
            <a:xfrm>
              <a:off x="2334498" y="1367767"/>
              <a:ext cx="240431"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875"/>
                    <a:pt x="16737" y="21600"/>
                    <a:pt x="10743" y="21600"/>
                  </a:cubicBezTo>
                  <a:cubicBezTo>
                    <a:pt x="4750" y="21600"/>
                    <a:pt x="0" y="16875"/>
                    <a:pt x="0" y="10800"/>
                  </a:cubicBezTo>
                  <a:cubicBezTo>
                    <a:pt x="0" y="4950"/>
                    <a:pt x="4750" y="0"/>
                    <a:pt x="10743" y="0"/>
                  </a:cubicBezTo>
                  <a:cubicBezTo>
                    <a:pt x="16737" y="0"/>
                    <a:pt x="21600" y="4950"/>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7" name="Freeform 37"/>
            <p:cNvSpPr/>
            <p:nvPr/>
          </p:nvSpPr>
          <p:spPr>
            <a:xfrm>
              <a:off x="0" y="1823691"/>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63" y="21600"/>
                    <a:pt x="10912" y="21600"/>
                  </a:cubicBezTo>
                  <a:cubicBezTo>
                    <a:pt x="4838" y="21600"/>
                    <a:pt x="0" y="16763"/>
                    <a:pt x="0" y="10800"/>
                  </a:cubicBezTo>
                  <a:cubicBezTo>
                    <a:pt x="0" y="4725"/>
                    <a:pt x="4838" y="0"/>
                    <a:pt x="10912" y="0"/>
                  </a:cubicBezTo>
                  <a:cubicBezTo>
                    <a:pt x="16763"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8" name="Freeform 38"/>
            <p:cNvSpPr/>
            <p:nvPr/>
          </p:nvSpPr>
          <p:spPr>
            <a:xfrm>
              <a:off x="466899" y="1823691"/>
              <a:ext cx="240438"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650" y="21600"/>
                    <a:pt x="10800" y="21600"/>
                  </a:cubicBezTo>
                  <a:cubicBezTo>
                    <a:pt x="4838" y="21600"/>
                    <a:pt x="0" y="16763"/>
                    <a:pt x="0" y="10800"/>
                  </a:cubicBezTo>
                  <a:cubicBezTo>
                    <a:pt x="0" y="4725"/>
                    <a:pt x="4838" y="0"/>
                    <a:pt x="10800" y="0"/>
                  </a:cubicBezTo>
                  <a:cubicBezTo>
                    <a:pt x="16650"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39" name="Freeform 39"/>
            <p:cNvSpPr/>
            <p:nvPr/>
          </p:nvSpPr>
          <p:spPr>
            <a:xfrm>
              <a:off x="933798" y="1823691"/>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63" y="21600"/>
                    <a:pt x="10800" y="21600"/>
                  </a:cubicBezTo>
                  <a:cubicBezTo>
                    <a:pt x="4838" y="21600"/>
                    <a:pt x="0" y="16763"/>
                    <a:pt x="0" y="10800"/>
                  </a:cubicBezTo>
                  <a:cubicBezTo>
                    <a:pt x="0" y="4725"/>
                    <a:pt x="4838" y="0"/>
                    <a:pt x="10800" y="0"/>
                  </a:cubicBezTo>
                  <a:cubicBezTo>
                    <a:pt x="16763"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0" name="Freeform 40"/>
            <p:cNvSpPr/>
            <p:nvPr/>
          </p:nvSpPr>
          <p:spPr>
            <a:xfrm>
              <a:off x="1400700" y="1823691"/>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875" y="21600"/>
                    <a:pt x="10800" y="21600"/>
                  </a:cubicBezTo>
                  <a:cubicBezTo>
                    <a:pt x="4950" y="21600"/>
                    <a:pt x="0" y="16763"/>
                    <a:pt x="0" y="10800"/>
                  </a:cubicBezTo>
                  <a:cubicBezTo>
                    <a:pt x="0" y="4725"/>
                    <a:pt x="4950" y="0"/>
                    <a:pt x="10800" y="0"/>
                  </a:cubicBezTo>
                  <a:cubicBezTo>
                    <a:pt x="16875"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1" name="Freeform 41"/>
            <p:cNvSpPr/>
            <p:nvPr/>
          </p:nvSpPr>
          <p:spPr>
            <a:xfrm>
              <a:off x="1867596" y="1823691"/>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63" y="21600"/>
                    <a:pt x="10800" y="21600"/>
                  </a:cubicBezTo>
                  <a:cubicBezTo>
                    <a:pt x="4838" y="21600"/>
                    <a:pt x="0" y="16763"/>
                    <a:pt x="0" y="10800"/>
                  </a:cubicBezTo>
                  <a:cubicBezTo>
                    <a:pt x="0" y="4725"/>
                    <a:pt x="4838" y="0"/>
                    <a:pt x="10800" y="0"/>
                  </a:cubicBezTo>
                  <a:cubicBezTo>
                    <a:pt x="16763"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2" name="Freeform 42"/>
            <p:cNvSpPr/>
            <p:nvPr/>
          </p:nvSpPr>
          <p:spPr>
            <a:xfrm>
              <a:off x="2334498" y="1823691"/>
              <a:ext cx="240431"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63"/>
                    <a:pt x="16737" y="21600"/>
                    <a:pt x="10743" y="21600"/>
                  </a:cubicBezTo>
                  <a:cubicBezTo>
                    <a:pt x="4750" y="21600"/>
                    <a:pt x="0" y="16763"/>
                    <a:pt x="0" y="10800"/>
                  </a:cubicBezTo>
                  <a:cubicBezTo>
                    <a:pt x="0" y="4725"/>
                    <a:pt x="4750" y="0"/>
                    <a:pt x="10743" y="0"/>
                  </a:cubicBezTo>
                  <a:cubicBezTo>
                    <a:pt x="16737" y="0"/>
                    <a:pt x="21600" y="4725"/>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3" name="Freeform 43"/>
            <p:cNvSpPr/>
            <p:nvPr/>
          </p:nvSpPr>
          <p:spPr>
            <a:xfrm>
              <a:off x="0" y="2279612"/>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763" y="21600"/>
                    <a:pt x="10912" y="21600"/>
                  </a:cubicBezTo>
                  <a:cubicBezTo>
                    <a:pt x="4838" y="21600"/>
                    <a:pt x="0" y="16650"/>
                    <a:pt x="0" y="10800"/>
                  </a:cubicBezTo>
                  <a:cubicBezTo>
                    <a:pt x="0" y="4837"/>
                    <a:pt x="4838" y="0"/>
                    <a:pt x="10912" y="0"/>
                  </a:cubicBezTo>
                  <a:cubicBezTo>
                    <a:pt x="16763"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4" name="Freeform 44"/>
            <p:cNvSpPr/>
            <p:nvPr/>
          </p:nvSpPr>
          <p:spPr>
            <a:xfrm>
              <a:off x="466899" y="2279612"/>
              <a:ext cx="240438"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650" y="21600"/>
                    <a:pt x="10800" y="21600"/>
                  </a:cubicBezTo>
                  <a:cubicBezTo>
                    <a:pt x="4838" y="21600"/>
                    <a:pt x="0" y="16650"/>
                    <a:pt x="0" y="10800"/>
                  </a:cubicBezTo>
                  <a:cubicBezTo>
                    <a:pt x="0" y="4837"/>
                    <a:pt x="4838" y="0"/>
                    <a:pt x="10800" y="0"/>
                  </a:cubicBezTo>
                  <a:cubicBezTo>
                    <a:pt x="16650"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5" name="Freeform 45"/>
            <p:cNvSpPr/>
            <p:nvPr/>
          </p:nvSpPr>
          <p:spPr>
            <a:xfrm>
              <a:off x="933798" y="2279612"/>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763" y="21600"/>
                    <a:pt x="10800" y="21600"/>
                  </a:cubicBezTo>
                  <a:cubicBezTo>
                    <a:pt x="4838" y="21600"/>
                    <a:pt x="0" y="16650"/>
                    <a:pt x="0" y="10800"/>
                  </a:cubicBezTo>
                  <a:cubicBezTo>
                    <a:pt x="0" y="4837"/>
                    <a:pt x="4838" y="0"/>
                    <a:pt x="10800" y="0"/>
                  </a:cubicBezTo>
                  <a:cubicBezTo>
                    <a:pt x="16763"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6" name="Freeform 46"/>
            <p:cNvSpPr/>
            <p:nvPr/>
          </p:nvSpPr>
          <p:spPr>
            <a:xfrm>
              <a:off x="1400700" y="2279612"/>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875" y="21600"/>
                    <a:pt x="10800" y="21600"/>
                  </a:cubicBezTo>
                  <a:cubicBezTo>
                    <a:pt x="4950" y="21600"/>
                    <a:pt x="0" y="16650"/>
                    <a:pt x="0" y="10800"/>
                  </a:cubicBezTo>
                  <a:cubicBezTo>
                    <a:pt x="0" y="4837"/>
                    <a:pt x="4950" y="0"/>
                    <a:pt x="10800" y="0"/>
                  </a:cubicBezTo>
                  <a:cubicBezTo>
                    <a:pt x="16875"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7" name="Freeform 47"/>
            <p:cNvSpPr/>
            <p:nvPr/>
          </p:nvSpPr>
          <p:spPr>
            <a:xfrm>
              <a:off x="1867596" y="2279612"/>
              <a:ext cx="240437"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763" y="21600"/>
                    <a:pt x="10800" y="21600"/>
                  </a:cubicBezTo>
                  <a:cubicBezTo>
                    <a:pt x="4838" y="21600"/>
                    <a:pt x="0" y="16650"/>
                    <a:pt x="0" y="10800"/>
                  </a:cubicBezTo>
                  <a:cubicBezTo>
                    <a:pt x="0" y="4837"/>
                    <a:pt x="4838" y="0"/>
                    <a:pt x="10800" y="0"/>
                  </a:cubicBezTo>
                  <a:cubicBezTo>
                    <a:pt x="16763"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sp>
          <p:nvSpPr>
            <p:cNvPr id="748" name="Freeform 48"/>
            <p:cNvSpPr/>
            <p:nvPr/>
          </p:nvSpPr>
          <p:spPr>
            <a:xfrm>
              <a:off x="2334498" y="2279612"/>
              <a:ext cx="240431" cy="240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650"/>
                    <a:pt x="16737" y="21600"/>
                    <a:pt x="10743" y="21600"/>
                  </a:cubicBezTo>
                  <a:cubicBezTo>
                    <a:pt x="4750" y="21600"/>
                    <a:pt x="0" y="16650"/>
                    <a:pt x="0" y="10800"/>
                  </a:cubicBezTo>
                  <a:cubicBezTo>
                    <a:pt x="0" y="4837"/>
                    <a:pt x="4750" y="0"/>
                    <a:pt x="10743" y="0"/>
                  </a:cubicBezTo>
                  <a:cubicBezTo>
                    <a:pt x="16737" y="0"/>
                    <a:pt x="21600" y="4837"/>
                    <a:pt x="21600" y="10800"/>
                  </a:cubicBezTo>
                </a:path>
              </a:pathLst>
            </a:custGeom>
            <a:noFill/>
            <a:ln w="12700" cap="flat">
              <a:solidFill>
                <a:srgbClr val="4BD6E5"/>
              </a:solidFill>
              <a:prstDash val="solid"/>
              <a:round/>
            </a:ln>
            <a:effectLst/>
          </p:spPr>
          <p:txBody>
            <a:bodyPr wrap="square" lIns="45719" tIns="45719" rIns="45719" bIns="45719" numCol="1" anchor="ctr">
              <a:noAutofit/>
            </a:bodyPr>
            <a:lstStyle/>
            <a:p>
              <a:pPr>
                <a:defRPr sz="3500">
                  <a:solidFill>
                    <a:srgbClr val="747994"/>
                  </a:solidFill>
                  <a:latin typeface="+mn-lt"/>
                  <a:ea typeface="+mn-ea"/>
                  <a:cs typeface="+mn-cs"/>
                  <a:sym typeface="Helvetica"/>
                </a:defRPr>
              </a:pPr>
            </a:p>
          </p:txBody>
        </p:sp>
      </p:grpSp>
      <p:sp>
        <p:nvSpPr>
          <p:cNvPr id="750" name="TextBox 5"/>
          <p:cNvSpPr txBox="1"/>
          <p:nvPr/>
        </p:nvSpPr>
        <p:spPr>
          <a:xfrm>
            <a:off x="1389106" y="9607928"/>
            <a:ext cx="5553327" cy="32664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b="1" spc="-37" sz="4200">
                <a:solidFill>
                  <a:srgbClr val="FFFFFF"/>
                </a:solidFill>
                <a:latin typeface="+mn-lt"/>
                <a:ea typeface="+mn-ea"/>
                <a:cs typeface="+mn-cs"/>
                <a:sym typeface="Helvetica"/>
              </a:defRPr>
            </a:lvl1pPr>
          </a:lstStyle>
          <a:p>
            <a:pPr/>
            <a:r>
              <a:t>Your participation makes presentations like these truly interactive and much more enjoyable. </a:t>
            </a:r>
          </a:p>
        </p:txBody>
      </p:sp>
      <p:sp>
        <p:nvSpPr>
          <p:cNvPr id="751" name="TextBox 8"/>
          <p:cNvSpPr txBox="1"/>
          <p:nvPr/>
        </p:nvSpPr>
        <p:spPr>
          <a:xfrm>
            <a:off x="1466974" y="2172888"/>
            <a:ext cx="8903515" cy="3139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pc="-850" sz="20000">
                <a:solidFill>
                  <a:srgbClr val="FFFFFF"/>
                </a:solidFill>
                <a:latin typeface="+mn-lt"/>
                <a:ea typeface="+mn-ea"/>
                <a:cs typeface="+mn-cs"/>
                <a:sym typeface="Helvetica"/>
              </a:defRPr>
            </a:lvl1pPr>
          </a:lstStyle>
          <a:p>
            <a:pPr/>
            <a:r>
              <a:t>THANK</a:t>
            </a:r>
          </a:p>
        </p:txBody>
      </p:sp>
      <p:sp>
        <p:nvSpPr>
          <p:cNvPr id="752" name="TextBox 9"/>
          <p:cNvSpPr txBox="1"/>
          <p:nvPr/>
        </p:nvSpPr>
        <p:spPr>
          <a:xfrm>
            <a:off x="1466974" y="4500282"/>
            <a:ext cx="5782628" cy="3139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pc="-850" sz="20000">
                <a:solidFill>
                  <a:srgbClr val="FFFFFF"/>
                </a:solidFill>
                <a:latin typeface="+mn-lt"/>
                <a:ea typeface="+mn-ea"/>
                <a:cs typeface="+mn-cs"/>
                <a:sym typeface="Helvetica"/>
              </a:defRPr>
            </a:lvl1pPr>
          </a:lstStyle>
          <a:p>
            <a:pPr/>
            <a:r>
              <a:t>YOU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10" grpId="1" fill="hold">
                                  <p:stCondLst>
                                    <p:cond delay="0"/>
                                  </p:stCondLst>
                                  <p:iterate type="el" backwards="0">
                                    <p:tmAbs val="0"/>
                                  </p:iterate>
                                  <p:childTnLst>
                                    <p:animEffect filter="fade" transition="out">
                                      <p:cBhvr>
                                        <p:cTn id="6" dur="10500" fill="hold"/>
                                        <p:tgtEl>
                                          <p:spTgt spid="710"/>
                                        </p:tgtEl>
                                      </p:cBhvr>
                                    </p:animEffect>
                                    <p:set>
                                      <p:cBhvr>
                                        <p:cTn id="7" fill="hold">
                                          <p:stCondLst>
                                            <p:cond delay="10499"/>
                                          </p:stCondLst>
                                        </p:cTn>
                                        <p:tgtEl>
                                          <p:spTgt spid="7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0" grpId="1"/>
    </p:bldLst>
  </p:timing>
</p:sld>
</file>

<file path=ppt/theme/theme1.xml><?xml version="1.0" encoding="utf-8"?>
<a:theme xmlns:a="http://schemas.openxmlformats.org/drawingml/2006/main" xmlns:r="http://schemas.openxmlformats.org/officeDocument/2006/relationships" name="Default Theme">
  <a:themeElements>
    <a:clrScheme name="Default Theme">
      <a:dk1>
        <a:srgbClr val="FFFFFF"/>
      </a:dk1>
      <a:lt1>
        <a:srgbClr val="747A94"/>
      </a:lt1>
      <a:dk2>
        <a:srgbClr val="A7A7A7"/>
      </a:dk2>
      <a:lt2>
        <a:srgbClr val="535353"/>
      </a:lt2>
      <a:accent1>
        <a:srgbClr val="00E09B"/>
      </a:accent1>
      <a:accent2>
        <a:srgbClr val="BD78DE"/>
      </a:accent2>
      <a:accent3>
        <a:srgbClr val="00C7D3"/>
      </a:accent3>
      <a:accent4>
        <a:srgbClr val="F97A58"/>
      </a:accent4>
      <a:accent5>
        <a:srgbClr val="ED5151"/>
      </a:accent5>
      <a:accent6>
        <a:srgbClr val="DCDFE1"/>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Theme">
  <a:themeElements>
    <a:clrScheme name="Default Theme">
      <a:dk1>
        <a:srgbClr val="000000"/>
      </a:dk1>
      <a:lt1>
        <a:srgbClr val="FFFFFF"/>
      </a:lt1>
      <a:dk2>
        <a:srgbClr val="A7A7A7"/>
      </a:dk2>
      <a:lt2>
        <a:srgbClr val="535353"/>
      </a:lt2>
      <a:accent1>
        <a:srgbClr val="00E09B"/>
      </a:accent1>
      <a:accent2>
        <a:srgbClr val="BD78DE"/>
      </a:accent2>
      <a:accent3>
        <a:srgbClr val="00C7D3"/>
      </a:accent3>
      <a:accent4>
        <a:srgbClr val="F97A58"/>
      </a:accent4>
      <a:accent5>
        <a:srgbClr val="ED5151"/>
      </a:accent5>
      <a:accent6>
        <a:srgbClr val="DCDFE1"/>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47A94"/>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