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359-446D-44C2-98A0-38EF5B2826D9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190-0A65-4FF1-BF5A-8783D1B9C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359-446D-44C2-98A0-38EF5B2826D9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190-0A65-4FF1-BF5A-8783D1B9C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359-446D-44C2-98A0-38EF5B2826D9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190-0A65-4FF1-BF5A-8783D1B9C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68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359-446D-44C2-98A0-38EF5B2826D9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190-0A65-4FF1-BF5A-8783D1B9C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0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359-446D-44C2-98A0-38EF5B2826D9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190-0A65-4FF1-BF5A-8783D1B9C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07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359-446D-44C2-98A0-38EF5B2826D9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190-0A65-4FF1-BF5A-8783D1B9C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5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359-446D-44C2-98A0-38EF5B2826D9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190-0A65-4FF1-BF5A-8783D1B9C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41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359-446D-44C2-98A0-38EF5B2826D9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190-0A65-4FF1-BF5A-8783D1B9C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34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359-446D-44C2-98A0-38EF5B2826D9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190-0A65-4FF1-BF5A-8783D1B9C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52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359-446D-44C2-98A0-38EF5B2826D9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190-0A65-4FF1-BF5A-8783D1B9C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9359-446D-44C2-98A0-38EF5B2826D9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E190-0A65-4FF1-BF5A-8783D1B9C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6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9359-446D-44C2-98A0-38EF5B2826D9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E190-0A65-4FF1-BF5A-8783D1B9C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24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International students roommate finding.com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Start your journeys with your friends</a:t>
            </a:r>
          </a:p>
        </p:txBody>
      </p:sp>
    </p:spTree>
    <p:extLst>
      <p:ext uri="{BB962C8B-B14F-4D97-AF65-F5344CB8AC3E}">
        <p14:creationId xmlns:p14="http://schemas.microsoft.com/office/powerpoint/2010/main" val="96357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339"/>
            <a:ext cx="10515600" cy="1325563"/>
          </a:xfrm>
        </p:spPr>
        <p:txBody>
          <a:bodyPr/>
          <a:lstStyle/>
          <a:p>
            <a:r>
              <a:rPr lang="en-US" altLang="zh-CN" dirty="0"/>
              <a:t>Find housemates/</a:t>
            </a:r>
            <a:r>
              <a:rPr lang="en-US" altLang="zh-CN" dirty="0" err="1"/>
              <a:t>flatmates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404"/>
            <a:ext cx="2933147" cy="19585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5989"/>
            <a:ext cx="1161395" cy="77789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26" y="2574361"/>
            <a:ext cx="682336" cy="68233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79" y="2581706"/>
            <a:ext cx="682336" cy="68233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497" y="2574361"/>
            <a:ext cx="682336" cy="68233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11" y="2574361"/>
            <a:ext cx="682336" cy="682336"/>
          </a:xfrm>
          <a:prstGeom prst="rect">
            <a:avLst/>
          </a:prstGeom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01721" y="1788430"/>
            <a:ext cx="5262349" cy="39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a property that they both like </a:t>
            </a:r>
            <a:endParaRPr lang="en-GB" sz="16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8057" y="2131394"/>
            <a:ext cx="4852916" cy="15807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pic>
        <p:nvPicPr>
          <p:cNvPr id="12" name="Picture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963" y="2179661"/>
            <a:ext cx="526576" cy="594748"/>
          </a:xfrm>
          <a:prstGeom prst="rect">
            <a:avLst/>
          </a:prstGeom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7275963" y="3053877"/>
            <a:ext cx="5262349" cy="39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Education background, subject, years of renting </a:t>
            </a:r>
            <a:endParaRPr lang="en-GB" sz="16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715" y="2400340"/>
            <a:ext cx="449786" cy="362731"/>
          </a:xfrm>
          <a:prstGeom prst="rect">
            <a:avLst/>
          </a:prstGeom>
        </p:spPr>
      </p:pic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198057" y="3898235"/>
            <a:ext cx="854122" cy="3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Safety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7235019" y="4302104"/>
            <a:ext cx="1037481" cy="33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Distance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7198057" y="4681384"/>
            <a:ext cx="1686636" cy="33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Maintenance</a:t>
            </a:r>
            <a:endParaRPr lang="en-GB" sz="16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7235019" y="5037882"/>
            <a:ext cx="1686636" cy="33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Service</a:t>
            </a:r>
          </a:p>
        </p:txBody>
      </p:sp>
      <p:pic>
        <p:nvPicPr>
          <p:cNvPr id="22" name="Picture 21" descr="C:\Users\alice\AppData\Local\Microsoft\Windows\INetCache\Content.Word\Rating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015" y="4384253"/>
            <a:ext cx="952500" cy="219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C:\Users\alice\AppData\Local\Microsoft\Windows\INetCache\Content.Word\Rating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584" y="2524842"/>
            <a:ext cx="952500" cy="219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C:\Users\alice\AppData\Local\Microsoft\Windows\INetCache\Content.Word\Rating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015" y="4724715"/>
            <a:ext cx="952500" cy="219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C:\Users\alice\AppData\Local\Microsoft\Windows\INetCache\Content.Word\Rating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015" y="5150675"/>
            <a:ext cx="952500" cy="219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C:\Users\alice\AppData\Local\Microsoft\Windows\INetCache\Content.Word\Rating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015" y="3961974"/>
            <a:ext cx="952500" cy="21971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9392913" y="2486870"/>
            <a:ext cx="854122" cy="3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4.5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98057" y="5696498"/>
            <a:ext cx="180203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Customer review</a:t>
            </a:r>
            <a:endParaRPr lang="en-GB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4899" y="6085194"/>
            <a:ext cx="410593" cy="585779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827708" y="6301641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It is a great place to live!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77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housemates/</a:t>
            </a:r>
            <a:r>
              <a:rPr lang="en-US" altLang="zh-CN" dirty="0" err="1"/>
              <a:t>flatmates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404"/>
            <a:ext cx="2933147" cy="19585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5989"/>
            <a:ext cx="1161395" cy="77789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161" y="2574361"/>
            <a:ext cx="682336" cy="68233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81" y="2574361"/>
            <a:ext cx="682336" cy="682336"/>
          </a:xfrm>
          <a:prstGeom prst="rect">
            <a:avLst/>
          </a:prstGeom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01721" y="1788430"/>
            <a:ext cx="5262349" cy="39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Regist</a:t>
            </a:r>
            <a:r>
              <a:rPr lang="en-US" altLang="zh-CN" sz="1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er their interest</a:t>
            </a:r>
            <a:endParaRPr lang="en-GB" sz="16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229" y="2499350"/>
            <a:ext cx="583428" cy="832357"/>
          </a:xfrm>
          <a:prstGeom prst="rect">
            <a:avLst/>
          </a:prstGeom>
        </p:spPr>
      </p:pic>
      <p:pic>
        <p:nvPicPr>
          <p:cNvPr id="12" name="Picture 2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905" y="2566035"/>
            <a:ext cx="765672" cy="76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7259417" y="3455630"/>
            <a:ext cx="961486" cy="47625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8333094" y="1843088"/>
            <a:ext cx="2557819" cy="33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Define </a:t>
            </a:r>
            <a:r>
              <a:rPr lang="en-US" altLang="zh-CN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flat mates criteria</a:t>
            </a:r>
            <a:endParaRPr lang="en-GB" sz="16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8220903" y="2385018"/>
            <a:ext cx="3820379" cy="331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Main criteria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Optional criteria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8220903" y="2739321"/>
            <a:ext cx="1619251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University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9992655" y="2739321"/>
            <a:ext cx="1619251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Female</a:t>
            </a: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8220902" y="4043442"/>
            <a:ext cx="1619251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undergraduate</a:t>
            </a:r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9992655" y="4044767"/>
            <a:ext cx="1619251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hobby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9412224" y="4944767"/>
            <a:ext cx="961486" cy="47625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8220902" y="5912377"/>
            <a:ext cx="3820380" cy="48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instant message when people ask you</a:t>
            </a:r>
            <a:endParaRPr lang="en-GB" sz="16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3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 advantages (short term)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Chinese students can find friends before they come to UK. </a:t>
            </a:r>
          </a:p>
          <a:p>
            <a:r>
              <a:rPr lang="en-GB" dirty="0"/>
              <a:t>They can have 1-2 friends in the same house/flat with them. </a:t>
            </a:r>
          </a:p>
          <a:p>
            <a:r>
              <a:rPr lang="en-GB" dirty="0"/>
              <a:t>They will have </a:t>
            </a:r>
            <a:r>
              <a:rPr lang="en-US" altLang="zh-CN" dirty="0"/>
              <a:t>more choices and a</a:t>
            </a:r>
            <a:r>
              <a:rPr lang="en-GB" dirty="0"/>
              <a:t> safer platform to book. </a:t>
            </a:r>
          </a:p>
          <a:p>
            <a:r>
              <a:rPr lang="en-GB" dirty="0"/>
              <a:t>They will have cheaper price for accommodation group bookings. </a:t>
            </a:r>
          </a:p>
          <a:p>
            <a:r>
              <a:rPr lang="en-GB" dirty="0"/>
              <a:t>House landlord will have additional source of customers. </a:t>
            </a:r>
          </a:p>
          <a:p>
            <a:r>
              <a:rPr lang="en-GB" dirty="0"/>
              <a:t>It good for Chinese students to learn English when they live with English speaking students. </a:t>
            </a:r>
          </a:p>
          <a:p>
            <a:r>
              <a:rPr lang="en-GB" dirty="0"/>
              <a:t>Local students can benefit from learning different culture when they live with people with different culture. </a:t>
            </a:r>
          </a:p>
          <a:p>
            <a:r>
              <a:rPr lang="en-GB" dirty="0"/>
              <a:t>Flexibility - Chinese student can find short term or rent out their current place without additional administration fee.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4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 advantages (long term)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Having reliable source of houses/apartment. This can help the business to offer places for travellers who travel independently. </a:t>
            </a:r>
          </a:p>
          <a:p>
            <a:r>
              <a:rPr lang="en-GB" dirty="0"/>
              <a:t>A communication hub with all information about students study status. It will attract more students to join as students can learn from students who previously studied in the UK. </a:t>
            </a:r>
          </a:p>
          <a:p>
            <a:r>
              <a:rPr lang="en-GB" dirty="0"/>
              <a:t>The communication hub include each student study information in the UK. There will be business opportunities such as job hunters advertisement income. </a:t>
            </a:r>
          </a:p>
        </p:txBody>
      </p:sp>
    </p:spTree>
    <p:extLst>
      <p:ext uri="{BB962C8B-B14F-4D97-AF65-F5344CB8AC3E}">
        <p14:creationId xmlns:p14="http://schemas.microsoft.com/office/powerpoint/2010/main" val="397378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30" y="1907930"/>
            <a:ext cx="2001716" cy="19958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56892" y="4317023"/>
            <a:ext cx="3666392" cy="430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856892" y="4756638"/>
            <a:ext cx="3666392" cy="430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971680" y="4394932"/>
            <a:ext cx="717550" cy="26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Email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971679" y="4843338"/>
            <a:ext cx="969597" cy="26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410831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498170" y="2366958"/>
            <a:ext cx="2991829" cy="3166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Nick name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Gender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University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Level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Subject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Hometown/Province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Hobby</a:t>
            </a:r>
            <a:endParaRPr lang="en-GB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45" y="2972159"/>
            <a:ext cx="590550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19" y="2305473"/>
            <a:ext cx="1268426" cy="1809621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9070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0308" y="246185"/>
            <a:ext cx="3921369" cy="64271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330582" y="443210"/>
            <a:ext cx="37008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House survival guide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8675" y="1228725"/>
            <a:ext cx="3295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Rent house with students have different courses to avoid using bathrooms in rush hours.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a plan to clean communal areas. </a:t>
            </a:r>
          </a:p>
        </p:txBody>
      </p:sp>
    </p:spTree>
    <p:extLst>
      <p:ext uri="{BB962C8B-B14F-4D97-AF65-F5344CB8AC3E}">
        <p14:creationId xmlns:p14="http://schemas.microsoft.com/office/powerpoint/2010/main" val="421204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friends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562225"/>
            <a:ext cx="1781175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University</a:t>
            </a:r>
            <a:endParaRPr lang="en-GB" sz="18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21806" y="2540000"/>
            <a:ext cx="1781175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Province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205412" y="2540000"/>
            <a:ext cx="1781175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Female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38200" y="1826297"/>
            <a:ext cx="1242160" cy="30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17736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friends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779870"/>
            <a:ext cx="887130" cy="88713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02" y="3333750"/>
            <a:ext cx="955676" cy="879475"/>
          </a:xfrm>
          <a:prstGeom prst="rect">
            <a:avLst/>
          </a:prstGeom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762249" y="2390775"/>
            <a:ext cx="1019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Linda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819399" y="3937000"/>
            <a:ext cx="1019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Jennifer</a:t>
            </a:r>
            <a:endParaRPr lang="en-GB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2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4600575"/>
            <a:ext cx="903287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762248" y="5207000"/>
            <a:ext cx="1019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Lisa</a:t>
            </a:r>
            <a:endParaRPr lang="en-GB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6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365125"/>
            <a:ext cx="10515600" cy="1325563"/>
          </a:xfrm>
        </p:spPr>
        <p:txBody>
          <a:bodyPr/>
          <a:lstStyle/>
          <a:p>
            <a:r>
              <a:rPr lang="en-GB" dirty="0"/>
              <a:t>Find friends</a:t>
            </a:r>
          </a:p>
        </p:txBody>
      </p:sp>
      <p:pic>
        <p:nvPicPr>
          <p:cNvPr id="2049" name="Picture 2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923006"/>
            <a:ext cx="1243013" cy="12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33700" y="1690688"/>
            <a:ext cx="6096000" cy="23834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Personal Profile</a:t>
            </a: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Nick</a:t>
            </a: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Name         Lisa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Gender              Female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Age                     22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University         </a:t>
            </a:r>
            <a:r>
              <a:rPr lang="en-US" altLang="zh-CN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University</a:t>
            </a: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of Liverpool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Course name    </a:t>
            </a:r>
            <a:r>
              <a:rPr lang="en-US" altLang="zh-CN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Management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22599" y="4587875"/>
            <a:ext cx="1844675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Chat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143750" y="2882424"/>
            <a:ext cx="961486" cy="47625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2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571" y="2544512"/>
            <a:ext cx="1243013" cy="12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895" y="2657501"/>
            <a:ext cx="792073" cy="1130024"/>
          </a:xfrm>
          <a:prstGeom prst="rect">
            <a:avLst/>
          </a:prstGeom>
        </p:spPr>
      </p:pic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095895" y="1867642"/>
            <a:ext cx="1692314" cy="38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Form a team</a:t>
            </a:r>
          </a:p>
        </p:txBody>
      </p:sp>
    </p:spTree>
    <p:extLst>
      <p:ext uri="{BB962C8B-B14F-4D97-AF65-F5344CB8AC3E}">
        <p14:creationId xmlns:p14="http://schemas.microsoft.com/office/powerpoint/2010/main" val="426944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housemates/</a:t>
            </a:r>
            <a:r>
              <a:rPr lang="en-US" altLang="zh-CN" dirty="0" err="1"/>
              <a:t>flatmates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5" y="1844675"/>
            <a:ext cx="4743350" cy="4351338"/>
          </a:xfr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524624" y="1697038"/>
            <a:ext cx="5076825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Select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Main criteria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Df</a:t>
            </a:r>
            <a:endParaRPr lang="en-GB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Optional criteria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524624" y="2495550"/>
            <a:ext cx="1619251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University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91524" y="2495550"/>
            <a:ext cx="1619251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Female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334624" y="2495550"/>
            <a:ext cx="1619251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Age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591299" y="3713162"/>
            <a:ext cx="1619251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undergraduate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391524" y="3713162"/>
            <a:ext cx="1619251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hobby</a:t>
            </a:r>
          </a:p>
        </p:txBody>
      </p:sp>
    </p:spTree>
    <p:extLst>
      <p:ext uri="{BB962C8B-B14F-4D97-AF65-F5344CB8AC3E}">
        <p14:creationId xmlns:p14="http://schemas.microsoft.com/office/powerpoint/2010/main" val="150074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housemates/</a:t>
            </a:r>
            <a:r>
              <a:rPr lang="en-US" altLang="zh-CN" dirty="0" err="1"/>
              <a:t>flatmates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70" y="1578393"/>
            <a:ext cx="6789576" cy="4708525"/>
          </a:xfr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697056" y="1690688"/>
            <a:ext cx="3084636" cy="484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they find housemates/flatmates and they would like to live at the same place. They can book together.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they can’t find suitable housemates/flatmates…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9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374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DengXian</vt:lpstr>
      <vt:lpstr>DengXian</vt:lpstr>
      <vt:lpstr>等线 Light</vt:lpstr>
      <vt:lpstr>Arial</vt:lpstr>
      <vt:lpstr>Calibri</vt:lpstr>
      <vt:lpstr>Calibri Light</vt:lpstr>
      <vt:lpstr>Times New Roman</vt:lpstr>
      <vt:lpstr>Office Theme</vt:lpstr>
      <vt:lpstr>International students roommate finding.com</vt:lpstr>
      <vt:lpstr>Register</vt:lpstr>
      <vt:lpstr>Personal Information</vt:lpstr>
      <vt:lpstr>PowerPoint Presentation</vt:lpstr>
      <vt:lpstr>Find friends</vt:lpstr>
      <vt:lpstr>Find friends</vt:lpstr>
      <vt:lpstr>Find friends</vt:lpstr>
      <vt:lpstr>Find housemates/flatmates</vt:lpstr>
      <vt:lpstr>Find housemates/flatmates</vt:lpstr>
      <vt:lpstr>Find housemates/flatmates</vt:lpstr>
      <vt:lpstr>Find housemates/flatmates</vt:lpstr>
      <vt:lpstr>Competitive advantages (short term)</vt:lpstr>
      <vt:lpstr>Competitive advantages (long term)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</dc:creator>
  <cp:lastModifiedBy>Alice</cp:lastModifiedBy>
  <cp:revision>18</cp:revision>
  <dcterms:created xsi:type="dcterms:W3CDTF">2016-07-15T06:59:32Z</dcterms:created>
  <dcterms:modified xsi:type="dcterms:W3CDTF">2016-07-21T20:57:51Z</dcterms:modified>
</cp:coreProperties>
</file>