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73" r:id="rId13"/>
    <p:sldId id="272" r:id="rId14"/>
    <p:sldId id="263" r:id="rId15"/>
    <p:sldId id="275" r:id="rId16"/>
    <p:sldId id="264" r:id="rId17"/>
    <p:sldId id="276" r:id="rId18"/>
    <p:sldId id="277" r:id="rId19"/>
    <p:sldId id="278" r:id="rId20"/>
    <p:sldId id="265" r:id="rId21"/>
    <p:sldId id="280" r:id="rId22"/>
    <p:sldId id="266" r:id="rId23"/>
    <p:sldId id="282" r:id="rId24"/>
    <p:sldId id="283" r:id="rId25"/>
    <p:sldId id="267" r:id="rId26"/>
    <p:sldId id="279" r:id="rId27"/>
    <p:sldId id="268" r:id="rId28"/>
    <p:sldId id="285" r:id="rId29"/>
    <p:sldId id="286" r:id="rId30"/>
    <p:sldId id="269" r:id="rId31"/>
    <p:sldId id="270" r:id="rId32"/>
    <p:sldId id="271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12D93-24FD-4799-814F-74EC259C20FF}" v="1" dt="2022-03-30T19:51:38.813"/>
    <p1510:client id="{2E28F6DD-5977-47E1-9252-99BB898FC336}" v="1369" dt="2022-03-30T19:34:30.911"/>
    <p1510:client id="{3602F196-388D-4806-BC63-B5EE1AB8FC5F}" v="115" dt="2022-03-30T13:48:16.417"/>
    <p1510:client id="{3C1F67F8-44F4-44B3-B231-180BCFF1E1BE}" v="118" dt="2022-03-30T17:49:31.503"/>
    <p1510:client id="{4497D817-C85F-4900-A90C-79CB4DBE6C96}" v="774" dt="2022-03-30T13:10:18.250"/>
    <p1510:client id="{4A297323-B63C-4AE4-883D-F368BFF45798}" v="190" dt="2022-03-30T14:47:17.783"/>
    <p1510:client id="{557A0B42-2E18-4B7C-B6CF-70E9DA96FA96}" v="4" dt="2022-03-30T12:48:18.903"/>
    <p1510:client id="{86AAB678-C844-4C43-82BF-E5807D1D1C16}" vWet="2" dt="2022-03-30T13:10:27.696"/>
    <p1510:client id="{898F483B-3A24-435D-A470-F1999BDF343E}" v="23" dt="2022-03-30T19:25:36.314"/>
    <p1510:client id="{9E1F5275-4BF7-4400-8B4B-76C510B64DA7}" v="2" dt="2022-03-30T21:39:17.032"/>
    <p1510:client id="{A8679F51-EE05-428C-89EC-8DE0E4648182}" v="54" dt="2022-03-30T12:44:12.242"/>
    <p1510:client id="{AD40C222-C404-44EA-A037-701193E5806D}" v="450" dt="2022-03-30T14:17:10.868"/>
    <p1510:client id="{E85B6D16-01BA-4E1B-8843-44D8D70CFC2E}" v="389" dt="2022-03-30T17:28:48.411"/>
    <p1510:client id="{EECA7148-81CD-4199-8BD6-9FCB153D20B4}" v="3" dt="2022-03-30T17:55:31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y EVUORT" userId="S::marty.evuort@efrei.net::0912e3d4-7fa4-468c-b115-a484eac0512f" providerId="AD" clId="Web-{9E1F5275-4BF7-4400-8B4B-76C510B64DA7}"/>
    <pc:docChg chg="modSld">
      <pc:chgData name="Marty EVUORT" userId="S::marty.evuort@efrei.net::0912e3d4-7fa4-468c-b115-a484eac0512f" providerId="AD" clId="Web-{9E1F5275-4BF7-4400-8B4B-76C510B64DA7}" dt="2022-03-30T21:39:17.032" v="1"/>
      <pc:docMkLst>
        <pc:docMk/>
      </pc:docMkLst>
      <pc:sldChg chg="delSp modSp">
        <pc:chgData name="Marty EVUORT" userId="S::marty.evuort@efrei.net::0912e3d4-7fa4-468c-b115-a484eac0512f" providerId="AD" clId="Web-{9E1F5275-4BF7-4400-8B4B-76C510B64DA7}" dt="2022-03-30T21:39:17.032" v="1"/>
        <pc:sldMkLst>
          <pc:docMk/>
          <pc:sldMk cId="563305473" sldId="264"/>
        </pc:sldMkLst>
        <pc:spChg chg="del mod">
          <ac:chgData name="Marty EVUORT" userId="S::marty.evuort@efrei.net::0912e3d4-7fa4-468c-b115-a484eac0512f" providerId="AD" clId="Web-{9E1F5275-4BF7-4400-8B4B-76C510B64DA7}" dt="2022-03-30T21:39:17.032" v="1"/>
          <ac:spMkLst>
            <pc:docMk/>
            <pc:sldMk cId="563305473" sldId="264"/>
            <ac:spMk id="6" creationId="{C0EC408F-3ABB-4927-BF4A-0BA678D01FE1}"/>
          </ac:spMkLst>
        </pc:spChg>
      </pc:sldChg>
    </pc:docChg>
  </pc:docChgLst>
  <pc:docChgLst>
    <pc:chgData name="Morgan SENECHAL" userId="S::morgan.senechal@efrei.net::03a3e9f3-dd4c-4d2b-8826-402b7c4c8b8f" providerId="AD" clId="Web-{EECA7148-81CD-4199-8BD6-9FCB153D20B4}"/>
    <pc:docChg chg="modSld">
      <pc:chgData name="Morgan SENECHAL" userId="S::morgan.senechal@efrei.net::03a3e9f3-dd4c-4d2b-8826-402b7c4c8b8f" providerId="AD" clId="Web-{EECA7148-81CD-4199-8BD6-9FCB153D20B4}" dt="2022-03-30T17:55:31.676" v="2"/>
      <pc:docMkLst>
        <pc:docMk/>
      </pc:docMkLst>
      <pc:sldChg chg="modSp">
        <pc:chgData name="Morgan SENECHAL" userId="S::morgan.senechal@efrei.net::03a3e9f3-dd4c-4d2b-8826-402b7c4c8b8f" providerId="AD" clId="Web-{EECA7148-81CD-4199-8BD6-9FCB153D20B4}" dt="2022-03-30T17:55:31.676" v="2"/>
        <pc:sldMkLst>
          <pc:docMk/>
          <pc:sldMk cId="762926008" sldId="274"/>
        </pc:sldMkLst>
        <pc:picChg chg="mod">
          <ac:chgData name="Morgan SENECHAL" userId="S::morgan.senechal@efrei.net::03a3e9f3-dd4c-4d2b-8826-402b7c4c8b8f" providerId="AD" clId="Web-{EECA7148-81CD-4199-8BD6-9FCB153D20B4}" dt="2022-03-30T17:55:31.676" v="2"/>
          <ac:picMkLst>
            <pc:docMk/>
            <pc:sldMk cId="762926008" sldId="274"/>
            <ac:picMk id="3" creationId="{E1FEE5B4-36BB-575A-E2FF-CA4809740D00}"/>
          </ac:picMkLst>
        </pc:picChg>
      </pc:sldChg>
    </pc:docChg>
  </pc:docChgLst>
  <pc:docChgLst>
    <pc:chgData name="Morgan SENECHAL" userId="S::morgan.senechal@efrei.net::03a3e9f3-dd4c-4d2b-8826-402b7c4c8b8f" providerId="AD" clId="Web-{2BC12D93-24FD-4799-814F-74EC259C20FF}"/>
    <pc:docChg chg="modSld">
      <pc:chgData name="Morgan SENECHAL" userId="S::morgan.senechal@efrei.net::03a3e9f3-dd4c-4d2b-8826-402b7c4c8b8f" providerId="AD" clId="Web-{2BC12D93-24FD-4799-814F-74EC259C20FF}" dt="2022-03-30T19:51:38.813" v="0"/>
      <pc:docMkLst>
        <pc:docMk/>
      </pc:docMkLst>
      <pc:sldChg chg="addSp delSp modSp">
        <pc:chgData name="Morgan SENECHAL" userId="S::morgan.senechal@efrei.net::03a3e9f3-dd4c-4d2b-8826-402b7c4c8b8f" providerId="AD" clId="Web-{2BC12D93-24FD-4799-814F-74EC259C20FF}" dt="2022-03-30T19:51:38.813" v="0"/>
        <pc:sldMkLst>
          <pc:docMk/>
          <pc:sldMk cId="1560461387" sldId="279"/>
        </pc:sldMkLst>
        <pc:spChg chg="del">
          <ac:chgData name="Morgan SENECHAL" userId="S::morgan.senechal@efrei.net::03a3e9f3-dd4c-4d2b-8826-402b7c4c8b8f" providerId="AD" clId="Web-{2BC12D93-24FD-4799-814F-74EC259C20FF}" dt="2022-03-30T19:51:38.813" v="0"/>
          <ac:spMkLst>
            <pc:docMk/>
            <pc:sldMk cId="1560461387" sldId="279"/>
            <ac:spMk id="2" creationId="{DA2C86C2-7D6F-BCB2-C5AE-E3F621938DB7}"/>
          </ac:spMkLst>
        </pc:spChg>
        <pc:spChg chg="add mod">
          <ac:chgData name="Morgan SENECHAL" userId="S::morgan.senechal@efrei.net::03a3e9f3-dd4c-4d2b-8826-402b7c4c8b8f" providerId="AD" clId="Web-{2BC12D93-24FD-4799-814F-74EC259C20FF}" dt="2022-03-30T19:51:38.813" v="0"/>
          <ac:spMkLst>
            <pc:docMk/>
            <pc:sldMk cId="1560461387" sldId="279"/>
            <ac:spMk id="5" creationId="{2BD803A0-27F2-72C8-0983-3361BF80AA97}"/>
          </ac:spMkLst>
        </pc:spChg>
      </pc:sldChg>
    </pc:docChg>
  </pc:docChgLst>
  <pc:docChgLst>
    <pc:chgData name="Morgan SENECHAL" userId="S::morgan.senechal@efrei.net::03a3e9f3-dd4c-4d2b-8826-402b7c4c8b8f" providerId="AD" clId="Web-{898F483B-3A24-435D-A470-F1999BDF343E}"/>
    <pc:docChg chg="modSld">
      <pc:chgData name="Morgan SENECHAL" userId="S::morgan.senechal@efrei.net::03a3e9f3-dd4c-4d2b-8826-402b7c4c8b8f" providerId="AD" clId="Web-{898F483B-3A24-435D-A470-F1999BDF343E}" dt="2022-03-30T19:25:36.314" v="22"/>
      <pc:docMkLst>
        <pc:docMk/>
      </pc:docMkLst>
      <pc:sldChg chg="modSp">
        <pc:chgData name="Morgan SENECHAL" userId="S::morgan.senechal@efrei.net::03a3e9f3-dd4c-4d2b-8826-402b7c4c8b8f" providerId="AD" clId="Web-{898F483B-3A24-435D-A470-F1999BDF343E}" dt="2022-03-30T19:24:04.234" v="0"/>
        <pc:sldMkLst>
          <pc:docMk/>
          <pc:sldMk cId="2055836666" sldId="257"/>
        </pc:sldMkLst>
        <pc:picChg chg="ord">
          <ac:chgData name="Morgan SENECHAL" userId="S::morgan.senechal@efrei.net::03a3e9f3-dd4c-4d2b-8826-402b7c4c8b8f" providerId="AD" clId="Web-{898F483B-3A24-435D-A470-F1999BDF343E}" dt="2022-03-30T19:24:04.234" v="0"/>
          <ac:picMkLst>
            <pc:docMk/>
            <pc:sldMk cId="2055836666" sldId="257"/>
            <ac:picMk id="5" creationId="{10B3027D-2D94-439C-B36D-A3E5FE025FDF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11.921" v="1"/>
        <pc:sldMkLst>
          <pc:docMk/>
          <pc:sldMk cId="889683889" sldId="258"/>
        </pc:sldMkLst>
        <pc:picChg chg="ord">
          <ac:chgData name="Morgan SENECHAL" userId="S::morgan.senechal@efrei.net::03a3e9f3-dd4c-4d2b-8826-402b7c4c8b8f" providerId="AD" clId="Web-{898F483B-3A24-435D-A470-F1999BDF343E}" dt="2022-03-30T19:24:11.921" v="1"/>
          <ac:picMkLst>
            <pc:docMk/>
            <pc:sldMk cId="889683889" sldId="258"/>
            <ac:picMk id="6" creationId="{F2CE0DF7-5E9F-4C73-93D3-C43214B671BF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18.531" v="2"/>
        <pc:sldMkLst>
          <pc:docMk/>
          <pc:sldMk cId="806828272" sldId="259"/>
        </pc:sldMkLst>
        <pc:picChg chg="ord">
          <ac:chgData name="Morgan SENECHAL" userId="S::morgan.senechal@efrei.net::03a3e9f3-dd4c-4d2b-8826-402b7c4c8b8f" providerId="AD" clId="Web-{898F483B-3A24-435D-A470-F1999BDF343E}" dt="2022-03-30T19:24:18.531" v="2"/>
          <ac:picMkLst>
            <pc:docMk/>
            <pc:sldMk cId="806828272" sldId="259"/>
            <ac:picMk id="8" creationId="{41AA9CD3-B026-4FC9-A9C3-19FBD66E3D17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23.266" v="3"/>
        <pc:sldMkLst>
          <pc:docMk/>
          <pc:sldMk cId="2305373261" sldId="260"/>
        </pc:sldMkLst>
        <pc:picChg chg="ord">
          <ac:chgData name="Morgan SENECHAL" userId="S::morgan.senechal@efrei.net::03a3e9f3-dd4c-4d2b-8826-402b7c4c8b8f" providerId="AD" clId="Web-{898F483B-3A24-435D-A470-F1999BDF343E}" dt="2022-03-30T19:24:23.266" v="3"/>
          <ac:picMkLst>
            <pc:docMk/>
            <pc:sldMk cId="2305373261" sldId="260"/>
            <ac:picMk id="6" creationId="{B2BC962D-313B-408A-9BCC-8185410E9BF8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29.531" v="4"/>
        <pc:sldMkLst>
          <pc:docMk/>
          <pc:sldMk cId="2514535758" sldId="261"/>
        </pc:sldMkLst>
        <pc:picChg chg="ord">
          <ac:chgData name="Morgan SENECHAL" userId="S::morgan.senechal@efrei.net::03a3e9f3-dd4c-4d2b-8826-402b7c4c8b8f" providerId="AD" clId="Web-{898F483B-3A24-435D-A470-F1999BDF343E}" dt="2022-03-30T19:24:29.531" v="4"/>
          <ac:picMkLst>
            <pc:docMk/>
            <pc:sldMk cId="2514535758" sldId="261"/>
            <ac:picMk id="6" creationId="{63B4C88A-947B-4640-BABE-BADE01039D01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36.016" v="5"/>
        <pc:sldMkLst>
          <pc:docMk/>
          <pc:sldMk cId="227826789" sldId="262"/>
        </pc:sldMkLst>
        <pc:picChg chg="ord">
          <ac:chgData name="Morgan SENECHAL" userId="S::morgan.senechal@efrei.net::03a3e9f3-dd4c-4d2b-8826-402b7c4c8b8f" providerId="AD" clId="Web-{898F483B-3A24-435D-A470-F1999BDF343E}" dt="2022-03-30T19:24:36.016" v="5"/>
          <ac:picMkLst>
            <pc:docMk/>
            <pc:sldMk cId="227826789" sldId="262"/>
            <ac:picMk id="8" creationId="{543EA21F-0695-4955-B273-A3DFF26ABC57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49.329" v="9"/>
        <pc:sldMkLst>
          <pc:docMk/>
          <pc:sldMk cId="1363266215" sldId="263"/>
        </pc:sldMkLst>
        <pc:picChg chg="ord">
          <ac:chgData name="Morgan SENECHAL" userId="S::morgan.senechal@efrei.net::03a3e9f3-dd4c-4d2b-8826-402b7c4c8b8f" providerId="AD" clId="Web-{898F483B-3A24-435D-A470-F1999BDF343E}" dt="2022-03-30T19:24:49.329" v="9"/>
          <ac:picMkLst>
            <pc:docMk/>
            <pc:sldMk cId="1363266215" sldId="263"/>
            <ac:picMk id="7" creationId="{25365688-7CC9-457F-8CC7-DCC8E047321E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55.110" v="11"/>
        <pc:sldMkLst>
          <pc:docMk/>
          <pc:sldMk cId="563305473" sldId="264"/>
        </pc:sldMkLst>
        <pc:picChg chg="ord">
          <ac:chgData name="Morgan SENECHAL" userId="S::morgan.senechal@efrei.net::03a3e9f3-dd4c-4d2b-8826-402b7c4c8b8f" providerId="AD" clId="Web-{898F483B-3A24-435D-A470-F1999BDF343E}" dt="2022-03-30T19:24:55.110" v="11"/>
          <ac:picMkLst>
            <pc:docMk/>
            <pc:sldMk cId="563305473" sldId="264"/>
            <ac:picMk id="11" creationId="{4F3A6C2C-1D89-4BA0-A9C4-46ECDC7D759B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5:10.970" v="15"/>
        <pc:sldMkLst>
          <pc:docMk/>
          <pc:sldMk cId="1065966365" sldId="265"/>
        </pc:sldMkLst>
        <pc:picChg chg="ord">
          <ac:chgData name="Morgan SENECHAL" userId="S::morgan.senechal@efrei.net::03a3e9f3-dd4c-4d2b-8826-402b7c4c8b8f" providerId="AD" clId="Web-{898F483B-3A24-435D-A470-F1999BDF343E}" dt="2022-03-30T19:25:10.970" v="15"/>
          <ac:picMkLst>
            <pc:docMk/>
            <pc:sldMk cId="1065966365" sldId="265"/>
            <ac:picMk id="7" creationId="{9DBCC812-65ED-407E-84E4-20C2C82837B3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5:18.782" v="17"/>
        <pc:sldMkLst>
          <pc:docMk/>
          <pc:sldMk cId="918622894" sldId="266"/>
        </pc:sldMkLst>
        <pc:picChg chg="ord">
          <ac:chgData name="Morgan SENECHAL" userId="S::morgan.senechal@efrei.net::03a3e9f3-dd4c-4d2b-8826-402b7c4c8b8f" providerId="AD" clId="Web-{898F483B-3A24-435D-A470-F1999BDF343E}" dt="2022-03-30T19:25:18.782" v="17"/>
          <ac:picMkLst>
            <pc:docMk/>
            <pc:sldMk cId="918622894" sldId="266"/>
            <ac:picMk id="14" creationId="{4D41F200-6DE1-4F2D-BABD-6409DE079FF9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5:28.595" v="20"/>
        <pc:sldMkLst>
          <pc:docMk/>
          <pc:sldMk cId="441125575" sldId="267"/>
        </pc:sldMkLst>
        <pc:picChg chg="ord">
          <ac:chgData name="Morgan SENECHAL" userId="S::morgan.senechal@efrei.net::03a3e9f3-dd4c-4d2b-8826-402b7c4c8b8f" providerId="AD" clId="Web-{898F483B-3A24-435D-A470-F1999BDF343E}" dt="2022-03-30T19:25:28.595" v="20"/>
          <ac:picMkLst>
            <pc:docMk/>
            <pc:sldMk cId="441125575" sldId="267"/>
            <ac:picMk id="8" creationId="{085E0E5A-15D8-414F-82FF-5FE5E3F80C52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5:36.314" v="22"/>
        <pc:sldMkLst>
          <pc:docMk/>
          <pc:sldMk cId="2708503450" sldId="268"/>
        </pc:sldMkLst>
        <pc:picChg chg="ord">
          <ac:chgData name="Morgan SENECHAL" userId="S::morgan.senechal@efrei.net::03a3e9f3-dd4c-4d2b-8826-402b7c4c8b8f" providerId="AD" clId="Web-{898F483B-3A24-435D-A470-F1999BDF343E}" dt="2022-03-30T19:25:36.314" v="22"/>
          <ac:picMkLst>
            <pc:docMk/>
            <pc:sldMk cId="2708503450" sldId="268"/>
            <ac:picMk id="6" creationId="{57D7B855-B6A6-4982-9C09-19DDBF61AA80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45.641" v="8"/>
        <pc:sldMkLst>
          <pc:docMk/>
          <pc:sldMk cId="4006581203" sldId="272"/>
        </pc:sldMkLst>
        <pc:picChg chg="ord">
          <ac:chgData name="Morgan SENECHAL" userId="S::morgan.senechal@efrei.net::03a3e9f3-dd4c-4d2b-8826-402b7c4c8b8f" providerId="AD" clId="Web-{898F483B-3A24-435D-A470-F1999BDF343E}" dt="2022-03-30T19:24:45.641" v="8"/>
          <ac:picMkLst>
            <pc:docMk/>
            <pc:sldMk cId="4006581203" sldId="272"/>
            <ac:picMk id="7" creationId="{50294075-8A55-4ABF-9992-6C7ACF77778D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42.110" v="7"/>
        <pc:sldMkLst>
          <pc:docMk/>
          <pc:sldMk cId="2138968178" sldId="273"/>
        </pc:sldMkLst>
        <pc:picChg chg="ord">
          <ac:chgData name="Morgan SENECHAL" userId="S::morgan.senechal@efrei.net::03a3e9f3-dd4c-4d2b-8826-402b7c4c8b8f" providerId="AD" clId="Web-{898F483B-3A24-435D-A470-F1999BDF343E}" dt="2022-03-30T19:24:42.110" v="7"/>
          <ac:picMkLst>
            <pc:docMk/>
            <pc:sldMk cId="2138968178" sldId="273"/>
            <ac:picMk id="6" creationId="{5DB4B8DD-FE57-455A-B06E-EC2381C7AE5D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39.203" v="6"/>
        <pc:sldMkLst>
          <pc:docMk/>
          <pc:sldMk cId="762926008" sldId="274"/>
        </pc:sldMkLst>
        <pc:picChg chg="ord">
          <ac:chgData name="Morgan SENECHAL" userId="S::morgan.senechal@efrei.net::03a3e9f3-dd4c-4d2b-8826-402b7c4c8b8f" providerId="AD" clId="Web-{898F483B-3A24-435D-A470-F1999BDF343E}" dt="2022-03-30T19:24:39.203" v="6"/>
          <ac:picMkLst>
            <pc:docMk/>
            <pc:sldMk cId="762926008" sldId="274"/>
            <ac:picMk id="6" creationId="{624B9620-2E50-4AF4-BD78-BEF763C65760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52.016" v="10"/>
        <pc:sldMkLst>
          <pc:docMk/>
          <pc:sldMk cId="1735894346" sldId="275"/>
        </pc:sldMkLst>
        <pc:picChg chg="ord">
          <ac:chgData name="Morgan SENECHAL" userId="S::morgan.senechal@efrei.net::03a3e9f3-dd4c-4d2b-8826-402b7c4c8b8f" providerId="AD" clId="Web-{898F483B-3A24-435D-A470-F1999BDF343E}" dt="2022-03-30T19:24:52.016" v="10"/>
          <ac:picMkLst>
            <pc:docMk/>
            <pc:sldMk cId="1735894346" sldId="275"/>
            <ac:picMk id="5" creationId="{264E86CF-1047-4F76-98CC-BD663BEA0A8B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4:59.469" v="12"/>
        <pc:sldMkLst>
          <pc:docMk/>
          <pc:sldMk cId="2562381670" sldId="276"/>
        </pc:sldMkLst>
        <pc:picChg chg="ord">
          <ac:chgData name="Morgan SENECHAL" userId="S::morgan.senechal@efrei.net::03a3e9f3-dd4c-4d2b-8826-402b7c4c8b8f" providerId="AD" clId="Web-{898F483B-3A24-435D-A470-F1999BDF343E}" dt="2022-03-30T19:24:59.469" v="12"/>
          <ac:picMkLst>
            <pc:docMk/>
            <pc:sldMk cId="2562381670" sldId="276"/>
            <ac:picMk id="9" creationId="{567D85CA-2CF8-4DAD-B543-6CABAA626CC1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5:03.485" v="13"/>
        <pc:sldMkLst>
          <pc:docMk/>
          <pc:sldMk cId="329463788" sldId="277"/>
        </pc:sldMkLst>
        <pc:picChg chg="ord">
          <ac:chgData name="Morgan SENECHAL" userId="S::morgan.senechal@efrei.net::03a3e9f3-dd4c-4d2b-8826-402b7c4c8b8f" providerId="AD" clId="Web-{898F483B-3A24-435D-A470-F1999BDF343E}" dt="2022-03-30T19:25:03.485" v="13"/>
          <ac:picMkLst>
            <pc:docMk/>
            <pc:sldMk cId="329463788" sldId="277"/>
            <ac:picMk id="8" creationId="{31532FDA-6F68-4ACD-AC61-D7D1F1C3C25F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5:08.126" v="14"/>
        <pc:sldMkLst>
          <pc:docMk/>
          <pc:sldMk cId="4105392789" sldId="278"/>
        </pc:sldMkLst>
        <pc:picChg chg="ord">
          <ac:chgData name="Morgan SENECHAL" userId="S::morgan.senechal@efrei.net::03a3e9f3-dd4c-4d2b-8826-402b7c4c8b8f" providerId="AD" clId="Web-{898F483B-3A24-435D-A470-F1999BDF343E}" dt="2022-03-30T19:25:08.126" v="14"/>
          <ac:picMkLst>
            <pc:docMk/>
            <pc:sldMk cId="4105392789" sldId="278"/>
            <ac:picMk id="9" creationId="{7B760549-4A89-4D32-AE7B-EA9902E0C53E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5:33.486" v="21"/>
        <pc:sldMkLst>
          <pc:docMk/>
          <pc:sldMk cId="1560461387" sldId="279"/>
        </pc:sldMkLst>
        <pc:picChg chg="ord">
          <ac:chgData name="Morgan SENECHAL" userId="S::morgan.senechal@efrei.net::03a3e9f3-dd4c-4d2b-8826-402b7c4c8b8f" providerId="AD" clId="Web-{898F483B-3A24-435D-A470-F1999BDF343E}" dt="2022-03-30T19:25:33.486" v="21"/>
          <ac:picMkLst>
            <pc:docMk/>
            <pc:sldMk cId="1560461387" sldId="279"/>
            <ac:picMk id="8" creationId="{065A40AF-F2C5-40C7-BC6C-611D858968F1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5:14.173" v="16"/>
        <pc:sldMkLst>
          <pc:docMk/>
          <pc:sldMk cId="2464777584" sldId="280"/>
        </pc:sldMkLst>
        <pc:picChg chg="ord">
          <ac:chgData name="Morgan SENECHAL" userId="S::morgan.senechal@efrei.net::03a3e9f3-dd4c-4d2b-8826-402b7c4c8b8f" providerId="AD" clId="Web-{898F483B-3A24-435D-A470-F1999BDF343E}" dt="2022-03-30T19:25:14.173" v="16"/>
          <ac:picMkLst>
            <pc:docMk/>
            <pc:sldMk cId="2464777584" sldId="280"/>
            <ac:picMk id="8" creationId="{8CD6F580-B42A-4A5D-A0C8-1C4A25DA775D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5:21.861" v="18"/>
        <pc:sldMkLst>
          <pc:docMk/>
          <pc:sldMk cId="2520504407" sldId="282"/>
        </pc:sldMkLst>
        <pc:picChg chg="ord">
          <ac:chgData name="Morgan SENECHAL" userId="S::morgan.senechal@efrei.net::03a3e9f3-dd4c-4d2b-8826-402b7c4c8b8f" providerId="AD" clId="Web-{898F483B-3A24-435D-A470-F1999BDF343E}" dt="2022-03-30T19:25:21.861" v="18"/>
          <ac:picMkLst>
            <pc:docMk/>
            <pc:sldMk cId="2520504407" sldId="282"/>
            <ac:picMk id="8" creationId="{950C1724-228F-40A4-8CB0-4CE430D2E5EC}"/>
          </ac:picMkLst>
        </pc:picChg>
      </pc:sldChg>
      <pc:sldChg chg="modSp">
        <pc:chgData name="Morgan SENECHAL" userId="S::morgan.senechal@efrei.net::03a3e9f3-dd4c-4d2b-8826-402b7c4c8b8f" providerId="AD" clId="Web-{898F483B-3A24-435D-A470-F1999BDF343E}" dt="2022-03-30T19:25:25.579" v="19"/>
        <pc:sldMkLst>
          <pc:docMk/>
          <pc:sldMk cId="248611961" sldId="283"/>
        </pc:sldMkLst>
        <pc:picChg chg="ord">
          <ac:chgData name="Morgan SENECHAL" userId="S::morgan.senechal@efrei.net::03a3e9f3-dd4c-4d2b-8826-402b7c4c8b8f" providerId="AD" clId="Web-{898F483B-3A24-435D-A470-F1999BDF343E}" dt="2022-03-30T19:25:25.579" v="19"/>
          <ac:picMkLst>
            <pc:docMk/>
            <pc:sldMk cId="248611961" sldId="283"/>
            <ac:picMk id="5" creationId="{7715C5ED-FCBA-4D13-835C-7C4321D4F3A3}"/>
          </ac:picMkLst>
        </pc:picChg>
      </pc:sldChg>
    </pc:docChg>
  </pc:docChgLst>
  <pc:docChgLst>
    <pc:chgData name="Marty EVUORT" userId="S::marty.evuort@efrei.net::0912e3d4-7fa4-468c-b115-a484eac0512f" providerId="AD" clId="Web-{4A297323-B63C-4AE4-883D-F368BFF45798}"/>
    <pc:docChg chg="addSld delSld modSld">
      <pc:chgData name="Marty EVUORT" userId="S::marty.evuort@efrei.net::0912e3d4-7fa4-468c-b115-a484eac0512f" providerId="AD" clId="Web-{4A297323-B63C-4AE4-883D-F368BFF45798}" dt="2022-03-30T14:47:17.611" v="148" actId="1076"/>
      <pc:docMkLst>
        <pc:docMk/>
      </pc:docMkLst>
      <pc:sldChg chg="addSp modSp">
        <pc:chgData name="Marty EVUORT" userId="S::marty.evuort@efrei.net::0912e3d4-7fa4-468c-b115-a484eac0512f" providerId="AD" clId="Web-{4A297323-B63C-4AE4-883D-F368BFF45798}" dt="2022-03-30T14:47:17.611" v="148" actId="1076"/>
        <pc:sldMkLst>
          <pc:docMk/>
          <pc:sldMk cId="3366082125" sldId="256"/>
        </pc:sldMkLst>
        <pc:spChg chg="add mod">
          <ac:chgData name="Marty EVUORT" userId="S::marty.evuort@efrei.net::0912e3d4-7fa4-468c-b115-a484eac0512f" providerId="AD" clId="Web-{4A297323-B63C-4AE4-883D-F368BFF45798}" dt="2022-03-30T14:47:17.611" v="148" actId="1076"/>
          <ac:spMkLst>
            <pc:docMk/>
            <pc:sldMk cId="3366082125" sldId="256"/>
            <ac:spMk id="4" creationId="{06E2C443-7B5D-561C-817F-915791BBA7B3}"/>
          </ac:spMkLst>
        </pc:spChg>
      </pc:sldChg>
      <pc:sldChg chg="new del">
        <pc:chgData name="Marty EVUORT" userId="S::marty.evuort@efrei.net::0912e3d4-7fa4-468c-b115-a484eac0512f" providerId="AD" clId="Web-{4A297323-B63C-4AE4-883D-F368BFF45798}" dt="2022-03-30T12:28:15.921" v="1"/>
        <pc:sldMkLst>
          <pc:docMk/>
          <pc:sldMk cId="4084882664" sldId="257"/>
        </pc:sldMkLst>
      </pc:sldChg>
      <pc:sldChg chg="addSp delSp modSp">
        <pc:chgData name="Marty EVUORT" userId="S::marty.evuort@efrei.net::0912e3d4-7fa4-468c-b115-a484eac0512f" providerId="AD" clId="Web-{4A297323-B63C-4AE4-883D-F368BFF45798}" dt="2022-03-30T12:48:18.969" v="8" actId="1076"/>
        <pc:sldMkLst>
          <pc:docMk/>
          <pc:sldMk cId="227826789" sldId="262"/>
        </pc:sldMkLst>
        <pc:picChg chg="del">
          <ac:chgData name="Marty EVUORT" userId="S::marty.evuort@efrei.net::0912e3d4-7fa4-468c-b115-a484eac0512f" providerId="AD" clId="Web-{4A297323-B63C-4AE4-883D-F368BFF45798}" dt="2022-03-30T12:43:06.711" v="2"/>
          <ac:picMkLst>
            <pc:docMk/>
            <pc:sldMk cId="227826789" sldId="262"/>
            <ac:picMk id="4" creationId="{472DE0CF-9DC4-4163-CDEC-9BD8BB254F17}"/>
          </ac:picMkLst>
        </pc:picChg>
        <pc:picChg chg="add mod">
          <ac:chgData name="Marty EVUORT" userId="S::marty.evuort@efrei.net::0912e3d4-7fa4-468c-b115-a484eac0512f" providerId="AD" clId="Web-{4A297323-B63C-4AE4-883D-F368BFF45798}" dt="2022-03-30T12:44:00.993" v="5" actId="1076"/>
          <ac:picMkLst>
            <pc:docMk/>
            <pc:sldMk cId="227826789" sldId="262"/>
            <ac:picMk id="8" creationId="{582EF280-6247-4DFC-7FAE-3667CC4F22DD}"/>
          </ac:picMkLst>
        </pc:picChg>
        <pc:picChg chg="add mod">
          <ac:chgData name="Marty EVUORT" userId="S::marty.evuort@efrei.net::0912e3d4-7fa4-468c-b115-a484eac0512f" providerId="AD" clId="Web-{4A297323-B63C-4AE4-883D-F368BFF45798}" dt="2022-03-30T12:48:18.969" v="8" actId="1076"/>
          <ac:picMkLst>
            <pc:docMk/>
            <pc:sldMk cId="227826789" sldId="262"/>
            <ac:picMk id="9" creationId="{57607AC0-88A8-2720-8320-C896620B3A3C}"/>
          </ac:picMkLst>
        </pc:picChg>
      </pc:sldChg>
      <pc:sldChg chg="addSp delSp modSp">
        <pc:chgData name="Marty EVUORT" userId="S::marty.evuort@efrei.net::0912e3d4-7fa4-468c-b115-a484eac0512f" providerId="AD" clId="Web-{4A297323-B63C-4AE4-883D-F368BFF45798}" dt="2022-03-30T12:57:41.515" v="15" actId="14100"/>
        <pc:sldMkLst>
          <pc:docMk/>
          <pc:sldMk cId="1363266215" sldId="263"/>
        </pc:sldMkLst>
        <pc:spChg chg="add del mod">
          <ac:chgData name="Marty EVUORT" userId="S::marty.evuort@efrei.net::0912e3d4-7fa4-468c-b115-a484eac0512f" providerId="AD" clId="Web-{4A297323-B63C-4AE4-883D-F368BFF45798}" dt="2022-03-30T12:57:37.890" v="13"/>
          <ac:spMkLst>
            <pc:docMk/>
            <pc:sldMk cId="1363266215" sldId="263"/>
            <ac:spMk id="9" creationId="{ACADD4ED-DB51-FD88-0DE1-55346B009EBA}"/>
          </ac:spMkLst>
        </pc:spChg>
        <pc:picChg chg="add mod">
          <ac:chgData name="Marty EVUORT" userId="S::marty.evuort@efrei.net::0912e3d4-7fa4-468c-b115-a484eac0512f" providerId="AD" clId="Web-{4A297323-B63C-4AE4-883D-F368BFF45798}" dt="2022-03-30T12:57:41.515" v="15" actId="14100"/>
          <ac:picMkLst>
            <pc:docMk/>
            <pc:sldMk cId="1363266215" sldId="263"/>
            <ac:picMk id="5" creationId="{420C4887-F512-D447-D62A-4BFD01FD40B9}"/>
          </ac:picMkLst>
        </pc:picChg>
        <pc:picChg chg="del">
          <ac:chgData name="Marty EVUORT" userId="S::marty.evuort@efrei.net::0912e3d4-7fa4-468c-b115-a484eac0512f" providerId="AD" clId="Web-{4A297323-B63C-4AE4-883D-F368BFF45798}" dt="2022-03-30T12:57:30.984" v="12"/>
          <ac:picMkLst>
            <pc:docMk/>
            <pc:sldMk cId="1363266215" sldId="263"/>
            <ac:picMk id="7" creationId="{83E6AE43-CB9C-D897-BDF5-C0EAB81DD258}"/>
          </ac:picMkLst>
        </pc:picChg>
      </pc:sldChg>
      <pc:sldChg chg="addSp modSp">
        <pc:chgData name="Marty EVUORT" userId="S::marty.evuort@efrei.net::0912e3d4-7fa4-468c-b115-a484eac0512f" providerId="AD" clId="Web-{4A297323-B63C-4AE4-883D-F368BFF45798}" dt="2022-03-30T13:07:46.937" v="41" actId="1076"/>
        <pc:sldMkLst>
          <pc:docMk/>
          <pc:sldMk cId="563305473" sldId="264"/>
        </pc:sldMkLst>
        <pc:picChg chg="add mod">
          <ac:chgData name="Marty EVUORT" userId="S::marty.evuort@efrei.net::0912e3d4-7fa4-468c-b115-a484eac0512f" providerId="AD" clId="Web-{4A297323-B63C-4AE4-883D-F368BFF45798}" dt="2022-03-30T13:03:58.384" v="18" actId="1076"/>
          <ac:picMkLst>
            <pc:docMk/>
            <pc:sldMk cId="563305473" sldId="264"/>
            <ac:picMk id="5" creationId="{F7E42BD1-FADE-84A1-42F0-7BFA66AA6670}"/>
          </ac:picMkLst>
        </pc:picChg>
        <pc:picChg chg="mod">
          <ac:chgData name="Marty EVUORT" userId="S::marty.evuort@efrei.net::0912e3d4-7fa4-468c-b115-a484eac0512f" providerId="AD" clId="Web-{4A297323-B63C-4AE4-883D-F368BFF45798}" dt="2022-03-30T13:07:44.640" v="40" actId="1076"/>
          <ac:picMkLst>
            <pc:docMk/>
            <pc:sldMk cId="563305473" sldId="264"/>
            <ac:picMk id="7" creationId="{FB8810C5-7582-FB21-FABB-AB6AAC9D2200}"/>
          </ac:picMkLst>
        </pc:picChg>
        <pc:picChg chg="add mod">
          <ac:chgData name="Marty EVUORT" userId="S::marty.evuort@efrei.net::0912e3d4-7fa4-468c-b115-a484eac0512f" providerId="AD" clId="Web-{4A297323-B63C-4AE4-883D-F368BFF45798}" dt="2022-03-30T13:07:46.937" v="41" actId="1076"/>
          <ac:picMkLst>
            <pc:docMk/>
            <pc:sldMk cId="563305473" sldId="264"/>
            <ac:picMk id="12" creationId="{7450954E-A37D-844D-D3E5-DDD1A4E4214E}"/>
          </ac:picMkLst>
        </pc:picChg>
      </pc:sldChg>
      <pc:sldChg chg="addSp delSp modSp">
        <pc:chgData name="Marty EVUORT" userId="S::marty.evuort@efrei.net::0912e3d4-7fa4-468c-b115-a484eac0512f" providerId="AD" clId="Web-{4A297323-B63C-4AE4-883D-F368BFF45798}" dt="2022-03-30T13:10:53.364" v="47" actId="1076"/>
        <pc:sldMkLst>
          <pc:docMk/>
          <pc:sldMk cId="1065966365" sldId="265"/>
        </pc:sldMkLst>
        <pc:spChg chg="del">
          <ac:chgData name="Marty EVUORT" userId="S::marty.evuort@efrei.net::0912e3d4-7fa4-468c-b115-a484eac0512f" providerId="AD" clId="Web-{4A297323-B63C-4AE4-883D-F368BFF45798}" dt="2022-03-30T13:08:56.267" v="42"/>
          <ac:spMkLst>
            <pc:docMk/>
            <pc:sldMk cId="1065966365" sldId="265"/>
            <ac:spMk id="3" creationId="{08E9A07C-89FD-87C6-19B8-BFD6BCCA48C7}"/>
          </ac:spMkLst>
        </pc:spChg>
        <pc:picChg chg="add mod">
          <ac:chgData name="Marty EVUORT" userId="S::marty.evuort@efrei.net::0912e3d4-7fa4-468c-b115-a484eac0512f" providerId="AD" clId="Web-{4A297323-B63C-4AE4-883D-F368BFF45798}" dt="2022-03-30T13:10:53.364" v="47" actId="1076"/>
          <ac:picMkLst>
            <pc:docMk/>
            <pc:sldMk cId="1065966365" sldId="265"/>
            <ac:picMk id="4" creationId="{78F0C715-72E2-1421-520F-5E6CCC1002E5}"/>
          </ac:picMkLst>
        </pc:picChg>
      </pc:sldChg>
      <pc:sldChg chg="addSp delSp modSp">
        <pc:chgData name="Marty EVUORT" userId="S::marty.evuort@efrei.net::0912e3d4-7fa4-468c-b115-a484eac0512f" providerId="AD" clId="Web-{4A297323-B63C-4AE4-883D-F368BFF45798}" dt="2022-03-30T13:11:25.427" v="52" actId="1076"/>
        <pc:sldMkLst>
          <pc:docMk/>
          <pc:sldMk cId="918622894" sldId="266"/>
        </pc:sldMkLst>
        <pc:spChg chg="del">
          <ac:chgData name="Marty EVUORT" userId="S::marty.evuort@efrei.net::0912e3d4-7fa4-468c-b115-a484eac0512f" providerId="AD" clId="Web-{4A297323-B63C-4AE4-883D-F368BFF45798}" dt="2022-03-30T13:11:00.364" v="48"/>
          <ac:spMkLst>
            <pc:docMk/>
            <pc:sldMk cId="918622894" sldId="266"/>
            <ac:spMk id="3" creationId="{3C27755A-DFEA-048D-698B-43A2086A405A}"/>
          </ac:spMkLst>
        </pc:spChg>
        <pc:picChg chg="add mod">
          <ac:chgData name="Marty EVUORT" userId="S::marty.evuort@efrei.net::0912e3d4-7fa4-468c-b115-a484eac0512f" providerId="AD" clId="Web-{4A297323-B63C-4AE4-883D-F368BFF45798}" dt="2022-03-30T13:11:25.427" v="52" actId="1076"/>
          <ac:picMkLst>
            <pc:docMk/>
            <pc:sldMk cId="918622894" sldId="266"/>
            <ac:picMk id="4" creationId="{5C4A5228-5BD1-35B9-A361-40B9BA662732}"/>
          </ac:picMkLst>
        </pc:picChg>
      </pc:sldChg>
      <pc:sldChg chg="addSp delSp modSp">
        <pc:chgData name="Marty EVUORT" userId="S::marty.evuort@efrei.net::0912e3d4-7fa4-468c-b115-a484eac0512f" providerId="AD" clId="Web-{4A297323-B63C-4AE4-883D-F368BFF45798}" dt="2022-03-30T13:53:31.291" v="77" actId="1076"/>
        <pc:sldMkLst>
          <pc:docMk/>
          <pc:sldMk cId="441125575" sldId="267"/>
        </pc:sldMkLst>
        <pc:spChg chg="del">
          <ac:chgData name="Marty EVUORT" userId="S::marty.evuort@efrei.net::0912e3d4-7fa4-468c-b115-a484eac0512f" providerId="AD" clId="Web-{4A297323-B63C-4AE4-883D-F368BFF45798}" dt="2022-03-30T13:49:05.175" v="62"/>
          <ac:spMkLst>
            <pc:docMk/>
            <pc:sldMk cId="441125575" sldId="267"/>
            <ac:spMk id="8" creationId="{E1249150-8431-14F5-4446-5634F35C1E2B}"/>
          </ac:spMkLst>
        </pc:spChg>
        <pc:picChg chg="del">
          <ac:chgData name="Marty EVUORT" userId="S::marty.evuort@efrei.net::0912e3d4-7fa4-468c-b115-a484eac0512f" providerId="AD" clId="Web-{4A297323-B63C-4AE4-883D-F368BFF45798}" dt="2022-03-30T13:49:05.659" v="63"/>
          <ac:picMkLst>
            <pc:docMk/>
            <pc:sldMk cId="441125575" sldId="267"/>
            <ac:picMk id="5" creationId="{3D3DC4B2-0720-153B-E6B5-88F28DFB118E}"/>
          </ac:picMkLst>
        </pc:picChg>
        <pc:picChg chg="del">
          <ac:chgData name="Marty EVUORT" userId="S::marty.evuort@efrei.net::0912e3d4-7fa4-468c-b115-a484eac0512f" providerId="AD" clId="Web-{4A297323-B63C-4AE4-883D-F368BFF45798}" dt="2022-03-30T13:49:06.519" v="64"/>
          <ac:picMkLst>
            <pc:docMk/>
            <pc:sldMk cId="441125575" sldId="267"/>
            <ac:picMk id="6" creationId="{6F6C5DEA-476C-90EB-9ACB-610BB9FD1F44}"/>
          </ac:picMkLst>
        </pc:picChg>
        <pc:picChg chg="add mod">
          <ac:chgData name="Marty EVUORT" userId="S::marty.evuort@efrei.net::0912e3d4-7fa4-468c-b115-a484eac0512f" providerId="AD" clId="Web-{4A297323-B63C-4AE4-883D-F368BFF45798}" dt="2022-03-30T13:50:41.584" v="68" actId="1076"/>
          <ac:picMkLst>
            <pc:docMk/>
            <pc:sldMk cId="441125575" sldId="267"/>
            <ac:picMk id="7" creationId="{CA48E2A1-7E37-93A8-0FC1-2F5D0009567A}"/>
          </ac:picMkLst>
        </pc:picChg>
        <pc:picChg chg="add mod">
          <ac:chgData name="Marty EVUORT" userId="S::marty.evuort@efrei.net::0912e3d4-7fa4-468c-b115-a484eac0512f" providerId="AD" clId="Web-{4A297323-B63C-4AE4-883D-F368BFF45798}" dt="2022-03-30T13:53:27.604" v="75" actId="1076"/>
          <ac:picMkLst>
            <pc:docMk/>
            <pc:sldMk cId="441125575" sldId="267"/>
            <ac:picMk id="9" creationId="{5826A221-9FBE-4C11-10C3-3D29B9E60CD3}"/>
          </ac:picMkLst>
        </pc:picChg>
        <pc:picChg chg="add mod">
          <ac:chgData name="Marty EVUORT" userId="S::marty.evuort@efrei.net::0912e3d4-7fa4-468c-b115-a484eac0512f" providerId="AD" clId="Web-{4A297323-B63C-4AE4-883D-F368BFF45798}" dt="2022-03-30T13:53:31.291" v="77" actId="1076"/>
          <ac:picMkLst>
            <pc:docMk/>
            <pc:sldMk cId="441125575" sldId="267"/>
            <ac:picMk id="10" creationId="{F884C6C2-3C7D-35CE-D551-7E91ACE23EB0}"/>
          </ac:picMkLst>
        </pc:picChg>
      </pc:sldChg>
      <pc:sldChg chg="addSp delSp modSp">
        <pc:chgData name="Marty EVUORT" userId="S::marty.evuort@efrei.net::0912e3d4-7fa4-468c-b115-a484eac0512f" providerId="AD" clId="Web-{4A297323-B63C-4AE4-883D-F368BFF45798}" dt="2022-03-30T13:48:29.143" v="57"/>
        <pc:sldMkLst>
          <pc:docMk/>
          <pc:sldMk cId="2708503450" sldId="268"/>
        </pc:sldMkLst>
        <pc:spChg chg="add del mod">
          <ac:chgData name="Marty EVUORT" userId="S::marty.evuort@efrei.net::0912e3d4-7fa4-468c-b115-a484eac0512f" providerId="AD" clId="Web-{4A297323-B63C-4AE4-883D-F368BFF45798}" dt="2022-03-30T13:48:28.518" v="56"/>
          <ac:spMkLst>
            <pc:docMk/>
            <pc:sldMk cId="2708503450" sldId="268"/>
            <ac:spMk id="8" creationId="{6B289349-4CC7-DBCA-3D29-E7CC070666F8}"/>
          </ac:spMkLst>
        </pc:spChg>
        <pc:picChg chg="del">
          <ac:chgData name="Marty EVUORT" userId="S::marty.evuort@efrei.net::0912e3d4-7fa4-468c-b115-a484eac0512f" providerId="AD" clId="Web-{4A297323-B63C-4AE4-883D-F368BFF45798}" dt="2022-03-30T13:48:26.018" v="54"/>
          <ac:picMkLst>
            <pc:docMk/>
            <pc:sldMk cId="2708503450" sldId="268"/>
            <ac:picMk id="4" creationId="{497BBB39-793E-7632-734F-A1750E6DA021}"/>
          </ac:picMkLst>
        </pc:picChg>
        <pc:picChg chg="del">
          <ac:chgData name="Marty EVUORT" userId="S::marty.evuort@efrei.net::0912e3d4-7fa4-468c-b115-a484eac0512f" providerId="AD" clId="Web-{4A297323-B63C-4AE4-883D-F368BFF45798}" dt="2022-03-30T13:48:29.143" v="57"/>
          <ac:picMkLst>
            <pc:docMk/>
            <pc:sldMk cId="2708503450" sldId="268"/>
            <ac:picMk id="5" creationId="{28A1FA11-53F6-C367-7362-157E56C5B471}"/>
          </ac:picMkLst>
        </pc:picChg>
        <pc:picChg chg="del">
          <ac:chgData name="Marty EVUORT" userId="S::marty.evuort@efrei.net::0912e3d4-7fa4-468c-b115-a484eac0512f" providerId="AD" clId="Web-{4A297323-B63C-4AE4-883D-F368BFF45798}" dt="2022-03-30T13:48:27.689" v="55"/>
          <ac:picMkLst>
            <pc:docMk/>
            <pc:sldMk cId="2708503450" sldId="268"/>
            <ac:picMk id="6" creationId="{609E14B9-FFDF-BF13-4875-07BEA7A49FF3}"/>
          </ac:picMkLst>
        </pc:picChg>
      </pc:sldChg>
      <pc:sldChg chg="addSp delSp modSp">
        <pc:chgData name="Marty EVUORT" userId="S::marty.evuort@efrei.net::0912e3d4-7fa4-468c-b115-a484eac0512f" providerId="AD" clId="Web-{4A297323-B63C-4AE4-883D-F368BFF45798}" dt="2022-03-30T12:49:38.627" v="10" actId="1076"/>
        <pc:sldMkLst>
          <pc:docMk/>
          <pc:sldMk cId="2138968178" sldId="273"/>
        </pc:sldMkLst>
        <pc:spChg chg="del">
          <ac:chgData name="Marty EVUORT" userId="S::marty.evuort@efrei.net::0912e3d4-7fa4-468c-b115-a484eac0512f" providerId="AD" clId="Web-{4A297323-B63C-4AE4-883D-F368BFF45798}" dt="2022-03-30T12:49:36.471" v="9"/>
          <ac:spMkLst>
            <pc:docMk/>
            <pc:sldMk cId="2138968178" sldId="273"/>
            <ac:spMk id="3" creationId="{3C8F4C2F-3767-ECB2-DB20-768BAC6810AE}"/>
          </ac:spMkLst>
        </pc:spChg>
        <pc:picChg chg="add mod ord">
          <ac:chgData name="Marty EVUORT" userId="S::marty.evuort@efrei.net::0912e3d4-7fa4-468c-b115-a484eac0512f" providerId="AD" clId="Web-{4A297323-B63C-4AE4-883D-F368BFF45798}" dt="2022-03-30T12:49:38.627" v="10" actId="1076"/>
          <ac:picMkLst>
            <pc:docMk/>
            <pc:sldMk cId="2138968178" sldId="273"/>
            <ac:picMk id="4" creationId="{FAF04FD8-D7F6-B8AC-418E-432FB13CA898}"/>
          </ac:picMkLst>
        </pc:picChg>
      </pc:sldChg>
      <pc:sldChg chg="addSp delSp modSp">
        <pc:chgData name="Marty EVUORT" userId="S::marty.evuort@efrei.net::0912e3d4-7fa4-468c-b115-a484eac0512f" providerId="AD" clId="Web-{4A297323-B63C-4AE4-883D-F368BFF45798}" dt="2022-03-30T13:07:25.546" v="36" actId="1076"/>
        <pc:sldMkLst>
          <pc:docMk/>
          <pc:sldMk cId="2562381670" sldId="276"/>
        </pc:sldMkLst>
        <pc:spChg chg="del">
          <ac:chgData name="Marty EVUORT" userId="S::marty.evuort@efrei.net::0912e3d4-7fa4-468c-b115-a484eac0512f" providerId="AD" clId="Web-{4A297323-B63C-4AE4-883D-F368BFF45798}" dt="2022-03-30T13:05:43.012" v="19"/>
          <ac:spMkLst>
            <pc:docMk/>
            <pc:sldMk cId="2562381670" sldId="276"/>
            <ac:spMk id="6" creationId="{627175A5-1CC7-FD70-BB0D-212ACBFE9DBF}"/>
          </ac:spMkLst>
        </pc:spChg>
        <pc:picChg chg="add mod modCrop">
          <ac:chgData name="Marty EVUORT" userId="S::marty.evuort@efrei.net::0912e3d4-7fa4-468c-b115-a484eac0512f" providerId="AD" clId="Web-{4A297323-B63C-4AE4-883D-F368BFF45798}" dt="2022-03-30T13:06:08.607" v="32"/>
          <ac:picMkLst>
            <pc:docMk/>
            <pc:sldMk cId="2562381670" sldId="276"/>
            <ac:picMk id="5" creationId="{9F2A1E25-8B5A-7650-39FA-9C5B3C7C8285}"/>
          </ac:picMkLst>
        </pc:picChg>
        <pc:picChg chg="add mod">
          <ac:chgData name="Marty EVUORT" userId="S::marty.evuort@efrei.net::0912e3d4-7fa4-468c-b115-a484eac0512f" providerId="AD" clId="Web-{4A297323-B63C-4AE4-883D-F368BFF45798}" dt="2022-03-30T13:07:25.546" v="36" actId="1076"/>
          <ac:picMkLst>
            <pc:docMk/>
            <pc:sldMk cId="2562381670" sldId="276"/>
            <ac:picMk id="7" creationId="{B3D5C4EC-2FE6-81E4-5A4C-4F000669C6D9}"/>
          </ac:picMkLst>
        </pc:picChg>
      </pc:sldChg>
      <pc:sldChg chg="addSp delSp modSp">
        <pc:chgData name="Marty EVUORT" userId="S::marty.evuort@efrei.net::0912e3d4-7fa4-468c-b115-a484eac0512f" providerId="AD" clId="Web-{4A297323-B63C-4AE4-883D-F368BFF45798}" dt="2022-03-30T13:55:42.295" v="99" actId="14100"/>
        <pc:sldMkLst>
          <pc:docMk/>
          <pc:sldMk cId="1560461387" sldId="279"/>
        </pc:sldMkLst>
        <pc:spChg chg="del">
          <ac:chgData name="Marty EVUORT" userId="S::marty.evuort@efrei.net::0912e3d4-7fa4-468c-b115-a484eac0512f" providerId="AD" clId="Web-{4A297323-B63C-4AE4-883D-F368BFF45798}" dt="2022-03-30T13:48:24.377" v="53"/>
          <ac:spMkLst>
            <pc:docMk/>
            <pc:sldMk cId="1560461387" sldId="279"/>
            <ac:spMk id="8" creationId="{F1D9EBAD-9C93-7873-811F-BC31D80B5210}"/>
          </ac:spMkLst>
        </pc:spChg>
        <pc:picChg chg="add mod">
          <ac:chgData name="Marty EVUORT" userId="S::marty.evuort@efrei.net::0912e3d4-7fa4-468c-b115-a484eac0512f" providerId="AD" clId="Web-{4A297323-B63C-4AE4-883D-F368BFF45798}" dt="2022-03-30T13:54:10.292" v="81" actId="1076"/>
          <ac:picMkLst>
            <pc:docMk/>
            <pc:sldMk cId="1560461387" sldId="279"/>
            <ac:picMk id="7" creationId="{3F5FF108-89A0-97D1-E989-DB0F339AFE78}"/>
          </ac:picMkLst>
        </pc:picChg>
        <pc:picChg chg="add mod">
          <ac:chgData name="Marty EVUORT" userId="S::marty.evuort@efrei.net::0912e3d4-7fa4-468c-b115-a484eac0512f" providerId="AD" clId="Web-{4A297323-B63C-4AE4-883D-F368BFF45798}" dt="2022-03-30T13:55:35.373" v="98" actId="1076"/>
          <ac:picMkLst>
            <pc:docMk/>
            <pc:sldMk cId="1560461387" sldId="279"/>
            <ac:picMk id="9" creationId="{30A0F676-E678-F4A4-5759-3CAAEBA6ED3D}"/>
          </ac:picMkLst>
        </pc:picChg>
        <pc:picChg chg="add mod modCrop">
          <ac:chgData name="Marty EVUORT" userId="S::marty.evuort@efrei.net::0912e3d4-7fa4-468c-b115-a484eac0512f" providerId="AD" clId="Web-{4A297323-B63C-4AE4-883D-F368BFF45798}" dt="2022-03-30T13:55:42.295" v="99" actId="14100"/>
          <ac:picMkLst>
            <pc:docMk/>
            <pc:sldMk cId="1560461387" sldId="279"/>
            <ac:picMk id="10" creationId="{3AB29530-341E-4002-CA38-5898C27784D2}"/>
          </ac:picMkLst>
        </pc:picChg>
      </pc:sldChg>
      <pc:sldChg chg="addSp delSp modSp">
        <pc:chgData name="Marty EVUORT" userId="S::marty.evuort@efrei.net::0912e3d4-7fa4-468c-b115-a484eac0512f" providerId="AD" clId="Web-{4A297323-B63C-4AE4-883D-F368BFF45798}" dt="2022-03-30T13:48:35.549" v="61"/>
        <pc:sldMkLst>
          <pc:docMk/>
          <pc:sldMk cId="1564456551" sldId="281"/>
        </pc:sldMkLst>
        <pc:spChg chg="add del mod">
          <ac:chgData name="Marty EVUORT" userId="S::marty.evuort@efrei.net::0912e3d4-7fa4-468c-b115-a484eac0512f" providerId="AD" clId="Web-{4A297323-B63C-4AE4-883D-F368BFF45798}" dt="2022-03-30T13:48:35.549" v="61"/>
          <ac:spMkLst>
            <pc:docMk/>
            <pc:sldMk cId="1564456551" sldId="281"/>
            <ac:spMk id="8" creationId="{DDFB33F7-7FFC-48A4-2F01-1ADA66C354FB}"/>
          </ac:spMkLst>
        </pc:spChg>
        <pc:picChg chg="del">
          <ac:chgData name="Marty EVUORT" userId="S::marty.evuort@efrei.net::0912e3d4-7fa4-468c-b115-a484eac0512f" providerId="AD" clId="Web-{4A297323-B63C-4AE4-883D-F368BFF45798}" dt="2022-03-30T13:48:31.330" v="59"/>
          <ac:picMkLst>
            <pc:docMk/>
            <pc:sldMk cId="1564456551" sldId="281"/>
            <ac:picMk id="4" creationId="{59ACFDF3-59B1-9EA1-609E-CDD5441E2370}"/>
          </ac:picMkLst>
        </pc:picChg>
        <pc:picChg chg="del">
          <ac:chgData name="Marty EVUORT" userId="S::marty.evuort@efrei.net::0912e3d4-7fa4-468c-b115-a484eac0512f" providerId="AD" clId="Web-{4A297323-B63C-4AE4-883D-F368BFF45798}" dt="2022-03-30T13:48:31.721" v="60"/>
          <ac:picMkLst>
            <pc:docMk/>
            <pc:sldMk cId="1564456551" sldId="281"/>
            <ac:picMk id="5" creationId="{A2B30EC1-378D-A5BB-0AB7-0413B4B0831A}"/>
          </ac:picMkLst>
        </pc:picChg>
        <pc:picChg chg="del">
          <ac:chgData name="Marty EVUORT" userId="S::marty.evuort@efrei.net::0912e3d4-7fa4-468c-b115-a484eac0512f" providerId="AD" clId="Web-{4A297323-B63C-4AE4-883D-F368BFF45798}" dt="2022-03-30T13:48:30.705" v="58"/>
          <ac:picMkLst>
            <pc:docMk/>
            <pc:sldMk cId="1564456551" sldId="281"/>
            <ac:picMk id="6" creationId="{048D94AD-F919-0D3F-8E34-EB1F6B43D0C5}"/>
          </ac:picMkLst>
        </pc:picChg>
      </pc:sldChg>
      <pc:sldChg chg="modSp add replId">
        <pc:chgData name="Marty EVUORT" userId="S::marty.evuort@efrei.net::0912e3d4-7fa4-468c-b115-a484eac0512f" providerId="AD" clId="Web-{4A297323-B63C-4AE4-883D-F368BFF45798}" dt="2022-03-30T13:58:29.018" v="101" actId="20577"/>
        <pc:sldMkLst>
          <pc:docMk/>
          <pc:sldMk cId="140503014" sldId="284"/>
        </pc:sldMkLst>
        <pc:spChg chg="mod">
          <ac:chgData name="Marty EVUORT" userId="S::marty.evuort@efrei.net::0912e3d4-7fa4-468c-b115-a484eac0512f" providerId="AD" clId="Web-{4A297323-B63C-4AE4-883D-F368BFF45798}" dt="2022-03-30T13:58:29.018" v="101" actId="20577"/>
          <ac:spMkLst>
            <pc:docMk/>
            <pc:sldMk cId="140503014" sldId="284"/>
            <ac:spMk id="2" creationId="{F0E9CF9E-DDD2-7826-D2FA-304C0C7D7B2A}"/>
          </ac:spMkLst>
        </pc:spChg>
      </pc:sldChg>
    </pc:docChg>
  </pc:docChgLst>
  <pc:docChgLst>
    <pc:chgData name="Morgan SENECHAL" userId="S::morgan.senechal@efrei.net::03a3e9f3-dd4c-4d2b-8826-402b7c4c8b8f" providerId="AD" clId="Web-{E85B6D16-01BA-4E1B-8843-44D8D70CFC2E}"/>
    <pc:docChg chg="modSld">
      <pc:chgData name="Morgan SENECHAL" userId="S::morgan.senechal@efrei.net::03a3e9f3-dd4c-4d2b-8826-402b7c4c8b8f" providerId="AD" clId="Web-{E85B6D16-01BA-4E1B-8843-44D8D70CFC2E}" dt="2022-03-30T17:28:48.411" v="377" actId="20577"/>
      <pc:docMkLst>
        <pc:docMk/>
      </pc:docMkLst>
      <pc:sldChg chg="modSp">
        <pc:chgData name="Morgan SENECHAL" userId="S::morgan.senechal@efrei.net::03a3e9f3-dd4c-4d2b-8826-402b7c4c8b8f" providerId="AD" clId="Web-{E85B6D16-01BA-4E1B-8843-44D8D70CFC2E}" dt="2022-03-30T17:23:08.746" v="10" actId="1076"/>
        <pc:sldMkLst>
          <pc:docMk/>
          <pc:sldMk cId="806828272" sldId="259"/>
        </pc:sldMkLst>
        <pc:spChg chg="mod">
          <ac:chgData name="Morgan SENECHAL" userId="S::morgan.senechal@efrei.net::03a3e9f3-dd4c-4d2b-8826-402b7c4c8b8f" providerId="AD" clId="Web-{E85B6D16-01BA-4E1B-8843-44D8D70CFC2E}" dt="2022-03-30T17:22:14.307" v="0" actId="20577"/>
          <ac:spMkLst>
            <pc:docMk/>
            <pc:sldMk cId="806828272" sldId="259"/>
            <ac:spMk id="3" creationId="{C30BE22C-65B2-D67F-EA46-8BA7D78B2F70}"/>
          </ac:spMkLst>
        </pc:spChg>
        <pc:spChg chg="mod">
          <ac:chgData name="Morgan SENECHAL" userId="S::morgan.senechal@efrei.net::03a3e9f3-dd4c-4d2b-8826-402b7c4c8b8f" providerId="AD" clId="Web-{E85B6D16-01BA-4E1B-8843-44D8D70CFC2E}" dt="2022-03-30T17:22:59.105" v="9" actId="1076"/>
          <ac:spMkLst>
            <pc:docMk/>
            <pc:sldMk cId="806828272" sldId="259"/>
            <ac:spMk id="7" creationId="{54B59EDC-C1C0-09F8-CFA5-2CEE37EA35FD}"/>
          </ac:spMkLst>
        </pc:spChg>
        <pc:picChg chg="mod">
          <ac:chgData name="Morgan SENECHAL" userId="S::morgan.senechal@efrei.net::03a3e9f3-dd4c-4d2b-8826-402b7c4c8b8f" providerId="AD" clId="Web-{E85B6D16-01BA-4E1B-8843-44D8D70CFC2E}" dt="2022-03-30T17:23:08.746" v="10" actId="1076"/>
          <ac:picMkLst>
            <pc:docMk/>
            <pc:sldMk cId="806828272" sldId="259"/>
            <ac:picMk id="5" creationId="{5054E853-FC8E-4914-843C-4A2EFF21D232}"/>
          </ac:picMkLst>
        </pc:picChg>
      </pc:sldChg>
      <pc:sldChg chg="addSp delSp modSp">
        <pc:chgData name="Morgan SENECHAL" userId="S::morgan.senechal@efrei.net::03a3e9f3-dd4c-4d2b-8826-402b7c4c8b8f" providerId="AD" clId="Web-{E85B6D16-01BA-4E1B-8843-44D8D70CFC2E}" dt="2022-03-30T17:28:48.411" v="377" actId="20577"/>
        <pc:sldMkLst>
          <pc:docMk/>
          <pc:sldMk cId="2305373261" sldId="260"/>
        </pc:sldMkLst>
        <pc:spChg chg="add mod">
          <ac:chgData name="Morgan SENECHAL" userId="S::morgan.senechal@efrei.net::03a3e9f3-dd4c-4d2b-8826-402b7c4c8b8f" providerId="AD" clId="Web-{E85B6D16-01BA-4E1B-8843-44D8D70CFC2E}" dt="2022-03-30T17:28:48.411" v="377" actId="20577"/>
          <ac:spMkLst>
            <pc:docMk/>
            <pc:sldMk cId="2305373261" sldId="260"/>
            <ac:spMk id="5" creationId="{7E325042-0084-6B0A-5C59-5E11D6BA988E}"/>
          </ac:spMkLst>
        </pc:spChg>
        <pc:picChg chg="del">
          <ac:chgData name="Morgan SENECHAL" userId="S::morgan.senechal@efrei.net::03a3e9f3-dd4c-4d2b-8826-402b7c4c8b8f" providerId="AD" clId="Web-{E85B6D16-01BA-4E1B-8843-44D8D70CFC2E}" dt="2022-03-30T17:23:19.512" v="11"/>
          <ac:picMkLst>
            <pc:docMk/>
            <pc:sldMk cId="2305373261" sldId="260"/>
            <ac:picMk id="4" creationId="{268708CC-35D9-A925-40E0-26391360F56E}"/>
          </ac:picMkLst>
        </pc:picChg>
      </pc:sldChg>
    </pc:docChg>
  </pc:docChgLst>
  <pc:docChgLst>
    <pc:chgData name="Edwin SAVORY" userId="S::edwin.savory@efrei.net::f890c9d2-b89e-436b-9744-50f0b9e46c9c" providerId="AD" clId="Web-{A8679F51-EE05-428C-89EC-8DE0E4648182}"/>
    <pc:docChg chg="addSld modSld">
      <pc:chgData name="Edwin SAVORY" userId="S::edwin.savory@efrei.net::f890c9d2-b89e-436b-9744-50f0b9e46c9c" providerId="AD" clId="Web-{A8679F51-EE05-428C-89EC-8DE0E4648182}" dt="2022-03-30T12:44:12.242" v="50" actId="1076"/>
      <pc:docMkLst>
        <pc:docMk/>
      </pc:docMkLst>
      <pc:sldChg chg="modSp">
        <pc:chgData name="Edwin SAVORY" userId="S::edwin.savory@efrei.net::f890c9d2-b89e-436b-9744-50f0b9e46c9c" providerId="AD" clId="Web-{A8679F51-EE05-428C-89EC-8DE0E4648182}" dt="2022-03-30T12:29:03.448" v="2" actId="20577"/>
        <pc:sldMkLst>
          <pc:docMk/>
          <pc:sldMk cId="3366082125" sldId="256"/>
        </pc:sldMkLst>
        <pc:spChg chg="mod">
          <ac:chgData name="Edwin SAVORY" userId="S::edwin.savory@efrei.net::f890c9d2-b89e-436b-9744-50f0b9e46c9c" providerId="AD" clId="Web-{A8679F51-EE05-428C-89EC-8DE0E4648182}" dt="2022-03-30T12:29:03.448" v="2" actId="20577"/>
          <ac:spMkLst>
            <pc:docMk/>
            <pc:sldMk cId="3366082125" sldId="256"/>
            <ac:spMk id="2" creationId="{4E44F752-C3CB-495E-905A-94CEC80EA222}"/>
          </ac:spMkLst>
        </pc:spChg>
      </pc:sldChg>
      <pc:sldChg chg="addSp delSp modSp mod setBg">
        <pc:chgData name="Edwin SAVORY" userId="S::edwin.savory@efrei.net::f890c9d2-b89e-436b-9744-50f0b9e46c9c" providerId="AD" clId="Web-{A8679F51-EE05-428C-89EC-8DE0E4648182}" dt="2022-03-30T12:40:53.713" v="32"/>
        <pc:sldMkLst>
          <pc:docMk/>
          <pc:sldMk cId="806828272" sldId="259"/>
        </pc:sldMkLst>
        <pc:spChg chg="add del mod ord">
          <ac:chgData name="Edwin SAVORY" userId="S::edwin.savory@efrei.net::f890c9d2-b89e-436b-9744-50f0b9e46c9c" providerId="AD" clId="Web-{A8679F51-EE05-428C-89EC-8DE0E4648182}" dt="2022-03-30T12:39:36.742" v="22"/>
          <ac:spMkLst>
            <pc:docMk/>
            <pc:sldMk cId="806828272" sldId="259"/>
            <ac:spMk id="2" creationId="{DC021474-5D41-A96E-44D7-FB5F674189A0}"/>
          </ac:spMkLst>
        </pc:spChg>
        <pc:spChg chg="del">
          <ac:chgData name="Edwin SAVORY" userId="S::edwin.savory@efrei.net::f890c9d2-b89e-436b-9744-50f0b9e46c9c" providerId="AD" clId="Web-{A8679F51-EE05-428C-89EC-8DE0E4648182}" dt="2022-03-30T12:38:10.562" v="3"/>
          <ac:spMkLst>
            <pc:docMk/>
            <pc:sldMk cId="806828272" sldId="259"/>
            <ac:spMk id="3" creationId="{A54C74DF-0A41-5410-6178-92838303125B}"/>
          </ac:spMkLst>
        </pc:spChg>
        <pc:spChg chg="add del mod">
          <ac:chgData name="Edwin SAVORY" userId="S::edwin.savory@efrei.net::f890c9d2-b89e-436b-9744-50f0b9e46c9c" providerId="AD" clId="Web-{A8679F51-EE05-428C-89EC-8DE0E4648182}" dt="2022-03-30T12:39:35.192" v="21"/>
          <ac:spMkLst>
            <pc:docMk/>
            <pc:sldMk cId="806828272" sldId="259"/>
            <ac:spMk id="7" creationId="{98507B51-39D1-1140-B5F7-7AAF97EC5E0B}"/>
          </ac:spMkLst>
        </pc:spChg>
        <pc:spChg chg="add del mod">
          <ac:chgData name="Edwin SAVORY" userId="S::edwin.savory@efrei.net::f890c9d2-b89e-436b-9744-50f0b9e46c9c" providerId="AD" clId="Web-{A8679F51-EE05-428C-89EC-8DE0E4648182}" dt="2022-03-30T12:39:15.925" v="19"/>
          <ac:spMkLst>
            <pc:docMk/>
            <pc:sldMk cId="806828272" sldId="259"/>
            <ac:spMk id="8" creationId="{62269122-886D-E934-7055-D8BC932361B1}"/>
          </ac:spMkLst>
        </pc:spChg>
        <pc:spChg chg="add del">
          <ac:chgData name="Edwin SAVORY" userId="S::edwin.savory@efrei.net::f890c9d2-b89e-436b-9744-50f0b9e46c9c" providerId="AD" clId="Web-{A8679F51-EE05-428C-89EC-8DE0E4648182}" dt="2022-03-30T12:39:36.742" v="22"/>
          <ac:spMkLst>
            <pc:docMk/>
            <pc:sldMk cId="806828272" sldId="259"/>
            <ac:spMk id="10" creationId="{73DE2CFE-42F2-48F0-8706-5264E012B10C}"/>
          </ac:spMkLst>
        </pc:spChg>
        <pc:spChg chg="add del">
          <ac:chgData name="Edwin SAVORY" userId="S::edwin.savory@efrei.net::f890c9d2-b89e-436b-9744-50f0b9e46c9c" providerId="AD" clId="Web-{A8679F51-EE05-428C-89EC-8DE0E4648182}" dt="2022-03-30T12:39:14.613" v="18"/>
          <ac:spMkLst>
            <pc:docMk/>
            <pc:sldMk cId="806828272" sldId="259"/>
            <ac:spMk id="15" creationId="{022BDE4A-8A20-4A69-9C5A-581C82036A4D}"/>
          </ac:spMkLst>
        </pc:spChg>
        <pc:picChg chg="add mod ord modCrop">
          <ac:chgData name="Edwin SAVORY" userId="S::edwin.savory@efrei.net::f890c9d2-b89e-436b-9744-50f0b9e46c9c" providerId="AD" clId="Web-{A8679F51-EE05-428C-89EC-8DE0E4648182}" dt="2022-03-30T12:40:43.916" v="30"/>
          <ac:picMkLst>
            <pc:docMk/>
            <pc:sldMk cId="806828272" sldId="259"/>
            <ac:picMk id="4" creationId="{DEA7EB81-F900-865B-013F-7D8B5F5D4899}"/>
          </ac:picMkLst>
        </pc:picChg>
        <pc:picChg chg="add del mod ord modCrop">
          <ac:chgData name="Edwin SAVORY" userId="S::edwin.savory@efrei.net::f890c9d2-b89e-436b-9744-50f0b9e46c9c" providerId="AD" clId="Web-{A8679F51-EE05-428C-89EC-8DE0E4648182}" dt="2022-03-30T12:40:53.713" v="32"/>
          <ac:picMkLst>
            <pc:docMk/>
            <pc:sldMk cId="806828272" sldId="259"/>
            <ac:picMk id="5" creationId="{5054E853-FC8E-4914-843C-4A2EFF21D232}"/>
          </ac:picMkLst>
        </pc:picChg>
      </pc:sldChg>
      <pc:sldChg chg="addSp delSp modSp">
        <pc:chgData name="Edwin SAVORY" userId="S::edwin.savory@efrei.net::f890c9d2-b89e-436b-9744-50f0b9e46c9c" providerId="AD" clId="Web-{A8679F51-EE05-428C-89EC-8DE0E4648182}" dt="2022-03-30T12:43:18.285" v="37"/>
        <pc:sldMkLst>
          <pc:docMk/>
          <pc:sldMk cId="227826789" sldId="262"/>
        </pc:sldMkLst>
        <pc:picChg chg="add del mod">
          <ac:chgData name="Edwin SAVORY" userId="S::edwin.savory@efrei.net::f890c9d2-b89e-436b-9744-50f0b9e46c9c" providerId="AD" clId="Web-{A8679F51-EE05-428C-89EC-8DE0E4648182}" dt="2022-03-30T12:43:18.285" v="37"/>
          <ac:picMkLst>
            <pc:docMk/>
            <pc:sldMk cId="227826789" sldId="262"/>
            <ac:picMk id="6" creationId="{50F99D77-DEA0-47AA-4108-9EBB28587559}"/>
          </ac:picMkLst>
        </pc:picChg>
      </pc:sldChg>
      <pc:sldChg chg="addSp delSp modSp new">
        <pc:chgData name="Edwin SAVORY" userId="S::edwin.savory@efrei.net::f890c9d2-b89e-436b-9744-50f0b9e46c9c" providerId="AD" clId="Web-{A8679F51-EE05-428C-89EC-8DE0E4648182}" dt="2022-03-30T12:44:12.242" v="50" actId="1076"/>
        <pc:sldMkLst>
          <pc:docMk/>
          <pc:sldMk cId="4006581203" sldId="272"/>
        </pc:sldMkLst>
        <pc:spChg chg="mod">
          <ac:chgData name="Edwin SAVORY" userId="S::edwin.savory@efrei.net::f890c9d2-b89e-436b-9744-50f0b9e46c9c" providerId="AD" clId="Web-{A8679F51-EE05-428C-89EC-8DE0E4648182}" dt="2022-03-30T12:43:57.225" v="45" actId="20577"/>
          <ac:spMkLst>
            <pc:docMk/>
            <pc:sldMk cId="4006581203" sldId="272"/>
            <ac:spMk id="2" creationId="{42C36E68-01BC-4B76-2F78-1B4B2C76152A}"/>
          </ac:spMkLst>
        </pc:spChg>
        <pc:spChg chg="del">
          <ac:chgData name="Edwin SAVORY" userId="S::edwin.savory@efrei.net::f890c9d2-b89e-436b-9744-50f0b9e46c9c" providerId="AD" clId="Web-{A8679F51-EE05-428C-89EC-8DE0E4648182}" dt="2022-03-30T12:44:01.210" v="46"/>
          <ac:spMkLst>
            <pc:docMk/>
            <pc:sldMk cId="4006581203" sldId="272"/>
            <ac:spMk id="3" creationId="{E34A449A-8CBC-F277-04CE-7875E4818254}"/>
          </ac:spMkLst>
        </pc:spChg>
        <pc:picChg chg="add mod">
          <ac:chgData name="Edwin SAVORY" userId="S::edwin.savory@efrei.net::f890c9d2-b89e-436b-9744-50f0b9e46c9c" providerId="AD" clId="Web-{A8679F51-EE05-428C-89EC-8DE0E4648182}" dt="2022-03-30T12:44:12.242" v="50" actId="1076"/>
          <ac:picMkLst>
            <pc:docMk/>
            <pc:sldMk cId="4006581203" sldId="272"/>
            <ac:picMk id="4" creationId="{04F81639-A6E8-8064-9F18-757218F8AC81}"/>
          </ac:picMkLst>
        </pc:picChg>
      </pc:sldChg>
    </pc:docChg>
  </pc:docChgLst>
  <pc:docChgLst>
    <pc:chgData name="Ryan SEBBANE" userId="S::ryan.sebbane@efrei.net::ba5a60df-7059-4ee8-b21d-063d6cac76fb" providerId="AD" clId="Web-{3602F196-388D-4806-BC63-B5EE1AB8FC5F}"/>
    <pc:docChg chg="addSld delSld modSld">
      <pc:chgData name="Ryan SEBBANE" userId="S::ryan.sebbane@efrei.net::ba5a60df-7059-4ee8-b21d-063d6cac76fb" providerId="AD" clId="Web-{3602F196-388D-4806-BC63-B5EE1AB8FC5F}" dt="2022-03-30T13:48:16.417" v="110" actId="1076"/>
      <pc:docMkLst>
        <pc:docMk/>
      </pc:docMkLst>
      <pc:sldChg chg="addSp delSp modSp">
        <pc:chgData name="Ryan SEBBANE" userId="S::ryan.sebbane@efrei.net::ba5a60df-7059-4ee8-b21d-063d6cac76fb" providerId="AD" clId="Web-{3602F196-388D-4806-BC63-B5EE1AB8FC5F}" dt="2022-03-30T13:48:16.417" v="110" actId="1076"/>
        <pc:sldMkLst>
          <pc:docMk/>
          <pc:sldMk cId="441125575" sldId="267"/>
        </pc:sldMkLst>
        <pc:spChg chg="del">
          <ac:chgData name="Ryan SEBBANE" userId="S::ryan.sebbane@efrei.net::ba5a60df-7059-4ee8-b21d-063d6cac76fb" providerId="AD" clId="Web-{3602F196-388D-4806-BC63-B5EE1AB8FC5F}" dt="2022-03-30T13:28:31.489" v="0"/>
          <ac:spMkLst>
            <pc:docMk/>
            <pc:sldMk cId="441125575" sldId="267"/>
            <ac:spMk id="3" creationId="{901BC2A8-C238-52E3-CB7E-9C1D44E773C4}"/>
          </ac:spMkLst>
        </pc:spChg>
        <pc:picChg chg="add mod ord">
          <ac:chgData name="Ryan SEBBANE" userId="S::ryan.sebbane@efrei.net::ba5a60df-7059-4ee8-b21d-063d6cac76fb" providerId="AD" clId="Web-{3602F196-388D-4806-BC63-B5EE1AB8FC5F}" dt="2022-03-30T13:28:36.379" v="1" actId="1076"/>
          <ac:picMkLst>
            <pc:docMk/>
            <pc:sldMk cId="441125575" sldId="267"/>
            <ac:picMk id="4" creationId="{1B11D9A9-DD6D-BD2B-8EFC-D943D8F640B6}"/>
          </ac:picMkLst>
        </pc:picChg>
        <pc:picChg chg="add mod">
          <ac:chgData name="Ryan SEBBANE" userId="S::ryan.sebbane@efrei.net::ba5a60df-7059-4ee8-b21d-063d6cac76fb" providerId="AD" clId="Web-{3602F196-388D-4806-BC63-B5EE1AB8FC5F}" dt="2022-03-30T13:48:14.464" v="109" actId="1076"/>
          <ac:picMkLst>
            <pc:docMk/>
            <pc:sldMk cId="441125575" sldId="267"/>
            <ac:picMk id="5" creationId="{3D3DC4B2-0720-153B-E6B5-88F28DFB118E}"/>
          </ac:picMkLst>
        </pc:picChg>
        <pc:picChg chg="add mod">
          <ac:chgData name="Ryan SEBBANE" userId="S::ryan.sebbane@efrei.net::ba5a60df-7059-4ee8-b21d-063d6cac76fb" providerId="AD" clId="Web-{3602F196-388D-4806-BC63-B5EE1AB8FC5F}" dt="2022-03-30T13:48:16.417" v="110" actId="1076"/>
          <ac:picMkLst>
            <pc:docMk/>
            <pc:sldMk cId="441125575" sldId="267"/>
            <ac:picMk id="6" creationId="{6F6C5DEA-476C-90EB-9ACB-610BB9FD1F44}"/>
          </ac:picMkLst>
        </pc:picChg>
      </pc:sldChg>
      <pc:sldChg chg="addSp delSp modSp">
        <pc:chgData name="Ryan SEBBANE" userId="S::ryan.sebbane@efrei.net::ba5a60df-7059-4ee8-b21d-063d6cac76fb" providerId="AD" clId="Web-{3602F196-388D-4806-BC63-B5EE1AB8FC5F}" dt="2022-03-30T13:48:03.276" v="108" actId="14100"/>
        <pc:sldMkLst>
          <pc:docMk/>
          <pc:sldMk cId="2708503450" sldId="268"/>
        </pc:sldMkLst>
        <pc:spChg chg="del">
          <ac:chgData name="Ryan SEBBANE" userId="S::ryan.sebbane@efrei.net::ba5a60df-7059-4ee8-b21d-063d6cac76fb" providerId="AD" clId="Web-{3602F196-388D-4806-BC63-B5EE1AB8FC5F}" dt="2022-03-30T13:31:23.195" v="36"/>
          <ac:spMkLst>
            <pc:docMk/>
            <pc:sldMk cId="2708503450" sldId="268"/>
            <ac:spMk id="3" creationId="{901BC2A8-C238-52E3-CB7E-9C1D44E773C4}"/>
          </ac:spMkLst>
        </pc:spChg>
        <pc:picChg chg="add mod ord">
          <ac:chgData name="Ryan SEBBANE" userId="S::ryan.sebbane@efrei.net::ba5a60df-7059-4ee8-b21d-063d6cac76fb" providerId="AD" clId="Web-{3602F196-388D-4806-BC63-B5EE1AB8FC5F}" dt="2022-03-30T13:47:40.792" v="100" actId="14100"/>
          <ac:picMkLst>
            <pc:docMk/>
            <pc:sldMk cId="2708503450" sldId="268"/>
            <ac:picMk id="4" creationId="{497BBB39-793E-7632-734F-A1750E6DA021}"/>
          </ac:picMkLst>
        </pc:picChg>
        <pc:picChg chg="add mod">
          <ac:chgData name="Ryan SEBBANE" userId="S::ryan.sebbane@efrei.net::ba5a60df-7059-4ee8-b21d-063d6cac76fb" providerId="AD" clId="Web-{3602F196-388D-4806-BC63-B5EE1AB8FC5F}" dt="2022-03-30T13:47:54.120" v="105" actId="1076"/>
          <ac:picMkLst>
            <pc:docMk/>
            <pc:sldMk cId="2708503450" sldId="268"/>
            <ac:picMk id="5" creationId="{28A1FA11-53F6-C367-7362-157E56C5B471}"/>
          </ac:picMkLst>
        </pc:picChg>
        <pc:picChg chg="add mod">
          <ac:chgData name="Ryan SEBBANE" userId="S::ryan.sebbane@efrei.net::ba5a60df-7059-4ee8-b21d-063d6cac76fb" providerId="AD" clId="Web-{3602F196-388D-4806-BC63-B5EE1AB8FC5F}" dt="2022-03-30T13:48:03.276" v="108" actId="14100"/>
          <ac:picMkLst>
            <pc:docMk/>
            <pc:sldMk cId="2708503450" sldId="268"/>
            <ac:picMk id="6" creationId="{609E14B9-FFDF-BF13-4875-07BEA7A49FF3}"/>
          </ac:picMkLst>
        </pc:picChg>
      </pc:sldChg>
      <pc:sldChg chg="addSp delSp modSp">
        <pc:chgData name="Ryan SEBBANE" userId="S::ryan.sebbane@efrei.net::ba5a60df-7059-4ee8-b21d-063d6cac76fb" providerId="AD" clId="Web-{3602F196-388D-4806-BC63-B5EE1AB8FC5F}" dt="2022-03-30T13:33:09.181" v="83"/>
        <pc:sldMkLst>
          <pc:docMk/>
          <pc:sldMk cId="2488033408" sldId="269"/>
        </pc:sldMkLst>
        <pc:spChg chg="del">
          <ac:chgData name="Ryan SEBBANE" userId="S::ryan.sebbane@efrei.net::ba5a60df-7059-4ee8-b21d-063d6cac76fb" providerId="AD" clId="Web-{3602F196-388D-4806-BC63-B5EE1AB8FC5F}" dt="2022-03-30T13:33:09.181" v="83"/>
          <ac:spMkLst>
            <pc:docMk/>
            <pc:sldMk cId="2488033408" sldId="269"/>
            <ac:spMk id="3" creationId="{163C2BEC-C480-8DAD-BA01-419EEA188D41}"/>
          </ac:spMkLst>
        </pc:spChg>
        <pc:picChg chg="add mod ord">
          <ac:chgData name="Ryan SEBBANE" userId="S::ryan.sebbane@efrei.net::ba5a60df-7059-4ee8-b21d-063d6cac76fb" providerId="AD" clId="Web-{3602F196-388D-4806-BC63-B5EE1AB8FC5F}" dt="2022-03-30T13:33:09.181" v="83"/>
          <ac:picMkLst>
            <pc:docMk/>
            <pc:sldMk cId="2488033408" sldId="269"/>
            <ac:picMk id="4" creationId="{0908CF93-C6A5-7636-370B-171EAEF10034}"/>
          </ac:picMkLst>
        </pc:picChg>
      </pc:sldChg>
      <pc:sldChg chg="addSp delSp modSp">
        <pc:chgData name="Ryan SEBBANE" userId="S::ryan.sebbane@efrei.net::ba5a60df-7059-4ee8-b21d-063d6cac76fb" providerId="AD" clId="Web-{3602F196-388D-4806-BC63-B5EE1AB8FC5F}" dt="2022-03-30T13:33:17.510" v="85" actId="1076"/>
        <pc:sldMkLst>
          <pc:docMk/>
          <pc:sldMk cId="1739502131" sldId="270"/>
        </pc:sldMkLst>
        <pc:spChg chg="del">
          <ac:chgData name="Ryan SEBBANE" userId="S::ryan.sebbane@efrei.net::ba5a60df-7059-4ee8-b21d-063d6cac76fb" providerId="AD" clId="Web-{3602F196-388D-4806-BC63-B5EE1AB8FC5F}" dt="2022-03-30T13:33:15.791" v="84"/>
          <ac:spMkLst>
            <pc:docMk/>
            <pc:sldMk cId="1739502131" sldId="270"/>
            <ac:spMk id="3" creationId="{3B63DDA0-33F0-6C9A-B9E4-D9011035857F}"/>
          </ac:spMkLst>
        </pc:spChg>
        <pc:picChg chg="add mod ord">
          <ac:chgData name="Ryan SEBBANE" userId="S::ryan.sebbane@efrei.net::ba5a60df-7059-4ee8-b21d-063d6cac76fb" providerId="AD" clId="Web-{3602F196-388D-4806-BC63-B5EE1AB8FC5F}" dt="2022-03-30T13:33:17.510" v="85" actId="1076"/>
          <ac:picMkLst>
            <pc:docMk/>
            <pc:sldMk cId="1739502131" sldId="270"/>
            <ac:picMk id="4" creationId="{8AACB0CB-E072-EE4E-6644-B3B913B053D4}"/>
          </ac:picMkLst>
        </pc:picChg>
      </pc:sldChg>
      <pc:sldChg chg="addSp delSp modSp">
        <pc:chgData name="Ryan SEBBANE" userId="S::ryan.sebbane@efrei.net::ba5a60df-7059-4ee8-b21d-063d6cac76fb" providerId="AD" clId="Web-{3602F196-388D-4806-BC63-B5EE1AB8FC5F}" dt="2022-03-30T13:37:54.624" v="99" actId="1076"/>
        <pc:sldMkLst>
          <pc:docMk/>
          <pc:sldMk cId="1523162350" sldId="271"/>
        </pc:sldMkLst>
        <pc:spChg chg="del">
          <ac:chgData name="Ryan SEBBANE" userId="S::ryan.sebbane@efrei.net::ba5a60df-7059-4ee8-b21d-063d6cac76fb" providerId="AD" clId="Web-{3602F196-388D-4806-BC63-B5EE1AB8FC5F}" dt="2022-03-30T13:36:50.655" v="86"/>
          <ac:spMkLst>
            <pc:docMk/>
            <pc:sldMk cId="1523162350" sldId="271"/>
            <ac:spMk id="3" creationId="{CDF3D4A4-6B1A-0F64-D41D-2E877808F1F7}"/>
          </ac:spMkLst>
        </pc:spChg>
        <pc:spChg chg="add del mod">
          <ac:chgData name="Ryan SEBBANE" userId="S::ryan.sebbane@efrei.net::ba5a60df-7059-4ee8-b21d-063d6cac76fb" providerId="AD" clId="Web-{3602F196-388D-4806-BC63-B5EE1AB8FC5F}" dt="2022-03-30T13:37:36.468" v="93"/>
          <ac:spMkLst>
            <pc:docMk/>
            <pc:sldMk cId="1523162350" sldId="271"/>
            <ac:spMk id="6" creationId="{0BBEA927-C19E-2C0B-B919-00D777B18B6F}"/>
          </ac:spMkLst>
        </pc:spChg>
        <pc:picChg chg="add del mod ord">
          <ac:chgData name="Ryan SEBBANE" userId="S::ryan.sebbane@efrei.net::ba5a60df-7059-4ee8-b21d-063d6cac76fb" providerId="AD" clId="Web-{3602F196-388D-4806-BC63-B5EE1AB8FC5F}" dt="2022-03-30T13:36:58.139" v="90"/>
          <ac:picMkLst>
            <pc:docMk/>
            <pc:sldMk cId="1523162350" sldId="271"/>
            <ac:picMk id="4" creationId="{EEB1BCF2-2788-AF71-BBFB-9B9E52C85AAF}"/>
          </ac:picMkLst>
        </pc:picChg>
        <pc:picChg chg="add del mod ord">
          <ac:chgData name="Ryan SEBBANE" userId="S::ryan.sebbane@efrei.net::ba5a60df-7059-4ee8-b21d-063d6cac76fb" providerId="AD" clId="Web-{3602F196-388D-4806-BC63-B5EE1AB8FC5F}" dt="2022-03-30T13:37:24.827" v="92"/>
          <ac:picMkLst>
            <pc:docMk/>
            <pc:sldMk cId="1523162350" sldId="271"/>
            <ac:picMk id="7" creationId="{94ED10F3-81D6-19D5-725F-CEB252CAD16F}"/>
          </ac:picMkLst>
        </pc:picChg>
        <pc:picChg chg="add mod ord">
          <ac:chgData name="Ryan SEBBANE" userId="S::ryan.sebbane@efrei.net::ba5a60df-7059-4ee8-b21d-063d6cac76fb" providerId="AD" clId="Web-{3602F196-388D-4806-BC63-B5EE1AB8FC5F}" dt="2022-03-30T13:37:54.624" v="99" actId="1076"/>
          <ac:picMkLst>
            <pc:docMk/>
            <pc:sldMk cId="1523162350" sldId="271"/>
            <ac:picMk id="8" creationId="{EFF5F285-F25A-41F4-42B9-E7856845EDA6}"/>
          </ac:picMkLst>
        </pc:picChg>
      </pc:sldChg>
      <pc:sldChg chg="addSp delSp modSp new">
        <pc:chgData name="Ryan SEBBANE" userId="S::ryan.sebbane@efrei.net::ba5a60df-7059-4ee8-b21d-063d6cac76fb" providerId="AD" clId="Web-{3602F196-388D-4806-BC63-B5EE1AB8FC5F}" dt="2022-03-30T13:31:14.460" v="35" actId="1076"/>
        <pc:sldMkLst>
          <pc:docMk/>
          <pc:sldMk cId="1560461387" sldId="279"/>
        </pc:sldMkLst>
        <pc:spChg chg="mod">
          <ac:chgData name="Ryan SEBBANE" userId="S::ryan.sebbane@efrei.net::ba5a60df-7059-4ee8-b21d-063d6cac76fb" providerId="AD" clId="Web-{3602F196-388D-4806-BC63-B5EE1AB8FC5F}" dt="2022-03-30T13:30:03.928" v="29" actId="20577"/>
          <ac:spMkLst>
            <pc:docMk/>
            <pc:sldMk cId="1560461387" sldId="279"/>
            <ac:spMk id="2" creationId="{DA2C86C2-7D6F-BCB2-C5AE-E3F621938DB7}"/>
          </ac:spMkLst>
        </pc:spChg>
        <pc:spChg chg="del">
          <ac:chgData name="Ryan SEBBANE" userId="S::ryan.sebbane@efrei.net::ba5a60df-7059-4ee8-b21d-063d6cac76fb" providerId="AD" clId="Web-{3602F196-388D-4806-BC63-B5EE1AB8FC5F}" dt="2022-03-30T13:30:06.647" v="30"/>
          <ac:spMkLst>
            <pc:docMk/>
            <pc:sldMk cId="1560461387" sldId="279"/>
            <ac:spMk id="3" creationId="{10872CAF-FF6B-419F-D9FB-9FED7690A322}"/>
          </ac:spMkLst>
        </pc:spChg>
        <pc:picChg chg="add mod ord">
          <ac:chgData name="Ryan SEBBANE" userId="S::ryan.sebbane@efrei.net::ba5a60df-7059-4ee8-b21d-063d6cac76fb" providerId="AD" clId="Web-{3602F196-388D-4806-BC63-B5EE1AB8FC5F}" dt="2022-03-30T13:30:09.678" v="31" actId="1076"/>
          <ac:picMkLst>
            <pc:docMk/>
            <pc:sldMk cId="1560461387" sldId="279"/>
            <ac:picMk id="4" creationId="{902C2819-9EED-2D28-B02C-31B3E82B1E8A}"/>
          </ac:picMkLst>
        </pc:picChg>
        <pc:picChg chg="add mod">
          <ac:chgData name="Ryan SEBBANE" userId="S::ryan.sebbane@efrei.net::ba5a60df-7059-4ee8-b21d-063d6cac76fb" providerId="AD" clId="Web-{3602F196-388D-4806-BC63-B5EE1AB8FC5F}" dt="2022-03-30T13:31:06.148" v="33" actId="1076"/>
          <ac:picMkLst>
            <pc:docMk/>
            <pc:sldMk cId="1560461387" sldId="279"/>
            <ac:picMk id="5" creationId="{8C057CA9-BC2C-CC49-D237-BBE5B9977997}"/>
          </ac:picMkLst>
        </pc:picChg>
        <pc:picChg chg="add mod">
          <ac:chgData name="Ryan SEBBANE" userId="S::ryan.sebbane@efrei.net::ba5a60df-7059-4ee8-b21d-063d6cac76fb" providerId="AD" clId="Web-{3602F196-388D-4806-BC63-B5EE1AB8FC5F}" dt="2022-03-30T13:31:14.460" v="35" actId="1076"/>
          <ac:picMkLst>
            <pc:docMk/>
            <pc:sldMk cId="1560461387" sldId="279"/>
            <ac:picMk id="6" creationId="{6DB0F902-2835-313A-77E5-90E018A72CA4}"/>
          </ac:picMkLst>
        </pc:picChg>
      </pc:sldChg>
      <pc:sldChg chg="add del replId">
        <pc:chgData name="Ryan SEBBANE" userId="S::ryan.sebbane@efrei.net::ba5a60df-7059-4ee8-b21d-063d6cac76fb" providerId="AD" clId="Web-{3602F196-388D-4806-BC63-B5EE1AB8FC5F}" dt="2022-03-30T13:29:44.021" v="7"/>
        <pc:sldMkLst>
          <pc:docMk/>
          <pc:sldMk cId="2308280935" sldId="279"/>
        </pc:sldMkLst>
      </pc:sldChg>
      <pc:sldChg chg="addSp delSp modSp new">
        <pc:chgData name="Ryan SEBBANE" userId="S::ryan.sebbane@efrei.net::ba5a60df-7059-4ee8-b21d-063d6cac76fb" providerId="AD" clId="Web-{3602F196-388D-4806-BC63-B5EE1AB8FC5F}" dt="2022-03-30T13:33:03.400" v="82" actId="1076"/>
        <pc:sldMkLst>
          <pc:docMk/>
          <pc:sldMk cId="1564456551" sldId="281"/>
        </pc:sldMkLst>
        <pc:spChg chg="mod">
          <ac:chgData name="Ryan SEBBANE" userId="S::ryan.sebbane@efrei.net::ba5a60df-7059-4ee8-b21d-063d6cac76fb" providerId="AD" clId="Web-{3602F196-388D-4806-BC63-B5EE1AB8FC5F}" dt="2022-03-30T13:32:35.712" v="74" actId="20577"/>
          <ac:spMkLst>
            <pc:docMk/>
            <pc:sldMk cId="1564456551" sldId="281"/>
            <ac:spMk id="2" creationId="{9547EE5B-6B36-DFBB-3F80-B03B41F7547F}"/>
          </ac:spMkLst>
        </pc:spChg>
        <pc:spChg chg="del">
          <ac:chgData name="Ryan SEBBANE" userId="S::ryan.sebbane@efrei.net::ba5a60df-7059-4ee8-b21d-063d6cac76fb" providerId="AD" clId="Web-{3602F196-388D-4806-BC63-B5EE1AB8FC5F}" dt="2022-03-30T13:32:37.993" v="75"/>
          <ac:spMkLst>
            <pc:docMk/>
            <pc:sldMk cId="1564456551" sldId="281"/>
            <ac:spMk id="3" creationId="{88DDCD94-9EB8-11B5-B2BC-EB8BBF477FEA}"/>
          </ac:spMkLst>
        </pc:spChg>
        <pc:picChg chg="add mod ord">
          <ac:chgData name="Ryan SEBBANE" userId="S::ryan.sebbane@efrei.net::ba5a60df-7059-4ee8-b21d-063d6cac76fb" providerId="AD" clId="Web-{3602F196-388D-4806-BC63-B5EE1AB8FC5F}" dt="2022-03-30T13:33:03.400" v="82" actId="1076"/>
          <ac:picMkLst>
            <pc:docMk/>
            <pc:sldMk cId="1564456551" sldId="281"/>
            <ac:picMk id="4" creationId="{59ACFDF3-59B1-9EA1-609E-CDD5441E2370}"/>
          </ac:picMkLst>
        </pc:picChg>
        <pc:picChg chg="add mod">
          <ac:chgData name="Ryan SEBBANE" userId="S::ryan.sebbane@efrei.net::ba5a60df-7059-4ee8-b21d-063d6cac76fb" providerId="AD" clId="Web-{3602F196-388D-4806-BC63-B5EE1AB8FC5F}" dt="2022-03-30T13:32:59.728" v="81" actId="1076"/>
          <ac:picMkLst>
            <pc:docMk/>
            <pc:sldMk cId="1564456551" sldId="281"/>
            <ac:picMk id="5" creationId="{A2B30EC1-378D-A5BB-0AB7-0413B4B0831A}"/>
          </ac:picMkLst>
        </pc:picChg>
        <pc:picChg chg="add mod">
          <ac:chgData name="Ryan SEBBANE" userId="S::ryan.sebbane@efrei.net::ba5a60df-7059-4ee8-b21d-063d6cac76fb" providerId="AD" clId="Web-{3602F196-388D-4806-BC63-B5EE1AB8FC5F}" dt="2022-03-30T13:32:58.462" v="80" actId="1076"/>
          <ac:picMkLst>
            <pc:docMk/>
            <pc:sldMk cId="1564456551" sldId="281"/>
            <ac:picMk id="6" creationId="{048D94AD-F919-0D3F-8E34-EB1F6B43D0C5}"/>
          </ac:picMkLst>
        </pc:picChg>
      </pc:sldChg>
    </pc:docChg>
  </pc:docChgLst>
  <pc:docChgLst>
    <pc:chgData name="Edwin SAVORY" userId="f890c9d2-b89e-436b-9744-50f0b9e46c9c" providerId="ADAL" clId="{2E28F6DD-5977-47E1-9252-99BB898FC336}"/>
    <pc:docChg chg="undo redo custSel addSld modSld sldOrd">
      <pc:chgData name="Edwin SAVORY" userId="f890c9d2-b89e-436b-9744-50f0b9e46c9c" providerId="ADAL" clId="{2E28F6DD-5977-47E1-9252-99BB898FC336}" dt="2022-03-30T19:34:30.911" v="1355" actId="207"/>
      <pc:docMkLst>
        <pc:docMk/>
      </pc:docMkLst>
      <pc:sldChg chg="addSp delSp modSp mod modAnim">
        <pc:chgData name="Edwin SAVORY" userId="f890c9d2-b89e-436b-9744-50f0b9e46c9c" providerId="ADAL" clId="{2E28F6DD-5977-47E1-9252-99BB898FC336}" dt="2022-03-30T19:34:30.911" v="1355" actId="207"/>
        <pc:sldMkLst>
          <pc:docMk/>
          <pc:sldMk cId="3366082125" sldId="256"/>
        </pc:sldMkLst>
        <pc:spChg chg="mod">
          <ac:chgData name="Edwin SAVORY" userId="f890c9d2-b89e-436b-9744-50f0b9e46c9c" providerId="ADAL" clId="{2E28F6DD-5977-47E1-9252-99BB898FC336}" dt="2022-03-30T19:34:00.101" v="1354" actId="207"/>
          <ac:spMkLst>
            <pc:docMk/>
            <pc:sldMk cId="3366082125" sldId="256"/>
            <ac:spMk id="2" creationId="{4E44F752-C3CB-495E-905A-94CEC80EA222}"/>
          </ac:spMkLst>
        </pc:spChg>
        <pc:spChg chg="del">
          <ac:chgData name="Edwin SAVORY" userId="f890c9d2-b89e-436b-9744-50f0b9e46c9c" providerId="ADAL" clId="{2E28F6DD-5977-47E1-9252-99BB898FC336}" dt="2022-03-30T18:19:16.830" v="1183" actId="478"/>
          <ac:spMkLst>
            <pc:docMk/>
            <pc:sldMk cId="3366082125" sldId="256"/>
            <ac:spMk id="3" creationId="{1EC49CBF-3281-4655-A4DF-16AB7ABEAE58}"/>
          </ac:spMkLst>
        </pc:spChg>
        <pc:spChg chg="mod">
          <ac:chgData name="Edwin SAVORY" userId="f890c9d2-b89e-436b-9744-50f0b9e46c9c" providerId="ADAL" clId="{2E28F6DD-5977-47E1-9252-99BB898FC336}" dt="2022-03-30T19:34:30.911" v="1355" actId="207"/>
          <ac:spMkLst>
            <pc:docMk/>
            <pc:sldMk cId="3366082125" sldId="256"/>
            <ac:spMk id="4" creationId="{06E2C443-7B5D-561C-817F-915791BBA7B3}"/>
          </ac:spMkLst>
        </pc:spChg>
        <pc:picChg chg="add mod ord">
          <ac:chgData name="Edwin SAVORY" userId="f890c9d2-b89e-436b-9744-50f0b9e46c9c" providerId="ADAL" clId="{2E28F6DD-5977-47E1-9252-99BB898FC336}" dt="2022-03-30T19:23:00.202" v="1269" actId="167"/>
          <ac:picMkLst>
            <pc:docMk/>
            <pc:sldMk cId="3366082125" sldId="256"/>
            <ac:picMk id="6" creationId="{03E7070A-1053-4BE5-A1C6-9FA956E6324D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3:48.451" v="1270"/>
        <pc:sldMkLst>
          <pc:docMk/>
          <pc:sldMk cId="2055836666" sldId="257"/>
        </pc:sldMkLst>
        <pc:spChg chg="mod">
          <ac:chgData name="Edwin SAVORY" userId="f890c9d2-b89e-436b-9744-50f0b9e46c9c" providerId="ADAL" clId="{2E28F6DD-5977-47E1-9252-99BB898FC336}" dt="2022-03-30T17:38:35.064" v="778" actId="2711"/>
          <ac:spMkLst>
            <pc:docMk/>
            <pc:sldMk cId="2055836666" sldId="257"/>
            <ac:spMk id="2" creationId="{426E15AA-1576-2D6B-4AE6-E03D19D14F95}"/>
          </ac:spMkLst>
        </pc:spChg>
        <pc:spChg chg="mod">
          <ac:chgData name="Edwin SAVORY" userId="f890c9d2-b89e-436b-9744-50f0b9e46c9c" providerId="ADAL" clId="{2E28F6DD-5977-47E1-9252-99BB898FC336}" dt="2022-03-30T18:21:06.228" v="1204" actId="14861"/>
          <ac:spMkLst>
            <pc:docMk/>
            <pc:sldMk cId="2055836666" sldId="257"/>
            <ac:spMk id="3" creationId="{D6127E09-F582-4297-D95D-93C098A7C23B}"/>
          </ac:spMkLst>
        </pc:spChg>
        <pc:picChg chg="add mod">
          <ac:chgData name="Edwin SAVORY" userId="f890c9d2-b89e-436b-9744-50f0b9e46c9c" providerId="ADAL" clId="{2E28F6DD-5977-47E1-9252-99BB898FC336}" dt="2022-03-30T19:23:48.451" v="1270"/>
          <ac:picMkLst>
            <pc:docMk/>
            <pc:sldMk cId="2055836666" sldId="257"/>
            <ac:picMk id="5" creationId="{10B3027D-2D94-439C-B36D-A3E5FE025FDF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3:51.031" v="1271"/>
        <pc:sldMkLst>
          <pc:docMk/>
          <pc:sldMk cId="889683889" sldId="258"/>
        </pc:sldMkLst>
        <pc:spChg chg="mod">
          <ac:chgData name="Edwin SAVORY" userId="f890c9d2-b89e-436b-9744-50f0b9e46c9c" providerId="ADAL" clId="{2E28F6DD-5977-47E1-9252-99BB898FC336}" dt="2022-03-30T17:39:06.689" v="780" actId="2711"/>
          <ac:spMkLst>
            <pc:docMk/>
            <pc:sldMk cId="889683889" sldId="258"/>
            <ac:spMk id="2" creationId="{9F61DB01-E15B-96C1-F56A-6FDD5871F81D}"/>
          </ac:spMkLst>
        </pc:spChg>
        <pc:picChg chg="mod">
          <ac:chgData name="Edwin SAVORY" userId="f890c9d2-b89e-436b-9744-50f0b9e46c9c" providerId="ADAL" clId="{2E28F6DD-5977-47E1-9252-99BB898FC336}" dt="2022-03-30T17:54:43.815" v="843" actId="14861"/>
          <ac:picMkLst>
            <pc:docMk/>
            <pc:sldMk cId="889683889" sldId="258"/>
            <ac:picMk id="5" creationId="{932ACCCE-A7B9-0B2C-DBE5-78CE01ABB562}"/>
          </ac:picMkLst>
        </pc:picChg>
        <pc:picChg chg="add mod">
          <ac:chgData name="Edwin SAVORY" userId="f890c9d2-b89e-436b-9744-50f0b9e46c9c" providerId="ADAL" clId="{2E28F6DD-5977-47E1-9252-99BB898FC336}" dt="2022-03-30T19:23:51.031" v="1271"/>
          <ac:picMkLst>
            <pc:docMk/>
            <pc:sldMk cId="889683889" sldId="258"/>
            <ac:picMk id="6" creationId="{F2CE0DF7-5E9F-4C73-93D3-C43214B671BF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3:52.931" v="1272"/>
        <pc:sldMkLst>
          <pc:docMk/>
          <pc:sldMk cId="806828272" sldId="259"/>
        </pc:sldMkLst>
        <pc:spChg chg="mod">
          <ac:chgData name="Edwin SAVORY" userId="f890c9d2-b89e-436b-9744-50f0b9e46c9c" providerId="ADAL" clId="{2E28F6DD-5977-47E1-9252-99BB898FC336}" dt="2022-03-30T17:42:25.470" v="781" actId="2711"/>
          <ac:spMkLst>
            <pc:docMk/>
            <pc:sldMk cId="806828272" sldId="259"/>
            <ac:spMk id="2" creationId="{DC021474-5D41-A96E-44D7-FB5F674189A0}"/>
          </ac:spMkLst>
        </pc:spChg>
        <pc:spChg chg="mod">
          <ac:chgData name="Edwin SAVORY" userId="f890c9d2-b89e-436b-9744-50f0b9e46c9c" providerId="ADAL" clId="{2E28F6DD-5977-47E1-9252-99BB898FC336}" dt="2022-03-30T17:42:38.992" v="782" actId="2711"/>
          <ac:spMkLst>
            <pc:docMk/>
            <pc:sldMk cId="806828272" sldId="259"/>
            <ac:spMk id="3" creationId="{C30BE22C-65B2-D67F-EA46-8BA7D78B2F70}"/>
          </ac:spMkLst>
        </pc:spChg>
        <pc:spChg chg="mod">
          <ac:chgData name="Edwin SAVORY" userId="f890c9d2-b89e-436b-9744-50f0b9e46c9c" providerId="ADAL" clId="{2E28F6DD-5977-47E1-9252-99BB898FC336}" dt="2022-03-30T17:42:48.010" v="783" actId="2711"/>
          <ac:spMkLst>
            <pc:docMk/>
            <pc:sldMk cId="806828272" sldId="259"/>
            <ac:spMk id="7" creationId="{54B59EDC-C1C0-09F8-CFA5-2CEE37EA35FD}"/>
          </ac:spMkLst>
        </pc:spChg>
        <pc:picChg chg="add mod">
          <ac:chgData name="Edwin SAVORY" userId="f890c9d2-b89e-436b-9744-50f0b9e46c9c" providerId="ADAL" clId="{2E28F6DD-5977-47E1-9252-99BB898FC336}" dt="2022-03-30T19:23:52.931" v="1272"/>
          <ac:picMkLst>
            <pc:docMk/>
            <pc:sldMk cId="806828272" sldId="259"/>
            <ac:picMk id="8" creationId="{41AA9CD3-B026-4FC9-A9C3-19FBD66E3D17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3:54.537" v="1273"/>
        <pc:sldMkLst>
          <pc:docMk/>
          <pc:sldMk cId="2305373261" sldId="260"/>
        </pc:sldMkLst>
        <pc:spChg chg="mod">
          <ac:chgData name="Edwin SAVORY" userId="f890c9d2-b89e-436b-9744-50f0b9e46c9c" providerId="ADAL" clId="{2E28F6DD-5977-47E1-9252-99BB898FC336}" dt="2022-03-30T17:43:00.097" v="784" actId="2711"/>
          <ac:spMkLst>
            <pc:docMk/>
            <pc:sldMk cId="2305373261" sldId="260"/>
            <ac:spMk id="2" creationId="{027B20CF-E418-AF15-E7C7-A4283EADD802}"/>
          </ac:spMkLst>
        </pc:spChg>
        <pc:spChg chg="mod">
          <ac:chgData name="Edwin SAVORY" userId="f890c9d2-b89e-436b-9744-50f0b9e46c9c" providerId="ADAL" clId="{2E28F6DD-5977-47E1-9252-99BB898FC336}" dt="2022-03-30T17:43:20.805" v="786" actId="2711"/>
          <ac:spMkLst>
            <pc:docMk/>
            <pc:sldMk cId="2305373261" sldId="260"/>
            <ac:spMk id="5" creationId="{7E325042-0084-6B0A-5C59-5E11D6BA988E}"/>
          </ac:spMkLst>
        </pc:spChg>
        <pc:picChg chg="add mod">
          <ac:chgData name="Edwin SAVORY" userId="f890c9d2-b89e-436b-9744-50f0b9e46c9c" providerId="ADAL" clId="{2E28F6DD-5977-47E1-9252-99BB898FC336}" dt="2022-03-30T19:23:54.537" v="1273"/>
          <ac:picMkLst>
            <pc:docMk/>
            <pc:sldMk cId="2305373261" sldId="260"/>
            <ac:picMk id="6" creationId="{B2BC962D-313B-408A-9BCC-8185410E9BF8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6:21.858" v="1308" actId="20577"/>
        <pc:sldMkLst>
          <pc:docMk/>
          <pc:sldMk cId="2514535758" sldId="261"/>
        </pc:sldMkLst>
        <pc:spChg chg="mod">
          <ac:chgData name="Edwin SAVORY" userId="f890c9d2-b89e-436b-9744-50f0b9e46c9c" providerId="ADAL" clId="{2E28F6DD-5977-47E1-9252-99BB898FC336}" dt="2022-03-30T17:43:34.346" v="787" actId="2711"/>
          <ac:spMkLst>
            <pc:docMk/>
            <pc:sldMk cId="2514535758" sldId="261"/>
            <ac:spMk id="2" creationId="{7F56E5F2-7433-0E34-A8D5-B3317AE6290C}"/>
          </ac:spMkLst>
        </pc:spChg>
        <pc:spChg chg="add mod">
          <ac:chgData name="Edwin SAVORY" userId="f890c9d2-b89e-436b-9744-50f0b9e46c9c" providerId="ADAL" clId="{2E28F6DD-5977-47E1-9252-99BB898FC336}" dt="2022-03-30T19:26:21.858" v="1308" actId="20577"/>
          <ac:spMkLst>
            <pc:docMk/>
            <pc:sldMk cId="2514535758" sldId="261"/>
            <ac:spMk id="5" creationId="{C6D11BC9-C2CB-4BAE-A35D-8E739501A9EA}"/>
          </ac:spMkLst>
        </pc:spChg>
        <pc:picChg chg="mod">
          <ac:chgData name="Edwin SAVORY" userId="f890c9d2-b89e-436b-9744-50f0b9e46c9c" providerId="ADAL" clId="{2E28F6DD-5977-47E1-9252-99BB898FC336}" dt="2022-03-30T18:24:29.100" v="1236" actId="1076"/>
          <ac:picMkLst>
            <pc:docMk/>
            <pc:sldMk cId="2514535758" sldId="261"/>
            <ac:picMk id="4" creationId="{ADD29F84-27B3-F1ED-3B53-02FCEF5FD0FA}"/>
          </ac:picMkLst>
        </pc:picChg>
        <pc:picChg chg="add mod">
          <ac:chgData name="Edwin SAVORY" userId="f890c9d2-b89e-436b-9744-50f0b9e46c9c" providerId="ADAL" clId="{2E28F6DD-5977-47E1-9252-99BB898FC336}" dt="2022-03-30T19:23:56.066" v="1274"/>
          <ac:picMkLst>
            <pc:docMk/>
            <pc:sldMk cId="2514535758" sldId="261"/>
            <ac:picMk id="6" creationId="{63B4C88A-947B-4640-BABE-BADE01039D01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3:58.095" v="1275"/>
        <pc:sldMkLst>
          <pc:docMk/>
          <pc:sldMk cId="227826789" sldId="262"/>
        </pc:sldMkLst>
        <pc:spChg chg="mod">
          <ac:chgData name="Edwin SAVORY" userId="f890c9d2-b89e-436b-9744-50f0b9e46c9c" providerId="ADAL" clId="{2E28F6DD-5977-47E1-9252-99BB898FC336}" dt="2022-03-30T17:43:43.834" v="788" actId="2711"/>
          <ac:spMkLst>
            <pc:docMk/>
            <pc:sldMk cId="227826789" sldId="262"/>
            <ac:spMk id="2" creationId="{4CF9E087-A7C8-9F36-691C-8BC5F0ED88A1}"/>
          </ac:spMkLst>
        </pc:spChg>
        <pc:spChg chg="mod">
          <ac:chgData name="Edwin SAVORY" userId="f890c9d2-b89e-436b-9744-50f0b9e46c9c" providerId="ADAL" clId="{2E28F6DD-5977-47E1-9252-99BB898FC336}" dt="2022-03-30T17:43:52.824" v="789" actId="2711"/>
          <ac:spMkLst>
            <pc:docMk/>
            <pc:sldMk cId="227826789" sldId="262"/>
            <ac:spMk id="3" creationId="{BA797E12-7C10-1CAD-58E1-52D7134F34D9}"/>
          </ac:spMkLst>
        </pc:spChg>
        <pc:spChg chg="mod">
          <ac:chgData name="Edwin SAVORY" userId="f890c9d2-b89e-436b-9744-50f0b9e46c9c" providerId="ADAL" clId="{2E28F6DD-5977-47E1-9252-99BB898FC336}" dt="2022-03-30T17:44:06.883" v="790" actId="2711"/>
          <ac:spMkLst>
            <pc:docMk/>
            <pc:sldMk cId="227826789" sldId="262"/>
            <ac:spMk id="7" creationId="{2FC0C2F0-7526-8D97-CD26-FB10EEF5415C}"/>
          </ac:spMkLst>
        </pc:spChg>
        <pc:picChg chg="add mod">
          <ac:chgData name="Edwin SAVORY" userId="f890c9d2-b89e-436b-9744-50f0b9e46c9c" providerId="ADAL" clId="{2E28F6DD-5977-47E1-9252-99BB898FC336}" dt="2022-03-30T19:23:58.095" v="1275"/>
          <ac:picMkLst>
            <pc:docMk/>
            <pc:sldMk cId="227826789" sldId="262"/>
            <ac:picMk id="8" creationId="{543EA21F-0695-4955-B273-A3DFF26ABC57}"/>
          </ac:picMkLst>
        </pc:picChg>
      </pc:sldChg>
      <pc:sldChg chg="addSp delSp modSp mod modAnim">
        <pc:chgData name="Edwin SAVORY" userId="f890c9d2-b89e-436b-9744-50f0b9e46c9c" providerId="ADAL" clId="{2E28F6DD-5977-47E1-9252-99BB898FC336}" dt="2022-03-30T19:24:08.596" v="1279"/>
        <pc:sldMkLst>
          <pc:docMk/>
          <pc:sldMk cId="1363266215" sldId="263"/>
        </pc:sldMkLst>
        <pc:spChg chg="mod">
          <ac:chgData name="Edwin SAVORY" userId="f890c9d2-b89e-436b-9744-50f0b9e46c9c" providerId="ADAL" clId="{2E28F6DD-5977-47E1-9252-99BB898FC336}" dt="2022-03-30T17:45:04.721" v="797" actId="2711"/>
          <ac:spMkLst>
            <pc:docMk/>
            <pc:sldMk cId="1363266215" sldId="263"/>
            <ac:spMk id="2" creationId="{31B5F8F6-63BA-4E66-0E12-5ACD5CE38D3D}"/>
          </ac:spMkLst>
        </pc:spChg>
        <pc:spChg chg="mod">
          <ac:chgData name="Edwin SAVORY" userId="f890c9d2-b89e-436b-9744-50f0b9e46c9c" providerId="ADAL" clId="{2E28F6DD-5977-47E1-9252-99BB898FC336}" dt="2022-03-30T17:46:28.519" v="803" actId="1076"/>
          <ac:spMkLst>
            <pc:docMk/>
            <pc:sldMk cId="1363266215" sldId="263"/>
            <ac:spMk id="8" creationId="{1A65A509-1522-0224-1E5E-41881BBDB70D}"/>
          </ac:spMkLst>
        </pc:spChg>
        <pc:spChg chg="del mod">
          <ac:chgData name="Edwin SAVORY" userId="f890c9d2-b89e-436b-9744-50f0b9e46c9c" providerId="ADAL" clId="{2E28F6DD-5977-47E1-9252-99BB898FC336}" dt="2022-03-30T17:46:24.078" v="802" actId="478"/>
          <ac:spMkLst>
            <pc:docMk/>
            <pc:sldMk cId="1363266215" sldId="263"/>
            <ac:spMk id="10" creationId="{9F0B1236-8641-5D3E-BA78-574C832395C1}"/>
          </ac:spMkLst>
        </pc:spChg>
        <pc:picChg chg="mod">
          <ac:chgData name="Edwin SAVORY" userId="f890c9d2-b89e-436b-9744-50f0b9e46c9c" providerId="ADAL" clId="{2E28F6DD-5977-47E1-9252-99BB898FC336}" dt="2022-03-30T17:46:35.261" v="807" actId="1076"/>
          <ac:picMkLst>
            <pc:docMk/>
            <pc:sldMk cId="1363266215" sldId="263"/>
            <ac:picMk id="5" creationId="{420C4887-F512-D447-D62A-4BFD01FD40B9}"/>
          </ac:picMkLst>
        </pc:picChg>
        <pc:picChg chg="add mod">
          <ac:chgData name="Edwin SAVORY" userId="f890c9d2-b89e-436b-9744-50f0b9e46c9c" providerId="ADAL" clId="{2E28F6DD-5977-47E1-9252-99BB898FC336}" dt="2022-03-30T19:24:08.596" v="1279"/>
          <ac:picMkLst>
            <pc:docMk/>
            <pc:sldMk cId="1363266215" sldId="263"/>
            <ac:picMk id="7" creationId="{25365688-7CC9-457F-8CC7-DCC8E047321E}"/>
          </ac:picMkLst>
        </pc:picChg>
      </pc:sldChg>
      <pc:sldChg chg="addSp delSp modSp mod modAnim">
        <pc:chgData name="Edwin SAVORY" userId="f890c9d2-b89e-436b-9744-50f0b9e46c9c" providerId="ADAL" clId="{2E28F6DD-5977-47E1-9252-99BB898FC336}" dt="2022-03-30T19:28:40.741" v="1329" actId="14861"/>
        <pc:sldMkLst>
          <pc:docMk/>
          <pc:sldMk cId="563305473" sldId="264"/>
        </pc:sldMkLst>
        <pc:spChg chg="mod">
          <ac:chgData name="Edwin SAVORY" userId="f890c9d2-b89e-436b-9744-50f0b9e46c9c" providerId="ADAL" clId="{2E28F6DD-5977-47E1-9252-99BB898FC336}" dt="2022-03-30T17:46:56.919" v="809" actId="2711"/>
          <ac:spMkLst>
            <pc:docMk/>
            <pc:sldMk cId="563305473" sldId="264"/>
            <ac:spMk id="2" creationId="{C6640F6C-26AA-5D01-4BAD-5FC01B3EC70B}"/>
          </ac:spMkLst>
        </pc:spChg>
        <pc:spChg chg="add mod">
          <ac:chgData name="Edwin SAVORY" userId="f890c9d2-b89e-436b-9744-50f0b9e46c9c" providerId="ADAL" clId="{2E28F6DD-5977-47E1-9252-99BB898FC336}" dt="2022-03-30T19:28:12.256" v="1324" actId="478"/>
          <ac:spMkLst>
            <pc:docMk/>
            <pc:sldMk cId="563305473" sldId="264"/>
            <ac:spMk id="6" creationId="{C0EC408F-3ABB-4927-BF4A-0BA678D01FE1}"/>
          </ac:spMkLst>
        </pc:spChg>
        <pc:spChg chg="mod">
          <ac:chgData name="Edwin SAVORY" userId="f890c9d2-b89e-436b-9744-50f0b9e46c9c" providerId="ADAL" clId="{2E28F6DD-5977-47E1-9252-99BB898FC336}" dt="2022-03-30T17:47:02.466" v="810" actId="2711"/>
          <ac:spMkLst>
            <pc:docMk/>
            <pc:sldMk cId="563305473" sldId="264"/>
            <ac:spMk id="8" creationId="{6ADDBE1F-A0DC-2A58-AEB9-10CEE70FD93B}"/>
          </ac:spMkLst>
        </pc:spChg>
        <pc:spChg chg="mod">
          <ac:chgData name="Edwin SAVORY" userId="f890c9d2-b89e-436b-9744-50f0b9e46c9c" providerId="ADAL" clId="{2E28F6DD-5977-47E1-9252-99BB898FC336}" dt="2022-03-30T17:47:08.800" v="811" actId="2711"/>
          <ac:spMkLst>
            <pc:docMk/>
            <pc:sldMk cId="563305473" sldId="264"/>
            <ac:spMk id="10" creationId="{B95EC503-0BBC-DE52-763A-3057B928C750}"/>
          </ac:spMkLst>
        </pc:spChg>
        <pc:picChg chg="del">
          <ac:chgData name="Edwin SAVORY" userId="f890c9d2-b89e-436b-9744-50f0b9e46c9c" providerId="ADAL" clId="{2E28F6DD-5977-47E1-9252-99BB898FC336}" dt="2022-03-30T19:28:12.256" v="1324" actId="478"/>
          <ac:picMkLst>
            <pc:docMk/>
            <pc:sldMk cId="563305473" sldId="264"/>
            <ac:picMk id="7" creationId="{FB8810C5-7582-FB21-FABB-AB6AAC9D2200}"/>
          </ac:picMkLst>
        </pc:picChg>
        <pc:picChg chg="add mod">
          <ac:chgData name="Edwin SAVORY" userId="f890c9d2-b89e-436b-9744-50f0b9e46c9c" providerId="ADAL" clId="{2E28F6DD-5977-47E1-9252-99BB898FC336}" dt="2022-03-30T19:24:13.791" v="1281"/>
          <ac:picMkLst>
            <pc:docMk/>
            <pc:sldMk cId="563305473" sldId="264"/>
            <ac:picMk id="11" creationId="{4F3A6C2C-1D89-4BA0-A9C4-46ECDC7D759B}"/>
          </ac:picMkLst>
        </pc:picChg>
        <pc:picChg chg="add mod">
          <ac:chgData name="Edwin SAVORY" userId="f890c9d2-b89e-436b-9744-50f0b9e46c9c" providerId="ADAL" clId="{2E28F6DD-5977-47E1-9252-99BB898FC336}" dt="2022-03-30T19:28:40.741" v="1329" actId="14861"/>
          <ac:picMkLst>
            <pc:docMk/>
            <pc:sldMk cId="563305473" sldId="264"/>
            <ac:picMk id="12" creationId="{F7C70610-104F-4F16-B227-57D6A9F1C89C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30:01.750" v="1340" actId="14100"/>
        <pc:sldMkLst>
          <pc:docMk/>
          <pc:sldMk cId="1065966365" sldId="265"/>
        </pc:sldMkLst>
        <pc:spChg chg="mod">
          <ac:chgData name="Edwin SAVORY" userId="f890c9d2-b89e-436b-9744-50f0b9e46c9c" providerId="ADAL" clId="{2E28F6DD-5977-47E1-9252-99BB898FC336}" dt="2022-03-30T17:48:32.562" v="816" actId="2711"/>
          <ac:spMkLst>
            <pc:docMk/>
            <pc:sldMk cId="1065966365" sldId="265"/>
            <ac:spMk id="2" creationId="{EB3AC860-4669-B73C-F42B-7A8326AF2451}"/>
          </ac:spMkLst>
        </pc:spChg>
        <pc:spChg chg="mod">
          <ac:chgData name="Edwin SAVORY" userId="f890c9d2-b89e-436b-9744-50f0b9e46c9c" providerId="ADAL" clId="{2E28F6DD-5977-47E1-9252-99BB898FC336}" dt="2022-03-30T19:30:01.750" v="1340" actId="14100"/>
          <ac:spMkLst>
            <pc:docMk/>
            <pc:sldMk cId="1065966365" sldId="265"/>
            <ac:spMk id="5" creationId="{7F1BBAC7-633B-B473-9BE8-368CB436AE70}"/>
          </ac:spMkLst>
        </pc:spChg>
        <pc:picChg chg="add mod">
          <ac:chgData name="Edwin SAVORY" userId="f890c9d2-b89e-436b-9744-50f0b9e46c9c" providerId="ADAL" clId="{2E28F6DD-5977-47E1-9252-99BB898FC336}" dt="2022-03-30T19:24:20.257" v="1285"/>
          <ac:picMkLst>
            <pc:docMk/>
            <pc:sldMk cId="1065966365" sldId="265"/>
            <ac:picMk id="7" creationId="{9DBCC812-65ED-407E-84E4-20C2C82837B3}"/>
          </ac:picMkLst>
        </pc:picChg>
      </pc:sldChg>
      <pc:sldChg chg="addSp delSp modSp mod setBg modAnim">
        <pc:chgData name="Edwin SAVORY" userId="f890c9d2-b89e-436b-9744-50f0b9e46c9c" providerId="ADAL" clId="{2E28F6DD-5977-47E1-9252-99BB898FC336}" dt="2022-03-30T19:24:23.523" v="1287"/>
        <pc:sldMkLst>
          <pc:docMk/>
          <pc:sldMk cId="918622894" sldId="266"/>
        </pc:sldMkLst>
        <pc:spChg chg="mod">
          <ac:chgData name="Edwin SAVORY" userId="f890c9d2-b89e-436b-9744-50f0b9e46c9c" providerId="ADAL" clId="{2E28F6DD-5977-47E1-9252-99BB898FC336}" dt="2022-03-30T18:11:28.928" v="1077" actId="2711"/>
          <ac:spMkLst>
            <pc:docMk/>
            <pc:sldMk cId="918622894" sldId="266"/>
            <ac:spMk id="2" creationId="{F2C06D01-B808-91E8-DB78-96F3ED0243DE}"/>
          </ac:spMkLst>
        </pc:spChg>
        <pc:spChg chg="add mod">
          <ac:chgData name="Edwin SAVORY" userId="f890c9d2-b89e-436b-9744-50f0b9e46c9c" providerId="ADAL" clId="{2E28F6DD-5977-47E1-9252-99BB898FC336}" dt="2022-03-30T18:12:34.806" v="1147" actId="2711"/>
          <ac:spMkLst>
            <pc:docMk/>
            <pc:sldMk cId="918622894" sldId="266"/>
            <ac:spMk id="3" creationId="{3C43847C-E159-41E9-B047-3AE00A66E168}"/>
          </ac:spMkLst>
        </pc:spChg>
        <pc:spChg chg="add del mod">
          <ac:chgData name="Edwin SAVORY" userId="f890c9d2-b89e-436b-9744-50f0b9e46c9c" providerId="ADAL" clId="{2E28F6DD-5977-47E1-9252-99BB898FC336}" dt="2022-03-30T18:06:34.176" v="991"/>
          <ac:spMkLst>
            <pc:docMk/>
            <pc:sldMk cId="918622894" sldId="266"/>
            <ac:spMk id="8" creationId="{7EC75E6A-B0B8-487D-883E-7267B44D0B8A}"/>
          </ac:spMkLst>
        </pc:spChg>
        <pc:spChg chg="add del mod">
          <ac:chgData name="Edwin SAVORY" userId="f890c9d2-b89e-436b-9744-50f0b9e46c9c" providerId="ADAL" clId="{2E28F6DD-5977-47E1-9252-99BB898FC336}" dt="2022-03-30T18:06:46.298" v="995"/>
          <ac:spMkLst>
            <pc:docMk/>
            <pc:sldMk cId="918622894" sldId="266"/>
            <ac:spMk id="11" creationId="{D0D294D6-3726-4FEE-9AA9-B4282450E900}"/>
          </ac:spMkLst>
        </pc:spChg>
        <pc:spChg chg="add del">
          <ac:chgData name="Edwin SAVORY" userId="f890c9d2-b89e-436b-9744-50f0b9e46c9c" providerId="ADAL" clId="{2E28F6DD-5977-47E1-9252-99BB898FC336}" dt="2022-03-30T18:07:26.247" v="998"/>
          <ac:spMkLst>
            <pc:docMk/>
            <pc:sldMk cId="918622894" sldId="266"/>
            <ac:spMk id="12" creationId="{04E12E47-9C29-42D3-B7EF-8F6793002B36}"/>
          </ac:spMkLst>
        </pc:spChg>
        <pc:graphicFrameChg chg="add del mod">
          <ac:chgData name="Edwin SAVORY" userId="f890c9d2-b89e-436b-9744-50f0b9e46c9c" providerId="ADAL" clId="{2E28F6DD-5977-47E1-9252-99BB898FC336}" dt="2022-03-30T18:06:34.176" v="991"/>
          <ac:graphicFrameMkLst>
            <pc:docMk/>
            <pc:sldMk cId="918622894" sldId="266"/>
            <ac:graphicFrameMk id="7" creationId="{E5E27B85-59E3-442D-B981-6D7237B86E1F}"/>
          </ac:graphicFrameMkLst>
        </pc:graphicFrameChg>
        <pc:graphicFrameChg chg="add del mod">
          <ac:chgData name="Edwin SAVORY" userId="f890c9d2-b89e-436b-9744-50f0b9e46c9c" providerId="ADAL" clId="{2E28F6DD-5977-47E1-9252-99BB898FC336}" dt="2022-03-30T18:06:46.298" v="995"/>
          <ac:graphicFrameMkLst>
            <pc:docMk/>
            <pc:sldMk cId="918622894" sldId="266"/>
            <ac:graphicFrameMk id="10" creationId="{F5048EBD-7318-41FB-925B-89C392505300}"/>
          </ac:graphicFrameMkLst>
        </pc:graphicFrameChg>
        <pc:picChg chg="del">
          <ac:chgData name="Edwin SAVORY" userId="f890c9d2-b89e-436b-9744-50f0b9e46c9c" providerId="ADAL" clId="{2E28F6DD-5977-47E1-9252-99BB898FC336}" dt="2022-03-30T18:12:26.409" v="1146" actId="478"/>
          <ac:picMkLst>
            <pc:docMk/>
            <pc:sldMk cId="918622894" sldId="266"/>
            <ac:picMk id="9" creationId="{C55D8C76-B1CB-4AD6-4A0D-D572B3FBD1EC}"/>
          </ac:picMkLst>
        </pc:picChg>
        <pc:picChg chg="add mod">
          <ac:chgData name="Edwin SAVORY" userId="f890c9d2-b89e-436b-9744-50f0b9e46c9c" providerId="ADAL" clId="{2E28F6DD-5977-47E1-9252-99BB898FC336}" dt="2022-03-30T19:24:23.523" v="1287"/>
          <ac:picMkLst>
            <pc:docMk/>
            <pc:sldMk cId="918622894" sldId="266"/>
            <ac:picMk id="14" creationId="{4D41F200-6DE1-4F2D-BABD-6409DE079FF9}"/>
          </ac:picMkLst>
        </pc:picChg>
        <pc:picChg chg="add del">
          <ac:chgData name="Edwin SAVORY" userId="f890c9d2-b89e-436b-9744-50f0b9e46c9c" providerId="ADAL" clId="{2E28F6DD-5977-47E1-9252-99BB898FC336}" dt="2022-03-30T18:07:26.247" v="998"/>
          <ac:picMkLst>
            <pc:docMk/>
            <pc:sldMk cId="918622894" sldId="266"/>
            <ac:picMk id="1028" creationId="{620FD439-522A-4951-94B5-751B41102EAD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4:29.656" v="1290"/>
        <pc:sldMkLst>
          <pc:docMk/>
          <pc:sldMk cId="441125575" sldId="267"/>
        </pc:sldMkLst>
        <pc:spChg chg="mod">
          <ac:chgData name="Edwin SAVORY" userId="f890c9d2-b89e-436b-9744-50f0b9e46c9c" providerId="ADAL" clId="{2E28F6DD-5977-47E1-9252-99BB898FC336}" dt="2022-03-30T17:48:56.238" v="819" actId="2711"/>
          <ac:spMkLst>
            <pc:docMk/>
            <pc:sldMk cId="441125575" sldId="267"/>
            <ac:spMk id="2" creationId="{F0E9CF9E-DDD2-7826-D2FA-304C0C7D7B2A}"/>
          </ac:spMkLst>
        </pc:spChg>
        <pc:picChg chg="mod">
          <ac:chgData name="Edwin SAVORY" userId="f890c9d2-b89e-436b-9744-50f0b9e46c9c" providerId="ADAL" clId="{2E28F6DD-5977-47E1-9252-99BB898FC336}" dt="2022-03-30T18:14:32.816" v="1159" actId="1076"/>
          <ac:picMkLst>
            <pc:docMk/>
            <pc:sldMk cId="441125575" sldId="267"/>
            <ac:picMk id="7" creationId="{CA48E2A1-7E37-93A8-0FC1-2F5D0009567A}"/>
          </ac:picMkLst>
        </pc:picChg>
        <pc:picChg chg="add mod">
          <ac:chgData name="Edwin SAVORY" userId="f890c9d2-b89e-436b-9744-50f0b9e46c9c" providerId="ADAL" clId="{2E28F6DD-5977-47E1-9252-99BB898FC336}" dt="2022-03-30T19:24:29.656" v="1290"/>
          <ac:picMkLst>
            <pc:docMk/>
            <pc:sldMk cId="441125575" sldId="267"/>
            <ac:picMk id="8" creationId="{085E0E5A-15D8-414F-82FF-5FE5E3F80C52}"/>
          </ac:picMkLst>
        </pc:picChg>
        <pc:picChg chg="mod">
          <ac:chgData name="Edwin SAVORY" userId="f890c9d2-b89e-436b-9744-50f0b9e46c9c" providerId="ADAL" clId="{2E28F6DD-5977-47E1-9252-99BB898FC336}" dt="2022-03-30T18:14:32.816" v="1159" actId="1076"/>
          <ac:picMkLst>
            <pc:docMk/>
            <pc:sldMk cId="441125575" sldId="267"/>
            <ac:picMk id="9" creationId="{5826A221-9FBE-4C11-10C3-3D29B9E60CD3}"/>
          </ac:picMkLst>
        </pc:picChg>
        <pc:picChg chg="mod">
          <ac:chgData name="Edwin SAVORY" userId="f890c9d2-b89e-436b-9744-50f0b9e46c9c" providerId="ADAL" clId="{2E28F6DD-5977-47E1-9252-99BB898FC336}" dt="2022-03-30T18:14:32.816" v="1159" actId="1076"/>
          <ac:picMkLst>
            <pc:docMk/>
            <pc:sldMk cId="441125575" sldId="267"/>
            <ac:picMk id="10" creationId="{F884C6C2-3C7D-35CE-D551-7E91ACE23EB0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4:32.397" v="1292"/>
        <pc:sldMkLst>
          <pc:docMk/>
          <pc:sldMk cId="2708503450" sldId="268"/>
        </pc:sldMkLst>
        <pc:spChg chg="mod">
          <ac:chgData name="Edwin SAVORY" userId="f890c9d2-b89e-436b-9744-50f0b9e46c9c" providerId="ADAL" clId="{2E28F6DD-5977-47E1-9252-99BB898FC336}" dt="2022-03-30T18:15:31.682" v="1165" actId="1076"/>
          <ac:spMkLst>
            <pc:docMk/>
            <pc:sldMk cId="2708503450" sldId="268"/>
            <ac:spMk id="2" creationId="{F0E9CF9E-DDD2-7826-D2FA-304C0C7D7B2A}"/>
          </ac:spMkLst>
        </pc:spChg>
        <pc:picChg chg="add mod">
          <ac:chgData name="Edwin SAVORY" userId="f890c9d2-b89e-436b-9744-50f0b9e46c9c" providerId="ADAL" clId="{2E28F6DD-5977-47E1-9252-99BB898FC336}" dt="2022-03-30T19:24:32.397" v="1292"/>
          <ac:picMkLst>
            <pc:docMk/>
            <pc:sldMk cId="2708503450" sldId="268"/>
            <ac:picMk id="6" creationId="{57D7B855-B6A6-4982-9C09-19DDBF61AA80}"/>
          </ac:picMkLst>
        </pc:picChg>
        <pc:picChg chg="mod">
          <ac:chgData name="Edwin SAVORY" userId="f890c9d2-b89e-436b-9744-50f0b9e46c9c" providerId="ADAL" clId="{2E28F6DD-5977-47E1-9252-99BB898FC336}" dt="2022-03-30T18:17:10.903" v="1168" actId="1076"/>
          <ac:picMkLst>
            <pc:docMk/>
            <pc:sldMk cId="2708503450" sldId="268"/>
            <ac:picMk id="7" creationId="{1E705913-80C1-836A-0CF7-CE3A16AD8275}"/>
          </ac:picMkLst>
        </pc:picChg>
        <pc:picChg chg="mod">
          <ac:chgData name="Edwin SAVORY" userId="f890c9d2-b89e-436b-9744-50f0b9e46c9c" providerId="ADAL" clId="{2E28F6DD-5977-47E1-9252-99BB898FC336}" dt="2022-03-30T18:17:10.903" v="1168" actId="1076"/>
          <ac:picMkLst>
            <pc:docMk/>
            <pc:sldMk cId="2708503450" sldId="268"/>
            <ac:picMk id="9" creationId="{89E86FAF-37A2-39D7-5475-45A20FED988A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5:14.483" v="1300" actId="167"/>
        <pc:sldMkLst>
          <pc:docMk/>
          <pc:sldMk cId="2488033408" sldId="269"/>
        </pc:sldMkLst>
        <pc:spChg chg="mod">
          <ac:chgData name="Edwin SAVORY" userId="f890c9d2-b89e-436b-9744-50f0b9e46c9c" providerId="ADAL" clId="{2E28F6DD-5977-47E1-9252-99BB898FC336}" dt="2022-03-30T17:49:29.050" v="824" actId="1076"/>
          <ac:spMkLst>
            <pc:docMk/>
            <pc:sldMk cId="2488033408" sldId="269"/>
            <ac:spMk id="2" creationId="{4693FA77-D229-1955-64FA-5230E3E7AA95}"/>
          </ac:spMkLst>
        </pc:spChg>
        <pc:picChg chg="mod">
          <ac:chgData name="Edwin SAVORY" userId="f890c9d2-b89e-436b-9744-50f0b9e46c9c" providerId="ADAL" clId="{2E28F6DD-5977-47E1-9252-99BB898FC336}" dt="2022-03-30T18:18:48.211" v="1179" actId="1076"/>
          <ac:picMkLst>
            <pc:docMk/>
            <pc:sldMk cId="2488033408" sldId="269"/>
            <ac:picMk id="4" creationId="{0908CF93-C6A5-7636-370B-171EAEF10034}"/>
          </ac:picMkLst>
        </pc:picChg>
        <pc:picChg chg="add mod ord">
          <ac:chgData name="Edwin SAVORY" userId="f890c9d2-b89e-436b-9744-50f0b9e46c9c" providerId="ADAL" clId="{2E28F6DD-5977-47E1-9252-99BB898FC336}" dt="2022-03-30T19:25:14.483" v="1300" actId="167"/>
          <ac:picMkLst>
            <pc:docMk/>
            <pc:sldMk cId="2488033408" sldId="269"/>
            <ac:picMk id="6" creationId="{4C1E6FB7-C72C-401B-B9BF-B85140656E2B}"/>
          </ac:picMkLst>
        </pc:picChg>
      </pc:sldChg>
      <pc:sldChg chg="addSp delSp modSp mod addAnim delAnim modAnim">
        <pc:chgData name="Edwin SAVORY" userId="f890c9d2-b89e-436b-9744-50f0b9e46c9c" providerId="ADAL" clId="{2E28F6DD-5977-47E1-9252-99BB898FC336}" dt="2022-03-30T19:32:44.484" v="1351" actId="14861"/>
        <pc:sldMkLst>
          <pc:docMk/>
          <pc:sldMk cId="1739502131" sldId="270"/>
        </pc:sldMkLst>
        <pc:spChg chg="mod">
          <ac:chgData name="Edwin SAVORY" userId="f890c9d2-b89e-436b-9744-50f0b9e46c9c" providerId="ADAL" clId="{2E28F6DD-5977-47E1-9252-99BB898FC336}" dt="2022-03-30T17:49:43.520" v="826" actId="2711"/>
          <ac:spMkLst>
            <pc:docMk/>
            <pc:sldMk cId="1739502131" sldId="270"/>
            <ac:spMk id="2" creationId="{288FD293-1103-BCEA-38D1-A5AE2F666E0C}"/>
          </ac:spMkLst>
        </pc:spChg>
        <pc:spChg chg="add del mod">
          <ac:chgData name="Edwin SAVORY" userId="f890c9d2-b89e-436b-9744-50f0b9e46c9c" providerId="ADAL" clId="{2E28F6DD-5977-47E1-9252-99BB898FC336}" dt="2022-03-30T19:32:14.565" v="1345" actId="478"/>
          <ac:spMkLst>
            <pc:docMk/>
            <pc:sldMk cId="1739502131" sldId="270"/>
            <ac:spMk id="7" creationId="{521F24AC-6A43-4539-93C0-977354F0C321}"/>
          </ac:spMkLst>
        </pc:spChg>
        <pc:picChg chg="del">
          <ac:chgData name="Edwin SAVORY" userId="f890c9d2-b89e-436b-9744-50f0b9e46c9c" providerId="ADAL" clId="{2E28F6DD-5977-47E1-9252-99BB898FC336}" dt="2022-03-30T19:31:41.814" v="1341" actId="478"/>
          <ac:picMkLst>
            <pc:docMk/>
            <pc:sldMk cId="1739502131" sldId="270"/>
            <ac:picMk id="4" creationId="{8AACB0CB-E072-EE4E-6644-B3B913B053D4}"/>
          </ac:picMkLst>
        </pc:picChg>
        <pc:picChg chg="add del mod ord">
          <ac:chgData name="Edwin SAVORY" userId="f890c9d2-b89e-436b-9744-50f0b9e46c9c" providerId="ADAL" clId="{2E28F6DD-5977-47E1-9252-99BB898FC336}" dt="2022-03-30T19:32:05.999" v="1344" actId="478"/>
          <ac:picMkLst>
            <pc:docMk/>
            <pc:sldMk cId="1739502131" sldId="270"/>
            <ac:picMk id="6" creationId="{CA6A7151-92D0-464D-B936-488E61A12ADB}"/>
          </ac:picMkLst>
        </pc:picChg>
        <pc:picChg chg="add mod">
          <ac:chgData name="Edwin SAVORY" userId="f890c9d2-b89e-436b-9744-50f0b9e46c9c" providerId="ADAL" clId="{2E28F6DD-5977-47E1-9252-99BB898FC336}" dt="2022-03-30T19:32:44.484" v="1351" actId="14861"/>
          <ac:picMkLst>
            <pc:docMk/>
            <pc:sldMk cId="1739502131" sldId="270"/>
            <ac:picMk id="8" creationId="{12F11ADC-1365-4BCB-9756-11A1ADDD7674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33:41.021" v="1353" actId="207"/>
        <pc:sldMkLst>
          <pc:docMk/>
          <pc:sldMk cId="1523162350" sldId="271"/>
        </pc:sldMkLst>
        <pc:spChg chg="mod">
          <ac:chgData name="Edwin SAVORY" userId="f890c9d2-b89e-436b-9744-50f0b9e46c9c" providerId="ADAL" clId="{2E28F6DD-5977-47E1-9252-99BB898FC336}" dt="2022-03-30T19:33:41.021" v="1353" actId="207"/>
          <ac:spMkLst>
            <pc:docMk/>
            <pc:sldMk cId="1523162350" sldId="271"/>
            <ac:spMk id="2" creationId="{9BDAE6AE-E1F9-DBE7-CC50-10F56E69F240}"/>
          </ac:spMkLst>
        </pc:spChg>
        <pc:picChg chg="add mod ord">
          <ac:chgData name="Edwin SAVORY" userId="f890c9d2-b89e-436b-9744-50f0b9e46c9c" providerId="ADAL" clId="{2E28F6DD-5977-47E1-9252-99BB898FC336}" dt="2022-03-30T19:24:54.562" v="1298" actId="167"/>
          <ac:picMkLst>
            <pc:docMk/>
            <pc:sldMk cId="1523162350" sldId="271"/>
            <ac:picMk id="5" creationId="{F2C24047-D1A7-4146-868B-C9A1FA4C993E}"/>
          </ac:picMkLst>
        </pc:picChg>
      </pc:sldChg>
      <pc:sldChg chg="addSp modSp mod ord modAnim">
        <pc:chgData name="Edwin SAVORY" userId="f890c9d2-b89e-436b-9744-50f0b9e46c9c" providerId="ADAL" clId="{2E28F6DD-5977-47E1-9252-99BB898FC336}" dt="2022-03-30T19:26:32.232" v="1312" actId="20577"/>
        <pc:sldMkLst>
          <pc:docMk/>
          <pc:sldMk cId="4006581203" sldId="272"/>
        </pc:sldMkLst>
        <pc:spChg chg="mod">
          <ac:chgData name="Edwin SAVORY" userId="f890c9d2-b89e-436b-9744-50f0b9e46c9c" providerId="ADAL" clId="{2E28F6DD-5977-47E1-9252-99BB898FC336}" dt="2022-03-30T17:44:56.040" v="796" actId="14100"/>
          <ac:spMkLst>
            <pc:docMk/>
            <pc:sldMk cId="4006581203" sldId="272"/>
            <ac:spMk id="2" creationId="{42C36E68-01BC-4B76-2F78-1B4B2C76152A}"/>
          </ac:spMkLst>
        </pc:spChg>
        <pc:spChg chg="add mod">
          <ac:chgData name="Edwin SAVORY" userId="f890c9d2-b89e-436b-9744-50f0b9e46c9c" providerId="ADAL" clId="{2E28F6DD-5977-47E1-9252-99BB898FC336}" dt="2022-03-30T19:26:32.232" v="1312" actId="20577"/>
          <ac:spMkLst>
            <pc:docMk/>
            <pc:sldMk cId="4006581203" sldId="272"/>
            <ac:spMk id="6" creationId="{773C254B-869F-40B0-839D-B6234B259608}"/>
          </ac:spMkLst>
        </pc:spChg>
        <pc:picChg chg="mod">
          <ac:chgData name="Edwin SAVORY" userId="f890c9d2-b89e-436b-9744-50f0b9e46c9c" providerId="ADAL" clId="{2E28F6DD-5977-47E1-9252-99BB898FC336}" dt="2022-03-30T17:55:15.047" v="846" actId="14861"/>
          <ac:picMkLst>
            <pc:docMk/>
            <pc:sldMk cId="4006581203" sldId="272"/>
            <ac:picMk id="4" creationId="{04F81639-A6E8-8064-9F18-757218F8AC81}"/>
          </ac:picMkLst>
        </pc:picChg>
        <pc:picChg chg="add mod">
          <ac:chgData name="Edwin SAVORY" userId="f890c9d2-b89e-436b-9744-50f0b9e46c9c" providerId="ADAL" clId="{2E28F6DD-5977-47E1-9252-99BB898FC336}" dt="2022-03-30T19:24:06.180" v="1278"/>
          <ac:picMkLst>
            <pc:docMk/>
            <pc:sldMk cId="4006581203" sldId="272"/>
            <ac:picMk id="7" creationId="{50294075-8A55-4ABF-9992-6C7ACF77778D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4:04.493" v="1277"/>
        <pc:sldMkLst>
          <pc:docMk/>
          <pc:sldMk cId="2138968178" sldId="273"/>
        </pc:sldMkLst>
        <pc:spChg chg="mod">
          <ac:chgData name="Edwin SAVORY" userId="f890c9d2-b89e-436b-9744-50f0b9e46c9c" providerId="ADAL" clId="{2E28F6DD-5977-47E1-9252-99BB898FC336}" dt="2022-03-30T17:44:31.330" v="793" actId="2711"/>
          <ac:spMkLst>
            <pc:docMk/>
            <pc:sldMk cId="2138968178" sldId="273"/>
            <ac:spMk id="2" creationId="{E05A010D-1069-1120-C0CA-A5650B18E2BB}"/>
          </ac:spMkLst>
        </pc:spChg>
        <pc:spChg chg="mod">
          <ac:chgData name="Edwin SAVORY" userId="f890c9d2-b89e-436b-9744-50f0b9e46c9c" providerId="ADAL" clId="{2E28F6DD-5977-47E1-9252-99BB898FC336}" dt="2022-03-30T17:44:40.547" v="794" actId="2711"/>
          <ac:spMkLst>
            <pc:docMk/>
            <pc:sldMk cId="2138968178" sldId="273"/>
            <ac:spMk id="5" creationId="{2E3993B3-03C5-9CFD-40CE-5D97A4CF4621}"/>
          </ac:spMkLst>
        </pc:spChg>
        <pc:picChg chg="add mod">
          <ac:chgData name="Edwin SAVORY" userId="f890c9d2-b89e-436b-9744-50f0b9e46c9c" providerId="ADAL" clId="{2E28F6DD-5977-47E1-9252-99BB898FC336}" dt="2022-03-30T19:24:04.493" v="1277"/>
          <ac:picMkLst>
            <pc:docMk/>
            <pc:sldMk cId="2138968178" sldId="273"/>
            <ac:picMk id="6" creationId="{5DB4B8DD-FE57-455A-B06E-EC2381C7AE5D}"/>
          </ac:picMkLst>
        </pc:picChg>
      </pc:sldChg>
      <pc:sldChg chg="addSp delSp modSp new mod modAnim">
        <pc:chgData name="Edwin SAVORY" userId="f890c9d2-b89e-436b-9744-50f0b9e46c9c" providerId="ADAL" clId="{2E28F6DD-5977-47E1-9252-99BB898FC336}" dt="2022-03-30T19:26:27.068" v="1310" actId="20577"/>
        <pc:sldMkLst>
          <pc:docMk/>
          <pc:sldMk cId="762926008" sldId="274"/>
        </pc:sldMkLst>
        <pc:spChg chg="mod">
          <ac:chgData name="Edwin SAVORY" userId="f890c9d2-b89e-436b-9744-50f0b9e46c9c" providerId="ADAL" clId="{2E28F6DD-5977-47E1-9252-99BB898FC336}" dt="2022-03-30T17:51:27.877" v="834" actId="1076"/>
          <ac:spMkLst>
            <pc:docMk/>
            <pc:sldMk cId="762926008" sldId="274"/>
            <ac:spMk id="2" creationId="{3FD150FD-883B-4BAF-9D2C-944620A827EE}"/>
          </ac:spMkLst>
        </pc:spChg>
        <pc:spChg chg="del mod">
          <ac:chgData name="Edwin SAVORY" userId="f890c9d2-b89e-436b-9744-50f0b9e46c9c" providerId="ADAL" clId="{2E28F6DD-5977-47E1-9252-99BB898FC336}" dt="2022-03-30T12:52:19.675" v="23" actId="478"/>
          <ac:spMkLst>
            <pc:docMk/>
            <pc:sldMk cId="762926008" sldId="274"/>
            <ac:spMk id="3" creationId="{3A56BD9E-894D-47DC-B1D7-0FCBCC387F9B}"/>
          </ac:spMkLst>
        </pc:spChg>
        <pc:spChg chg="add mod">
          <ac:chgData name="Edwin SAVORY" userId="f890c9d2-b89e-436b-9744-50f0b9e46c9c" providerId="ADAL" clId="{2E28F6DD-5977-47E1-9252-99BB898FC336}" dt="2022-03-30T19:26:27.068" v="1310" actId="20577"/>
          <ac:spMkLst>
            <pc:docMk/>
            <pc:sldMk cId="762926008" sldId="274"/>
            <ac:spMk id="5" creationId="{77D8135F-FB01-46CA-BCFF-CD3690623519}"/>
          </ac:spMkLst>
        </pc:spChg>
        <pc:picChg chg="mod">
          <ac:chgData name="Edwin SAVORY" userId="f890c9d2-b89e-436b-9744-50f0b9e46c9c" providerId="ADAL" clId="{2E28F6DD-5977-47E1-9252-99BB898FC336}" dt="2022-03-30T18:22:06.101" v="1207" actId="1076"/>
          <ac:picMkLst>
            <pc:docMk/>
            <pc:sldMk cId="762926008" sldId="274"/>
            <ac:picMk id="3" creationId="{E1FEE5B4-36BB-575A-E2FF-CA4809740D00}"/>
          </ac:picMkLst>
        </pc:picChg>
        <pc:picChg chg="add mod">
          <ac:chgData name="Edwin SAVORY" userId="f890c9d2-b89e-436b-9744-50f0b9e46c9c" providerId="ADAL" clId="{2E28F6DD-5977-47E1-9252-99BB898FC336}" dt="2022-03-30T19:24:00.700" v="1276"/>
          <ac:picMkLst>
            <pc:docMk/>
            <pc:sldMk cId="762926008" sldId="274"/>
            <ac:picMk id="6" creationId="{624B9620-2E50-4AF4-BD78-BEF763C65760}"/>
          </ac:picMkLst>
        </pc:picChg>
      </pc:sldChg>
      <pc:sldChg chg="addSp delSp modSp mod modAnim">
        <pc:chgData name="Edwin SAVORY" userId="f890c9d2-b89e-436b-9744-50f0b9e46c9c" providerId="ADAL" clId="{2E28F6DD-5977-47E1-9252-99BB898FC336}" dt="2022-03-30T19:28:00.720" v="1323" actId="1076"/>
        <pc:sldMkLst>
          <pc:docMk/>
          <pc:sldMk cId="1735894346" sldId="275"/>
        </pc:sldMkLst>
        <pc:spChg chg="mod">
          <ac:chgData name="Edwin SAVORY" userId="f890c9d2-b89e-436b-9744-50f0b9e46c9c" providerId="ADAL" clId="{2E28F6DD-5977-47E1-9252-99BB898FC336}" dt="2022-03-30T17:46:47.391" v="808" actId="2711"/>
          <ac:spMkLst>
            <pc:docMk/>
            <pc:sldMk cId="1735894346" sldId="275"/>
            <ac:spMk id="2" creationId="{4B4AADCF-E8F3-D276-6412-69AB29EB2464}"/>
          </ac:spMkLst>
        </pc:spChg>
        <pc:picChg chg="del mod">
          <ac:chgData name="Edwin SAVORY" userId="f890c9d2-b89e-436b-9744-50f0b9e46c9c" providerId="ADAL" clId="{2E28F6DD-5977-47E1-9252-99BB898FC336}" dt="2022-03-30T19:27:22.423" v="1317" actId="478"/>
          <ac:picMkLst>
            <pc:docMk/>
            <pc:sldMk cId="1735894346" sldId="275"/>
            <ac:picMk id="4" creationId="{70E1C611-F593-D8FE-8DB0-C42256198B06}"/>
          </ac:picMkLst>
        </pc:picChg>
        <pc:picChg chg="add mod">
          <ac:chgData name="Edwin SAVORY" userId="f890c9d2-b89e-436b-9744-50f0b9e46c9c" providerId="ADAL" clId="{2E28F6DD-5977-47E1-9252-99BB898FC336}" dt="2022-03-30T19:24:11.292" v="1280"/>
          <ac:picMkLst>
            <pc:docMk/>
            <pc:sldMk cId="1735894346" sldId="275"/>
            <ac:picMk id="5" creationId="{264E86CF-1047-4F76-98CC-BD663BEA0A8B}"/>
          </ac:picMkLst>
        </pc:picChg>
        <pc:picChg chg="add mod">
          <ac:chgData name="Edwin SAVORY" userId="f890c9d2-b89e-436b-9744-50f0b9e46c9c" providerId="ADAL" clId="{2E28F6DD-5977-47E1-9252-99BB898FC336}" dt="2022-03-30T19:28:00.720" v="1323" actId="1076"/>
          <ac:picMkLst>
            <pc:docMk/>
            <pc:sldMk cId="1735894346" sldId="275"/>
            <ac:picMk id="6" creationId="{FD78C3C0-6714-4A52-A1BD-59B4084D1BB5}"/>
          </ac:picMkLst>
        </pc:picChg>
      </pc:sldChg>
      <pc:sldChg chg="addSp delSp modSp mod modAnim">
        <pc:chgData name="Edwin SAVORY" userId="f890c9d2-b89e-436b-9744-50f0b9e46c9c" providerId="ADAL" clId="{2E28F6DD-5977-47E1-9252-99BB898FC336}" dt="2022-03-30T19:29:22.273" v="1335" actId="14861"/>
        <pc:sldMkLst>
          <pc:docMk/>
          <pc:sldMk cId="2562381670" sldId="276"/>
        </pc:sldMkLst>
        <pc:spChg chg="mod">
          <ac:chgData name="Edwin SAVORY" userId="f890c9d2-b89e-436b-9744-50f0b9e46c9c" providerId="ADAL" clId="{2E28F6DD-5977-47E1-9252-99BB898FC336}" dt="2022-03-30T17:47:18.295" v="812" actId="2711"/>
          <ac:spMkLst>
            <pc:docMk/>
            <pc:sldMk cId="2562381670" sldId="276"/>
            <ac:spMk id="2" creationId="{7428F5C6-C98C-9F92-6955-254A08999F2C}"/>
          </ac:spMkLst>
        </pc:spChg>
        <pc:picChg chg="del">
          <ac:chgData name="Edwin SAVORY" userId="f890c9d2-b89e-436b-9744-50f0b9e46c9c" providerId="ADAL" clId="{2E28F6DD-5977-47E1-9252-99BB898FC336}" dt="2022-03-30T19:29:00.662" v="1330" actId="478"/>
          <ac:picMkLst>
            <pc:docMk/>
            <pc:sldMk cId="2562381670" sldId="276"/>
            <ac:picMk id="8" creationId="{F8FFB5E6-9440-5F12-0900-6AAD698EDCE4}"/>
          </ac:picMkLst>
        </pc:picChg>
        <pc:picChg chg="add mod">
          <ac:chgData name="Edwin SAVORY" userId="f890c9d2-b89e-436b-9744-50f0b9e46c9c" providerId="ADAL" clId="{2E28F6DD-5977-47E1-9252-99BB898FC336}" dt="2022-03-30T19:24:16.095" v="1282"/>
          <ac:picMkLst>
            <pc:docMk/>
            <pc:sldMk cId="2562381670" sldId="276"/>
            <ac:picMk id="9" creationId="{567D85CA-2CF8-4DAD-B543-6CABAA626CC1}"/>
          </ac:picMkLst>
        </pc:picChg>
        <pc:picChg chg="add mod">
          <ac:chgData name="Edwin SAVORY" userId="f890c9d2-b89e-436b-9744-50f0b9e46c9c" providerId="ADAL" clId="{2E28F6DD-5977-47E1-9252-99BB898FC336}" dt="2022-03-30T19:29:22.273" v="1335" actId="14861"/>
          <ac:picMkLst>
            <pc:docMk/>
            <pc:sldMk cId="2562381670" sldId="276"/>
            <ac:picMk id="10" creationId="{DD138EEC-444F-4F6E-8C57-77326DE79A22}"/>
          </ac:picMkLst>
        </pc:picChg>
      </pc:sldChg>
      <pc:sldChg chg="addSp delSp modSp mod modAnim">
        <pc:chgData name="Edwin SAVORY" userId="f890c9d2-b89e-436b-9744-50f0b9e46c9c" providerId="ADAL" clId="{2E28F6DD-5977-47E1-9252-99BB898FC336}" dt="2022-03-30T19:24:17.402" v="1283"/>
        <pc:sldMkLst>
          <pc:docMk/>
          <pc:sldMk cId="329463788" sldId="277"/>
        </pc:sldMkLst>
        <pc:spChg chg="mod">
          <ac:chgData name="Edwin SAVORY" userId="f890c9d2-b89e-436b-9744-50f0b9e46c9c" providerId="ADAL" clId="{2E28F6DD-5977-47E1-9252-99BB898FC336}" dt="2022-03-30T17:47:47.130" v="813" actId="2711"/>
          <ac:spMkLst>
            <pc:docMk/>
            <pc:sldMk cId="329463788" sldId="277"/>
            <ac:spMk id="2" creationId="{3ED4F587-E528-1896-66F9-5C0F36ECFCA9}"/>
          </ac:spMkLst>
        </pc:spChg>
        <pc:spChg chg="add del mod">
          <ac:chgData name="Edwin SAVORY" userId="f890c9d2-b89e-436b-9744-50f0b9e46c9c" providerId="ADAL" clId="{2E28F6DD-5977-47E1-9252-99BB898FC336}" dt="2022-03-30T17:59:36.594" v="863" actId="478"/>
          <ac:spMkLst>
            <pc:docMk/>
            <pc:sldMk cId="329463788" sldId="277"/>
            <ac:spMk id="6" creationId="{CB4328AA-D50D-4CC2-827A-C657454DDAB8}"/>
          </ac:spMkLst>
        </pc:spChg>
        <pc:picChg chg="del mod">
          <ac:chgData name="Edwin SAVORY" userId="f890c9d2-b89e-436b-9744-50f0b9e46c9c" providerId="ADAL" clId="{2E28F6DD-5977-47E1-9252-99BB898FC336}" dt="2022-03-30T17:59:30.979" v="861" actId="478"/>
          <ac:picMkLst>
            <pc:docMk/>
            <pc:sldMk cId="329463788" sldId="277"/>
            <ac:picMk id="4" creationId="{BB72CDE3-FEE8-7586-9229-AB1BFF78BC88}"/>
          </ac:picMkLst>
        </pc:picChg>
        <pc:picChg chg="add mod">
          <ac:chgData name="Edwin SAVORY" userId="f890c9d2-b89e-436b-9744-50f0b9e46c9c" providerId="ADAL" clId="{2E28F6DD-5977-47E1-9252-99BB898FC336}" dt="2022-03-30T18:00:13.525" v="871" actId="1076"/>
          <ac:picMkLst>
            <pc:docMk/>
            <pc:sldMk cId="329463788" sldId="277"/>
            <ac:picMk id="7" creationId="{4D1CE478-35C2-4972-9C12-462B578C2D11}"/>
          </ac:picMkLst>
        </pc:picChg>
        <pc:picChg chg="add mod">
          <ac:chgData name="Edwin SAVORY" userId="f890c9d2-b89e-436b-9744-50f0b9e46c9c" providerId="ADAL" clId="{2E28F6DD-5977-47E1-9252-99BB898FC336}" dt="2022-03-30T19:24:17.402" v="1283"/>
          <ac:picMkLst>
            <pc:docMk/>
            <pc:sldMk cId="329463788" sldId="277"/>
            <ac:picMk id="8" creationId="{31532FDA-6F68-4ACD-AC61-D7D1F1C3C25F}"/>
          </ac:picMkLst>
        </pc:picChg>
      </pc:sldChg>
      <pc:sldChg chg="addSp delSp modSp mod modAnim">
        <pc:chgData name="Edwin SAVORY" userId="f890c9d2-b89e-436b-9744-50f0b9e46c9c" providerId="ADAL" clId="{2E28F6DD-5977-47E1-9252-99BB898FC336}" dt="2022-03-30T19:24:18.458" v="1284"/>
        <pc:sldMkLst>
          <pc:docMk/>
          <pc:sldMk cId="4105392789" sldId="278"/>
        </pc:sldMkLst>
        <pc:spChg chg="mod">
          <ac:chgData name="Edwin SAVORY" userId="f890c9d2-b89e-436b-9744-50f0b9e46c9c" providerId="ADAL" clId="{2E28F6DD-5977-47E1-9252-99BB898FC336}" dt="2022-03-30T17:48:18.341" v="814" actId="2711"/>
          <ac:spMkLst>
            <pc:docMk/>
            <pc:sldMk cId="4105392789" sldId="278"/>
            <ac:spMk id="2" creationId="{1EBD05F5-46E0-200B-1167-5C7CE32B3827}"/>
          </ac:spMkLst>
        </pc:spChg>
        <pc:spChg chg="add del mod">
          <ac:chgData name="Edwin SAVORY" userId="f890c9d2-b89e-436b-9744-50f0b9e46c9c" providerId="ADAL" clId="{2E28F6DD-5977-47E1-9252-99BB898FC336}" dt="2022-03-30T18:00:36.111" v="873" actId="478"/>
          <ac:spMkLst>
            <pc:docMk/>
            <pc:sldMk cId="4105392789" sldId="278"/>
            <ac:spMk id="7" creationId="{09EAA9F2-6B68-475D-B35F-D2578B9B8333}"/>
          </ac:spMkLst>
        </pc:spChg>
        <pc:picChg chg="del mod">
          <ac:chgData name="Edwin SAVORY" userId="f890c9d2-b89e-436b-9744-50f0b9e46c9c" providerId="ADAL" clId="{2E28F6DD-5977-47E1-9252-99BB898FC336}" dt="2022-03-30T18:00:27.064" v="872" actId="478"/>
          <ac:picMkLst>
            <pc:docMk/>
            <pc:sldMk cId="4105392789" sldId="278"/>
            <ac:picMk id="4" creationId="{C27813A1-D181-FF96-0007-714B54B0B431}"/>
          </ac:picMkLst>
        </pc:picChg>
        <pc:picChg chg="add mod">
          <ac:chgData name="Edwin SAVORY" userId="f890c9d2-b89e-436b-9744-50f0b9e46c9c" providerId="ADAL" clId="{2E28F6DD-5977-47E1-9252-99BB898FC336}" dt="2022-03-30T18:00:52.491" v="879" actId="14861"/>
          <ac:picMkLst>
            <pc:docMk/>
            <pc:sldMk cId="4105392789" sldId="278"/>
            <ac:picMk id="8" creationId="{1B2B2D35-F42B-48D4-9197-5CC0B22F06D9}"/>
          </ac:picMkLst>
        </pc:picChg>
        <pc:picChg chg="add mod">
          <ac:chgData name="Edwin SAVORY" userId="f890c9d2-b89e-436b-9744-50f0b9e46c9c" providerId="ADAL" clId="{2E28F6DD-5977-47E1-9252-99BB898FC336}" dt="2022-03-30T19:24:18.458" v="1284"/>
          <ac:picMkLst>
            <pc:docMk/>
            <pc:sldMk cId="4105392789" sldId="278"/>
            <ac:picMk id="9" creationId="{7B760549-4A89-4D32-AE7B-EA9902E0C53E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4:30.398" v="1291"/>
        <pc:sldMkLst>
          <pc:docMk/>
          <pc:sldMk cId="1560461387" sldId="279"/>
        </pc:sldMkLst>
        <pc:spChg chg="mod">
          <ac:chgData name="Edwin SAVORY" userId="f890c9d2-b89e-436b-9744-50f0b9e46c9c" providerId="ADAL" clId="{2E28F6DD-5977-47E1-9252-99BB898FC336}" dt="2022-03-30T17:49:04.269" v="820" actId="2711"/>
          <ac:spMkLst>
            <pc:docMk/>
            <pc:sldMk cId="1560461387" sldId="279"/>
            <ac:spMk id="2" creationId="{DA2C86C2-7D6F-BCB2-C5AE-E3F621938DB7}"/>
          </ac:spMkLst>
        </pc:spChg>
        <pc:picChg chg="mod">
          <ac:chgData name="Edwin SAVORY" userId="f890c9d2-b89e-436b-9744-50f0b9e46c9c" providerId="ADAL" clId="{2E28F6DD-5977-47E1-9252-99BB898FC336}" dt="2022-03-30T18:15:01.821" v="1162" actId="1076"/>
          <ac:picMkLst>
            <pc:docMk/>
            <pc:sldMk cId="1560461387" sldId="279"/>
            <ac:picMk id="7" creationId="{3F5FF108-89A0-97D1-E989-DB0F339AFE78}"/>
          </ac:picMkLst>
        </pc:picChg>
        <pc:picChg chg="add mod">
          <ac:chgData name="Edwin SAVORY" userId="f890c9d2-b89e-436b-9744-50f0b9e46c9c" providerId="ADAL" clId="{2E28F6DD-5977-47E1-9252-99BB898FC336}" dt="2022-03-30T19:24:30.398" v="1291"/>
          <ac:picMkLst>
            <pc:docMk/>
            <pc:sldMk cId="1560461387" sldId="279"/>
            <ac:picMk id="8" creationId="{065A40AF-F2C5-40C7-BC6C-611D858968F1}"/>
          </ac:picMkLst>
        </pc:picChg>
        <pc:picChg chg="mod">
          <ac:chgData name="Edwin SAVORY" userId="f890c9d2-b89e-436b-9744-50f0b9e46c9c" providerId="ADAL" clId="{2E28F6DD-5977-47E1-9252-99BB898FC336}" dt="2022-03-30T18:15:01.821" v="1162" actId="1076"/>
          <ac:picMkLst>
            <pc:docMk/>
            <pc:sldMk cId="1560461387" sldId="279"/>
            <ac:picMk id="9" creationId="{30A0F676-E678-F4A4-5759-3CAAEBA6ED3D}"/>
          </ac:picMkLst>
        </pc:picChg>
        <pc:picChg chg="mod">
          <ac:chgData name="Edwin SAVORY" userId="f890c9d2-b89e-436b-9744-50f0b9e46c9c" providerId="ADAL" clId="{2E28F6DD-5977-47E1-9252-99BB898FC336}" dt="2022-03-30T18:15:01.821" v="1162" actId="1076"/>
          <ac:picMkLst>
            <pc:docMk/>
            <pc:sldMk cId="1560461387" sldId="279"/>
            <ac:picMk id="10" creationId="{3AB29530-341E-4002-CA38-5898C27784D2}"/>
          </ac:picMkLst>
        </pc:picChg>
      </pc:sldChg>
      <pc:sldChg chg="addSp delSp modSp mod modAnim">
        <pc:chgData name="Edwin SAVORY" userId="f890c9d2-b89e-436b-9744-50f0b9e46c9c" providerId="ADAL" clId="{2E28F6DD-5977-47E1-9252-99BB898FC336}" dt="2022-03-30T19:24:21.599" v="1286"/>
        <pc:sldMkLst>
          <pc:docMk/>
          <pc:sldMk cId="2464777584" sldId="280"/>
        </pc:sldMkLst>
        <pc:spChg chg="mod">
          <ac:chgData name="Edwin SAVORY" userId="f890c9d2-b89e-436b-9744-50f0b9e46c9c" providerId="ADAL" clId="{2E28F6DD-5977-47E1-9252-99BB898FC336}" dt="2022-03-30T18:01:05.900" v="881" actId="1076"/>
          <ac:spMkLst>
            <pc:docMk/>
            <pc:sldMk cId="2464777584" sldId="280"/>
            <ac:spMk id="5" creationId="{659C1634-DAF4-8EB4-931C-57E874C64122}"/>
          </ac:spMkLst>
        </pc:spChg>
        <pc:spChg chg="add del mod">
          <ac:chgData name="Edwin SAVORY" userId="f890c9d2-b89e-436b-9744-50f0b9e46c9c" providerId="ADAL" clId="{2E28F6DD-5977-47E1-9252-99BB898FC336}" dt="2022-03-30T18:01:27.140" v="886" actId="478"/>
          <ac:spMkLst>
            <pc:docMk/>
            <pc:sldMk cId="2464777584" sldId="280"/>
            <ac:spMk id="6" creationId="{DD599C52-D41D-4A8E-AD2C-39DF8101388D}"/>
          </ac:spMkLst>
        </pc:spChg>
        <pc:picChg chg="del mod">
          <ac:chgData name="Edwin SAVORY" userId="f890c9d2-b89e-436b-9744-50f0b9e46c9c" providerId="ADAL" clId="{2E28F6DD-5977-47E1-9252-99BB898FC336}" dt="2022-03-30T18:01:19.170" v="883" actId="478"/>
          <ac:picMkLst>
            <pc:docMk/>
            <pc:sldMk cId="2464777584" sldId="280"/>
            <ac:picMk id="4" creationId="{69F57E17-28DC-A5B7-E595-3240922139DC}"/>
          </ac:picMkLst>
        </pc:picChg>
        <pc:picChg chg="add mod">
          <ac:chgData name="Edwin SAVORY" userId="f890c9d2-b89e-436b-9744-50f0b9e46c9c" providerId="ADAL" clId="{2E28F6DD-5977-47E1-9252-99BB898FC336}" dt="2022-03-30T18:01:47.301" v="891" actId="14861"/>
          <ac:picMkLst>
            <pc:docMk/>
            <pc:sldMk cId="2464777584" sldId="280"/>
            <ac:picMk id="7" creationId="{154649A7-F896-4A56-B74F-F5B8A89D75A6}"/>
          </ac:picMkLst>
        </pc:picChg>
        <pc:picChg chg="add mod">
          <ac:chgData name="Edwin SAVORY" userId="f890c9d2-b89e-436b-9744-50f0b9e46c9c" providerId="ADAL" clId="{2E28F6DD-5977-47E1-9252-99BB898FC336}" dt="2022-03-30T19:24:21.599" v="1286"/>
          <ac:picMkLst>
            <pc:docMk/>
            <pc:sldMk cId="2464777584" sldId="280"/>
            <ac:picMk id="8" creationId="{8CD6F580-B42A-4A5D-A0C8-1C4A25DA775D}"/>
          </ac:picMkLst>
        </pc:picChg>
      </pc:sldChg>
      <pc:sldChg chg="addSp delSp modSp mod modAnim">
        <pc:chgData name="Edwin SAVORY" userId="f890c9d2-b89e-436b-9744-50f0b9e46c9c" providerId="ADAL" clId="{2E28F6DD-5977-47E1-9252-99BB898FC336}" dt="2022-03-30T19:24:26.165" v="1288"/>
        <pc:sldMkLst>
          <pc:docMk/>
          <pc:sldMk cId="2520504407" sldId="282"/>
        </pc:sldMkLst>
        <pc:spChg chg="mod">
          <ac:chgData name="Edwin SAVORY" userId="f890c9d2-b89e-436b-9744-50f0b9e46c9c" providerId="ADAL" clId="{2E28F6DD-5977-47E1-9252-99BB898FC336}" dt="2022-03-30T17:48:43.584" v="817" actId="2711"/>
          <ac:spMkLst>
            <pc:docMk/>
            <pc:sldMk cId="2520504407" sldId="282"/>
            <ac:spMk id="2" creationId="{8D6F6EB5-48C5-5988-9C0F-A57C2875A844}"/>
          </ac:spMkLst>
        </pc:spChg>
        <pc:spChg chg="add del mod">
          <ac:chgData name="Edwin SAVORY" userId="f890c9d2-b89e-436b-9744-50f0b9e46c9c" providerId="ADAL" clId="{2E28F6DD-5977-47E1-9252-99BB898FC336}" dt="2022-03-30T18:13:22.362" v="1150" actId="478"/>
          <ac:spMkLst>
            <pc:docMk/>
            <pc:sldMk cId="2520504407" sldId="282"/>
            <ac:spMk id="6" creationId="{59E8B1D0-8BEF-43CC-BDDE-95258EF8F933}"/>
          </ac:spMkLst>
        </pc:spChg>
        <pc:picChg chg="del">
          <ac:chgData name="Edwin SAVORY" userId="f890c9d2-b89e-436b-9744-50f0b9e46c9c" providerId="ADAL" clId="{2E28F6DD-5977-47E1-9252-99BB898FC336}" dt="2022-03-30T18:13:17.952" v="1148" actId="478"/>
          <ac:picMkLst>
            <pc:docMk/>
            <pc:sldMk cId="2520504407" sldId="282"/>
            <ac:picMk id="4" creationId="{FEC0373F-A37A-BB4F-BDEF-330722121E33}"/>
          </ac:picMkLst>
        </pc:picChg>
        <pc:picChg chg="add mod">
          <ac:chgData name="Edwin SAVORY" userId="f890c9d2-b89e-436b-9744-50f0b9e46c9c" providerId="ADAL" clId="{2E28F6DD-5977-47E1-9252-99BB898FC336}" dt="2022-03-30T18:13:55.128" v="1154" actId="14861"/>
          <ac:picMkLst>
            <pc:docMk/>
            <pc:sldMk cId="2520504407" sldId="282"/>
            <ac:picMk id="7" creationId="{A6A7BEFF-5BD0-49C1-9BD6-E917F6DA1C7A}"/>
          </ac:picMkLst>
        </pc:picChg>
        <pc:picChg chg="add mod">
          <ac:chgData name="Edwin SAVORY" userId="f890c9d2-b89e-436b-9744-50f0b9e46c9c" providerId="ADAL" clId="{2E28F6DD-5977-47E1-9252-99BB898FC336}" dt="2022-03-30T19:24:26.165" v="1288"/>
          <ac:picMkLst>
            <pc:docMk/>
            <pc:sldMk cId="2520504407" sldId="282"/>
            <ac:picMk id="8" creationId="{950C1724-228F-40A4-8CB0-4CE430D2E5EC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4:28.336" v="1289"/>
        <pc:sldMkLst>
          <pc:docMk/>
          <pc:sldMk cId="248611961" sldId="283"/>
        </pc:sldMkLst>
        <pc:spChg chg="mod">
          <ac:chgData name="Edwin SAVORY" userId="f890c9d2-b89e-436b-9744-50f0b9e46c9c" providerId="ADAL" clId="{2E28F6DD-5977-47E1-9252-99BB898FC336}" dt="2022-03-30T17:48:50.422" v="818" actId="2711"/>
          <ac:spMkLst>
            <pc:docMk/>
            <pc:sldMk cId="248611961" sldId="283"/>
            <ac:spMk id="2" creationId="{7F89B1E4-E20A-CF72-3536-88D9050E46D3}"/>
          </ac:spMkLst>
        </pc:spChg>
        <pc:picChg chg="add mod">
          <ac:chgData name="Edwin SAVORY" userId="f890c9d2-b89e-436b-9744-50f0b9e46c9c" providerId="ADAL" clId="{2E28F6DD-5977-47E1-9252-99BB898FC336}" dt="2022-03-30T19:24:28.336" v="1289"/>
          <ac:picMkLst>
            <pc:docMk/>
            <pc:sldMk cId="248611961" sldId="283"/>
            <ac:picMk id="5" creationId="{7715C5ED-FCBA-4D13-835C-7C4321D4F3A3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5:33.063" v="1302" actId="167"/>
        <pc:sldMkLst>
          <pc:docMk/>
          <pc:sldMk cId="3532329610" sldId="285"/>
        </pc:sldMkLst>
        <pc:picChg chg="mod">
          <ac:chgData name="Edwin SAVORY" userId="f890c9d2-b89e-436b-9744-50f0b9e46c9c" providerId="ADAL" clId="{2E28F6DD-5977-47E1-9252-99BB898FC336}" dt="2022-03-30T18:17:34.850" v="1172" actId="1076"/>
          <ac:picMkLst>
            <pc:docMk/>
            <pc:sldMk cId="3532329610" sldId="285"/>
            <ac:picMk id="4" creationId="{7A9918F4-463A-335B-9FBE-DA445D15642A}"/>
          </ac:picMkLst>
        </pc:picChg>
        <pc:picChg chg="mod">
          <ac:chgData name="Edwin SAVORY" userId="f890c9d2-b89e-436b-9744-50f0b9e46c9c" providerId="ADAL" clId="{2E28F6DD-5977-47E1-9252-99BB898FC336}" dt="2022-03-30T18:17:34.850" v="1172" actId="1076"/>
          <ac:picMkLst>
            <pc:docMk/>
            <pc:sldMk cId="3532329610" sldId="285"/>
            <ac:picMk id="5" creationId="{2ECE7060-13CE-969E-5916-E7BEC3517DD4}"/>
          </ac:picMkLst>
        </pc:picChg>
        <pc:picChg chg="add mod ord">
          <ac:chgData name="Edwin SAVORY" userId="f890c9d2-b89e-436b-9744-50f0b9e46c9c" providerId="ADAL" clId="{2E28F6DD-5977-47E1-9252-99BB898FC336}" dt="2022-03-30T19:25:33.063" v="1302" actId="167"/>
          <ac:picMkLst>
            <pc:docMk/>
            <pc:sldMk cId="3532329610" sldId="285"/>
            <ac:picMk id="6" creationId="{8FB438FB-92F6-4C3A-8312-DA00C6696F26}"/>
          </ac:picMkLst>
        </pc:picChg>
      </pc:sldChg>
      <pc:sldChg chg="addSp modSp mod modAnim">
        <pc:chgData name="Edwin SAVORY" userId="f890c9d2-b89e-436b-9744-50f0b9e46c9c" providerId="ADAL" clId="{2E28F6DD-5977-47E1-9252-99BB898FC336}" dt="2022-03-30T19:25:22.248" v="1301" actId="167"/>
        <pc:sldMkLst>
          <pc:docMk/>
          <pc:sldMk cId="3428400238" sldId="286"/>
        </pc:sldMkLst>
        <pc:picChg chg="mod">
          <ac:chgData name="Edwin SAVORY" userId="f890c9d2-b89e-436b-9744-50f0b9e46c9c" providerId="ADAL" clId="{2E28F6DD-5977-47E1-9252-99BB898FC336}" dt="2022-03-30T18:18:08.720" v="1173" actId="14861"/>
          <ac:picMkLst>
            <pc:docMk/>
            <pc:sldMk cId="3428400238" sldId="286"/>
            <ac:picMk id="4" creationId="{87F47936-96A8-00CE-BB91-01DEEB9C7955}"/>
          </ac:picMkLst>
        </pc:picChg>
        <pc:picChg chg="mod">
          <ac:chgData name="Edwin SAVORY" userId="f890c9d2-b89e-436b-9744-50f0b9e46c9c" providerId="ADAL" clId="{2E28F6DD-5977-47E1-9252-99BB898FC336}" dt="2022-03-30T18:18:08.720" v="1173" actId="14861"/>
          <ac:picMkLst>
            <pc:docMk/>
            <pc:sldMk cId="3428400238" sldId="286"/>
            <ac:picMk id="5" creationId="{D9390010-F402-6744-B5CA-F082D24BB649}"/>
          </ac:picMkLst>
        </pc:picChg>
        <pc:picChg chg="add mod ord">
          <ac:chgData name="Edwin SAVORY" userId="f890c9d2-b89e-436b-9744-50f0b9e46c9c" providerId="ADAL" clId="{2E28F6DD-5977-47E1-9252-99BB898FC336}" dt="2022-03-30T19:25:22.248" v="1301" actId="167"/>
          <ac:picMkLst>
            <pc:docMk/>
            <pc:sldMk cId="3428400238" sldId="286"/>
            <ac:picMk id="6" creationId="{B2F5E298-AA67-497D-924F-45B2CE9864DA}"/>
          </ac:picMkLst>
        </pc:picChg>
      </pc:sldChg>
    </pc:docChg>
  </pc:docChgLst>
  <pc:docChgLst>
    <pc:chgData name="Morgan SENECHAL" userId="S::morgan.senechal@efrei.net::03a3e9f3-dd4c-4d2b-8826-402b7c4c8b8f" providerId="AD" clId="Web-{3C1F67F8-44F4-44B3-B231-180BCFF1E1BE}"/>
    <pc:docChg chg="modSld">
      <pc:chgData name="Morgan SENECHAL" userId="S::morgan.senechal@efrei.net::03a3e9f3-dd4c-4d2b-8826-402b7c4c8b8f" providerId="AD" clId="Web-{3C1F67F8-44F4-44B3-B231-180BCFF1E1BE}" dt="2022-03-30T17:49:31.503" v="96"/>
      <pc:docMkLst>
        <pc:docMk/>
      </pc:docMkLst>
      <pc:sldChg chg="addSp delSp modSp">
        <pc:chgData name="Morgan SENECHAL" userId="S::morgan.senechal@efrei.net::03a3e9f3-dd4c-4d2b-8826-402b7c4c8b8f" providerId="AD" clId="Web-{3C1F67F8-44F4-44B3-B231-180BCFF1E1BE}" dt="2022-03-30T17:33:16.621" v="11" actId="1076"/>
        <pc:sldMkLst>
          <pc:docMk/>
          <pc:sldMk cId="889683889" sldId="258"/>
        </pc:sldMkLst>
        <pc:spChg chg="del">
          <ac:chgData name="Morgan SENECHAL" userId="S::morgan.senechal@efrei.net::03a3e9f3-dd4c-4d2b-8826-402b7c4c8b8f" providerId="AD" clId="Web-{3C1F67F8-44F4-44B3-B231-180BCFF1E1BE}" dt="2022-03-30T17:32:49.432" v="8"/>
          <ac:spMkLst>
            <pc:docMk/>
            <pc:sldMk cId="889683889" sldId="258"/>
            <ac:spMk id="3" creationId="{D0215902-A879-6AF8-CDF2-F93908E72826}"/>
          </ac:spMkLst>
        </pc:spChg>
        <pc:picChg chg="add mod ord">
          <ac:chgData name="Morgan SENECHAL" userId="S::morgan.senechal@efrei.net::03a3e9f3-dd4c-4d2b-8826-402b7c4c8b8f" providerId="AD" clId="Web-{3C1F67F8-44F4-44B3-B231-180BCFF1E1BE}" dt="2022-03-30T17:33:16.621" v="11" actId="1076"/>
          <ac:picMkLst>
            <pc:docMk/>
            <pc:sldMk cId="889683889" sldId="258"/>
            <ac:picMk id="5" creationId="{932ACCCE-A7B9-0B2C-DBE5-78CE01ABB562}"/>
          </ac:picMkLst>
        </pc:picChg>
      </pc:sldChg>
      <pc:sldChg chg="addSp delSp modSp addAnim delAnim modAnim">
        <pc:chgData name="Morgan SENECHAL" userId="S::morgan.senechal@efrei.net::03a3e9f3-dd4c-4d2b-8826-402b7c4c8b8f" providerId="AD" clId="Web-{3C1F67F8-44F4-44B3-B231-180BCFF1E1BE}" dt="2022-03-30T17:49:31.503" v="96"/>
        <pc:sldMkLst>
          <pc:docMk/>
          <pc:sldMk cId="2305373261" sldId="260"/>
        </pc:sldMkLst>
        <pc:spChg chg="add del mod">
          <ac:chgData name="Morgan SENECHAL" userId="S::morgan.senechal@efrei.net::03a3e9f3-dd4c-4d2b-8826-402b7c4c8b8f" providerId="AD" clId="Web-{3C1F67F8-44F4-44B3-B231-180BCFF1E1BE}" dt="2022-03-30T17:49:31.503" v="96"/>
          <ac:spMkLst>
            <pc:docMk/>
            <pc:sldMk cId="2305373261" sldId="260"/>
            <ac:spMk id="3" creationId="{13A324B5-C6E7-1E94-808D-FCA8D1492AB8}"/>
          </ac:spMkLst>
        </pc:spChg>
        <pc:spChg chg="mod">
          <ac:chgData name="Morgan SENECHAL" userId="S::morgan.senechal@efrei.net::03a3e9f3-dd4c-4d2b-8826-402b7c4c8b8f" providerId="AD" clId="Web-{3C1F67F8-44F4-44B3-B231-180BCFF1E1BE}" dt="2022-03-30T17:38:27.029" v="65" actId="20577"/>
          <ac:spMkLst>
            <pc:docMk/>
            <pc:sldMk cId="2305373261" sldId="260"/>
            <ac:spMk id="5" creationId="{7E325042-0084-6B0A-5C59-5E11D6BA988E}"/>
          </ac:spMkLst>
        </pc:spChg>
      </pc:sldChg>
      <pc:sldChg chg="modSp">
        <pc:chgData name="Morgan SENECHAL" userId="S::morgan.senechal@efrei.net::03a3e9f3-dd4c-4d2b-8826-402b7c4c8b8f" providerId="AD" clId="Web-{3C1F67F8-44F4-44B3-B231-180BCFF1E1BE}" dt="2022-03-30T17:34:55.752" v="27" actId="20577"/>
        <pc:sldMkLst>
          <pc:docMk/>
          <pc:sldMk cId="227826789" sldId="262"/>
        </pc:sldMkLst>
        <pc:spChg chg="mod">
          <ac:chgData name="Morgan SENECHAL" userId="S::morgan.senechal@efrei.net::03a3e9f3-dd4c-4d2b-8826-402b7c4c8b8f" providerId="AD" clId="Web-{3C1F67F8-44F4-44B3-B231-180BCFF1E1BE}" dt="2022-03-30T17:34:55.752" v="27" actId="20577"/>
          <ac:spMkLst>
            <pc:docMk/>
            <pc:sldMk cId="227826789" sldId="262"/>
            <ac:spMk id="3" creationId="{BA797E12-7C10-1CAD-58E1-52D7134F34D9}"/>
          </ac:spMkLst>
        </pc:spChg>
      </pc:sldChg>
      <pc:sldChg chg="modSp">
        <pc:chgData name="Morgan SENECHAL" userId="S::morgan.senechal@efrei.net::03a3e9f3-dd4c-4d2b-8826-402b7c4c8b8f" providerId="AD" clId="Web-{3C1F67F8-44F4-44B3-B231-180BCFF1E1BE}" dt="2022-03-30T17:37:53.605" v="53" actId="20577"/>
        <pc:sldMkLst>
          <pc:docMk/>
          <pc:sldMk cId="563305473" sldId="264"/>
        </pc:sldMkLst>
        <pc:spChg chg="mod">
          <ac:chgData name="Morgan SENECHAL" userId="S::morgan.senechal@efrei.net::03a3e9f3-dd4c-4d2b-8826-402b7c4c8b8f" providerId="AD" clId="Web-{3C1F67F8-44F4-44B3-B231-180BCFF1E1BE}" dt="2022-03-30T17:34:26.531" v="22" actId="1076"/>
          <ac:spMkLst>
            <pc:docMk/>
            <pc:sldMk cId="563305473" sldId="264"/>
            <ac:spMk id="2" creationId="{C6640F6C-26AA-5D01-4BAD-5FC01B3EC70B}"/>
          </ac:spMkLst>
        </pc:spChg>
        <pc:spChg chg="mod">
          <ac:chgData name="Morgan SENECHAL" userId="S::morgan.senechal@efrei.net::03a3e9f3-dd4c-4d2b-8826-402b7c4c8b8f" providerId="AD" clId="Web-{3C1F67F8-44F4-44B3-B231-180BCFF1E1BE}" dt="2022-03-30T17:37:53.605" v="53" actId="20577"/>
          <ac:spMkLst>
            <pc:docMk/>
            <pc:sldMk cId="563305473" sldId="264"/>
            <ac:spMk id="8" creationId="{6ADDBE1F-A0DC-2A58-AEB9-10CEE70FD93B}"/>
          </ac:spMkLst>
        </pc:spChg>
      </pc:sldChg>
      <pc:sldChg chg="delSp modSp">
        <pc:chgData name="Morgan SENECHAL" userId="S::morgan.senechal@efrei.net::03a3e9f3-dd4c-4d2b-8826-402b7c4c8b8f" providerId="AD" clId="Web-{3C1F67F8-44F4-44B3-B231-180BCFF1E1BE}" dt="2022-03-30T17:37:07.290" v="40" actId="1076"/>
        <pc:sldMkLst>
          <pc:docMk/>
          <pc:sldMk cId="1523162350" sldId="271"/>
        </pc:sldMkLst>
        <pc:spChg chg="mod">
          <ac:chgData name="Morgan SENECHAL" userId="S::morgan.senechal@efrei.net::03a3e9f3-dd4c-4d2b-8826-402b7c4c8b8f" providerId="AD" clId="Web-{3C1F67F8-44F4-44B3-B231-180BCFF1E1BE}" dt="2022-03-30T17:37:07.290" v="40" actId="1076"/>
          <ac:spMkLst>
            <pc:docMk/>
            <pc:sldMk cId="1523162350" sldId="271"/>
            <ac:spMk id="2" creationId="{9BDAE6AE-E1F9-DBE7-CC50-10F56E69F240}"/>
          </ac:spMkLst>
        </pc:spChg>
        <pc:spChg chg="del">
          <ac:chgData name="Morgan SENECHAL" userId="S::morgan.senechal@efrei.net::03a3e9f3-dd4c-4d2b-8826-402b7c4c8b8f" providerId="AD" clId="Web-{3C1F67F8-44F4-44B3-B231-180BCFF1E1BE}" dt="2022-03-30T17:36:58.524" v="38"/>
          <ac:spMkLst>
            <pc:docMk/>
            <pc:sldMk cId="1523162350" sldId="271"/>
            <ac:spMk id="9" creationId="{84634CD8-4B6D-4A8A-F5CF-869B73F0BAE6}"/>
          </ac:spMkLst>
        </pc:spChg>
      </pc:sldChg>
      <pc:sldChg chg="modSp">
        <pc:chgData name="Morgan SENECHAL" userId="S::morgan.senechal@efrei.net::03a3e9f3-dd4c-4d2b-8826-402b7c4c8b8f" providerId="AD" clId="Web-{3C1F67F8-44F4-44B3-B231-180BCFF1E1BE}" dt="2022-03-30T17:35:04.205" v="28" actId="20577"/>
        <pc:sldMkLst>
          <pc:docMk/>
          <pc:sldMk cId="2138968178" sldId="273"/>
        </pc:sldMkLst>
        <pc:spChg chg="mod">
          <ac:chgData name="Morgan SENECHAL" userId="S::morgan.senechal@efrei.net::03a3e9f3-dd4c-4d2b-8826-402b7c4c8b8f" providerId="AD" clId="Web-{3C1F67F8-44F4-44B3-B231-180BCFF1E1BE}" dt="2022-03-30T17:35:04.205" v="28" actId="20577"/>
          <ac:spMkLst>
            <pc:docMk/>
            <pc:sldMk cId="2138968178" sldId="273"/>
            <ac:spMk id="2" creationId="{E05A010D-1069-1120-C0CA-A5650B18E2BB}"/>
          </ac:spMkLst>
        </pc:spChg>
      </pc:sldChg>
      <pc:sldChg chg="modSp">
        <pc:chgData name="Morgan SENECHAL" userId="S::morgan.senechal@efrei.net::03a3e9f3-dd4c-4d2b-8826-402b7c4c8b8f" providerId="AD" clId="Web-{3C1F67F8-44F4-44B3-B231-180BCFF1E1BE}" dt="2022-03-30T17:37:56.965" v="55" actId="20577"/>
        <pc:sldMkLst>
          <pc:docMk/>
          <pc:sldMk cId="2562381670" sldId="276"/>
        </pc:sldMkLst>
        <pc:spChg chg="mod">
          <ac:chgData name="Morgan SENECHAL" userId="S::morgan.senechal@efrei.net::03a3e9f3-dd4c-4d2b-8826-402b7c4c8b8f" providerId="AD" clId="Web-{3C1F67F8-44F4-44B3-B231-180BCFF1E1BE}" dt="2022-03-30T17:37:56.965" v="55" actId="20577"/>
          <ac:spMkLst>
            <pc:docMk/>
            <pc:sldMk cId="2562381670" sldId="276"/>
            <ac:spMk id="2" creationId="{7428F5C6-C98C-9F92-6955-254A08999F2C}"/>
          </ac:spMkLst>
        </pc:spChg>
        <pc:picChg chg="mod">
          <ac:chgData name="Morgan SENECHAL" userId="S::morgan.senechal@efrei.net::03a3e9f3-dd4c-4d2b-8826-402b7c4c8b8f" providerId="AD" clId="Web-{3C1F67F8-44F4-44B3-B231-180BCFF1E1BE}" dt="2022-03-30T17:34:19.781" v="20" actId="1076"/>
          <ac:picMkLst>
            <pc:docMk/>
            <pc:sldMk cId="2562381670" sldId="276"/>
            <ac:picMk id="5" creationId="{9F2A1E25-8B5A-7650-39FA-9C5B3C7C8285}"/>
          </ac:picMkLst>
        </pc:picChg>
      </pc:sldChg>
    </pc:docChg>
  </pc:docChgLst>
  <pc:docChgLst>
    <pc:chgData name="Morgan SENECHAL" userId="S::morgan.senechal@efrei.net::03a3e9f3-dd4c-4d2b-8826-402b7c4c8b8f" providerId="AD" clId="Web-{4497D817-C85F-4900-A90C-79CB4DBE6C96}"/>
    <pc:docChg chg="addSld modSld sldOrd">
      <pc:chgData name="Morgan SENECHAL" userId="S::morgan.senechal@efrei.net::03a3e9f3-dd4c-4d2b-8826-402b7c4c8b8f" providerId="AD" clId="Web-{4497D817-C85F-4900-A90C-79CB4DBE6C96}" dt="2022-03-30T13:10:18.250" v="619" actId="20577"/>
      <pc:docMkLst>
        <pc:docMk/>
      </pc:docMkLst>
      <pc:sldChg chg="modSp">
        <pc:chgData name="Morgan SENECHAL" userId="S::morgan.senechal@efrei.net::03a3e9f3-dd4c-4d2b-8826-402b7c4c8b8f" providerId="AD" clId="Web-{4497D817-C85F-4900-A90C-79CB4DBE6C96}" dt="2022-03-30T12:29:35.040" v="59" actId="20577"/>
        <pc:sldMkLst>
          <pc:docMk/>
          <pc:sldMk cId="3366082125" sldId="256"/>
        </pc:sldMkLst>
        <pc:spChg chg="mod">
          <ac:chgData name="Morgan SENECHAL" userId="S::morgan.senechal@efrei.net::03a3e9f3-dd4c-4d2b-8826-402b7c4c8b8f" providerId="AD" clId="Web-{4497D817-C85F-4900-A90C-79CB4DBE6C96}" dt="2022-03-30T12:28:53.507" v="46" actId="20577"/>
          <ac:spMkLst>
            <pc:docMk/>
            <pc:sldMk cId="3366082125" sldId="256"/>
            <ac:spMk id="2" creationId="{4E44F752-C3CB-495E-905A-94CEC80EA222}"/>
          </ac:spMkLst>
        </pc:spChg>
        <pc:spChg chg="mod">
          <ac:chgData name="Morgan SENECHAL" userId="S::morgan.senechal@efrei.net::03a3e9f3-dd4c-4d2b-8826-402b7c4c8b8f" providerId="AD" clId="Web-{4497D817-C85F-4900-A90C-79CB4DBE6C96}" dt="2022-03-30T12:29:35.040" v="59" actId="20577"/>
          <ac:spMkLst>
            <pc:docMk/>
            <pc:sldMk cId="3366082125" sldId="256"/>
            <ac:spMk id="3" creationId="{1EC49CBF-3281-4655-A4DF-16AB7ABEAE58}"/>
          </ac:spMkLst>
        </pc:spChg>
      </pc:sldChg>
      <pc:sldChg chg="modSp new">
        <pc:chgData name="Morgan SENECHAL" userId="S::morgan.senechal@efrei.net::03a3e9f3-dd4c-4d2b-8826-402b7c4c8b8f" providerId="AD" clId="Web-{4497D817-C85F-4900-A90C-79CB4DBE6C96}" dt="2022-03-30T12:38:51.333" v="224" actId="1076"/>
        <pc:sldMkLst>
          <pc:docMk/>
          <pc:sldMk cId="2055836666" sldId="257"/>
        </pc:sldMkLst>
        <pc:spChg chg="mod">
          <ac:chgData name="Morgan SENECHAL" userId="S::morgan.senechal@efrei.net::03a3e9f3-dd4c-4d2b-8826-402b7c4c8b8f" providerId="AD" clId="Web-{4497D817-C85F-4900-A90C-79CB4DBE6C96}" dt="2022-03-30T12:38:51.333" v="224" actId="1076"/>
          <ac:spMkLst>
            <pc:docMk/>
            <pc:sldMk cId="2055836666" sldId="257"/>
            <ac:spMk id="2" creationId="{426E15AA-1576-2D6B-4AE6-E03D19D14F95}"/>
          </ac:spMkLst>
        </pc:spChg>
        <pc:spChg chg="mod">
          <ac:chgData name="Morgan SENECHAL" userId="S::morgan.senechal@efrei.net::03a3e9f3-dd4c-4d2b-8826-402b7c4c8b8f" providerId="AD" clId="Web-{4497D817-C85F-4900-A90C-79CB4DBE6C96}" dt="2022-03-30T12:37:45.972" v="223" actId="20577"/>
          <ac:spMkLst>
            <pc:docMk/>
            <pc:sldMk cId="2055836666" sldId="257"/>
            <ac:spMk id="3" creationId="{D6127E09-F582-4297-D95D-93C098A7C23B}"/>
          </ac:spMkLst>
        </pc:spChg>
      </pc:sldChg>
      <pc:sldChg chg="modSp new">
        <pc:chgData name="Morgan SENECHAL" userId="S::morgan.senechal@efrei.net::03a3e9f3-dd4c-4d2b-8826-402b7c4c8b8f" providerId="AD" clId="Web-{4497D817-C85F-4900-A90C-79CB4DBE6C96}" dt="2022-03-30T12:29:46.134" v="70" actId="20577"/>
        <pc:sldMkLst>
          <pc:docMk/>
          <pc:sldMk cId="889683889" sldId="258"/>
        </pc:sldMkLst>
        <pc:spChg chg="mod">
          <ac:chgData name="Morgan SENECHAL" userId="S::morgan.senechal@efrei.net::03a3e9f3-dd4c-4d2b-8826-402b7c4c8b8f" providerId="AD" clId="Web-{4497D817-C85F-4900-A90C-79CB4DBE6C96}" dt="2022-03-30T12:29:46.134" v="70" actId="20577"/>
          <ac:spMkLst>
            <pc:docMk/>
            <pc:sldMk cId="889683889" sldId="258"/>
            <ac:spMk id="2" creationId="{9F61DB01-E15B-96C1-F56A-6FDD5871F81D}"/>
          </ac:spMkLst>
        </pc:spChg>
      </pc:sldChg>
      <pc:sldChg chg="modSp new">
        <pc:chgData name="Morgan SENECHAL" userId="S::morgan.senechal@efrei.net::03a3e9f3-dd4c-4d2b-8826-402b7c4c8b8f" providerId="AD" clId="Web-{4497D817-C85F-4900-A90C-79CB4DBE6C96}" dt="2022-03-30T12:31:39.745" v="73" actId="20577"/>
        <pc:sldMkLst>
          <pc:docMk/>
          <pc:sldMk cId="806828272" sldId="259"/>
        </pc:sldMkLst>
        <pc:spChg chg="mod">
          <ac:chgData name="Morgan SENECHAL" userId="S::morgan.senechal@efrei.net::03a3e9f3-dd4c-4d2b-8826-402b7c4c8b8f" providerId="AD" clId="Web-{4497D817-C85F-4900-A90C-79CB4DBE6C96}" dt="2022-03-30T12:31:39.745" v="73" actId="20577"/>
          <ac:spMkLst>
            <pc:docMk/>
            <pc:sldMk cId="806828272" sldId="259"/>
            <ac:spMk id="2" creationId="{DC021474-5D41-A96E-44D7-FB5F674189A0}"/>
          </ac:spMkLst>
        </pc:spChg>
      </pc:sldChg>
      <pc:sldChg chg="modSp new">
        <pc:chgData name="Morgan SENECHAL" userId="S::morgan.senechal@efrei.net::03a3e9f3-dd4c-4d2b-8826-402b7c4c8b8f" providerId="AD" clId="Web-{4497D817-C85F-4900-A90C-79CB4DBE6C96}" dt="2022-03-30T12:31:49.277" v="76" actId="20577"/>
        <pc:sldMkLst>
          <pc:docMk/>
          <pc:sldMk cId="2305373261" sldId="260"/>
        </pc:sldMkLst>
        <pc:spChg chg="mod">
          <ac:chgData name="Morgan SENECHAL" userId="S::morgan.senechal@efrei.net::03a3e9f3-dd4c-4d2b-8826-402b7c4c8b8f" providerId="AD" clId="Web-{4497D817-C85F-4900-A90C-79CB4DBE6C96}" dt="2022-03-30T12:31:49.277" v="76" actId="20577"/>
          <ac:spMkLst>
            <pc:docMk/>
            <pc:sldMk cId="2305373261" sldId="260"/>
            <ac:spMk id="2" creationId="{027B20CF-E418-AF15-E7C7-A4283EADD802}"/>
          </ac:spMkLst>
        </pc:spChg>
      </pc:sldChg>
      <pc:sldChg chg="addSp delSp modSp new mod setBg">
        <pc:chgData name="Morgan SENECHAL" userId="S::morgan.senechal@efrei.net::03a3e9f3-dd4c-4d2b-8826-402b7c4c8b8f" providerId="AD" clId="Web-{4497D817-C85F-4900-A90C-79CB4DBE6C96}" dt="2022-03-30T12:40:47.289" v="237" actId="14100"/>
        <pc:sldMkLst>
          <pc:docMk/>
          <pc:sldMk cId="2514535758" sldId="261"/>
        </pc:sldMkLst>
        <pc:spChg chg="mod">
          <ac:chgData name="Morgan SENECHAL" userId="S::morgan.senechal@efrei.net::03a3e9f3-dd4c-4d2b-8826-402b7c4c8b8f" providerId="AD" clId="Web-{4497D817-C85F-4900-A90C-79CB4DBE6C96}" dt="2022-03-30T12:40:37.867" v="236"/>
          <ac:spMkLst>
            <pc:docMk/>
            <pc:sldMk cId="2514535758" sldId="261"/>
            <ac:spMk id="2" creationId="{7F56E5F2-7433-0E34-A8D5-B3317AE6290C}"/>
          </ac:spMkLst>
        </pc:spChg>
        <pc:spChg chg="del">
          <ac:chgData name="Morgan SENECHAL" userId="S::morgan.senechal@efrei.net::03a3e9f3-dd4c-4d2b-8826-402b7c4c8b8f" providerId="AD" clId="Web-{4497D817-C85F-4900-A90C-79CB4DBE6C96}" dt="2022-03-30T12:39:59.194" v="225"/>
          <ac:spMkLst>
            <pc:docMk/>
            <pc:sldMk cId="2514535758" sldId="261"/>
            <ac:spMk id="3" creationId="{D9DE974C-1CEF-91EC-ABC4-DD7CF0971BF0}"/>
          </ac:spMkLst>
        </pc:spChg>
        <pc:spChg chg="add del">
          <ac:chgData name="Morgan SENECHAL" userId="S::morgan.senechal@efrei.net::03a3e9f3-dd4c-4d2b-8826-402b7c4c8b8f" providerId="AD" clId="Web-{4497D817-C85F-4900-A90C-79CB4DBE6C96}" dt="2022-03-30T12:40:37.867" v="235"/>
          <ac:spMkLst>
            <pc:docMk/>
            <pc:sldMk cId="2514535758" sldId="261"/>
            <ac:spMk id="9" creationId="{D4771268-CB57-404A-9271-370EB28F6090}"/>
          </ac:spMkLst>
        </pc:spChg>
        <pc:picChg chg="add mod">
          <ac:chgData name="Morgan SENECHAL" userId="S::morgan.senechal@efrei.net::03a3e9f3-dd4c-4d2b-8826-402b7c4c8b8f" providerId="AD" clId="Web-{4497D817-C85F-4900-A90C-79CB4DBE6C96}" dt="2022-03-30T12:40:47.289" v="237" actId="14100"/>
          <ac:picMkLst>
            <pc:docMk/>
            <pc:sldMk cId="2514535758" sldId="261"/>
            <ac:picMk id="4" creationId="{ADD29F84-27B3-F1ED-3B53-02FCEF5FD0FA}"/>
          </ac:picMkLst>
        </pc:picChg>
      </pc:sldChg>
      <pc:sldChg chg="addSp delSp modSp new">
        <pc:chgData name="Morgan SENECHAL" userId="S::morgan.senechal@efrei.net::03a3e9f3-dd4c-4d2b-8826-402b7c4c8b8f" providerId="AD" clId="Web-{4497D817-C85F-4900-A90C-79CB4DBE6C96}" dt="2022-03-30T12:48:30.565" v="341" actId="14100"/>
        <pc:sldMkLst>
          <pc:docMk/>
          <pc:sldMk cId="227826789" sldId="262"/>
        </pc:sldMkLst>
        <pc:spChg chg="mod">
          <ac:chgData name="Morgan SENECHAL" userId="S::morgan.senechal@efrei.net::03a3e9f3-dd4c-4d2b-8826-402b7c4c8b8f" providerId="AD" clId="Web-{4497D817-C85F-4900-A90C-79CB4DBE6C96}" dt="2022-03-30T12:32:12.217" v="82" actId="20577"/>
          <ac:spMkLst>
            <pc:docMk/>
            <pc:sldMk cId="227826789" sldId="262"/>
            <ac:spMk id="2" creationId="{4CF9E087-A7C8-9F36-691C-8BC5F0ED88A1}"/>
          </ac:spMkLst>
        </pc:spChg>
        <pc:spChg chg="mod">
          <ac:chgData name="Morgan SENECHAL" userId="S::morgan.senechal@efrei.net::03a3e9f3-dd4c-4d2b-8826-402b7c4c8b8f" providerId="AD" clId="Web-{4497D817-C85F-4900-A90C-79CB4DBE6C96}" dt="2022-03-30T12:47:04.875" v="304" actId="20577"/>
          <ac:spMkLst>
            <pc:docMk/>
            <pc:sldMk cId="227826789" sldId="262"/>
            <ac:spMk id="3" creationId="{BA797E12-7C10-1CAD-58E1-52D7134F34D9}"/>
          </ac:spMkLst>
        </pc:spChg>
        <pc:spChg chg="add mod">
          <ac:chgData name="Morgan SENECHAL" userId="S::morgan.senechal@efrei.net::03a3e9f3-dd4c-4d2b-8826-402b7c4c8b8f" providerId="AD" clId="Web-{4497D817-C85F-4900-A90C-79CB4DBE6C96}" dt="2022-03-30T12:42:37.057" v="268" actId="20577"/>
          <ac:spMkLst>
            <pc:docMk/>
            <pc:sldMk cId="227826789" sldId="262"/>
            <ac:spMk id="5" creationId="{D748F407-472D-D64F-C03A-D20B78C4E0E1}"/>
          </ac:spMkLst>
        </pc:spChg>
        <pc:spChg chg="add mod">
          <ac:chgData name="Morgan SENECHAL" userId="S::morgan.senechal@efrei.net::03a3e9f3-dd4c-4d2b-8826-402b7c4c8b8f" providerId="AD" clId="Web-{4497D817-C85F-4900-A90C-79CB4DBE6C96}" dt="2022-03-30T12:48:30.565" v="341" actId="14100"/>
          <ac:spMkLst>
            <pc:docMk/>
            <pc:sldMk cId="227826789" sldId="262"/>
            <ac:spMk id="7" creationId="{2FC0C2F0-7526-8D97-CD26-FB10EEF5415C}"/>
          </ac:spMkLst>
        </pc:spChg>
        <pc:picChg chg="add mod">
          <ac:chgData name="Morgan SENECHAL" userId="S::morgan.senechal@efrei.net::03a3e9f3-dd4c-4d2b-8826-402b7c4c8b8f" providerId="AD" clId="Web-{4497D817-C85F-4900-A90C-79CB4DBE6C96}" dt="2022-03-30T12:42:04.759" v="264" actId="1076"/>
          <ac:picMkLst>
            <pc:docMk/>
            <pc:sldMk cId="227826789" sldId="262"/>
            <ac:picMk id="4" creationId="{472DE0CF-9DC4-4163-CDEC-9BD8BB254F17}"/>
          </ac:picMkLst>
        </pc:picChg>
        <pc:picChg chg="del mod">
          <ac:chgData name="Morgan SENECHAL" userId="S::morgan.senechal@efrei.net::03a3e9f3-dd4c-4d2b-8826-402b7c4c8b8f" providerId="AD" clId="Web-{4497D817-C85F-4900-A90C-79CB4DBE6C96}" dt="2022-03-30T12:47:11.922" v="305"/>
          <ac:picMkLst>
            <pc:docMk/>
            <pc:sldMk cId="227826789" sldId="262"/>
            <ac:picMk id="8" creationId="{582EF280-6247-4DFC-7FAE-3667CC4F22DD}"/>
          </ac:picMkLst>
        </pc:picChg>
        <pc:picChg chg="mod">
          <ac:chgData name="Morgan SENECHAL" userId="S::morgan.senechal@efrei.net::03a3e9f3-dd4c-4d2b-8826-402b7c4c8b8f" providerId="AD" clId="Web-{4497D817-C85F-4900-A90C-79CB4DBE6C96}" dt="2022-03-30T12:48:25.439" v="339" actId="1076"/>
          <ac:picMkLst>
            <pc:docMk/>
            <pc:sldMk cId="227826789" sldId="262"/>
            <ac:picMk id="9" creationId="{57607AC0-88A8-2720-8320-C896620B3A3C}"/>
          </ac:picMkLst>
        </pc:picChg>
      </pc:sldChg>
      <pc:sldChg chg="addSp delSp modSp new">
        <pc:chgData name="Morgan SENECHAL" userId="S::morgan.senechal@efrei.net::03a3e9f3-dd4c-4d2b-8826-402b7c4c8b8f" providerId="AD" clId="Web-{4497D817-C85F-4900-A90C-79CB4DBE6C96}" dt="2022-03-30T12:58:43.484" v="389"/>
        <pc:sldMkLst>
          <pc:docMk/>
          <pc:sldMk cId="1363266215" sldId="263"/>
        </pc:sldMkLst>
        <pc:spChg chg="mod">
          <ac:chgData name="Morgan SENECHAL" userId="S::morgan.senechal@efrei.net::03a3e9f3-dd4c-4d2b-8826-402b7c4c8b8f" providerId="AD" clId="Web-{4497D817-C85F-4900-A90C-79CB4DBE6C96}" dt="2022-03-30T12:32:24.043" v="85" actId="20577"/>
          <ac:spMkLst>
            <pc:docMk/>
            <pc:sldMk cId="1363266215" sldId="263"/>
            <ac:spMk id="2" creationId="{31B5F8F6-63BA-4E66-0E12-5ACD5CE38D3D}"/>
          </ac:spMkLst>
        </pc:spChg>
        <pc:spChg chg="del">
          <ac:chgData name="Morgan SENECHAL" userId="S::morgan.senechal@efrei.net::03a3e9f3-dd4c-4d2b-8826-402b7c4c8b8f" providerId="AD" clId="Web-{4497D817-C85F-4900-A90C-79CB4DBE6C96}" dt="2022-03-30T12:54:10.791" v="360"/>
          <ac:spMkLst>
            <pc:docMk/>
            <pc:sldMk cId="1363266215" sldId="263"/>
            <ac:spMk id="3" creationId="{94B4278C-561F-AB0A-0F60-30B40412DB51}"/>
          </ac:spMkLst>
        </pc:spChg>
        <pc:spChg chg="add del mod">
          <ac:chgData name="Morgan SENECHAL" userId="S::morgan.senechal@efrei.net::03a3e9f3-dd4c-4d2b-8826-402b7c4c8b8f" providerId="AD" clId="Web-{4497D817-C85F-4900-A90C-79CB4DBE6C96}" dt="2022-03-30T12:56:23.138" v="363"/>
          <ac:spMkLst>
            <pc:docMk/>
            <pc:sldMk cId="1363266215" sldId="263"/>
            <ac:spMk id="6" creationId="{9B4B5DA7-D943-B81F-A3F9-6A70494A731A}"/>
          </ac:spMkLst>
        </pc:spChg>
        <pc:spChg chg="add mod">
          <ac:chgData name="Morgan SENECHAL" userId="S::morgan.senechal@efrei.net::03a3e9f3-dd4c-4d2b-8826-402b7c4c8b8f" providerId="AD" clId="Web-{4497D817-C85F-4900-A90C-79CB4DBE6C96}" dt="2022-03-30T12:58:36.328" v="387" actId="1076"/>
          <ac:spMkLst>
            <pc:docMk/>
            <pc:sldMk cId="1363266215" sldId="263"/>
            <ac:spMk id="8" creationId="{1A65A509-1522-0224-1E5E-41881BBDB70D}"/>
          </ac:spMkLst>
        </pc:spChg>
        <pc:spChg chg="add mod">
          <ac:chgData name="Morgan SENECHAL" userId="S::morgan.senechal@efrei.net::03a3e9f3-dd4c-4d2b-8826-402b7c4c8b8f" providerId="AD" clId="Web-{4497D817-C85F-4900-A90C-79CB4DBE6C96}" dt="2022-03-30T12:58:43.484" v="389"/>
          <ac:spMkLst>
            <pc:docMk/>
            <pc:sldMk cId="1363266215" sldId="263"/>
            <ac:spMk id="10" creationId="{9F0B1236-8641-5D3E-BA78-574C832395C1}"/>
          </ac:spMkLst>
        </pc:spChg>
        <pc:picChg chg="add del mod ord">
          <ac:chgData name="Morgan SENECHAL" userId="S::morgan.senechal@efrei.net::03a3e9f3-dd4c-4d2b-8826-402b7c4c8b8f" providerId="AD" clId="Web-{4497D817-C85F-4900-A90C-79CB4DBE6C96}" dt="2022-03-30T12:54:15.150" v="362"/>
          <ac:picMkLst>
            <pc:docMk/>
            <pc:sldMk cId="1363266215" sldId="263"/>
            <ac:picMk id="4" creationId="{6B08CD72-0BB0-EBBD-5779-10914304E1B7}"/>
          </ac:picMkLst>
        </pc:picChg>
        <pc:picChg chg="mod">
          <ac:chgData name="Morgan SENECHAL" userId="S::morgan.senechal@efrei.net::03a3e9f3-dd4c-4d2b-8826-402b7c4c8b8f" providerId="AD" clId="Web-{4497D817-C85F-4900-A90C-79CB4DBE6C96}" dt="2022-03-30T12:57:57.686" v="375" actId="1076"/>
          <ac:picMkLst>
            <pc:docMk/>
            <pc:sldMk cId="1363266215" sldId="263"/>
            <ac:picMk id="5" creationId="{420C4887-F512-D447-D62A-4BFD01FD40B9}"/>
          </ac:picMkLst>
        </pc:picChg>
        <pc:picChg chg="add mod ord">
          <ac:chgData name="Morgan SENECHAL" userId="S::morgan.senechal@efrei.net::03a3e9f3-dd4c-4d2b-8826-402b7c4c8b8f" providerId="AD" clId="Web-{4497D817-C85F-4900-A90C-79CB4DBE6C96}" dt="2022-03-30T12:56:34.247" v="369" actId="1076"/>
          <ac:picMkLst>
            <pc:docMk/>
            <pc:sldMk cId="1363266215" sldId="263"/>
            <ac:picMk id="7" creationId="{83E6AE43-CB9C-D897-BDF5-C0EAB81DD258}"/>
          </ac:picMkLst>
        </pc:picChg>
      </pc:sldChg>
      <pc:sldChg chg="addSp delSp modSp new ord">
        <pc:chgData name="Morgan SENECHAL" userId="S::morgan.senechal@efrei.net::03a3e9f3-dd4c-4d2b-8826-402b7c4c8b8f" providerId="AD" clId="Web-{4497D817-C85F-4900-A90C-79CB4DBE6C96}" dt="2022-03-30T13:07:22.011" v="598" actId="1076"/>
        <pc:sldMkLst>
          <pc:docMk/>
          <pc:sldMk cId="563305473" sldId="264"/>
        </pc:sldMkLst>
        <pc:spChg chg="mod">
          <ac:chgData name="Morgan SENECHAL" userId="S::morgan.senechal@efrei.net::03a3e9f3-dd4c-4d2b-8826-402b7c4c8b8f" providerId="AD" clId="Web-{4497D817-C85F-4900-A90C-79CB4DBE6C96}" dt="2022-03-30T12:32:36.169" v="88" actId="20577"/>
          <ac:spMkLst>
            <pc:docMk/>
            <pc:sldMk cId="563305473" sldId="264"/>
            <ac:spMk id="2" creationId="{C6640F6C-26AA-5D01-4BAD-5FC01B3EC70B}"/>
          </ac:spMkLst>
        </pc:spChg>
        <pc:spChg chg="del">
          <ac:chgData name="Morgan SENECHAL" userId="S::morgan.senechal@efrei.net::03a3e9f3-dd4c-4d2b-8826-402b7c4c8b8f" providerId="AD" clId="Web-{4497D817-C85F-4900-A90C-79CB4DBE6C96}" dt="2022-03-30T13:01:21.488" v="414"/>
          <ac:spMkLst>
            <pc:docMk/>
            <pc:sldMk cId="563305473" sldId="264"/>
            <ac:spMk id="3" creationId="{316B61D9-6A57-A60C-F238-4ECB78EAC3EE}"/>
          </ac:spMkLst>
        </pc:spChg>
        <pc:spChg chg="add del mod">
          <ac:chgData name="Morgan SENECHAL" userId="S::morgan.senechal@efrei.net::03a3e9f3-dd4c-4d2b-8826-402b7c4c8b8f" providerId="AD" clId="Web-{4497D817-C85F-4900-A90C-79CB4DBE6C96}" dt="2022-03-30T13:02:26.349" v="420"/>
          <ac:spMkLst>
            <pc:docMk/>
            <pc:sldMk cId="563305473" sldId="264"/>
            <ac:spMk id="6" creationId="{7BD6C493-4B90-F563-6912-3B222822CE6D}"/>
          </ac:spMkLst>
        </pc:spChg>
        <pc:spChg chg="add mod">
          <ac:chgData name="Morgan SENECHAL" userId="S::morgan.senechal@efrei.net::03a3e9f3-dd4c-4d2b-8826-402b7c4c8b8f" providerId="AD" clId="Web-{4497D817-C85F-4900-A90C-79CB4DBE6C96}" dt="2022-03-30T13:03:52.148" v="491"/>
          <ac:spMkLst>
            <pc:docMk/>
            <pc:sldMk cId="563305473" sldId="264"/>
            <ac:spMk id="8" creationId="{6ADDBE1F-A0DC-2A58-AEB9-10CEE70FD93B}"/>
          </ac:spMkLst>
        </pc:spChg>
        <pc:spChg chg="add mod">
          <ac:chgData name="Morgan SENECHAL" userId="S::morgan.senechal@efrei.net::03a3e9f3-dd4c-4d2b-8826-402b7c4c8b8f" providerId="AD" clId="Web-{4497D817-C85F-4900-A90C-79CB4DBE6C96}" dt="2022-03-30T13:05:01.602" v="520" actId="20577"/>
          <ac:spMkLst>
            <pc:docMk/>
            <pc:sldMk cId="563305473" sldId="264"/>
            <ac:spMk id="9" creationId="{74FC9538-5CB0-9A00-359C-0AF547E2D208}"/>
          </ac:spMkLst>
        </pc:spChg>
        <pc:spChg chg="add mod">
          <ac:chgData name="Morgan SENECHAL" userId="S::morgan.senechal@efrei.net::03a3e9f3-dd4c-4d2b-8826-402b7c4c8b8f" providerId="AD" clId="Web-{4497D817-C85F-4900-A90C-79CB4DBE6C96}" dt="2022-03-30T13:07:22.011" v="598" actId="1076"/>
          <ac:spMkLst>
            <pc:docMk/>
            <pc:sldMk cId="563305473" sldId="264"/>
            <ac:spMk id="10" creationId="{B95EC503-0BBC-DE52-763A-3057B928C750}"/>
          </ac:spMkLst>
        </pc:spChg>
        <pc:picChg chg="add del mod ord">
          <ac:chgData name="Morgan SENECHAL" userId="S::morgan.senechal@efrei.net::03a3e9f3-dd4c-4d2b-8826-402b7c4c8b8f" providerId="AD" clId="Web-{4497D817-C85F-4900-A90C-79CB4DBE6C96}" dt="2022-03-30T13:01:29.660" v="417"/>
          <ac:picMkLst>
            <pc:docMk/>
            <pc:sldMk cId="563305473" sldId="264"/>
            <ac:picMk id="4" creationId="{80145AA4-3820-0397-4C52-B77E0270FDE5}"/>
          </ac:picMkLst>
        </pc:picChg>
        <pc:picChg chg="mod">
          <ac:chgData name="Morgan SENECHAL" userId="S::morgan.senechal@efrei.net::03a3e9f3-dd4c-4d2b-8826-402b7c4c8b8f" providerId="AD" clId="Web-{4497D817-C85F-4900-A90C-79CB4DBE6C96}" dt="2022-03-30T13:07:16.871" v="597" actId="1076"/>
          <ac:picMkLst>
            <pc:docMk/>
            <pc:sldMk cId="563305473" sldId="264"/>
            <ac:picMk id="5" creationId="{F7E42BD1-FADE-84A1-42F0-7BFA66AA6670}"/>
          </ac:picMkLst>
        </pc:picChg>
        <pc:picChg chg="add mod ord">
          <ac:chgData name="Morgan SENECHAL" userId="S::morgan.senechal@efrei.net::03a3e9f3-dd4c-4d2b-8826-402b7c4c8b8f" providerId="AD" clId="Web-{4497D817-C85F-4900-A90C-79CB4DBE6C96}" dt="2022-03-30T13:04:45.430" v="515" actId="1076"/>
          <ac:picMkLst>
            <pc:docMk/>
            <pc:sldMk cId="563305473" sldId="264"/>
            <ac:picMk id="7" creationId="{FB8810C5-7582-FB21-FABB-AB6AAC9D2200}"/>
          </ac:picMkLst>
        </pc:picChg>
      </pc:sldChg>
      <pc:sldChg chg="modSp new ord">
        <pc:chgData name="Morgan SENECHAL" userId="S::morgan.senechal@efrei.net::03a3e9f3-dd4c-4d2b-8826-402b7c4c8b8f" providerId="AD" clId="Web-{4497D817-C85F-4900-A90C-79CB4DBE6C96}" dt="2022-03-30T12:33:27.263" v="99" actId="20577"/>
        <pc:sldMkLst>
          <pc:docMk/>
          <pc:sldMk cId="1065966365" sldId="265"/>
        </pc:sldMkLst>
        <pc:spChg chg="mod">
          <ac:chgData name="Morgan SENECHAL" userId="S::morgan.senechal@efrei.net::03a3e9f3-dd4c-4d2b-8826-402b7c4c8b8f" providerId="AD" clId="Web-{4497D817-C85F-4900-A90C-79CB4DBE6C96}" dt="2022-03-30T12:33:27.263" v="99" actId="20577"/>
          <ac:spMkLst>
            <pc:docMk/>
            <pc:sldMk cId="1065966365" sldId="265"/>
            <ac:spMk id="2" creationId="{EB3AC860-4669-B73C-F42B-7A8326AF2451}"/>
          </ac:spMkLst>
        </pc:spChg>
      </pc:sldChg>
      <pc:sldChg chg="modSp new">
        <pc:chgData name="Morgan SENECHAL" userId="S::morgan.senechal@efrei.net::03a3e9f3-dd4c-4d2b-8826-402b7c4c8b8f" providerId="AD" clId="Web-{4497D817-C85F-4900-A90C-79CB4DBE6C96}" dt="2022-03-30T12:33:43.467" v="102" actId="20577"/>
        <pc:sldMkLst>
          <pc:docMk/>
          <pc:sldMk cId="918622894" sldId="266"/>
        </pc:sldMkLst>
        <pc:spChg chg="mod">
          <ac:chgData name="Morgan SENECHAL" userId="S::morgan.senechal@efrei.net::03a3e9f3-dd4c-4d2b-8826-402b7c4c8b8f" providerId="AD" clId="Web-{4497D817-C85F-4900-A90C-79CB4DBE6C96}" dt="2022-03-30T12:33:43.467" v="102" actId="20577"/>
          <ac:spMkLst>
            <pc:docMk/>
            <pc:sldMk cId="918622894" sldId="266"/>
            <ac:spMk id="2" creationId="{F2C06D01-B808-91E8-DB78-96F3ED0243DE}"/>
          </ac:spMkLst>
        </pc:spChg>
      </pc:sldChg>
      <pc:sldChg chg="modSp new">
        <pc:chgData name="Morgan SENECHAL" userId="S::morgan.senechal@efrei.net::03a3e9f3-dd4c-4d2b-8826-402b7c4c8b8f" providerId="AD" clId="Web-{4497D817-C85F-4900-A90C-79CB4DBE6C96}" dt="2022-03-30T12:34:08.218" v="105" actId="20577"/>
        <pc:sldMkLst>
          <pc:docMk/>
          <pc:sldMk cId="441125575" sldId="267"/>
        </pc:sldMkLst>
        <pc:spChg chg="mod">
          <ac:chgData name="Morgan SENECHAL" userId="S::morgan.senechal@efrei.net::03a3e9f3-dd4c-4d2b-8826-402b7c4c8b8f" providerId="AD" clId="Web-{4497D817-C85F-4900-A90C-79CB4DBE6C96}" dt="2022-03-30T12:34:08.218" v="105" actId="20577"/>
          <ac:spMkLst>
            <pc:docMk/>
            <pc:sldMk cId="441125575" sldId="267"/>
            <ac:spMk id="2" creationId="{F0E9CF9E-DDD2-7826-D2FA-304C0C7D7B2A}"/>
          </ac:spMkLst>
        </pc:spChg>
      </pc:sldChg>
      <pc:sldChg chg="modSp add replId">
        <pc:chgData name="Morgan SENECHAL" userId="S::morgan.senechal@efrei.net::03a3e9f3-dd4c-4d2b-8826-402b7c4c8b8f" providerId="AD" clId="Web-{4497D817-C85F-4900-A90C-79CB4DBE6C96}" dt="2022-03-30T12:34:14.264" v="109" actId="20577"/>
        <pc:sldMkLst>
          <pc:docMk/>
          <pc:sldMk cId="2708503450" sldId="268"/>
        </pc:sldMkLst>
        <pc:spChg chg="mod">
          <ac:chgData name="Morgan SENECHAL" userId="S::morgan.senechal@efrei.net::03a3e9f3-dd4c-4d2b-8826-402b7c4c8b8f" providerId="AD" clId="Web-{4497D817-C85F-4900-A90C-79CB4DBE6C96}" dt="2022-03-30T12:34:14.264" v="109" actId="20577"/>
          <ac:spMkLst>
            <pc:docMk/>
            <pc:sldMk cId="2708503450" sldId="268"/>
            <ac:spMk id="2" creationId="{F0E9CF9E-DDD2-7826-D2FA-304C0C7D7B2A}"/>
          </ac:spMkLst>
        </pc:spChg>
      </pc:sldChg>
      <pc:sldChg chg="modSp new">
        <pc:chgData name="Morgan SENECHAL" userId="S::morgan.senechal@efrei.net::03a3e9f3-dd4c-4d2b-8826-402b7c4c8b8f" providerId="AD" clId="Web-{4497D817-C85F-4900-A90C-79CB4DBE6C96}" dt="2022-03-30T12:34:25.452" v="112" actId="20577"/>
        <pc:sldMkLst>
          <pc:docMk/>
          <pc:sldMk cId="2488033408" sldId="269"/>
        </pc:sldMkLst>
        <pc:spChg chg="mod">
          <ac:chgData name="Morgan SENECHAL" userId="S::morgan.senechal@efrei.net::03a3e9f3-dd4c-4d2b-8826-402b7c4c8b8f" providerId="AD" clId="Web-{4497D817-C85F-4900-A90C-79CB4DBE6C96}" dt="2022-03-30T12:34:25.452" v="112" actId="20577"/>
          <ac:spMkLst>
            <pc:docMk/>
            <pc:sldMk cId="2488033408" sldId="269"/>
            <ac:spMk id="2" creationId="{4693FA77-D229-1955-64FA-5230E3E7AA95}"/>
          </ac:spMkLst>
        </pc:spChg>
      </pc:sldChg>
      <pc:sldChg chg="modSp new">
        <pc:chgData name="Morgan SENECHAL" userId="S::morgan.senechal@efrei.net::03a3e9f3-dd4c-4d2b-8826-402b7c4c8b8f" providerId="AD" clId="Web-{4497D817-C85F-4900-A90C-79CB4DBE6C96}" dt="2022-03-30T12:34:36.156" v="115" actId="20577"/>
        <pc:sldMkLst>
          <pc:docMk/>
          <pc:sldMk cId="1739502131" sldId="270"/>
        </pc:sldMkLst>
        <pc:spChg chg="mod">
          <ac:chgData name="Morgan SENECHAL" userId="S::morgan.senechal@efrei.net::03a3e9f3-dd4c-4d2b-8826-402b7c4c8b8f" providerId="AD" clId="Web-{4497D817-C85F-4900-A90C-79CB4DBE6C96}" dt="2022-03-30T12:34:36.156" v="115" actId="20577"/>
          <ac:spMkLst>
            <pc:docMk/>
            <pc:sldMk cId="1739502131" sldId="270"/>
            <ac:spMk id="2" creationId="{288FD293-1103-BCEA-38D1-A5AE2F666E0C}"/>
          </ac:spMkLst>
        </pc:spChg>
      </pc:sldChg>
      <pc:sldChg chg="modSp new">
        <pc:chgData name="Morgan SENECHAL" userId="S::morgan.senechal@efrei.net::03a3e9f3-dd4c-4d2b-8826-402b7c4c8b8f" providerId="AD" clId="Web-{4497D817-C85F-4900-A90C-79CB4DBE6C96}" dt="2022-03-30T12:34:53.906" v="118" actId="20577"/>
        <pc:sldMkLst>
          <pc:docMk/>
          <pc:sldMk cId="1523162350" sldId="271"/>
        </pc:sldMkLst>
        <pc:spChg chg="mod">
          <ac:chgData name="Morgan SENECHAL" userId="S::morgan.senechal@efrei.net::03a3e9f3-dd4c-4d2b-8826-402b7c4c8b8f" providerId="AD" clId="Web-{4497D817-C85F-4900-A90C-79CB4DBE6C96}" dt="2022-03-30T12:34:53.906" v="118" actId="20577"/>
          <ac:spMkLst>
            <pc:docMk/>
            <pc:sldMk cId="1523162350" sldId="271"/>
            <ac:spMk id="2" creationId="{9BDAE6AE-E1F9-DBE7-CC50-10F56E69F240}"/>
          </ac:spMkLst>
        </pc:spChg>
      </pc:sldChg>
      <pc:sldChg chg="ord">
        <pc:chgData name="Morgan SENECHAL" userId="S::morgan.senechal@efrei.net::03a3e9f3-dd4c-4d2b-8826-402b7c4c8b8f" providerId="AD" clId="Web-{4497D817-C85F-4900-A90C-79CB4DBE6C96}" dt="2022-03-30T13:02:02.754" v="418"/>
        <pc:sldMkLst>
          <pc:docMk/>
          <pc:sldMk cId="4006581203" sldId="272"/>
        </pc:sldMkLst>
      </pc:sldChg>
      <pc:sldChg chg="addSp modSp new">
        <pc:chgData name="Morgan SENECHAL" userId="S::morgan.senechal@efrei.net::03a3e9f3-dd4c-4d2b-8826-402b7c4c8b8f" providerId="AD" clId="Web-{4497D817-C85F-4900-A90C-79CB4DBE6C96}" dt="2022-03-30T12:52:52.570" v="358" actId="1076"/>
        <pc:sldMkLst>
          <pc:docMk/>
          <pc:sldMk cId="2138968178" sldId="273"/>
        </pc:sldMkLst>
        <pc:spChg chg="mod">
          <ac:chgData name="Morgan SENECHAL" userId="S::morgan.senechal@efrei.net::03a3e9f3-dd4c-4d2b-8826-402b7c4c8b8f" providerId="AD" clId="Web-{4497D817-C85F-4900-A90C-79CB4DBE6C96}" dt="2022-03-30T12:52:37.711" v="356" actId="20577"/>
          <ac:spMkLst>
            <pc:docMk/>
            <pc:sldMk cId="2138968178" sldId="273"/>
            <ac:spMk id="2" creationId="{E05A010D-1069-1120-C0CA-A5650B18E2BB}"/>
          </ac:spMkLst>
        </pc:spChg>
        <pc:spChg chg="add mod">
          <ac:chgData name="Morgan SENECHAL" userId="S::morgan.senechal@efrei.net::03a3e9f3-dd4c-4d2b-8826-402b7c4c8b8f" providerId="AD" clId="Web-{4497D817-C85F-4900-A90C-79CB4DBE6C96}" dt="2022-03-30T12:52:27.492" v="355" actId="1076"/>
          <ac:spMkLst>
            <pc:docMk/>
            <pc:sldMk cId="2138968178" sldId="273"/>
            <ac:spMk id="5" creationId="{2E3993B3-03C5-9CFD-40CE-5D97A4CF4621}"/>
          </ac:spMkLst>
        </pc:spChg>
        <pc:picChg chg="mod">
          <ac:chgData name="Morgan SENECHAL" userId="S::morgan.senechal@efrei.net::03a3e9f3-dd4c-4d2b-8826-402b7c4c8b8f" providerId="AD" clId="Web-{4497D817-C85F-4900-A90C-79CB4DBE6C96}" dt="2022-03-30T12:52:52.570" v="358" actId="1076"/>
          <ac:picMkLst>
            <pc:docMk/>
            <pc:sldMk cId="2138968178" sldId="273"/>
            <ac:picMk id="4" creationId="{FAF04FD8-D7F6-B8AC-418E-432FB13CA898}"/>
          </ac:picMkLst>
        </pc:picChg>
      </pc:sldChg>
      <pc:sldChg chg="ord">
        <pc:chgData name="Morgan SENECHAL" userId="S::morgan.senechal@efrei.net::03a3e9f3-dd4c-4d2b-8826-402b7c4c8b8f" providerId="AD" clId="Web-{4497D817-C85F-4900-A90C-79CB4DBE6C96}" dt="2022-03-30T13:02:05.770" v="419"/>
        <pc:sldMkLst>
          <pc:docMk/>
          <pc:sldMk cId="762926008" sldId="274"/>
        </pc:sldMkLst>
      </pc:sldChg>
      <pc:sldChg chg="addSp delSp modSp new">
        <pc:chgData name="Morgan SENECHAL" userId="S::morgan.senechal@efrei.net::03a3e9f3-dd4c-4d2b-8826-402b7c4c8b8f" providerId="AD" clId="Web-{4497D817-C85F-4900-A90C-79CB4DBE6C96}" dt="2022-03-30T13:00:00.017" v="413" actId="1076"/>
        <pc:sldMkLst>
          <pc:docMk/>
          <pc:sldMk cId="1735894346" sldId="275"/>
        </pc:sldMkLst>
        <pc:spChg chg="mod">
          <ac:chgData name="Morgan SENECHAL" userId="S::morgan.senechal@efrei.net::03a3e9f3-dd4c-4d2b-8826-402b7c4c8b8f" providerId="AD" clId="Web-{4497D817-C85F-4900-A90C-79CB4DBE6C96}" dt="2022-03-30T12:59:11.313" v="400" actId="20577"/>
          <ac:spMkLst>
            <pc:docMk/>
            <pc:sldMk cId="1735894346" sldId="275"/>
            <ac:spMk id="2" creationId="{4B4AADCF-E8F3-D276-6412-69AB29EB2464}"/>
          </ac:spMkLst>
        </pc:spChg>
        <pc:spChg chg="del">
          <ac:chgData name="Morgan SENECHAL" userId="S::morgan.senechal@efrei.net::03a3e9f3-dd4c-4d2b-8826-402b7c4c8b8f" providerId="AD" clId="Web-{4497D817-C85F-4900-A90C-79CB4DBE6C96}" dt="2022-03-30T12:59:14.782" v="401"/>
          <ac:spMkLst>
            <pc:docMk/>
            <pc:sldMk cId="1735894346" sldId="275"/>
            <ac:spMk id="3" creationId="{54F3F614-6CDB-F42A-08E7-AF6559385924}"/>
          </ac:spMkLst>
        </pc:spChg>
        <pc:picChg chg="add mod">
          <ac:chgData name="Morgan SENECHAL" userId="S::morgan.senechal@efrei.net::03a3e9f3-dd4c-4d2b-8826-402b7c4c8b8f" providerId="AD" clId="Web-{4497D817-C85F-4900-A90C-79CB4DBE6C96}" dt="2022-03-30T13:00:00.017" v="413" actId="1076"/>
          <ac:picMkLst>
            <pc:docMk/>
            <pc:sldMk cId="1735894346" sldId="275"/>
            <ac:picMk id="4" creationId="{70E1C611-F593-D8FE-8DB0-C42256198B06}"/>
          </ac:picMkLst>
        </pc:picChg>
      </pc:sldChg>
      <pc:sldChg chg="addSp delSp modSp new">
        <pc:chgData name="Morgan SENECHAL" userId="S::morgan.senechal@efrei.net::03a3e9f3-dd4c-4d2b-8826-402b7c4c8b8f" providerId="AD" clId="Web-{4497D817-C85F-4900-A90C-79CB4DBE6C96}" dt="2022-03-30T13:10:18.250" v="619" actId="20577"/>
        <pc:sldMkLst>
          <pc:docMk/>
          <pc:sldMk cId="2562381670" sldId="276"/>
        </pc:sldMkLst>
        <pc:spChg chg="mod">
          <ac:chgData name="Morgan SENECHAL" userId="S::morgan.senechal@efrei.net::03a3e9f3-dd4c-4d2b-8826-402b7c4c8b8f" providerId="AD" clId="Web-{4497D817-C85F-4900-A90C-79CB4DBE6C96}" dt="2022-03-30T13:04:10.570" v="504" actId="20577"/>
          <ac:spMkLst>
            <pc:docMk/>
            <pc:sldMk cId="2562381670" sldId="276"/>
            <ac:spMk id="2" creationId="{7428F5C6-C98C-9F92-6955-254A08999F2C}"/>
          </ac:spMkLst>
        </pc:spChg>
        <pc:spChg chg="del">
          <ac:chgData name="Morgan SENECHAL" userId="S::morgan.senechal@efrei.net::03a3e9f3-dd4c-4d2b-8826-402b7c4c8b8f" providerId="AD" clId="Web-{4497D817-C85F-4900-A90C-79CB4DBE6C96}" dt="2022-03-30T13:04:20.570" v="505"/>
          <ac:spMkLst>
            <pc:docMk/>
            <pc:sldMk cId="2562381670" sldId="276"/>
            <ac:spMk id="3" creationId="{483AEF05-8C5C-C018-D577-A09A273C9AF7}"/>
          </ac:spMkLst>
        </pc:spChg>
        <pc:spChg chg="add mod">
          <ac:chgData name="Morgan SENECHAL" userId="S::morgan.senechal@efrei.net::03a3e9f3-dd4c-4d2b-8826-402b7c4c8b8f" providerId="AD" clId="Web-{4497D817-C85F-4900-A90C-79CB4DBE6C96}" dt="2022-03-30T13:04:24.133" v="508"/>
          <ac:spMkLst>
            <pc:docMk/>
            <pc:sldMk cId="2562381670" sldId="276"/>
            <ac:spMk id="6" creationId="{627175A5-1CC7-FD70-BB0D-212ACBFE9DBF}"/>
          </ac:spMkLst>
        </pc:spChg>
        <pc:spChg chg="add mod">
          <ac:chgData name="Morgan SENECHAL" userId="S::morgan.senechal@efrei.net::03a3e9f3-dd4c-4d2b-8826-402b7c4c8b8f" providerId="AD" clId="Web-{4497D817-C85F-4900-A90C-79CB4DBE6C96}" dt="2022-03-30T13:10:18.250" v="619" actId="20577"/>
          <ac:spMkLst>
            <pc:docMk/>
            <pc:sldMk cId="2562381670" sldId="276"/>
            <ac:spMk id="9" creationId="{DF8DB3D5-85AB-A7E9-26C0-C467B13FCFB0}"/>
          </ac:spMkLst>
        </pc:spChg>
        <pc:picChg chg="add del mod ord">
          <ac:chgData name="Morgan SENECHAL" userId="S::morgan.senechal@efrei.net::03a3e9f3-dd4c-4d2b-8826-402b7c4c8b8f" providerId="AD" clId="Web-{4497D817-C85F-4900-A90C-79CB4DBE6C96}" dt="2022-03-30T13:04:24.133" v="508"/>
          <ac:picMkLst>
            <pc:docMk/>
            <pc:sldMk cId="2562381670" sldId="276"/>
            <ac:picMk id="4" creationId="{9B9625E6-4D6D-2C6B-ED6D-016EEE80DDF0}"/>
          </ac:picMkLst>
        </pc:picChg>
        <pc:picChg chg="mod">
          <ac:chgData name="Morgan SENECHAL" userId="S::morgan.senechal@efrei.net::03a3e9f3-dd4c-4d2b-8826-402b7c4c8b8f" providerId="AD" clId="Web-{4497D817-C85F-4900-A90C-79CB4DBE6C96}" dt="2022-03-30T13:09:03.607" v="608" actId="1076"/>
          <ac:picMkLst>
            <pc:docMk/>
            <pc:sldMk cId="2562381670" sldId="276"/>
            <ac:picMk id="7" creationId="{B3D5C4EC-2FE6-81E4-5A4C-4F000669C6D9}"/>
          </ac:picMkLst>
        </pc:picChg>
        <pc:picChg chg="add mod">
          <ac:chgData name="Morgan SENECHAL" userId="S::morgan.senechal@efrei.net::03a3e9f3-dd4c-4d2b-8826-402b7c4c8b8f" providerId="AD" clId="Web-{4497D817-C85F-4900-A90C-79CB4DBE6C96}" dt="2022-03-30T13:08:00.872" v="606" actId="1076"/>
          <ac:picMkLst>
            <pc:docMk/>
            <pc:sldMk cId="2562381670" sldId="276"/>
            <ac:picMk id="8" creationId="{F8FFB5E6-9440-5F12-0900-6AAD698EDCE4}"/>
          </ac:picMkLst>
        </pc:picChg>
      </pc:sldChg>
    </pc:docChg>
  </pc:docChgLst>
  <pc:docChgLst>
    <pc:chgData name="Edwin SAVORY" userId="S::edwin.savory@efrei.net::f890c9d2-b89e-436b-9744-50f0b9e46c9c" providerId="AD" clId="Web-{557A0B42-2E18-4B7C-B6CF-70E9DA96FA96}"/>
    <pc:docChg chg="modSld">
      <pc:chgData name="Edwin SAVORY" userId="S::edwin.savory@efrei.net::f890c9d2-b89e-436b-9744-50f0b9e46c9c" providerId="AD" clId="Web-{557A0B42-2E18-4B7C-B6CF-70E9DA96FA96}" dt="2022-03-30T12:48:18.903" v="3"/>
      <pc:docMkLst>
        <pc:docMk/>
      </pc:docMkLst>
      <pc:sldChg chg="modSp">
        <pc:chgData name="Edwin SAVORY" userId="S::edwin.savory@efrei.net::f890c9d2-b89e-436b-9744-50f0b9e46c9c" providerId="AD" clId="Web-{557A0B42-2E18-4B7C-B6CF-70E9DA96FA96}" dt="2022-03-30T12:48:18.903" v="3"/>
        <pc:sldMkLst>
          <pc:docMk/>
          <pc:sldMk cId="4006581203" sldId="272"/>
        </pc:sldMkLst>
        <pc:picChg chg="mod">
          <ac:chgData name="Edwin SAVORY" userId="S::edwin.savory@efrei.net::f890c9d2-b89e-436b-9744-50f0b9e46c9c" providerId="AD" clId="Web-{557A0B42-2E18-4B7C-B6CF-70E9DA96FA96}" dt="2022-03-30T12:48:18.903" v="3"/>
          <ac:picMkLst>
            <pc:docMk/>
            <pc:sldMk cId="4006581203" sldId="272"/>
            <ac:picMk id="4" creationId="{04F81639-A6E8-8064-9F18-757218F8AC81}"/>
          </ac:picMkLst>
        </pc:picChg>
      </pc:sldChg>
    </pc:docChg>
  </pc:docChgLst>
  <pc:docChgLst>
    <pc:chgData name="Morgan SENECHAL" userId="S::morgan.senechal@efrei.net::03a3e9f3-dd4c-4d2b-8826-402b7c4c8b8f" providerId="AD" clId="Web-{AD40C222-C404-44EA-A037-701193E5806D}"/>
    <pc:docChg chg="addSld delSld modSld">
      <pc:chgData name="Morgan SENECHAL" userId="S::morgan.senechal@efrei.net::03a3e9f3-dd4c-4d2b-8826-402b7c4c8b8f" providerId="AD" clId="Web-{AD40C222-C404-44EA-A037-701193E5806D}" dt="2022-03-30T14:17:10.852" v="393" actId="14100"/>
      <pc:docMkLst>
        <pc:docMk/>
      </pc:docMkLst>
      <pc:sldChg chg="addSp delSp modSp">
        <pc:chgData name="Morgan SENECHAL" userId="S::morgan.senechal@efrei.net::03a3e9f3-dd4c-4d2b-8826-402b7c4c8b8f" providerId="AD" clId="Web-{AD40C222-C404-44EA-A037-701193E5806D}" dt="2022-03-30T14:13:37.222" v="388" actId="1076"/>
        <pc:sldMkLst>
          <pc:docMk/>
          <pc:sldMk cId="806828272" sldId="259"/>
        </pc:sldMkLst>
        <pc:spChg chg="add mod">
          <ac:chgData name="Morgan SENECHAL" userId="S::morgan.senechal@efrei.net::03a3e9f3-dd4c-4d2b-8826-402b7c4c8b8f" providerId="AD" clId="Web-{AD40C222-C404-44EA-A037-701193E5806D}" dt="2022-03-30T14:11:05.234" v="375" actId="20577"/>
          <ac:spMkLst>
            <pc:docMk/>
            <pc:sldMk cId="806828272" sldId="259"/>
            <ac:spMk id="3" creationId="{C30BE22C-65B2-D67F-EA46-8BA7D78B2F70}"/>
          </ac:spMkLst>
        </pc:spChg>
        <pc:spChg chg="add del mod">
          <ac:chgData name="Morgan SENECHAL" userId="S::morgan.senechal@efrei.net::03a3e9f3-dd4c-4d2b-8826-402b7c4c8b8f" providerId="AD" clId="Web-{AD40C222-C404-44EA-A037-701193E5806D}" dt="2022-03-30T14:13:14.487" v="381"/>
          <ac:spMkLst>
            <pc:docMk/>
            <pc:sldMk cId="806828272" sldId="259"/>
            <ac:spMk id="6" creationId="{7BE73BC7-AF89-0E51-2B1F-6D5F7E3F51C0}"/>
          </ac:spMkLst>
        </pc:spChg>
        <pc:spChg chg="add mod">
          <ac:chgData name="Morgan SENECHAL" userId="S::morgan.senechal@efrei.net::03a3e9f3-dd4c-4d2b-8826-402b7c4c8b8f" providerId="AD" clId="Web-{AD40C222-C404-44EA-A037-701193E5806D}" dt="2022-03-30T14:13:37.222" v="388" actId="1076"/>
          <ac:spMkLst>
            <pc:docMk/>
            <pc:sldMk cId="806828272" sldId="259"/>
            <ac:spMk id="7" creationId="{54B59EDC-C1C0-09F8-CFA5-2CEE37EA35FD}"/>
          </ac:spMkLst>
        </pc:spChg>
        <pc:picChg chg="mod">
          <ac:chgData name="Morgan SENECHAL" userId="S::morgan.senechal@efrei.net::03a3e9f3-dd4c-4d2b-8826-402b7c4c8b8f" providerId="AD" clId="Web-{AD40C222-C404-44EA-A037-701193E5806D}" dt="2022-03-30T14:09:35.935" v="354" actId="1076"/>
          <ac:picMkLst>
            <pc:docMk/>
            <pc:sldMk cId="806828272" sldId="259"/>
            <ac:picMk id="4" creationId="{DEA7EB81-F900-865B-013F-7D8B5F5D4899}"/>
          </ac:picMkLst>
        </pc:picChg>
        <pc:picChg chg="mod">
          <ac:chgData name="Morgan SENECHAL" userId="S::morgan.senechal@efrei.net::03a3e9f3-dd4c-4d2b-8826-402b7c4c8b8f" providerId="AD" clId="Web-{AD40C222-C404-44EA-A037-701193E5806D}" dt="2022-03-30T14:09:32.513" v="353" actId="1076"/>
          <ac:picMkLst>
            <pc:docMk/>
            <pc:sldMk cId="806828272" sldId="259"/>
            <ac:picMk id="5" creationId="{5054E853-FC8E-4914-843C-4A2EFF21D232}"/>
          </ac:picMkLst>
        </pc:picChg>
      </pc:sldChg>
      <pc:sldChg chg="addSp delSp modSp">
        <pc:chgData name="Morgan SENECHAL" userId="S::morgan.senechal@efrei.net::03a3e9f3-dd4c-4d2b-8826-402b7c4c8b8f" providerId="AD" clId="Web-{AD40C222-C404-44EA-A037-701193E5806D}" dt="2022-03-30T14:17:10.852" v="393" actId="14100"/>
        <pc:sldMkLst>
          <pc:docMk/>
          <pc:sldMk cId="2305373261" sldId="260"/>
        </pc:sldMkLst>
        <pc:spChg chg="del mod">
          <ac:chgData name="Morgan SENECHAL" userId="S::morgan.senechal@efrei.net::03a3e9f3-dd4c-4d2b-8826-402b7c4c8b8f" providerId="AD" clId="Web-{AD40C222-C404-44EA-A037-701193E5806D}" dt="2022-03-30T14:16:57.492" v="391"/>
          <ac:spMkLst>
            <pc:docMk/>
            <pc:sldMk cId="2305373261" sldId="260"/>
            <ac:spMk id="3" creationId="{A5126832-0ADE-1C8B-4070-0D7C92A8830E}"/>
          </ac:spMkLst>
        </pc:spChg>
        <pc:picChg chg="add mod ord">
          <ac:chgData name="Morgan SENECHAL" userId="S::morgan.senechal@efrei.net::03a3e9f3-dd4c-4d2b-8826-402b7c4c8b8f" providerId="AD" clId="Web-{AD40C222-C404-44EA-A037-701193E5806D}" dt="2022-03-30T14:17:10.852" v="393" actId="14100"/>
          <ac:picMkLst>
            <pc:docMk/>
            <pc:sldMk cId="2305373261" sldId="260"/>
            <ac:picMk id="4" creationId="{268708CC-35D9-A925-40E0-26391360F56E}"/>
          </ac:picMkLst>
        </pc:picChg>
      </pc:sldChg>
      <pc:sldChg chg="delSp modSp">
        <pc:chgData name="Morgan SENECHAL" userId="S::morgan.senechal@efrei.net::03a3e9f3-dd4c-4d2b-8826-402b7c4c8b8f" providerId="AD" clId="Web-{AD40C222-C404-44EA-A037-701193E5806D}" dt="2022-03-30T13:12:05.666" v="1"/>
        <pc:sldMkLst>
          <pc:docMk/>
          <pc:sldMk cId="563305473" sldId="264"/>
        </pc:sldMkLst>
        <pc:picChg chg="del mod">
          <ac:chgData name="Morgan SENECHAL" userId="S::morgan.senechal@efrei.net::03a3e9f3-dd4c-4d2b-8826-402b7c4c8b8f" providerId="AD" clId="Web-{AD40C222-C404-44EA-A037-701193E5806D}" dt="2022-03-30T13:12:05.666" v="1"/>
          <ac:picMkLst>
            <pc:docMk/>
            <pc:sldMk cId="563305473" sldId="264"/>
            <ac:picMk id="12" creationId="{7450954E-A37D-844D-D3E5-DDD1A4E4214E}"/>
          </ac:picMkLst>
        </pc:picChg>
      </pc:sldChg>
      <pc:sldChg chg="addSp delSp modSp">
        <pc:chgData name="Morgan SENECHAL" userId="S::morgan.senechal@efrei.net::03a3e9f3-dd4c-4d2b-8826-402b7c4c8b8f" providerId="AD" clId="Web-{AD40C222-C404-44EA-A037-701193E5806D}" dt="2022-03-30T13:31:34.678" v="117" actId="14100"/>
        <pc:sldMkLst>
          <pc:docMk/>
          <pc:sldMk cId="1065966365" sldId="265"/>
        </pc:sldMkLst>
        <pc:spChg chg="add mod">
          <ac:chgData name="Morgan SENECHAL" userId="S::morgan.senechal@efrei.net::03a3e9f3-dd4c-4d2b-8826-402b7c4c8b8f" providerId="AD" clId="Web-{AD40C222-C404-44EA-A037-701193E5806D}" dt="2022-03-30T13:31:34.678" v="117" actId="14100"/>
          <ac:spMkLst>
            <pc:docMk/>
            <pc:sldMk cId="1065966365" sldId="265"/>
            <ac:spMk id="5" creationId="{7F1BBAC7-633B-B473-9BE8-368CB436AE70}"/>
          </ac:spMkLst>
        </pc:spChg>
        <pc:picChg chg="add del mod">
          <ac:chgData name="Morgan SENECHAL" userId="S::morgan.senechal@efrei.net::03a3e9f3-dd4c-4d2b-8826-402b7c4c8b8f" providerId="AD" clId="Web-{AD40C222-C404-44EA-A037-701193E5806D}" dt="2022-03-30T13:31:05.614" v="95"/>
          <ac:picMkLst>
            <pc:docMk/>
            <pc:sldMk cId="1065966365" sldId="265"/>
            <ac:picMk id="3" creationId="{239EFD79-F6B2-60D0-558C-D6840A83E73E}"/>
          </ac:picMkLst>
        </pc:picChg>
        <pc:picChg chg="mod">
          <ac:chgData name="Morgan SENECHAL" userId="S::morgan.senechal@efrei.net::03a3e9f3-dd4c-4d2b-8826-402b7c4c8b8f" providerId="AD" clId="Web-{AD40C222-C404-44EA-A037-701193E5806D}" dt="2022-03-30T13:31:10.818" v="98" actId="1076"/>
          <ac:picMkLst>
            <pc:docMk/>
            <pc:sldMk cId="1065966365" sldId="265"/>
            <ac:picMk id="4" creationId="{78F0C715-72E2-1421-520F-5E6CCC1002E5}"/>
          </ac:picMkLst>
        </pc:picChg>
      </pc:sldChg>
      <pc:sldChg chg="addSp delSp modSp">
        <pc:chgData name="Morgan SENECHAL" userId="S::morgan.senechal@efrei.net::03a3e9f3-dd4c-4d2b-8826-402b7c4c8b8f" providerId="AD" clId="Web-{AD40C222-C404-44EA-A037-701193E5806D}" dt="2022-03-30T13:43:33.288" v="186" actId="1076"/>
        <pc:sldMkLst>
          <pc:docMk/>
          <pc:sldMk cId="918622894" sldId="266"/>
        </pc:sldMkLst>
        <pc:spChg chg="add mod">
          <ac:chgData name="Morgan SENECHAL" userId="S::morgan.senechal@efrei.net::03a3e9f3-dd4c-4d2b-8826-402b7c4c8b8f" providerId="AD" clId="Web-{AD40C222-C404-44EA-A037-701193E5806D}" dt="2022-03-30T13:42:47.147" v="180" actId="20577"/>
          <ac:spMkLst>
            <pc:docMk/>
            <pc:sldMk cId="918622894" sldId="266"/>
            <ac:spMk id="5" creationId="{B60B6252-738E-97F3-304F-EF307B23B7AD}"/>
          </ac:spMkLst>
        </pc:spChg>
        <pc:picChg chg="add del mod">
          <ac:chgData name="Morgan SENECHAL" userId="S::morgan.senechal@efrei.net::03a3e9f3-dd4c-4d2b-8826-402b7c4c8b8f" providerId="AD" clId="Web-{AD40C222-C404-44EA-A037-701193E5806D}" dt="2022-03-30T13:42:51.366" v="183"/>
          <ac:picMkLst>
            <pc:docMk/>
            <pc:sldMk cId="918622894" sldId="266"/>
            <ac:picMk id="6" creationId="{D28346A2-CFC5-9897-F5B7-0CC915BE7580}"/>
          </ac:picMkLst>
        </pc:picChg>
        <pc:picChg chg="add del mod">
          <ac:chgData name="Morgan SENECHAL" userId="S::morgan.senechal@efrei.net::03a3e9f3-dd4c-4d2b-8826-402b7c4c8b8f" providerId="AD" clId="Web-{AD40C222-C404-44EA-A037-701193E5806D}" dt="2022-03-30T13:41:42.692" v="170"/>
          <ac:picMkLst>
            <pc:docMk/>
            <pc:sldMk cId="918622894" sldId="266"/>
            <ac:picMk id="7" creationId="{801C356E-6790-A05C-A14F-1A0E093A65A1}"/>
          </ac:picMkLst>
        </pc:picChg>
        <pc:picChg chg="add del mod">
          <ac:chgData name="Morgan SENECHAL" userId="S::morgan.senechal@efrei.net::03a3e9f3-dd4c-4d2b-8826-402b7c4c8b8f" providerId="AD" clId="Web-{AD40C222-C404-44EA-A037-701193E5806D}" dt="2022-03-30T13:42:49.428" v="182"/>
          <ac:picMkLst>
            <pc:docMk/>
            <pc:sldMk cId="918622894" sldId="266"/>
            <ac:picMk id="8" creationId="{70D0C665-DEA9-0BA2-99E5-E9994E58EFE1}"/>
          </ac:picMkLst>
        </pc:picChg>
        <pc:picChg chg="add mod">
          <ac:chgData name="Morgan SENECHAL" userId="S::morgan.senechal@efrei.net::03a3e9f3-dd4c-4d2b-8826-402b7c4c8b8f" providerId="AD" clId="Web-{AD40C222-C404-44EA-A037-701193E5806D}" dt="2022-03-30T13:43:33.288" v="186" actId="1076"/>
          <ac:picMkLst>
            <pc:docMk/>
            <pc:sldMk cId="918622894" sldId="266"/>
            <ac:picMk id="9" creationId="{C55D8C76-B1CB-4AD6-4A0D-D572B3FBD1EC}"/>
          </ac:picMkLst>
        </pc:picChg>
      </pc:sldChg>
      <pc:sldChg chg="addSp delSp modSp">
        <pc:chgData name="Morgan SENECHAL" userId="S::morgan.senechal@efrei.net::03a3e9f3-dd4c-4d2b-8826-402b7c4c8b8f" providerId="AD" clId="Web-{AD40C222-C404-44EA-A037-701193E5806D}" dt="2022-03-30T13:56:56.354" v="286" actId="14100"/>
        <pc:sldMkLst>
          <pc:docMk/>
          <pc:sldMk cId="441125575" sldId="267"/>
        </pc:sldMkLst>
        <pc:spChg chg="add mod">
          <ac:chgData name="Morgan SENECHAL" userId="S::morgan.senechal@efrei.net::03a3e9f3-dd4c-4d2b-8826-402b7c4c8b8f" providerId="AD" clId="Web-{AD40C222-C404-44EA-A037-701193E5806D}" dt="2022-03-30T13:48:15.717" v="270" actId="20577"/>
          <ac:spMkLst>
            <pc:docMk/>
            <pc:sldMk cId="441125575" sldId="267"/>
            <ac:spMk id="8" creationId="{E1249150-8431-14F5-4446-5634F35C1E2B}"/>
          </ac:spMkLst>
        </pc:spChg>
        <pc:picChg chg="del mod">
          <ac:chgData name="Morgan SENECHAL" userId="S::morgan.senechal@efrei.net::03a3e9f3-dd4c-4d2b-8826-402b7c4c8b8f" providerId="AD" clId="Web-{AD40C222-C404-44EA-A037-701193E5806D}" dt="2022-03-30T13:48:14.092" v="268"/>
          <ac:picMkLst>
            <pc:docMk/>
            <pc:sldMk cId="441125575" sldId="267"/>
            <ac:picMk id="4" creationId="{1B11D9A9-DD6D-BD2B-8EFC-D943D8F640B6}"/>
          </ac:picMkLst>
        </pc:picChg>
        <pc:picChg chg="del mod">
          <ac:chgData name="Morgan SENECHAL" userId="S::morgan.senechal@efrei.net::03a3e9f3-dd4c-4d2b-8826-402b7c4c8b8f" providerId="AD" clId="Web-{AD40C222-C404-44EA-A037-701193E5806D}" dt="2022-03-30T13:48:14.826" v="269"/>
          <ac:picMkLst>
            <pc:docMk/>
            <pc:sldMk cId="441125575" sldId="267"/>
            <ac:picMk id="5" creationId="{3D3DC4B2-0720-153B-E6B5-88F28DFB118E}"/>
          </ac:picMkLst>
        </pc:picChg>
        <pc:picChg chg="mod">
          <ac:chgData name="Morgan SENECHAL" userId="S::morgan.senechal@efrei.net::03a3e9f3-dd4c-4d2b-8826-402b7c4c8b8f" providerId="AD" clId="Web-{AD40C222-C404-44EA-A037-701193E5806D}" dt="2022-03-30T13:47:43.310" v="256" actId="14100"/>
          <ac:picMkLst>
            <pc:docMk/>
            <pc:sldMk cId="441125575" sldId="267"/>
            <ac:picMk id="6" creationId="{6F6C5DEA-476C-90EB-9ACB-610BB9FD1F44}"/>
          </ac:picMkLst>
        </pc:picChg>
        <pc:picChg chg="mod">
          <ac:chgData name="Morgan SENECHAL" userId="S::morgan.senechal@efrei.net::03a3e9f3-dd4c-4d2b-8826-402b7c4c8b8f" providerId="AD" clId="Web-{AD40C222-C404-44EA-A037-701193E5806D}" dt="2022-03-30T13:56:56.354" v="286" actId="14100"/>
          <ac:picMkLst>
            <pc:docMk/>
            <pc:sldMk cId="441125575" sldId="267"/>
            <ac:picMk id="7" creationId="{CA48E2A1-7E37-93A8-0FC1-2F5D0009567A}"/>
          </ac:picMkLst>
        </pc:picChg>
        <pc:picChg chg="mod">
          <ac:chgData name="Morgan SENECHAL" userId="S::morgan.senechal@efrei.net::03a3e9f3-dd4c-4d2b-8826-402b7c4c8b8f" providerId="AD" clId="Web-{AD40C222-C404-44EA-A037-701193E5806D}" dt="2022-03-30T13:56:51.104" v="285" actId="14100"/>
          <ac:picMkLst>
            <pc:docMk/>
            <pc:sldMk cId="441125575" sldId="267"/>
            <ac:picMk id="9" creationId="{5826A221-9FBE-4C11-10C3-3D29B9E60CD3}"/>
          </ac:picMkLst>
        </pc:picChg>
        <pc:picChg chg="mod">
          <ac:chgData name="Morgan SENECHAL" userId="S::morgan.senechal@efrei.net::03a3e9f3-dd4c-4d2b-8826-402b7c4c8b8f" providerId="AD" clId="Web-{AD40C222-C404-44EA-A037-701193E5806D}" dt="2022-03-30T13:56:48.713" v="284" actId="14100"/>
          <ac:picMkLst>
            <pc:docMk/>
            <pc:sldMk cId="441125575" sldId="267"/>
            <ac:picMk id="10" creationId="{F884C6C2-3C7D-35CE-D551-7E91ACE23EB0}"/>
          </ac:picMkLst>
        </pc:picChg>
      </pc:sldChg>
      <pc:sldChg chg="addSp modSp">
        <pc:chgData name="Morgan SENECHAL" userId="S::morgan.senechal@efrei.net::03a3e9f3-dd4c-4d2b-8826-402b7c4c8b8f" providerId="AD" clId="Web-{AD40C222-C404-44EA-A037-701193E5806D}" dt="2022-03-30T14:01:14.095" v="299" actId="14100"/>
        <pc:sldMkLst>
          <pc:docMk/>
          <pc:sldMk cId="2708503450" sldId="268"/>
        </pc:sldMkLst>
        <pc:picChg chg="add mod">
          <ac:chgData name="Morgan SENECHAL" userId="S::morgan.senechal@efrei.net::03a3e9f3-dd4c-4d2b-8826-402b7c4c8b8f" providerId="AD" clId="Web-{AD40C222-C404-44EA-A037-701193E5806D}" dt="2022-03-30T14:00:47.672" v="292" actId="1076"/>
          <ac:picMkLst>
            <pc:docMk/>
            <pc:sldMk cId="2708503450" sldId="268"/>
            <ac:picMk id="7" creationId="{1E705913-80C1-836A-0CF7-CE3A16AD8275}"/>
          </ac:picMkLst>
        </pc:picChg>
        <pc:picChg chg="add mod">
          <ac:chgData name="Morgan SENECHAL" userId="S::morgan.senechal@efrei.net::03a3e9f3-dd4c-4d2b-8826-402b7c4c8b8f" providerId="AD" clId="Web-{AD40C222-C404-44EA-A037-701193E5806D}" dt="2022-03-30T14:01:14.095" v="299" actId="14100"/>
          <ac:picMkLst>
            <pc:docMk/>
            <pc:sldMk cId="2708503450" sldId="268"/>
            <ac:picMk id="9" creationId="{89E86FAF-37A2-39D7-5475-45A20FED988A}"/>
          </ac:picMkLst>
        </pc:picChg>
      </pc:sldChg>
      <pc:sldChg chg="modSp">
        <pc:chgData name="Morgan SENECHAL" userId="S::morgan.senechal@efrei.net::03a3e9f3-dd4c-4d2b-8826-402b7c4c8b8f" providerId="AD" clId="Web-{AD40C222-C404-44EA-A037-701193E5806D}" dt="2022-03-30T13:56:23.822" v="283" actId="1076"/>
        <pc:sldMkLst>
          <pc:docMk/>
          <pc:sldMk cId="2488033408" sldId="269"/>
        </pc:sldMkLst>
        <pc:picChg chg="mod">
          <ac:chgData name="Morgan SENECHAL" userId="S::morgan.senechal@efrei.net::03a3e9f3-dd4c-4d2b-8826-402b7c4c8b8f" providerId="AD" clId="Web-{AD40C222-C404-44EA-A037-701193E5806D}" dt="2022-03-30T13:56:23.822" v="283" actId="1076"/>
          <ac:picMkLst>
            <pc:docMk/>
            <pc:sldMk cId="2488033408" sldId="269"/>
            <ac:picMk id="4" creationId="{0908CF93-C6A5-7636-370B-171EAEF10034}"/>
          </ac:picMkLst>
        </pc:picChg>
      </pc:sldChg>
      <pc:sldChg chg="modSp">
        <pc:chgData name="Morgan SENECHAL" userId="S::morgan.senechal@efrei.net::03a3e9f3-dd4c-4d2b-8826-402b7c4c8b8f" providerId="AD" clId="Web-{AD40C222-C404-44EA-A037-701193E5806D}" dt="2022-03-30T13:49:20.125" v="281" actId="14100"/>
        <pc:sldMkLst>
          <pc:docMk/>
          <pc:sldMk cId="1739502131" sldId="270"/>
        </pc:sldMkLst>
        <pc:picChg chg="mod">
          <ac:chgData name="Morgan SENECHAL" userId="S::morgan.senechal@efrei.net::03a3e9f3-dd4c-4d2b-8826-402b7c4c8b8f" providerId="AD" clId="Web-{AD40C222-C404-44EA-A037-701193E5806D}" dt="2022-03-30T13:49:20.125" v="281" actId="14100"/>
          <ac:picMkLst>
            <pc:docMk/>
            <pc:sldMk cId="1739502131" sldId="270"/>
            <ac:picMk id="4" creationId="{8AACB0CB-E072-EE4E-6644-B3B913B053D4}"/>
          </ac:picMkLst>
        </pc:picChg>
      </pc:sldChg>
      <pc:sldChg chg="addSp delSp modSp">
        <pc:chgData name="Morgan SENECHAL" userId="S::morgan.senechal@efrei.net::03a3e9f3-dd4c-4d2b-8826-402b7c4c8b8f" providerId="AD" clId="Web-{AD40C222-C404-44EA-A037-701193E5806D}" dt="2022-03-30T13:52:57.661" v="282"/>
        <pc:sldMkLst>
          <pc:docMk/>
          <pc:sldMk cId="1523162350" sldId="271"/>
        </pc:sldMkLst>
        <pc:spChg chg="add mod">
          <ac:chgData name="Morgan SENECHAL" userId="S::morgan.senechal@efrei.net::03a3e9f3-dd4c-4d2b-8826-402b7c4c8b8f" providerId="AD" clId="Web-{AD40C222-C404-44EA-A037-701193E5806D}" dt="2022-03-30T13:52:57.661" v="282"/>
          <ac:spMkLst>
            <pc:docMk/>
            <pc:sldMk cId="1523162350" sldId="271"/>
            <ac:spMk id="9" creationId="{84634CD8-4B6D-4A8A-F5CF-869B73F0BAE6}"/>
          </ac:spMkLst>
        </pc:spChg>
        <pc:picChg chg="del">
          <ac:chgData name="Morgan SENECHAL" userId="S::morgan.senechal@efrei.net::03a3e9f3-dd4c-4d2b-8826-402b7c4c8b8f" providerId="AD" clId="Web-{AD40C222-C404-44EA-A037-701193E5806D}" dt="2022-03-30T13:52:57.661" v="282"/>
          <ac:picMkLst>
            <pc:docMk/>
            <pc:sldMk cId="1523162350" sldId="271"/>
            <ac:picMk id="8" creationId="{EFF5F285-F25A-41F4-42B9-E7856845EDA6}"/>
          </ac:picMkLst>
        </pc:picChg>
      </pc:sldChg>
      <pc:sldChg chg="addSp modSp">
        <pc:chgData name="Morgan SENECHAL" userId="S::morgan.senechal@efrei.net::03a3e9f3-dd4c-4d2b-8826-402b7c4c8b8f" providerId="AD" clId="Web-{AD40C222-C404-44EA-A037-701193E5806D}" dt="2022-03-30T14:08:01.433" v="348" actId="1076"/>
        <pc:sldMkLst>
          <pc:docMk/>
          <pc:sldMk cId="762926008" sldId="274"/>
        </pc:sldMkLst>
        <pc:picChg chg="add mod">
          <ac:chgData name="Morgan SENECHAL" userId="S::morgan.senechal@efrei.net::03a3e9f3-dd4c-4d2b-8826-402b7c4c8b8f" providerId="AD" clId="Web-{AD40C222-C404-44EA-A037-701193E5806D}" dt="2022-03-30T14:08:01.433" v="348" actId="1076"/>
          <ac:picMkLst>
            <pc:docMk/>
            <pc:sldMk cId="762926008" sldId="274"/>
            <ac:picMk id="3" creationId="{E1FEE5B4-36BB-575A-E2FF-CA4809740D00}"/>
          </ac:picMkLst>
        </pc:picChg>
      </pc:sldChg>
      <pc:sldChg chg="delSp">
        <pc:chgData name="Morgan SENECHAL" userId="S::morgan.senechal@efrei.net::03a3e9f3-dd4c-4d2b-8826-402b7c4c8b8f" providerId="AD" clId="Web-{AD40C222-C404-44EA-A037-701193E5806D}" dt="2022-03-30T13:14:50.841" v="2"/>
        <pc:sldMkLst>
          <pc:docMk/>
          <pc:sldMk cId="2562381670" sldId="276"/>
        </pc:sldMkLst>
        <pc:spChg chg="del">
          <ac:chgData name="Morgan SENECHAL" userId="S::morgan.senechal@efrei.net::03a3e9f3-dd4c-4d2b-8826-402b7c4c8b8f" providerId="AD" clId="Web-{AD40C222-C404-44EA-A037-701193E5806D}" dt="2022-03-30T13:14:50.841" v="2"/>
          <ac:spMkLst>
            <pc:docMk/>
            <pc:sldMk cId="2562381670" sldId="276"/>
            <ac:spMk id="9" creationId="{DF8DB3D5-85AB-A7E9-26C0-C467B13FCFB0}"/>
          </ac:spMkLst>
        </pc:spChg>
      </pc:sldChg>
      <pc:sldChg chg="addSp delSp modSp new">
        <pc:chgData name="Morgan SENECHAL" userId="S::morgan.senechal@efrei.net::03a3e9f3-dd4c-4d2b-8826-402b7c4c8b8f" providerId="AD" clId="Web-{AD40C222-C404-44EA-A037-701193E5806D}" dt="2022-03-30T13:15:57.374" v="34" actId="1076"/>
        <pc:sldMkLst>
          <pc:docMk/>
          <pc:sldMk cId="329463788" sldId="277"/>
        </pc:sldMkLst>
        <pc:spChg chg="mod">
          <ac:chgData name="Morgan SENECHAL" userId="S::morgan.senechal@efrei.net::03a3e9f3-dd4c-4d2b-8826-402b7c4c8b8f" providerId="AD" clId="Web-{AD40C222-C404-44EA-A037-701193E5806D}" dt="2022-03-30T13:15:55.609" v="33" actId="1076"/>
          <ac:spMkLst>
            <pc:docMk/>
            <pc:sldMk cId="329463788" sldId="277"/>
            <ac:spMk id="2" creationId="{3ED4F587-E528-1896-66F9-5C0F36ECFCA9}"/>
          </ac:spMkLst>
        </pc:spChg>
        <pc:spChg chg="del">
          <ac:chgData name="Morgan SENECHAL" userId="S::morgan.senechal@efrei.net::03a3e9f3-dd4c-4d2b-8826-402b7c4c8b8f" providerId="AD" clId="Web-{AD40C222-C404-44EA-A037-701193E5806D}" dt="2022-03-30T13:15:12.795" v="4"/>
          <ac:spMkLst>
            <pc:docMk/>
            <pc:sldMk cId="329463788" sldId="277"/>
            <ac:spMk id="3" creationId="{3DD0C3B2-A5B3-E613-639B-E45C8B81656E}"/>
          </ac:spMkLst>
        </pc:spChg>
        <pc:picChg chg="add mod ord">
          <ac:chgData name="Morgan SENECHAL" userId="S::morgan.senechal@efrei.net::03a3e9f3-dd4c-4d2b-8826-402b7c4c8b8f" providerId="AD" clId="Web-{AD40C222-C404-44EA-A037-701193E5806D}" dt="2022-03-30T13:15:57.374" v="34" actId="1076"/>
          <ac:picMkLst>
            <pc:docMk/>
            <pc:sldMk cId="329463788" sldId="277"/>
            <ac:picMk id="4" creationId="{BB72CDE3-FEE8-7586-9229-AB1BFF78BC88}"/>
          </ac:picMkLst>
        </pc:picChg>
      </pc:sldChg>
      <pc:sldChg chg="addSp delSp modSp new">
        <pc:chgData name="Morgan SENECHAL" userId="S::morgan.senechal@efrei.net::03a3e9f3-dd4c-4d2b-8826-402b7c4c8b8f" providerId="AD" clId="Web-{AD40C222-C404-44EA-A037-701193E5806D}" dt="2022-03-30T13:26:43.624" v="86" actId="1076"/>
        <pc:sldMkLst>
          <pc:docMk/>
          <pc:sldMk cId="4105392789" sldId="278"/>
        </pc:sldMkLst>
        <pc:spChg chg="mod">
          <ac:chgData name="Morgan SENECHAL" userId="S::morgan.senechal@efrei.net::03a3e9f3-dd4c-4d2b-8826-402b7c4c8b8f" providerId="AD" clId="Web-{AD40C222-C404-44EA-A037-701193E5806D}" dt="2022-03-30T13:19:46.473" v="65" actId="1076"/>
          <ac:spMkLst>
            <pc:docMk/>
            <pc:sldMk cId="4105392789" sldId="278"/>
            <ac:spMk id="2" creationId="{1EBD05F5-46E0-200B-1167-5C7CE32B3827}"/>
          </ac:spMkLst>
        </pc:spChg>
        <pc:spChg chg="del">
          <ac:chgData name="Morgan SENECHAL" userId="S::morgan.senechal@efrei.net::03a3e9f3-dd4c-4d2b-8826-402b7c4c8b8f" providerId="AD" clId="Web-{AD40C222-C404-44EA-A037-701193E5806D}" dt="2022-03-30T13:16:46.578" v="60"/>
          <ac:spMkLst>
            <pc:docMk/>
            <pc:sldMk cId="4105392789" sldId="278"/>
            <ac:spMk id="3" creationId="{DFB4BFAA-0414-52B0-0E3C-7FB8C008C9DA}"/>
          </ac:spMkLst>
        </pc:spChg>
        <pc:spChg chg="add mod">
          <ac:chgData name="Morgan SENECHAL" userId="S::morgan.senechal@efrei.net::03a3e9f3-dd4c-4d2b-8826-402b7c4c8b8f" providerId="AD" clId="Web-{AD40C222-C404-44EA-A037-701193E5806D}" dt="2022-03-30T13:26:43.624" v="86" actId="1076"/>
          <ac:spMkLst>
            <pc:docMk/>
            <pc:sldMk cId="4105392789" sldId="278"/>
            <ac:spMk id="5" creationId="{0A2A3486-148E-CA5C-3F4A-1407956B83B7}"/>
          </ac:spMkLst>
        </pc:spChg>
        <pc:picChg chg="add mod ord">
          <ac:chgData name="Morgan SENECHAL" userId="S::morgan.senechal@efrei.net::03a3e9f3-dd4c-4d2b-8826-402b7c4c8b8f" providerId="AD" clId="Web-{AD40C222-C404-44EA-A037-701193E5806D}" dt="2022-03-30T13:16:56.516" v="64" actId="1076"/>
          <ac:picMkLst>
            <pc:docMk/>
            <pc:sldMk cId="4105392789" sldId="278"/>
            <ac:picMk id="4" creationId="{C27813A1-D181-FF96-0007-714B54B0B431}"/>
          </ac:picMkLst>
        </pc:picChg>
      </pc:sldChg>
      <pc:sldChg chg="addSp delSp modSp">
        <pc:chgData name="Morgan SENECHAL" userId="S::morgan.senechal@efrei.net::03a3e9f3-dd4c-4d2b-8826-402b7c4c8b8f" providerId="AD" clId="Web-{AD40C222-C404-44EA-A037-701193E5806D}" dt="2022-03-30T13:48:19.780" v="273"/>
        <pc:sldMkLst>
          <pc:docMk/>
          <pc:sldMk cId="1560461387" sldId="279"/>
        </pc:sldMkLst>
        <pc:spChg chg="add mod">
          <ac:chgData name="Morgan SENECHAL" userId="S::morgan.senechal@efrei.net::03a3e9f3-dd4c-4d2b-8826-402b7c4c8b8f" providerId="AD" clId="Web-{AD40C222-C404-44EA-A037-701193E5806D}" dt="2022-03-30T13:48:19.045" v="271"/>
          <ac:spMkLst>
            <pc:docMk/>
            <pc:sldMk cId="1560461387" sldId="279"/>
            <ac:spMk id="8" creationId="{F1D9EBAD-9C93-7873-811F-BC31D80B5210}"/>
          </ac:spMkLst>
        </pc:spChg>
        <pc:picChg chg="del">
          <ac:chgData name="Morgan SENECHAL" userId="S::morgan.senechal@efrei.net::03a3e9f3-dd4c-4d2b-8826-402b7c4c8b8f" providerId="AD" clId="Web-{AD40C222-C404-44EA-A037-701193E5806D}" dt="2022-03-30T13:48:19.045" v="271"/>
          <ac:picMkLst>
            <pc:docMk/>
            <pc:sldMk cId="1560461387" sldId="279"/>
            <ac:picMk id="4" creationId="{902C2819-9EED-2D28-B02C-31B3E82B1E8A}"/>
          </ac:picMkLst>
        </pc:picChg>
        <pc:picChg chg="del">
          <ac:chgData name="Morgan SENECHAL" userId="S::morgan.senechal@efrei.net::03a3e9f3-dd4c-4d2b-8826-402b7c4c8b8f" providerId="AD" clId="Web-{AD40C222-C404-44EA-A037-701193E5806D}" dt="2022-03-30T13:48:19.686" v="272"/>
          <ac:picMkLst>
            <pc:docMk/>
            <pc:sldMk cId="1560461387" sldId="279"/>
            <ac:picMk id="5" creationId="{8C057CA9-BC2C-CC49-D237-BBE5B9977997}"/>
          </ac:picMkLst>
        </pc:picChg>
        <pc:picChg chg="del">
          <ac:chgData name="Morgan SENECHAL" userId="S::morgan.senechal@efrei.net::03a3e9f3-dd4c-4d2b-8826-402b7c4c8b8f" providerId="AD" clId="Web-{AD40C222-C404-44EA-A037-701193E5806D}" dt="2022-03-30T13:48:19.780" v="273"/>
          <ac:picMkLst>
            <pc:docMk/>
            <pc:sldMk cId="1560461387" sldId="279"/>
            <ac:picMk id="6" creationId="{6DB0F902-2835-313A-77E5-90E018A72CA4}"/>
          </ac:picMkLst>
        </pc:picChg>
      </pc:sldChg>
      <pc:sldChg chg="addSp delSp modSp new">
        <pc:chgData name="Morgan SENECHAL" userId="S::morgan.senechal@efrei.net::03a3e9f3-dd4c-4d2b-8826-402b7c4c8b8f" providerId="AD" clId="Web-{AD40C222-C404-44EA-A037-701193E5806D}" dt="2022-03-30T13:32:53.976" v="150" actId="20577"/>
        <pc:sldMkLst>
          <pc:docMk/>
          <pc:sldMk cId="2464777584" sldId="280"/>
        </pc:sldMkLst>
        <pc:spChg chg="del">
          <ac:chgData name="Morgan SENECHAL" userId="S::morgan.senechal@efrei.net::03a3e9f3-dd4c-4d2b-8826-402b7c4c8b8f" providerId="AD" clId="Web-{AD40C222-C404-44EA-A037-701193E5806D}" dt="2022-03-30T13:32:02.538" v="125"/>
          <ac:spMkLst>
            <pc:docMk/>
            <pc:sldMk cId="2464777584" sldId="280"/>
            <ac:spMk id="2" creationId="{BA169B4F-D302-5296-2136-711D9F58366B}"/>
          </ac:spMkLst>
        </pc:spChg>
        <pc:spChg chg="del">
          <ac:chgData name="Morgan SENECHAL" userId="S::morgan.senechal@efrei.net::03a3e9f3-dd4c-4d2b-8826-402b7c4c8b8f" providerId="AD" clId="Web-{AD40C222-C404-44EA-A037-701193E5806D}" dt="2022-03-30T13:31:49.131" v="119"/>
          <ac:spMkLst>
            <pc:docMk/>
            <pc:sldMk cId="2464777584" sldId="280"/>
            <ac:spMk id="3" creationId="{7C3AC0D8-979A-D738-B104-4185B0390148}"/>
          </ac:spMkLst>
        </pc:spChg>
        <pc:spChg chg="add mod">
          <ac:chgData name="Morgan SENECHAL" userId="S::morgan.senechal@efrei.net::03a3e9f3-dd4c-4d2b-8826-402b7c4c8b8f" providerId="AD" clId="Web-{AD40C222-C404-44EA-A037-701193E5806D}" dt="2022-03-30T13:32:53.976" v="150" actId="20577"/>
          <ac:spMkLst>
            <pc:docMk/>
            <pc:sldMk cId="2464777584" sldId="280"/>
            <ac:spMk id="5" creationId="{659C1634-DAF4-8EB4-931C-57E874C64122}"/>
          </ac:spMkLst>
        </pc:spChg>
        <pc:picChg chg="add mod ord">
          <ac:chgData name="Morgan SENECHAL" userId="S::morgan.senechal@efrei.net::03a3e9f3-dd4c-4d2b-8826-402b7c4c8b8f" providerId="AD" clId="Web-{AD40C222-C404-44EA-A037-701193E5806D}" dt="2022-03-30T13:32:08.069" v="126" actId="1076"/>
          <ac:picMkLst>
            <pc:docMk/>
            <pc:sldMk cId="2464777584" sldId="280"/>
            <ac:picMk id="4" creationId="{69F57E17-28DC-A5B7-E595-3240922139DC}"/>
          </ac:picMkLst>
        </pc:picChg>
      </pc:sldChg>
      <pc:sldChg chg="modSp del">
        <pc:chgData name="Morgan SENECHAL" userId="S::morgan.senechal@efrei.net::03a3e9f3-dd4c-4d2b-8826-402b7c4c8b8f" providerId="AD" clId="Web-{AD40C222-C404-44EA-A037-701193E5806D}" dt="2022-03-30T13:57:11.073" v="287"/>
        <pc:sldMkLst>
          <pc:docMk/>
          <pc:sldMk cId="1564456551" sldId="281"/>
        </pc:sldMkLst>
        <pc:picChg chg="mod">
          <ac:chgData name="Morgan SENECHAL" userId="S::morgan.senechal@efrei.net::03a3e9f3-dd4c-4d2b-8826-402b7c4c8b8f" providerId="AD" clId="Web-{AD40C222-C404-44EA-A037-701193E5806D}" dt="2022-03-30T13:47:48.841" v="258" actId="1076"/>
          <ac:picMkLst>
            <pc:docMk/>
            <pc:sldMk cId="1564456551" sldId="281"/>
            <ac:picMk id="4" creationId="{59ACFDF3-59B1-9EA1-609E-CDD5441E2370}"/>
          </ac:picMkLst>
        </pc:picChg>
        <pc:picChg chg="mod">
          <ac:chgData name="Morgan SENECHAL" userId="S::morgan.senechal@efrei.net::03a3e9f3-dd4c-4d2b-8826-402b7c4c8b8f" providerId="AD" clId="Web-{AD40C222-C404-44EA-A037-701193E5806D}" dt="2022-03-30T13:48:05.076" v="267" actId="1076"/>
          <ac:picMkLst>
            <pc:docMk/>
            <pc:sldMk cId="1564456551" sldId="281"/>
            <ac:picMk id="5" creationId="{A2B30EC1-378D-A5BB-0AB7-0413B4B0831A}"/>
          </ac:picMkLst>
        </pc:picChg>
        <pc:picChg chg="mod">
          <ac:chgData name="Morgan SENECHAL" userId="S::morgan.senechal@efrei.net::03a3e9f3-dd4c-4d2b-8826-402b7c4c8b8f" providerId="AD" clId="Web-{AD40C222-C404-44EA-A037-701193E5806D}" dt="2022-03-30T13:47:53.060" v="261" actId="1076"/>
          <ac:picMkLst>
            <pc:docMk/>
            <pc:sldMk cId="1564456551" sldId="281"/>
            <ac:picMk id="6" creationId="{048D94AD-F919-0D3F-8E34-EB1F6B43D0C5}"/>
          </ac:picMkLst>
        </pc:picChg>
      </pc:sldChg>
      <pc:sldChg chg="addSp delSp modSp new">
        <pc:chgData name="Morgan SENECHAL" userId="S::morgan.senechal@efrei.net::03a3e9f3-dd4c-4d2b-8826-402b7c4c8b8f" providerId="AD" clId="Web-{AD40C222-C404-44EA-A037-701193E5806D}" dt="2022-03-30T13:45:30.385" v="210" actId="1076"/>
        <pc:sldMkLst>
          <pc:docMk/>
          <pc:sldMk cId="2520504407" sldId="282"/>
        </pc:sldMkLst>
        <pc:spChg chg="mod">
          <ac:chgData name="Morgan SENECHAL" userId="S::morgan.senechal@efrei.net::03a3e9f3-dd4c-4d2b-8826-402b7c4c8b8f" providerId="AD" clId="Web-{AD40C222-C404-44EA-A037-701193E5806D}" dt="2022-03-30T13:45:16.541" v="205" actId="20577"/>
          <ac:spMkLst>
            <pc:docMk/>
            <pc:sldMk cId="2520504407" sldId="282"/>
            <ac:spMk id="2" creationId="{8D6F6EB5-48C5-5988-9C0F-A57C2875A844}"/>
          </ac:spMkLst>
        </pc:spChg>
        <pc:spChg chg="del">
          <ac:chgData name="Morgan SENECHAL" userId="S::morgan.senechal@efrei.net::03a3e9f3-dd4c-4d2b-8826-402b7c4c8b8f" providerId="AD" clId="Web-{AD40C222-C404-44EA-A037-701193E5806D}" dt="2022-03-30T13:45:18.682" v="206"/>
          <ac:spMkLst>
            <pc:docMk/>
            <pc:sldMk cId="2520504407" sldId="282"/>
            <ac:spMk id="3" creationId="{3793B092-858E-8B6D-E0C3-D335C972D4A3}"/>
          </ac:spMkLst>
        </pc:spChg>
        <pc:picChg chg="add mod ord">
          <ac:chgData name="Morgan SENECHAL" userId="S::morgan.senechal@efrei.net::03a3e9f3-dd4c-4d2b-8826-402b7c4c8b8f" providerId="AD" clId="Web-{AD40C222-C404-44EA-A037-701193E5806D}" dt="2022-03-30T13:45:30.385" v="210" actId="1076"/>
          <ac:picMkLst>
            <pc:docMk/>
            <pc:sldMk cId="2520504407" sldId="282"/>
            <ac:picMk id="4" creationId="{FEC0373F-A37A-BB4F-BDEF-330722121E33}"/>
          </ac:picMkLst>
        </pc:picChg>
      </pc:sldChg>
      <pc:sldChg chg="addSp delSp modSp new">
        <pc:chgData name="Morgan SENECHAL" userId="S::morgan.senechal@efrei.net::03a3e9f3-dd4c-4d2b-8826-402b7c4c8b8f" providerId="AD" clId="Web-{AD40C222-C404-44EA-A037-701193E5806D}" dt="2022-03-30T13:46:21.511" v="237" actId="20577"/>
        <pc:sldMkLst>
          <pc:docMk/>
          <pc:sldMk cId="248611961" sldId="283"/>
        </pc:sldMkLst>
        <pc:spChg chg="mod">
          <ac:chgData name="Morgan SENECHAL" userId="S::morgan.senechal@efrei.net::03a3e9f3-dd4c-4d2b-8826-402b7c4c8b8f" providerId="AD" clId="Web-{AD40C222-C404-44EA-A037-701193E5806D}" dt="2022-03-30T13:46:21.511" v="237" actId="20577"/>
          <ac:spMkLst>
            <pc:docMk/>
            <pc:sldMk cId="248611961" sldId="283"/>
            <ac:spMk id="2" creationId="{7F89B1E4-E20A-CF72-3536-88D9050E46D3}"/>
          </ac:spMkLst>
        </pc:spChg>
        <pc:spChg chg="del">
          <ac:chgData name="Morgan SENECHAL" userId="S::morgan.senechal@efrei.net::03a3e9f3-dd4c-4d2b-8826-402b7c4c8b8f" providerId="AD" clId="Web-{AD40C222-C404-44EA-A037-701193E5806D}" dt="2022-03-30T13:46:08.433" v="212"/>
          <ac:spMkLst>
            <pc:docMk/>
            <pc:sldMk cId="248611961" sldId="283"/>
            <ac:spMk id="3" creationId="{61FA6A1A-09C9-D1D2-6904-E1982D765DCC}"/>
          </ac:spMkLst>
        </pc:spChg>
        <pc:picChg chg="add mod ord">
          <ac:chgData name="Morgan SENECHAL" userId="S::morgan.senechal@efrei.net::03a3e9f3-dd4c-4d2b-8826-402b7c4c8b8f" providerId="AD" clId="Web-{AD40C222-C404-44EA-A037-701193E5806D}" dt="2022-03-30T13:46:14.511" v="216" actId="1076"/>
          <ac:picMkLst>
            <pc:docMk/>
            <pc:sldMk cId="248611961" sldId="283"/>
            <ac:picMk id="4" creationId="{48BAAFB7-8791-3CF9-65D2-B9A767E58B5A}"/>
          </ac:picMkLst>
        </pc:picChg>
      </pc:sldChg>
      <pc:sldChg chg="del">
        <pc:chgData name="Morgan SENECHAL" userId="S::morgan.senechal@efrei.net::03a3e9f3-dd4c-4d2b-8826-402b7c4c8b8f" providerId="AD" clId="Web-{AD40C222-C404-44EA-A037-701193E5806D}" dt="2022-03-30T14:08:18.964" v="349"/>
        <pc:sldMkLst>
          <pc:docMk/>
          <pc:sldMk cId="140503014" sldId="284"/>
        </pc:sldMkLst>
      </pc:sldChg>
      <pc:sldChg chg="addSp delSp modSp new">
        <pc:chgData name="Morgan SENECHAL" userId="S::morgan.senechal@efrei.net::03a3e9f3-dd4c-4d2b-8826-402b7c4c8b8f" providerId="AD" clId="Web-{AD40C222-C404-44EA-A037-701193E5806D}" dt="2022-03-30T14:03:14.801" v="322" actId="1076"/>
        <pc:sldMkLst>
          <pc:docMk/>
          <pc:sldMk cId="3532329610" sldId="285"/>
        </pc:sldMkLst>
        <pc:spChg chg="del mod">
          <ac:chgData name="Morgan SENECHAL" userId="S::morgan.senechal@efrei.net::03a3e9f3-dd4c-4d2b-8826-402b7c4c8b8f" providerId="AD" clId="Web-{AD40C222-C404-44EA-A037-701193E5806D}" dt="2022-03-30T14:02:17.221" v="308"/>
          <ac:spMkLst>
            <pc:docMk/>
            <pc:sldMk cId="3532329610" sldId="285"/>
            <ac:spMk id="2" creationId="{4FEC91C6-662B-8761-1F20-73E27C074874}"/>
          </ac:spMkLst>
        </pc:spChg>
        <pc:spChg chg="del">
          <ac:chgData name="Morgan SENECHAL" userId="S::morgan.senechal@efrei.net::03a3e9f3-dd4c-4d2b-8826-402b7c4c8b8f" providerId="AD" clId="Web-{AD40C222-C404-44EA-A037-701193E5806D}" dt="2022-03-30T14:02:06.424" v="301"/>
          <ac:spMkLst>
            <pc:docMk/>
            <pc:sldMk cId="3532329610" sldId="285"/>
            <ac:spMk id="3" creationId="{D68A8284-B453-E924-8353-C9759221FB20}"/>
          </ac:spMkLst>
        </pc:spChg>
        <pc:picChg chg="add mod ord">
          <ac:chgData name="Morgan SENECHAL" userId="S::morgan.senechal@efrei.net::03a3e9f3-dd4c-4d2b-8826-402b7c4c8b8f" providerId="AD" clId="Web-{AD40C222-C404-44EA-A037-701193E5806D}" dt="2022-03-30T14:03:14.801" v="322" actId="1076"/>
          <ac:picMkLst>
            <pc:docMk/>
            <pc:sldMk cId="3532329610" sldId="285"/>
            <ac:picMk id="4" creationId="{7A9918F4-463A-335B-9FBE-DA445D15642A}"/>
          </ac:picMkLst>
        </pc:picChg>
        <pc:picChg chg="add mod">
          <ac:chgData name="Morgan SENECHAL" userId="S::morgan.senechal@efrei.net::03a3e9f3-dd4c-4d2b-8826-402b7c4c8b8f" providerId="AD" clId="Web-{AD40C222-C404-44EA-A037-701193E5806D}" dt="2022-03-30T14:03:04.113" v="318" actId="1076"/>
          <ac:picMkLst>
            <pc:docMk/>
            <pc:sldMk cId="3532329610" sldId="285"/>
            <ac:picMk id="5" creationId="{2ECE7060-13CE-969E-5916-E7BEC3517DD4}"/>
          </ac:picMkLst>
        </pc:picChg>
      </pc:sldChg>
      <pc:sldChg chg="addSp delSp modSp new">
        <pc:chgData name="Morgan SENECHAL" userId="S::morgan.senechal@efrei.net::03a3e9f3-dd4c-4d2b-8826-402b7c4c8b8f" providerId="AD" clId="Web-{AD40C222-C404-44EA-A037-701193E5806D}" dt="2022-03-30T14:06:55.119" v="342" actId="1076"/>
        <pc:sldMkLst>
          <pc:docMk/>
          <pc:sldMk cId="3428400238" sldId="286"/>
        </pc:sldMkLst>
        <pc:spChg chg="del">
          <ac:chgData name="Morgan SENECHAL" userId="S::morgan.senechal@efrei.net::03a3e9f3-dd4c-4d2b-8826-402b7c4c8b8f" providerId="AD" clId="Web-{AD40C222-C404-44EA-A037-701193E5806D}" dt="2022-03-30T14:05:35.882" v="328"/>
          <ac:spMkLst>
            <pc:docMk/>
            <pc:sldMk cId="3428400238" sldId="286"/>
            <ac:spMk id="2" creationId="{13B29D27-B838-1CED-85E1-9C71C39A5678}"/>
          </ac:spMkLst>
        </pc:spChg>
        <pc:spChg chg="del">
          <ac:chgData name="Morgan SENECHAL" userId="S::morgan.senechal@efrei.net::03a3e9f3-dd4c-4d2b-8826-402b7c4c8b8f" providerId="AD" clId="Web-{AD40C222-C404-44EA-A037-701193E5806D}" dt="2022-03-30T14:05:02.475" v="324"/>
          <ac:spMkLst>
            <pc:docMk/>
            <pc:sldMk cId="3428400238" sldId="286"/>
            <ac:spMk id="3" creationId="{FFE77536-E298-F50C-C6BE-719D1DAE3094}"/>
          </ac:spMkLst>
        </pc:spChg>
        <pc:picChg chg="add mod ord">
          <ac:chgData name="Morgan SENECHAL" userId="S::morgan.senechal@efrei.net::03a3e9f3-dd4c-4d2b-8826-402b7c4c8b8f" providerId="AD" clId="Web-{AD40C222-C404-44EA-A037-701193E5806D}" dt="2022-03-30T14:06:55.119" v="342" actId="1076"/>
          <ac:picMkLst>
            <pc:docMk/>
            <pc:sldMk cId="3428400238" sldId="286"/>
            <ac:picMk id="4" creationId="{87F47936-96A8-00CE-BB91-01DEEB9C7955}"/>
          </ac:picMkLst>
        </pc:picChg>
        <pc:picChg chg="add mod">
          <ac:chgData name="Morgan SENECHAL" userId="S::morgan.senechal@efrei.net::03a3e9f3-dd4c-4d2b-8826-402b7c4c8b8f" providerId="AD" clId="Web-{AD40C222-C404-44EA-A037-701193E5806D}" dt="2022-03-30T14:06:49.368" v="340" actId="1076"/>
          <ac:picMkLst>
            <pc:docMk/>
            <pc:sldMk cId="3428400238" sldId="286"/>
            <ac:picMk id="5" creationId="{D9390010-F402-6744-B5CA-F082D24BB6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1A59C-27EC-44A0-878B-79BC59EB67C1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C1A3C-16BC-4B0B-BB06-9D2C0AF343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28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D1DE8-6753-4460-BC5C-BA3F07E96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D784D1-B05E-4421-BCCB-977296DFF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800CA2-33AB-4FCC-BBB0-44B3B6B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1B5F-323D-4D36-B3EF-A90751A6876C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E8E42-D974-41B3-A249-F3D8ADCD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8E8880-564F-4019-B65B-D75E4A37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93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DDD96-06BC-46B9-8373-2488DAC7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014294-34B0-4641-BFCB-7327E1748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0CBDF-0697-416D-A114-8FAE6BAD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BA0-2965-43AC-B1B7-B2D7E5858613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F1C7B9-428B-4104-A996-A2029462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2B6D38-13B6-4658-80B3-6AA2DAD6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58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689603-8FF8-403B-B289-667FA1E2A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1B8373-F9A7-48F5-9821-AE3E04671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D12C21-EC27-4F23-9489-FADE34FF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BC6-DBD6-4949-B6A4-7FA6A5E03696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44156-42F6-4F62-A650-B76E5572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30160-FC0A-4023-8BA1-0E54099F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8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284EA-1F12-41ED-9527-2BC32326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AF9F1-7D3B-4B46-BFE6-03E8032E6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BEF75-5030-41CB-84EE-64F12DEF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A29-2AB0-447B-B923-AD34D2756161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2CF57-D74B-4BFB-9235-7065D0DA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36F09D-480C-46FF-AABD-B786B781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DF5F1-97DF-40B4-A7EA-3516412D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B96505-ADA1-46C4-B4EA-90871005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E4DEF-DE17-4F18-8F6A-3AFC5C7B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B6ED-A7BA-48E5-8439-4455D964C7F6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DE2930-EC0A-4706-BDBA-AC47965F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4F2DE-DA71-445D-8BE1-4A5A9273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9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5AA93-166F-4E09-8F42-70F76C9F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5209D-9BF4-4374-BF1F-C6F80121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5F5C94-3B67-46E2-89AA-4AB493571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99C29E-0DE6-48EA-A9A6-54E633E0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54C3-6159-43AC-96CC-96CBBADA90E8}" type="datetime1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E3401B-9D68-4EE3-9132-70DA30CB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BCAE6A-9CB1-4C43-ADFE-06092736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12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1A144-9611-4E37-8CFE-462158BA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F0877E-AFD8-44A6-9D86-B94143D4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B6FC7B-82B7-4CC2-963E-E1908DB15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630C0E-794F-4653-8AE6-9780094A7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9F69E2-E774-4C7A-950E-6A2DFE3DF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1C9361-5769-44DB-8DE7-13C796AA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511-BA74-4B85-B400-FC149AE3BA60}" type="datetime1">
              <a:rPr lang="fr-FR" smtClean="0"/>
              <a:t>30/03/2022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6A36CD-7F88-4558-8D0E-E328E818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0F928D-D0E3-4B32-B362-43DE5346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7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D6A89-A57E-48BC-BBBA-19145C03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BA96F0-9966-4CFC-AFC8-BF4D3273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B438-A15B-4FDF-9E5E-4AD68C4BDADE}" type="datetime1">
              <a:rPr lang="fr-FR" smtClean="0"/>
              <a:t>30/03/2022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67CB84-3762-4990-A5E7-10A31662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39F384-BA54-4806-8CBF-5BC55640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58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C43D8E-D40C-49FF-9A25-83FF3A67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5481-AE99-469C-B230-68B1AFD40D73}" type="datetime1">
              <a:rPr lang="fr-FR" smtClean="0"/>
              <a:t>30/03/2022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979285-38C8-462D-B65F-6B19FAB6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111168-4990-4B01-A9EB-0DBDA630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6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6A74F-7AE5-4FA9-8D04-A5467F8E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8F062-BA52-49E9-AE9E-BC381661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CB5C61-0C70-4C09-BF2E-102AA203B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FDB00F-E9D6-4DFA-B269-C52BC1F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D425-6BDA-4E47-A33C-E9F7194ACE31}" type="datetime1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9E22AF-2DED-4CE0-9407-32EF1ECB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394ECF-DF69-4CA3-9D08-AD02FBEA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03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60B74-E1EC-4248-943B-1282A164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00735C-4008-4EA7-8991-57720E929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4B05BC-691D-4A2A-A62B-9C87E6B4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847E42-0AD0-4848-835C-75C5881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3D67-02A8-4697-85C5-05A2AFEC813F}" type="datetime1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48CF3D-7E1F-4C7E-A84F-D11AF619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E46EC8-46C0-4BE4-926F-B0BC8DE0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2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7BF7CC-C63F-4BD7-8B63-97671F48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81A5A4-CA4C-45E2-9428-5D65F57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AA550E-77EE-4ACB-A3BA-E674AF4EF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F589-36DC-4A46-8C5F-CB3C9803EDD8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1BC37-CD17-432E-85AC-A806655CC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6C647-19A0-4244-8BF0-09488AD03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6B6D-03ED-43B3-B4EF-42610E1F0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3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03E7070A-1053-4BE5-A1C6-9FA956E6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E44F752-C3CB-495E-905A-94CEC80EA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fr-FR">
                <a:solidFill>
                  <a:schemeClr val="accent1">
                    <a:lumMod val="75000"/>
                  </a:schemeClr>
                </a:solidFill>
                <a:latin typeface="Avenir Next LT Pro Demi" panose="020B0704020202020204" pitchFamily="34" charset="0"/>
                <a:cs typeface="Calibri Light"/>
              </a:rPr>
              <a:t>TAI d'Analyse de données.</a:t>
            </a:r>
            <a:br>
              <a:rPr lang="fr-FR">
                <a:solidFill>
                  <a:schemeClr val="accent1">
                    <a:lumMod val="75000"/>
                  </a:schemeClr>
                </a:solidFill>
                <a:latin typeface="Avenir Next LT Pro Demi" panose="020B0704020202020204" pitchFamily="34" charset="0"/>
                <a:cs typeface="Calibri Light"/>
              </a:rPr>
            </a:br>
            <a:endParaRPr lang="fr-FR">
              <a:solidFill>
                <a:schemeClr val="accent1">
                  <a:lumMod val="75000"/>
                </a:schemeClr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E2C443-7B5D-561C-817F-915791BBA7B3}"/>
              </a:ext>
            </a:extLst>
          </p:cNvPr>
          <p:cNvSpPr txBox="1"/>
          <p:nvPr/>
        </p:nvSpPr>
        <p:spPr>
          <a:xfrm>
            <a:off x="64008" y="6424543"/>
            <a:ext cx="1219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2F5597"/>
                </a:solidFill>
                <a:latin typeface="Avenir Next LT Pro" panose="020B0504020202020204" pitchFamily="34" charset="0"/>
                <a:cs typeface="Calibri"/>
              </a:rPr>
              <a:t>CLAVIER Guillaume; EVUORT Marty;</a:t>
            </a:r>
            <a:r>
              <a:rPr lang="fr-FR">
                <a:solidFill>
                  <a:srgbClr val="2F5597"/>
                </a:solidFill>
                <a:latin typeface="Avenir Next LT Pro" panose="020B0504020202020204" pitchFamily="34" charset="0"/>
              </a:rPr>
              <a:t> </a:t>
            </a:r>
            <a:r>
              <a:rPr lang="fr-FR">
                <a:solidFill>
                  <a:srgbClr val="2F5597"/>
                </a:solidFill>
                <a:latin typeface="Avenir Next LT Pro" panose="020B0504020202020204" pitchFamily="34" charset="0"/>
                <a:cs typeface="Calibri"/>
              </a:rPr>
              <a:t>SAVORY Edwin; SEBBANE Ryan; SENECHAL Morgan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85C85D-DDFD-450B-AF4E-F0A68E31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08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50294075-8A55-4ABF-9992-6C7ACF777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C36E68-01BC-4B76-2F78-1B4B2C76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0568" cy="1325563"/>
          </a:xfrm>
        </p:spPr>
        <p:txBody>
          <a:bodyPr/>
          <a:lstStyle/>
          <a:p>
            <a:r>
              <a:rPr lang="fr-FR">
                <a:latin typeface="Avenir Next LT Pro Demi" panose="020B0704020202020204" pitchFamily="34" charset="0"/>
                <a:ea typeface="Calibri Light"/>
                <a:cs typeface="Calibri Light"/>
              </a:rPr>
              <a:t>RESULTATS</a:t>
            </a:r>
            <a:endParaRPr lang="fr-FR">
              <a:latin typeface="Avenir Next LT Pro Demi" panose="020B0704020202020204" pitchFamily="34" charset="0"/>
            </a:endParaRP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4F81639-A6E8-8064-9F18-757218F8A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218" y="393515"/>
            <a:ext cx="7453080" cy="6070969"/>
          </a:xfrm>
          <a:prstGeom prst="round2DiagRect">
            <a:avLst>
              <a:gd name="adj1" fmla="val 3967"/>
              <a:gd name="adj2" fmla="val 2324"/>
            </a:avLst>
          </a:prstGeom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23564D-721E-470E-B890-79FEBDD0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3C254B-869F-40B0-839D-B6234B259608}"/>
              </a:ext>
            </a:extLst>
          </p:cNvPr>
          <p:cNvSpPr txBox="1"/>
          <p:nvPr/>
        </p:nvSpPr>
        <p:spPr>
          <a:xfrm>
            <a:off x="3466719" y="3059667"/>
            <a:ext cx="784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latin typeface="Avenir Next LT Pro" panose="020B0504020202020204" pitchFamily="34" charset="0"/>
              </a:rPr>
              <a:t>E</a:t>
            </a:r>
            <a:r>
              <a:rPr lang="fr-FR" baseline="30000">
                <a:latin typeface="Avenir Next LT Pro" panose="020B0504020202020204" pitchFamily="34" charset="0"/>
              </a:rPr>
              <a:t>s</a:t>
            </a:r>
            <a:r>
              <a:rPr lang="fr-FR" sz="1800" baseline="30000">
                <a:latin typeface="Avenir Next LT Pro" panose="020B0504020202020204" pitchFamily="34" charset="0"/>
              </a:rPr>
              <a:t> </a:t>
            </a:r>
            <a:r>
              <a:rPr lang="fr-FR" sz="1800">
                <a:latin typeface="Avenir Next LT Pro" panose="020B05040202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065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25365688-7CC9-457F-8CC7-DCC8E04732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B5F8F6-63BA-4E66-0E12-5ACD5CE3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latin typeface="Avenir Next LT Pro Demi" panose="020B0704020202020204" pitchFamily="34" charset="0"/>
                <a:ea typeface="+mj-lt"/>
                <a:cs typeface="+mj-lt"/>
              </a:rPr>
              <a:t>5.La Matrice des corrélations</a:t>
            </a:r>
            <a:r>
              <a:rPr lang="fr-FR">
                <a:latin typeface="Avenir Next LT Pro Demi" panose="020B0704020202020204" pitchFamily="34" charset="0"/>
                <a:ea typeface="+mj-lt"/>
                <a:cs typeface="+mj-lt"/>
              </a:rPr>
              <a:t> </a:t>
            </a:r>
            <a:endParaRPr lang="fr-FR">
              <a:latin typeface="Avenir Next LT Pro Demi" panose="020B0704020202020204" pitchFamily="34" charset="0"/>
            </a:endParaRPr>
          </a:p>
        </p:txBody>
      </p:sp>
      <p:pic>
        <p:nvPicPr>
          <p:cNvPr id="5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0C4887-F512-D447-D62A-4BFD01FD4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83" y="2852622"/>
            <a:ext cx="5477436" cy="198978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A65A509-1522-0224-1E5E-41881BBDB70D}"/>
              </a:ext>
            </a:extLst>
          </p:cNvPr>
          <p:cNvSpPr txBox="1"/>
          <p:nvPr/>
        </p:nvSpPr>
        <p:spPr>
          <a:xfrm>
            <a:off x="7244839" y="2554852"/>
            <a:ext cx="318022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-n correspond au </a:t>
            </a:r>
            <a:r>
              <a:rPr lang="fr-FR" b="1">
                <a:latin typeface="Avenir Next LT Pro" panose="020B0504020202020204" pitchFamily="34" charset="0"/>
                <a:ea typeface="+mn-lt"/>
                <a:cs typeface="+mn-lt"/>
              </a:rPr>
              <a:t>nombre d’individus</a:t>
            </a:r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 soit au nombre de pays (28). </a:t>
            </a:r>
            <a:endParaRPr lang="fr-FR">
              <a:latin typeface="Avenir Next LT Pro" panose="020B0504020202020204" pitchFamily="34" charset="0"/>
            </a:endParaRPr>
          </a:p>
          <a:p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  </a:t>
            </a:r>
            <a:endParaRPr lang="fr-FR">
              <a:latin typeface="Avenir Next LT Pro" panose="020B0504020202020204" pitchFamily="34" charset="0"/>
            </a:endParaRPr>
          </a:p>
          <a:p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-</a:t>
            </a:r>
            <a:r>
              <a:rPr lang="fr-FR" err="1">
                <a:latin typeface="Avenir Next LT Pro" panose="020B0504020202020204" pitchFamily="34" charset="0"/>
                <a:ea typeface="+mn-lt"/>
                <a:cs typeface="+mn-lt"/>
              </a:rPr>
              <a:t>Xs</a:t>
            </a:r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 est la </a:t>
            </a:r>
            <a:r>
              <a:rPr lang="fr-FR" b="1">
                <a:latin typeface="Avenir Next LT Pro" panose="020B0504020202020204" pitchFamily="34" charset="0"/>
                <a:ea typeface="+mn-lt"/>
                <a:cs typeface="+mn-lt"/>
              </a:rPr>
              <a:t>Matrice E </a:t>
            </a:r>
            <a:r>
              <a:rPr lang="fr-FR" b="1" err="1">
                <a:latin typeface="Avenir Next LT Pro" panose="020B0504020202020204" pitchFamily="34" charset="0"/>
                <a:ea typeface="+mn-lt"/>
                <a:cs typeface="+mn-lt"/>
              </a:rPr>
              <a:t>centrée_réduite</a:t>
            </a:r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 </a:t>
            </a:r>
            <a:endParaRPr lang="fr-FR">
              <a:latin typeface="Avenir Next LT Pro" panose="020B0504020202020204" pitchFamily="34" charset="0"/>
            </a:endParaRPr>
          </a:p>
          <a:p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  </a:t>
            </a:r>
            <a:endParaRPr lang="fr-FR">
              <a:latin typeface="Avenir Next LT Pro" panose="020B0504020202020204" pitchFamily="34" charset="0"/>
            </a:endParaRPr>
          </a:p>
          <a:p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-</a:t>
            </a:r>
            <a:r>
              <a:rPr lang="fr-FR" err="1">
                <a:latin typeface="Avenir Next LT Pro" panose="020B0504020202020204" pitchFamily="34" charset="0"/>
                <a:ea typeface="+mn-lt"/>
                <a:cs typeface="+mn-lt"/>
              </a:rPr>
              <a:t>tXs</a:t>
            </a:r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 est la transposée de la </a:t>
            </a:r>
            <a:r>
              <a:rPr lang="fr-FR" b="1">
                <a:latin typeface="Avenir Next LT Pro" panose="020B0504020202020204" pitchFamily="34" charset="0"/>
                <a:ea typeface="+mn-lt"/>
                <a:cs typeface="+mn-lt"/>
              </a:rPr>
              <a:t>Matrice E </a:t>
            </a:r>
            <a:r>
              <a:rPr lang="fr-FR" b="1" err="1">
                <a:latin typeface="Avenir Next LT Pro" panose="020B0504020202020204" pitchFamily="34" charset="0"/>
                <a:ea typeface="+mn-lt"/>
                <a:cs typeface="+mn-lt"/>
              </a:rPr>
              <a:t>centrée_réduite</a:t>
            </a:r>
            <a:r>
              <a:rPr lang="fr-FR" b="1">
                <a:latin typeface="Avenir Next LT Pro" panose="020B0504020202020204" pitchFamily="34" charset="0"/>
                <a:ea typeface="+mn-lt"/>
                <a:cs typeface="+mn-lt"/>
              </a:rPr>
              <a:t>.</a:t>
            </a:r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 </a:t>
            </a:r>
            <a:endParaRPr lang="fr-FR">
              <a:latin typeface="Avenir Next LT Pro" panose="020B05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56AC19-DA70-42C6-8179-6EA2DEF6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2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264E86CF-1047-4F76-98CC-BD663BEA0A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4AADCF-E8F3-D276-6412-69AB29E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venir Next LT Pro Demi" panose="020B0704020202020204" pitchFamily="34" charset="0"/>
                <a:cs typeface="Calibri Light"/>
              </a:rPr>
              <a:t>RESULTATS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9C4939D-4F9C-4438-8BDF-34AF4EB0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78C3C0-6714-4A52-A1BD-59B4084D1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6"/>
          <a:stretch/>
        </p:blipFill>
        <p:spPr bwMode="auto">
          <a:xfrm>
            <a:off x="320681" y="2141753"/>
            <a:ext cx="11550638" cy="2781464"/>
          </a:xfrm>
          <a:prstGeom prst="roundRect">
            <a:avLst>
              <a:gd name="adj" fmla="val 30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589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4F3A6C2C-1D89-4BA0-A9C4-46ECDC7D75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6640F6C-26AA-5D01-4BAD-5FC01B3E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54" y="169740"/>
            <a:ext cx="10515600" cy="1325563"/>
          </a:xfrm>
        </p:spPr>
        <p:txBody>
          <a:bodyPr/>
          <a:lstStyle/>
          <a:p>
            <a:r>
              <a:rPr lang="fr-FR" b="1">
                <a:ea typeface="+mj-lt"/>
                <a:cs typeface="+mj-lt"/>
              </a:rPr>
              <a:t>6.Les </a:t>
            </a:r>
            <a:r>
              <a:rPr lang="fr-FR" b="1">
                <a:latin typeface="Avenir Next LT Pro Demi" panose="020B0704020202020204" pitchFamily="34" charset="0"/>
                <a:ea typeface="+mj-lt"/>
                <a:cs typeface="+mj-lt"/>
              </a:rPr>
              <a:t>valeurs</a:t>
            </a:r>
            <a:r>
              <a:rPr lang="fr-FR" b="1">
                <a:ea typeface="+mj-lt"/>
                <a:cs typeface="+mj-lt"/>
              </a:rPr>
              <a:t> propres</a:t>
            </a:r>
            <a:r>
              <a:rPr lang="fr-FR">
                <a:ea typeface="+mj-lt"/>
                <a:cs typeface="+mj-lt"/>
              </a:rPr>
              <a:t> 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DDBE1F-A0DC-2A58-AEB9-10CEE70FD93B}"/>
              </a:ext>
            </a:extLst>
          </p:cNvPr>
          <p:cNvSpPr txBox="1"/>
          <p:nvPr/>
        </p:nvSpPr>
        <p:spPr>
          <a:xfrm>
            <a:off x="533400" y="1497106"/>
            <a:ext cx="48723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u="sng">
                <a:latin typeface="Avenir Next LT Pro" panose="020B0504020202020204" pitchFamily="34" charset="0"/>
              </a:rPr>
              <a:t>1-Trouver les valeurs propres</a:t>
            </a:r>
            <a:endParaRPr lang="fr-FR" sz="2800" u="sng">
              <a:latin typeface="Avenir Next LT Pro" panose="020B0504020202020204" pitchFamily="34" charset="0"/>
              <a:cs typeface="Calibri"/>
            </a:endParaRPr>
          </a:p>
        </p:txBody>
      </p:sp>
      <p:pic>
        <p:nvPicPr>
          <p:cNvPr id="5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E42BD1-FADE-84A1-42F0-7BFA66AA6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5" y="1979264"/>
            <a:ext cx="4636994" cy="106348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4FC9538-5CB0-9A00-359C-0AF547E2D208}"/>
              </a:ext>
            </a:extLst>
          </p:cNvPr>
          <p:cNvSpPr txBox="1"/>
          <p:nvPr/>
        </p:nvSpPr>
        <p:spPr>
          <a:xfrm>
            <a:off x="7637929" y="19789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5EC503-0BBC-DE52-763A-3057B928C750}"/>
              </a:ext>
            </a:extLst>
          </p:cNvPr>
          <p:cNvSpPr txBox="1"/>
          <p:nvPr/>
        </p:nvSpPr>
        <p:spPr>
          <a:xfrm>
            <a:off x="533400" y="3245224"/>
            <a:ext cx="35612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Avenir Next LT Pro" panose="020B0504020202020204" pitchFamily="34" charset="0"/>
                <a:cs typeface="Calibri"/>
              </a:rPr>
              <a:t>-M est la matrice des corrélations </a:t>
            </a:r>
          </a:p>
          <a:p>
            <a:r>
              <a:rPr lang="fr-FR">
                <a:latin typeface="Avenir Next LT Pro" panose="020B0504020202020204" pitchFamily="34" charset="0"/>
                <a:cs typeface="Calibri"/>
              </a:rPr>
              <a:t>-I est la matrice identité 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274C7F-2BAB-49ED-B33B-31BB25AA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13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7C70610-104F-4F16-B227-57D6A9F1C8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6"/>
          <a:stretch/>
        </p:blipFill>
        <p:spPr bwMode="auto">
          <a:xfrm>
            <a:off x="1198954" y="5108951"/>
            <a:ext cx="9794091" cy="8358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330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567D85CA-2CF8-4DAD-B543-6CABAA626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28F5C6-C98C-9F92-6955-254A0899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172620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u="sng">
                <a:latin typeface="Avenir Next LT Pro Demi" panose="020B0704020202020204" pitchFamily="34" charset="0"/>
                <a:cs typeface="Calibri Light"/>
              </a:rPr>
              <a:t>2-La QGE</a:t>
            </a:r>
            <a:endParaRPr lang="fr-FR" sz="2800" u="sng">
              <a:latin typeface="Avenir Next LT Pro Demi" panose="020B0704020202020204" pitchFamily="34" charset="0"/>
            </a:endParaRP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9F2A1E25-8B5A-7650-39FA-9C5B3C7C8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59" b="10256"/>
          <a:stretch/>
        </p:blipFill>
        <p:spPr>
          <a:xfrm>
            <a:off x="644664" y="1526185"/>
            <a:ext cx="10749861" cy="285492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D5C4EC-2FE6-81E4-5A4C-4F000669C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2" y="2831985"/>
            <a:ext cx="3505200" cy="141759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EB4580-31D7-4A91-AAFB-3D33AD07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14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D138EEC-444F-4F6E-8C57-77326DE79A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4"/>
          <a:stretch/>
        </p:blipFill>
        <p:spPr bwMode="auto">
          <a:xfrm>
            <a:off x="603096" y="5361758"/>
            <a:ext cx="10985807" cy="9125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238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31532FDA-6F68-4ACD-AC61-D7D1F1C3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D4F587-E528-1896-66F9-5C0F36EC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24" y="802154"/>
            <a:ext cx="6940924" cy="1347974"/>
          </a:xfrm>
        </p:spPr>
        <p:txBody>
          <a:bodyPr/>
          <a:lstStyle/>
          <a:p>
            <a:r>
              <a:rPr lang="fr-FR">
                <a:latin typeface="Avenir Next LT Pro Demi" panose="020B0704020202020204" pitchFamily="34" charset="0"/>
                <a:cs typeface="Calibri Light"/>
              </a:rPr>
              <a:t>Matrice</a:t>
            </a:r>
            <a:r>
              <a:rPr lang="fr-FR">
                <a:cs typeface="Calibri Light"/>
              </a:rPr>
              <a:t> des valeurs propres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26F580-B65F-4CE1-8DA8-B85BB641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1CE478-35C2-4972-9C12-462B578C2D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9" y="2496312"/>
            <a:ext cx="9934562" cy="27210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7B760549-4A89-4D32-AE7B-EA9902E0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EBD05F5-46E0-200B-1167-5C7CE32B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07" y="450743"/>
            <a:ext cx="10515600" cy="1325563"/>
          </a:xfrm>
        </p:spPr>
        <p:txBody>
          <a:bodyPr/>
          <a:lstStyle/>
          <a:p>
            <a:r>
              <a:rPr lang="fr-FR">
                <a:latin typeface="Avenir Next LT Pro Demi" panose="020B0704020202020204" pitchFamily="34" charset="0"/>
                <a:cs typeface="Calibri Light"/>
              </a:rPr>
              <a:t>Matrice des vecteurs propres </a:t>
            </a:r>
            <a:endParaRPr lang="fr-FR">
              <a:latin typeface="Avenir Next LT Pro Demi" panose="020B07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2A3486-148E-CA5C-3F4A-1407956B83B7}"/>
              </a:ext>
            </a:extLst>
          </p:cNvPr>
          <p:cNvSpPr txBox="1"/>
          <p:nvPr/>
        </p:nvSpPr>
        <p:spPr>
          <a:xfrm>
            <a:off x="297951" y="1633590"/>
            <a:ext cx="35480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ea typeface="+mn-lt"/>
                <a:cs typeface="+mn-lt"/>
              </a:rPr>
              <a:t>Ru</a:t>
            </a:r>
            <a:r>
              <a:rPr lang="fr-FR" sz="3600" b="1" baseline="-25000">
                <a:ea typeface="+mn-lt"/>
                <a:cs typeface="+mn-lt"/>
              </a:rPr>
              <a:t>i</a:t>
            </a:r>
            <a:r>
              <a:rPr lang="fr-FR" sz="3600" b="1">
                <a:ea typeface="+mn-lt"/>
                <a:cs typeface="+mn-lt"/>
              </a:rPr>
              <a:t>= </a:t>
            </a:r>
            <a:r>
              <a:rPr lang="el" sz="3600" b="1">
                <a:ea typeface="+mn-lt"/>
                <a:cs typeface="+mn-lt"/>
              </a:rPr>
              <a:t>λ</a:t>
            </a:r>
            <a:r>
              <a:rPr lang="fr-FR" sz="3600" b="1" baseline="-25000">
                <a:ea typeface="+mn-lt"/>
                <a:cs typeface="+mn-lt"/>
              </a:rPr>
              <a:t>i</a:t>
            </a:r>
            <a:r>
              <a:rPr lang="fr-FR" sz="3600" b="1">
                <a:ea typeface="+mn-lt"/>
                <a:cs typeface="+mn-lt"/>
              </a:rPr>
              <a:t> </a:t>
            </a:r>
            <a:r>
              <a:rPr lang="fr-FR" sz="3600" b="1" err="1">
                <a:ea typeface="+mn-lt"/>
                <a:cs typeface="+mn-lt"/>
              </a:rPr>
              <a:t>u</a:t>
            </a:r>
            <a:r>
              <a:rPr lang="fr-FR" sz="3600" b="1" baseline="-25000" err="1">
                <a:ea typeface="+mn-lt"/>
                <a:cs typeface="+mn-lt"/>
              </a:rPr>
              <a:t>i</a:t>
            </a:r>
            <a:r>
              <a:rPr lang="fr-FR" sz="3600" b="1">
                <a:ea typeface="+mn-lt"/>
                <a:cs typeface="+mn-lt"/>
              </a:rPr>
              <a:t>.</a:t>
            </a:r>
            <a:r>
              <a:rPr lang="fr-FR" b="1">
                <a:ea typeface="+mn-lt"/>
                <a:cs typeface="+mn-lt"/>
              </a:rPr>
              <a:t> 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E9127BC-B7A8-4C9F-B9C1-02182B8B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16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2B2D35-F42B-48D4-9197-5CC0B22F0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24" y="2959153"/>
            <a:ext cx="10699152" cy="24812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3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9DBCC812-65ED-407E-84E4-20C2C82837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B3AC860-4669-B73C-F42B-7A8326AF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latin typeface="Avenir Next LT Pro Demi" panose="020B0704020202020204" pitchFamily="34" charset="0"/>
                <a:ea typeface="+mj-lt"/>
                <a:cs typeface="+mj-lt"/>
              </a:rPr>
              <a:t>7.Matrice des scores factoriels</a:t>
            </a:r>
            <a:r>
              <a:rPr lang="fr-FR">
                <a:latin typeface="Avenir Next LT Pro Demi" panose="020B0704020202020204" pitchFamily="34" charset="0"/>
                <a:ea typeface="+mj-lt"/>
                <a:cs typeface="+mj-lt"/>
              </a:rPr>
              <a:t> </a:t>
            </a:r>
            <a:endParaRPr lang="fr-FR">
              <a:latin typeface="Avenir Next LT Pro Demi" panose="020B0704020202020204" pitchFamily="34" charset="0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8F0C715-72E2-1421-520F-5E6CCC100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81" y="2015175"/>
            <a:ext cx="4703375" cy="158595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F1BBAC7-633B-B473-9BE8-368CB436AE70}"/>
              </a:ext>
            </a:extLst>
          </p:cNvPr>
          <p:cNvSpPr txBox="1"/>
          <p:nvPr/>
        </p:nvSpPr>
        <p:spPr>
          <a:xfrm>
            <a:off x="835959" y="4197724"/>
            <a:ext cx="855586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latin typeface="Avenir Next LT Pro" panose="020B0504020202020204" pitchFamily="34" charset="0"/>
                <a:ea typeface="+mn-lt"/>
                <a:cs typeface="+mn-lt"/>
              </a:rPr>
              <a:t>-</a:t>
            </a:r>
            <a:r>
              <a:rPr lang="fr-FR" sz="2800" err="1">
                <a:latin typeface="Avenir Next LT Pro" panose="020B0504020202020204" pitchFamily="34" charset="0"/>
                <a:ea typeface="+mn-lt"/>
                <a:cs typeface="+mn-lt"/>
              </a:rPr>
              <a:t>Xs</a:t>
            </a:r>
            <a:r>
              <a:rPr lang="fr-FR" sz="2800">
                <a:latin typeface="Avenir Next LT Pro" panose="020B0504020202020204" pitchFamily="34" charset="0"/>
                <a:ea typeface="+mn-lt"/>
                <a:cs typeface="+mn-lt"/>
              </a:rPr>
              <a:t> correspond à la matrice E </a:t>
            </a:r>
            <a:r>
              <a:rPr lang="fr-FR" sz="2800" err="1">
                <a:latin typeface="Avenir Next LT Pro" panose="020B0504020202020204" pitchFamily="34" charset="0"/>
                <a:ea typeface="+mn-lt"/>
                <a:cs typeface="+mn-lt"/>
              </a:rPr>
              <a:t>centrée_réduite</a:t>
            </a:r>
            <a:r>
              <a:rPr lang="fr-FR" sz="2800">
                <a:latin typeface="Avenir Next LT Pro" panose="020B0504020202020204" pitchFamily="34" charset="0"/>
                <a:ea typeface="+mn-lt"/>
                <a:cs typeface="+mn-lt"/>
              </a:rPr>
              <a:t>. </a:t>
            </a:r>
            <a:endParaRPr lang="fr-FR" sz="2800">
              <a:latin typeface="Avenir Next LT Pro" panose="020B0504020202020204" pitchFamily="34" charset="0"/>
              <a:cs typeface="Calibri"/>
            </a:endParaRPr>
          </a:p>
          <a:p>
            <a:r>
              <a:rPr lang="fr-FR" sz="2800">
                <a:latin typeface="Avenir Next LT Pro" panose="020B0504020202020204" pitchFamily="34" charset="0"/>
                <a:ea typeface="+mn-lt"/>
                <a:cs typeface="+mn-lt"/>
              </a:rPr>
              <a:t>-U correspond à la nouvelle base</a:t>
            </a:r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 </a:t>
            </a:r>
            <a:endParaRPr lang="fr-FR">
              <a:latin typeface="Avenir Next LT Pro" panose="020B05040202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A9BEA-4FDB-47A1-8A1F-86287BF5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96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8CD6F580-B42A-4A5D-A0C8-1C4A25DA77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9C1634-DAF4-8EB4-931C-57E874C64122}"/>
              </a:ext>
            </a:extLst>
          </p:cNvPr>
          <p:cNvSpPr txBox="1"/>
          <p:nvPr/>
        </p:nvSpPr>
        <p:spPr>
          <a:xfrm>
            <a:off x="943255" y="257503"/>
            <a:ext cx="696781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400">
                <a:cs typeface="Calibri"/>
              </a:rPr>
              <a:t>RESULTATS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55F3EB-F734-43DB-89F3-FF799006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18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4649A7-F896-4A56-B74F-F5B8A89D7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95" y="1243584"/>
            <a:ext cx="10474810" cy="50328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47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4D41F200-6DE1-4F2D-BABD-6409DE079F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C06D01-B808-91E8-DB78-96F3ED02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latin typeface="Avenir Next LT Pro Demi" panose="020B0704020202020204" pitchFamily="34" charset="0"/>
                <a:ea typeface="+mj-lt"/>
                <a:cs typeface="+mj-lt"/>
              </a:rPr>
              <a:t>8.Matrice des Saturations</a:t>
            </a:r>
            <a:r>
              <a:rPr lang="fr-FR">
                <a:latin typeface="Avenir Next LT Pro Demi" panose="020B0704020202020204" pitchFamily="34" charset="0"/>
                <a:ea typeface="+mj-lt"/>
                <a:cs typeface="+mj-lt"/>
              </a:rPr>
              <a:t> </a:t>
            </a:r>
            <a:endParaRPr lang="fr-FR">
              <a:latin typeface="Avenir Next LT Pro Demi" panose="020B0704020202020204" pitchFamily="34" charset="0"/>
            </a:endParaRPr>
          </a:p>
        </p:txBody>
      </p:sp>
      <p:pic>
        <p:nvPicPr>
          <p:cNvPr id="4" name="Image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5C4A5228-5BD1-35B9-A361-40B9BA66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72" y="1691021"/>
            <a:ext cx="6269892" cy="202918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60B6252-738E-97F3-304F-EF307B23B7AD}"/>
              </a:ext>
            </a:extLst>
          </p:cNvPr>
          <p:cNvSpPr txBox="1"/>
          <p:nvPr/>
        </p:nvSpPr>
        <p:spPr>
          <a:xfrm>
            <a:off x="992841" y="4242547"/>
            <a:ext cx="5970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084993-88F0-4034-888B-3D18AC47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19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43847C-E159-41E9-B047-3AE00A66E168}"/>
              </a:ext>
            </a:extLst>
          </p:cNvPr>
          <p:cNvSpPr txBox="1"/>
          <p:nvPr/>
        </p:nvSpPr>
        <p:spPr>
          <a:xfrm>
            <a:off x="834456" y="4284035"/>
            <a:ext cx="71910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>
                <a:latin typeface="Avenir Next LT Pro" panose="020B0504020202020204" pitchFamily="34" charset="0"/>
              </a:rPr>
              <a:t>n correspond au nombre d’individus</a:t>
            </a:r>
          </a:p>
          <a:p>
            <a:pPr marL="285750" indent="-285750">
              <a:buFontTx/>
              <a:buChar char="-"/>
            </a:pPr>
            <a:endParaRPr lang="fr-FR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err="1">
                <a:latin typeface="Avenir Next LT Pro" panose="020B0504020202020204" pitchFamily="34" charset="0"/>
              </a:rPr>
              <a:t>tXs</a:t>
            </a:r>
            <a:r>
              <a:rPr lang="fr-FR">
                <a:latin typeface="Avenir Next LT Pro" panose="020B0504020202020204" pitchFamily="34" charset="0"/>
              </a:rPr>
              <a:t> correspond à la matrice E </a:t>
            </a:r>
            <a:r>
              <a:rPr lang="fr-FR" err="1">
                <a:latin typeface="Avenir Next LT Pro" panose="020B0504020202020204" pitchFamily="34" charset="0"/>
              </a:rPr>
              <a:t>centrée_réduite</a:t>
            </a:r>
            <a:r>
              <a:rPr lang="fr-FR">
                <a:latin typeface="Avenir Next LT Pro" panose="020B0504020202020204" pitchFamily="34" charset="0"/>
              </a:rPr>
              <a:t> (transposée)</a:t>
            </a:r>
          </a:p>
          <a:p>
            <a:pPr marL="285750" indent="-285750">
              <a:buFontTx/>
              <a:buChar char="-"/>
            </a:pPr>
            <a:endParaRPr lang="fr-FR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>
                <a:latin typeface="Avenir Next LT Pro" panose="020B0504020202020204" pitchFamily="34" charset="0"/>
              </a:rPr>
              <a:t>F correspond à la matrice des scores </a:t>
            </a:r>
            <a:r>
              <a:rPr lang="fr-FR" err="1">
                <a:latin typeface="Avenir Next LT Pro" panose="020B0504020202020204" pitchFamily="34" charset="0"/>
              </a:rPr>
              <a:t>facotriels</a:t>
            </a:r>
            <a:endParaRPr lang="fr-FR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fr-FR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l-GR">
                <a:latin typeface="Avenir Next LT Pro" panose="020B0504020202020204" pitchFamily="34" charset="0"/>
              </a:rPr>
              <a:t>Λ</a:t>
            </a:r>
            <a:r>
              <a:rPr lang="fr-FR">
                <a:latin typeface="Avenir Next LT Pro" panose="020B0504020202020204" pitchFamily="34" charset="0"/>
              </a:rPr>
              <a:t> </a:t>
            </a:r>
            <a:r>
              <a:rPr lang="fr-FR" baseline="30000">
                <a:latin typeface="Avenir Next LT Pro" panose="020B0504020202020204" pitchFamily="34" charset="0"/>
              </a:rPr>
              <a:t>-1/2 </a:t>
            </a:r>
            <a:r>
              <a:rPr lang="fr-FR">
                <a:latin typeface="Avenir Next LT Pro" panose="020B0504020202020204" pitchFamily="34" charset="0"/>
              </a:rPr>
              <a:t>correspond à la matrice des valeurs propres puissance -1/2</a:t>
            </a:r>
          </a:p>
          <a:p>
            <a:pPr marL="285750" indent="-285750">
              <a:buFontTx/>
              <a:buChar char="-"/>
            </a:pPr>
            <a:endParaRPr lang="fr-FR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fr-FR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2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10B3027D-2D94-439C-B36D-A3E5FE02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6E15AA-1576-2D6B-4AE6-E03D19D1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03" y="245260"/>
            <a:ext cx="10515600" cy="1325563"/>
          </a:xfrm>
        </p:spPr>
        <p:txBody>
          <a:bodyPr/>
          <a:lstStyle/>
          <a:p>
            <a:r>
              <a:rPr lang="fr-FR">
                <a:latin typeface="Avenir Next LT Pro Demi" panose="020B0704020202020204" pitchFamily="34" charset="0"/>
                <a:cs typeface="Calibri Light"/>
              </a:rPr>
              <a:t>Plan</a:t>
            </a:r>
            <a:endParaRPr lang="fr-FR">
              <a:latin typeface="Avenir Next LT Pro Demi" panose="020B07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27E09-F582-4297-D95D-93C098A7C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04" y="1560209"/>
            <a:ext cx="11731374" cy="52931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1-Choix du type d’analyse</a:t>
            </a:r>
            <a:endParaRPr lang="fr-FR" sz="2000">
              <a:latin typeface="Avenir Next LT Pro" panose="020B0504020202020204" pitchFamily="34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2-ACP centrée réduite</a:t>
            </a:r>
            <a:endParaRPr lang="fr-FR" sz="2000">
              <a:latin typeface="Avenir Next LT Pro" panose="020B05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3-La Matrice E</a:t>
            </a:r>
            <a:endParaRPr lang="fr-FR" sz="2000">
              <a:latin typeface="Avenir Next LT Pro" panose="020B05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4-La Matrice E centrée-réduite</a:t>
            </a:r>
            <a:endParaRPr lang="fr-FR" sz="2000">
              <a:latin typeface="Avenir Next LT Pro" panose="020B05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5-La Matrice des corrélations</a:t>
            </a:r>
            <a:endParaRPr lang="fr-FR" sz="2000">
              <a:latin typeface="Avenir Next LT Pro" panose="020B05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6-Les valeurs propres </a:t>
            </a:r>
            <a:endParaRPr lang="fr-FR" sz="2000">
              <a:latin typeface="Avenir Next LT Pro" panose="020B05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7-Matrice des scores factoriels </a:t>
            </a:r>
            <a:endParaRPr lang="fr-FR" sz="2000">
              <a:latin typeface="Avenir Next LT Pro" panose="020B05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8-Cercles de corrélations</a:t>
            </a:r>
            <a:endParaRPr lang="fr-FR" sz="2000">
              <a:latin typeface="Avenir Next LT Pro" panose="020B05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9-Matrice des saturations</a:t>
            </a:r>
            <a:endParaRPr lang="fr-FR" sz="2000">
              <a:latin typeface="Avenir Next LT Pro" panose="020B05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10-Représentation des individus sur les axes</a:t>
            </a:r>
            <a:endParaRPr lang="fr-FR" sz="2000">
              <a:latin typeface="Avenir Next LT Pro" panose="020B05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11-Représentation de la qualité sur chaque axe</a:t>
            </a:r>
            <a:endParaRPr lang="fr-FR" sz="2000">
              <a:latin typeface="Avenir Next LT Pro" panose="020B05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12-Interprétation générale</a:t>
            </a:r>
            <a:endParaRPr lang="fr-FR" sz="2000">
              <a:latin typeface="Avenir Next LT Pro" panose="020B05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fr-FR" sz="2000">
                <a:latin typeface="Avenir Next LT Pro" panose="020B0504020202020204" pitchFamily="34" charset="0"/>
                <a:ea typeface="+mn-lt"/>
                <a:cs typeface="+mn-lt"/>
              </a:rPr>
              <a:t>13-Conclusion</a:t>
            </a:r>
            <a:endParaRPr lang="fr-FR" sz="2000">
              <a:latin typeface="Avenir Next LT Pro" panose="020B0504020202020204" pitchFamily="34" charset="0"/>
              <a:cs typeface="Calibri" panose="020F0502020204030204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22AE34-4CA2-46D7-A57D-A5B8B32A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8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950C1724-228F-40A4-8CB0-4CE430D2E5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6F6EB5-48C5-5988-9C0F-A57C2875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venir Next LT Pro Demi" panose="020B0704020202020204" pitchFamily="34" charset="0"/>
                <a:cs typeface="Calibri Light"/>
              </a:rPr>
              <a:t>Matrice de Saturation</a:t>
            </a:r>
            <a:endParaRPr lang="fr-FR">
              <a:latin typeface="Avenir Next LT Pro Demi" panose="020B07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7077A4-36C3-4877-A9F8-C1ADBF5B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20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A7BEFF-5BD0-49C1-9BD6-E917F6DA1C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3"/>
          <a:stretch/>
        </p:blipFill>
        <p:spPr bwMode="auto">
          <a:xfrm>
            <a:off x="375796" y="2559368"/>
            <a:ext cx="11440408" cy="22990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050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7715C5ED-FCBA-4D13-835C-7C4321D4F3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F89B1E4-E20A-CF72-3536-88D9050E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venir Next LT Pro Demi" panose="020B0704020202020204" pitchFamily="34" charset="0"/>
                <a:cs typeface="Calibri Light"/>
              </a:rPr>
              <a:t>Matrice des saturations</a:t>
            </a:r>
            <a:endParaRPr lang="fr-FR">
              <a:latin typeface="Avenir Next LT Pro Demi" panose="020B0704020202020204" pitchFamily="34" charset="0"/>
            </a:endParaRP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48BAAFB7-8791-3CF9-65D2-B9A767E58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6519" y="1968547"/>
            <a:ext cx="7437343" cy="436805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E2DCA3-10FE-4B57-8338-01C9C0E9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085E0E5A-15D8-414F-82FF-5FE5E3F80C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E9CF9E-DDD2-7826-D2FA-304C0C7D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latin typeface="Avenir Next LT Pro Demi" panose="020B0704020202020204" pitchFamily="34" charset="0"/>
                <a:ea typeface="+mj-lt"/>
                <a:cs typeface="+mj-lt"/>
              </a:rPr>
              <a:t>9.Cercles de corrélations</a:t>
            </a:r>
            <a:r>
              <a:rPr lang="fr-FR">
                <a:latin typeface="Avenir Next LT Pro Demi" panose="020B0704020202020204" pitchFamily="34" charset="0"/>
                <a:ea typeface="+mj-lt"/>
                <a:cs typeface="+mj-lt"/>
              </a:rPr>
              <a:t> </a:t>
            </a:r>
            <a:endParaRPr lang="fr-FR">
              <a:latin typeface="Avenir Next LT Pro Demi" panose="020B0704020202020204" pitchFamily="34" charset="0"/>
            </a:endParaRP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CA48E2A1-7E37-93A8-0FC1-2F5D00095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79" y="1690688"/>
            <a:ext cx="3906792" cy="4512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5826A221-9FBE-4C11-10C3-3D29B9E60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063" y="1690688"/>
            <a:ext cx="3848031" cy="4300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F884C6C2-3C7D-35CE-D551-7E91ACE23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386" y="1690688"/>
            <a:ext cx="3642188" cy="4405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56045A-DA68-40B0-8514-F2598E02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065A40AF-F2C5-40C7-BC6C-611D8589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pic>
        <p:nvPicPr>
          <p:cNvPr id="7" name="Image 8">
            <a:extLst>
              <a:ext uri="{FF2B5EF4-FFF2-40B4-BE49-F238E27FC236}">
                <a16:creationId xmlns:a16="http://schemas.microsoft.com/office/drawing/2014/main" id="{3F5FF108-89A0-97D1-E989-DB0F339A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3" y="1730542"/>
            <a:ext cx="3866147" cy="4694889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30A0F676-E678-F4A4-5759-3CAAEBA6E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810" y="1730542"/>
            <a:ext cx="3954379" cy="4660669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3AB29530-341E-4002-CA38-5898C27784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60" r="1247" b="-178"/>
          <a:stretch/>
        </p:blipFill>
        <p:spPr>
          <a:xfrm>
            <a:off x="8073189" y="1730542"/>
            <a:ext cx="3914273" cy="459726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329BE1-52CA-4926-BF9E-A93E14F3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23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BD803A0-27F2-72C8-0983-3361BF80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4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57D7B855-B6A6-4982-9C09-19DDBF61AA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E9CF9E-DDD2-7826-D2FA-304C0C7D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36" y="176885"/>
            <a:ext cx="11762232" cy="1325563"/>
          </a:xfrm>
        </p:spPr>
        <p:txBody>
          <a:bodyPr/>
          <a:lstStyle/>
          <a:p>
            <a:r>
              <a:rPr lang="fr-FR" b="1">
                <a:latin typeface="Avenir Next LT Pro Demi" panose="020B0704020202020204" pitchFamily="34" charset="0"/>
                <a:ea typeface="+mj-lt"/>
                <a:cs typeface="+mj-lt"/>
              </a:rPr>
              <a:t>10.Représentation des individus sur les axes</a:t>
            </a:r>
            <a:r>
              <a:rPr lang="fr-FR">
                <a:latin typeface="Avenir Next LT Pro Demi" panose="020B0704020202020204" pitchFamily="34" charset="0"/>
                <a:ea typeface="+mj-lt"/>
                <a:cs typeface="+mj-lt"/>
              </a:rPr>
              <a:t> </a:t>
            </a:r>
            <a:endParaRPr lang="fr-FR">
              <a:latin typeface="Avenir Next LT Pro Demi" panose="020B0704020202020204" pitchFamily="34" charset="0"/>
            </a:endParaRP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id="{1E705913-80C1-836A-0CF7-CE3A16AD8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6" y="1539336"/>
            <a:ext cx="5623111" cy="5067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89E86FAF-37A2-39D7-5475-45A20FED9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452" y="1539024"/>
            <a:ext cx="5578288" cy="506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93E31-3DE3-4E4C-B851-EBB573C8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50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8FB438FB-92F6-4C3A-8312-DA00C6696F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7A9918F4-463A-335B-9FBE-DA445D15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038" y="861921"/>
            <a:ext cx="5603013" cy="51581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2ECE7060-13CE-969E-5916-E7BEC3517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750" y="857077"/>
            <a:ext cx="5555876" cy="5143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FB6534-46BF-4F1F-86B6-B3096EB0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2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B2F5E298-AA67-497D-924F-45B2CE98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87F47936-96A8-00CE-BB91-01DEEB9C7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256" y="1119654"/>
            <a:ext cx="5589632" cy="50685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D9390010-F402-6744-B5CA-F082D24BB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1114769"/>
            <a:ext cx="5477435" cy="505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3912FF7-BFE7-4493-BA2B-BE72205F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0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4C1E6FB7-C72C-401B-B9BF-B85140656E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93FA77-D229-1955-64FA-5230E3E7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263021"/>
            <a:ext cx="10354056" cy="1325563"/>
          </a:xfrm>
        </p:spPr>
        <p:txBody>
          <a:bodyPr/>
          <a:lstStyle/>
          <a:p>
            <a:r>
              <a:rPr lang="fr-FR" b="1">
                <a:latin typeface="Avenir Next LT Pro Demi" panose="020B0704020202020204" pitchFamily="34" charset="0"/>
                <a:ea typeface="+mj-lt"/>
                <a:cs typeface="+mj-lt"/>
              </a:rPr>
              <a:t>11.Qualité de représentation sur chaque axe</a:t>
            </a:r>
            <a:r>
              <a:rPr lang="fr-FR">
                <a:latin typeface="Avenir Next LT Pro Demi" panose="020B0704020202020204" pitchFamily="34" charset="0"/>
                <a:ea typeface="+mj-lt"/>
                <a:cs typeface="+mj-lt"/>
              </a:rPr>
              <a:t> </a:t>
            </a:r>
            <a:endParaRPr lang="fr-FR">
              <a:latin typeface="Avenir Next LT Pro Demi" panose="020B0704020202020204" pitchFamily="34" charset="0"/>
            </a:endParaRP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908CF93-C6A5-7636-370B-171EAEF10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1710" y="1195500"/>
            <a:ext cx="6219943" cy="5023690"/>
          </a:xfrm>
          <a:prstGeom prst="roundRect">
            <a:avLst>
              <a:gd name="adj" fmla="val 33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3BFB4A-2B37-4F0C-AAC9-2D53D0C4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03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CA6A7151-92D0-464D-B936-488E61A1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88FD293-1103-BCEA-38D1-A5AE2F66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latin typeface="Avenir Next LT Pro Demi" panose="020B0704020202020204" pitchFamily="34" charset="0"/>
                <a:ea typeface="+mj-lt"/>
                <a:cs typeface="+mj-lt"/>
              </a:rPr>
              <a:t>12.Interprétation générale</a:t>
            </a:r>
            <a:r>
              <a:rPr lang="fr-FR">
                <a:latin typeface="Avenir Next LT Pro Demi" panose="020B0704020202020204" pitchFamily="34" charset="0"/>
                <a:ea typeface="+mj-lt"/>
                <a:cs typeface="+mj-lt"/>
              </a:rPr>
              <a:t> </a:t>
            </a:r>
            <a:endParaRPr lang="fr-FR">
              <a:latin typeface="Avenir Next LT Pro Demi" panose="020B0704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1067E5-8362-45A0-829A-A540382C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28</a:t>
            </a:fld>
            <a:endParaRPr lang="fr-FR"/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12F11ADC-1365-4BCB-9756-11A1ADDD7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 b="1"/>
          <a:stretch/>
        </p:blipFill>
        <p:spPr bwMode="auto">
          <a:xfrm>
            <a:off x="1683967" y="1897166"/>
            <a:ext cx="8824066" cy="4114818"/>
          </a:xfrm>
          <a:prstGeom prst="roundRect">
            <a:avLst>
              <a:gd name="adj" fmla="val 23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95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F2C24047-D1A7-4146-868B-C9A1FA4C99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BDAE6AE-E1F9-DBE7-CC50-10F56E69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642" y="2756449"/>
            <a:ext cx="6766716" cy="13451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9600" b="1">
                <a:solidFill>
                  <a:schemeClr val="accent1">
                    <a:lumMod val="75000"/>
                  </a:schemeClr>
                </a:solidFill>
                <a:latin typeface="Avenir Next LT Pro Demi" panose="020B0704020202020204" pitchFamily="34" charset="0"/>
                <a:ea typeface="+mj-lt"/>
                <a:cs typeface="+mj-lt"/>
              </a:rPr>
              <a:t>Conclusion</a:t>
            </a:r>
            <a:r>
              <a:rPr lang="fr-FR" sz="9600">
                <a:solidFill>
                  <a:schemeClr val="accent1">
                    <a:lumMod val="75000"/>
                  </a:schemeClr>
                </a:solidFill>
                <a:latin typeface="Avenir Next LT Pro Demi" panose="020B0704020202020204" pitchFamily="34" charset="0"/>
                <a:ea typeface="+mj-lt"/>
                <a:cs typeface="+mj-lt"/>
              </a:rPr>
              <a:t> </a:t>
            </a:r>
            <a:endParaRPr lang="fr-FR" sz="9600">
              <a:solidFill>
                <a:schemeClr val="accent1">
                  <a:lumMod val="75000"/>
                </a:schemeClr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D750BD-2188-47AD-B8F5-DA9FC957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6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F2CE0DF7-5E9F-4C73-93D3-C43214B6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61DB01-E15B-96C1-F56A-6FDD5871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venir Next LT Pro Demi" panose="020B0704020202020204" pitchFamily="34" charset="0"/>
                <a:cs typeface="Calibri Light"/>
              </a:rPr>
              <a:t>Introduction</a:t>
            </a:r>
            <a:endParaRPr lang="fr-FR">
              <a:latin typeface="Avenir Next LT Pro Demi" panose="020B0704020202020204" pitchFamily="34" charset="0"/>
            </a:endParaRPr>
          </a:p>
        </p:txBody>
      </p:sp>
      <p:pic>
        <p:nvPicPr>
          <p:cNvPr id="5" name="Image 5" descr="Une image contenant texte, signe, graphiques vectoriels&#10;&#10;Description générée automatiquement">
            <a:extLst>
              <a:ext uri="{FF2B5EF4-FFF2-40B4-BE49-F238E27FC236}">
                <a16:creationId xmlns:a16="http://schemas.microsoft.com/office/drawing/2014/main" id="{932ACCCE-A7B9-0B2C-DBE5-78CE01ABB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0" y="1690688"/>
            <a:ext cx="7620000" cy="4286250"/>
          </a:xfrm>
          <a:prstGeom prst="roundRect">
            <a:avLst>
              <a:gd name="adj" fmla="val 3953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2F9FFA-F19B-488C-A133-D9D7B4C2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6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41AA9CD3-B026-4FC9-A9C3-19FBD66E3D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021474-5D41-A96E-44D7-FB5F6741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latin typeface="Avenir Next LT Pro Demi" panose="020B0704020202020204" pitchFamily="34" charset="0"/>
                <a:ea typeface="+mj-lt"/>
                <a:cs typeface="+mj-lt"/>
              </a:rPr>
              <a:t>1.Choix du type d’analyse</a:t>
            </a:r>
            <a:r>
              <a:rPr lang="fr-FR">
                <a:latin typeface="Avenir Next LT Pro Demi" panose="020B0704020202020204" pitchFamily="34" charset="0"/>
                <a:ea typeface="+mj-lt"/>
                <a:cs typeface="+mj-lt"/>
              </a:rPr>
              <a:t> </a:t>
            </a:r>
            <a:endParaRPr lang="fr-FR">
              <a:latin typeface="Avenir Next LT Pro Demi" panose="020B0704020202020204" pitchFamily="34" charset="0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EA7EB81-F900-865B-013F-7D8B5F5D4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842" t="27393" r="12245" b="26403"/>
          <a:stretch/>
        </p:blipFill>
        <p:spPr>
          <a:xfrm>
            <a:off x="459729" y="3600806"/>
            <a:ext cx="5640333" cy="2010524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5054E853-FC8E-4914-843C-4A2EFF21D2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70" r="342" b="17576"/>
          <a:stretch/>
        </p:blipFill>
        <p:spPr>
          <a:xfrm>
            <a:off x="6330607" y="3646394"/>
            <a:ext cx="5055007" cy="187137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30BE22C-65B2-D67F-EA46-8BA7D78B2F70}"/>
              </a:ext>
            </a:extLst>
          </p:cNvPr>
          <p:cNvSpPr txBox="1"/>
          <p:nvPr/>
        </p:nvSpPr>
        <p:spPr>
          <a:xfrm>
            <a:off x="835959" y="1710017"/>
            <a:ext cx="49059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latin typeface="Avenir Next LT Pro" panose="020B0504020202020204" pitchFamily="34" charset="0"/>
                <a:cs typeface="Calibri"/>
              </a:rPr>
              <a:t>Titre:</a:t>
            </a:r>
            <a:r>
              <a:rPr lang="fr-FR">
                <a:latin typeface="Avenir Next LT Pro" panose="020B0504020202020204" pitchFamily="34" charset="0"/>
                <a:cs typeface="Calibri"/>
              </a:rPr>
              <a:t> </a:t>
            </a:r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Les niveaux de vie des pays EUROPEENS </a:t>
            </a:r>
            <a:endParaRPr lang="fr-FR"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B59EDC-C1C0-09F8-CFA5-2CEE37EA35FD}"/>
              </a:ext>
            </a:extLst>
          </p:cNvPr>
          <p:cNvSpPr txBox="1"/>
          <p:nvPr/>
        </p:nvSpPr>
        <p:spPr>
          <a:xfrm>
            <a:off x="843979" y="2408674"/>
            <a:ext cx="109683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venir Next LT Pro" panose="020B0504020202020204" pitchFamily="34" charset="0"/>
              </a:rPr>
              <a:t>Étude: </a:t>
            </a:r>
            <a:r>
              <a:rPr lang="en-US">
                <a:latin typeface="Avenir Next LT Pro" panose="020B0504020202020204" pitchFamily="34" charset="0"/>
              </a:rPr>
              <a:t>socio/</a:t>
            </a:r>
            <a:r>
              <a:rPr lang="en-US" err="1">
                <a:latin typeface="Avenir Next LT Pro" panose="020B0504020202020204" pitchFamily="34" charset="0"/>
              </a:rPr>
              <a:t>économique</a:t>
            </a:r>
            <a:r>
              <a:rPr lang="en-US">
                <a:latin typeface="Avenir Next LT Pro" panose="020B0504020202020204" pitchFamily="34" charset="0"/>
              </a:rPr>
              <a:t> sur les 28 pays EUROPEENS entre 2017 et 2020.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A8D8C9-3ED3-4ACE-AB8F-EB2B43B8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82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B2BC962D-313B-408A-9BCC-8185410E9B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27B20CF-E418-AF15-E7C7-A4283EAD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latin typeface="Avenir Next LT Pro Demi" panose="020B0704020202020204" pitchFamily="34" charset="0"/>
                <a:ea typeface="+mj-lt"/>
                <a:cs typeface="+mj-lt"/>
              </a:rPr>
              <a:t>2.ACP centrée réduite</a:t>
            </a:r>
            <a:r>
              <a:rPr lang="fr-FR">
                <a:latin typeface="Avenir Next LT Pro Demi" panose="020B0704020202020204" pitchFamily="34" charset="0"/>
                <a:ea typeface="+mj-lt"/>
                <a:cs typeface="+mj-lt"/>
              </a:rPr>
              <a:t> </a:t>
            </a:r>
            <a:endParaRPr lang="fr-FR">
              <a:latin typeface="Avenir Next LT Pro Demi" panose="020B07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25042-0084-6B0A-5C59-5E11D6BA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latin typeface="Avenir Next LT Pro" panose="020B0504020202020204" pitchFamily="34" charset="0"/>
                <a:ea typeface="Calibri"/>
                <a:cs typeface="Calibri"/>
              </a:rPr>
              <a:t>Données</a:t>
            </a:r>
            <a:r>
              <a:rPr lang="en-US" b="1">
                <a:latin typeface="Avenir Next LT Pro" panose="020B0504020202020204" pitchFamily="34" charset="0"/>
                <a:ea typeface="Calibri"/>
                <a:cs typeface="Calibri"/>
              </a:rPr>
              <a:t>:</a:t>
            </a:r>
            <a:r>
              <a:rPr lang="en-US">
                <a:latin typeface="Avenir Next LT Pro" panose="020B0504020202020204" pitchFamily="34" charset="0"/>
                <a:ea typeface="Calibri"/>
                <a:cs typeface="Calibri"/>
              </a:rPr>
              <a:t> </a:t>
            </a:r>
            <a:r>
              <a:rPr lang="en-US" sz="2000" err="1">
                <a:latin typeface="Avenir Next LT Pro" panose="020B0504020202020204" pitchFamily="34" charset="0"/>
                <a:ea typeface="Calibri"/>
                <a:cs typeface="Calibri"/>
              </a:rPr>
              <a:t>Quantitatives</a:t>
            </a:r>
            <a:r>
              <a:rPr lang="en-US" sz="2000">
                <a:latin typeface="Avenir Next LT Pro" panose="020B0504020202020204" pitchFamily="34" charset="0"/>
                <a:ea typeface="Calibri"/>
                <a:cs typeface="Calibri"/>
              </a:rPr>
              <a:t> de INSEE</a:t>
            </a:r>
            <a:endParaRPr lang="fr-FR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sz="2000">
              <a:latin typeface="Avenir Next LT Pro" panose="020B0504020202020204" pitchFamily="34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err="1">
                <a:latin typeface="Avenir Next LT Pro" panose="020B0504020202020204" pitchFamily="34" charset="0"/>
                <a:ea typeface="Calibri"/>
                <a:cs typeface="Calibri"/>
              </a:rPr>
              <a:t>Problèmes</a:t>
            </a:r>
            <a:r>
              <a:rPr lang="en-US" b="1">
                <a:latin typeface="Avenir Next LT Pro" panose="020B0504020202020204" pitchFamily="34" charset="0"/>
                <a:ea typeface="Calibri"/>
                <a:cs typeface="Calibri"/>
              </a:rPr>
              <a:t> </a:t>
            </a:r>
            <a:r>
              <a:rPr lang="en-US" b="1" err="1">
                <a:latin typeface="Avenir Next LT Pro" panose="020B0504020202020204" pitchFamily="34" charset="0"/>
                <a:ea typeface="Calibri"/>
                <a:cs typeface="Calibri"/>
              </a:rPr>
              <a:t>évités</a:t>
            </a:r>
            <a:r>
              <a:rPr lang="en-US" b="1">
                <a:latin typeface="Avenir Next LT Pro" panose="020B0504020202020204" pitchFamily="34" charset="0"/>
                <a:ea typeface="Calibri"/>
                <a:cs typeface="Calibri"/>
              </a:rPr>
              <a:t>:</a:t>
            </a:r>
          </a:p>
          <a:p>
            <a:pPr marL="457200" indent="-457200">
              <a:buAutoNum type="arabicPeriod"/>
            </a:pPr>
            <a:endParaRPr lang="en-US" sz="2000">
              <a:latin typeface="Avenir Next LT Pro" panose="020B0504020202020204" pitchFamily="34" charset="0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err="1">
                <a:latin typeface="Avenir Next LT Pro" panose="020B0504020202020204" pitchFamily="34" charset="0"/>
                <a:ea typeface="Calibri"/>
                <a:cs typeface="Calibri"/>
              </a:rPr>
              <a:t>Écart</a:t>
            </a:r>
            <a:r>
              <a:rPr lang="en-US" sz="2000">
                <a:latin typeface="Avenir Next LT Pro" panose="020B0504020202020204" pitchFamily="34" charset="0"/>
                <a:ea typeface="Calibri"/>
                <a:cs typeface="Calibri"/>
              </a:rPr>
              <a:t> de variance </a:t>
            </a:r>
            <a:endParaRPr lang="en-US" sz="2000">
              <a:latin typeface="Avenir Next LT Pro" panose="020B0504020202020204" pitchFamily="34" charset="0"/>
              <a:cs typeface="Calibri"/>
            </a:endParaRPr>
          </a:p>
          <a:p>
            <a:pPr marL="457200" indent="-457200">
              <a:buAutoNum type="arabicPeriod"/>
            </a:pPr>
            <a:endParaRPr lang="en-US" sz="2000">
              <a:latin typeface="Avenir Next LT Pro" panose="020B0504020202020204" pitchFamily="34" charset="0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>
                <a:latin typeface="Avenir Next LT Pro" panose="020B0504020202020204" pitchFamily="34" charset="0"/>
                <a:ea typeface="Calibri"/>
                <a:cs typeface="Calibri"/>
              </a:rPr>
              <a:t>Ordre de grandeur</a:t>
            </a:r>
            <a:endParaRPr lang="en-US" sz="2000">
              <a:latin typeface="Avenir Next LT Pro" panose="020B0504020202020204" pitchFamily="34" charset="0"/>
              <a:cs typeface="Calibri"/>
            </a:endParaRPr>
          </a:p>
          <a:p>
            <a:pPr marL="457200" indent="-457200">
              <a:buAutoNum type="arabicPeriod"/>
            </a:pPr>
            <a:endParaRPr lang="en-US" sz="2000">
              <a:latin typeface="Avenir Next LT Pro" panose="020B0504020202020204" pitchFamily="34" charset="0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err="1">
                <a:latin typeface="Avenir Next LT Pro" panose="020B0504020202020204" pitchFamily="34" charset="0"/>
                <a:ea typeface="Calibri"/>
                <a:cs typeface="Calibri"/>
              </a:rPr>
              <a:t>Unités</a:t>
            </a:r>
            <a:endParaRPr lang="en-US" sz="2000">
              <a:latin typeface="Avenir Next LT Pro" panose="020B0504020202020204" pitchFamily="34" charset="0"/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latin typeface="Avenir Next LT Pro" panose="020B050402020202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53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63B4C88A-947B-4640-BABE-BADE0103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F56E5F2-7433-0E34-A8D5-B3317AE6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Avenir Next LT Pro Demi" panose="020B0704020202020204" pitchFamily="34" charset="0"/>
              </a:rPr>
              <a:t>3.La </a:t>
            </a:r>
            <a:r>
              <a:rPr lang="en-US" sz="5400" b="1" kern="1200" err="1">
                <a:solidFill>
                  <a:schemeClr val="tx1"/>
                </a:solidFill>
                <a:latin typeface="Avenir Next LT Pro Demi" panose="020B0704020202020204" pitchFamily="34" charset="0"/>
              </a:rPr>
              <a:t>Matrice</a:t>
            </a:r>
            <a:r>
              <a:rPr lang="en-US" sz="5400" b="1" kern="1200">
                <a:solidFill>
                  <a:schemeClr val="tx1"/>
                </a:solidFill>
                <a:latin typeface="Avenir Next LT Pro Demi" panose="020B0704020202020204" pitchFamily="34" charset="0"/>
              </a:rPr>
              <a:t> E</a:t>
            </a:r>
            <a:r>
              <a:rPr lang="en-US" sz="5400" kern="1200">
                <a:solidFill>
                  <a:schemeClr val="tx1"/>
                </a:solidFill>
                <a:latin typeface="Avenir Next LT Pro Demi" panose="020B0704020202020204" pitchFamily="34" charset="0"/>
              </a:rPr>
              <a:t> </a:t>
            </a: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ADD29F84-27B3-F1ED-3B53-02FCEF5FD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38" y="1276869"/>
            <a:ext cx="9351120" cy="5079481"/>
          </a:xfrm>
          <a:prstGeom prst="roundRect">
            <a:avLst>
              <a:gd name="adj" fmla="val 30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0AE4AC-1F16-48AE-AEA1-25B5DE22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D11BC9-C2CB-4BAE-A35D-8E739501A9EA}"/>
              </a:ext>
            </a:extLst>
          </p:cNvPr>
          <p:cNvSpPr txBox="1"/>
          <p:nvPr/>
        </p:nvSpPr>
        <p:spPr>
          <a:xfrm>
            <a:off x="1621606" y="3354944"/>
            <a:ext cx="71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E = </a:t>
            </a:r>
          </a:p>
        </p:txBody>
      </p:sp>
    </p:spTree>
    <p:extLst>
      <p:ext uri="{BB962C8B-B14F-4D97-AF65-F5344CB8AC3E}">
        <p14:creationId xmlns:p14="http://schemas.microsoft.com/office/powerpoint/2010/main" val="251453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543EA21F-0695-4955-B273-A3DFF26ABC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CF9E087-A7C8-9F36-691C-8BC5F0ED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latin typeface="Avenir Next LT Pro Demi" panose="020B0704020202020204" pitchFamily="34" charset="0"/>
                <a:ea typeface="+mj-lt"/>
                <a:cs typeface="+mj-lt"/>
              </a:rPr>
              <a:t>4.La Matrice E centrée-réduite</a:t>
            </a:r>
            <a:r>
              <a:rPr lang="fr-FR">
                <a:latin typeface="Avenir Next LT Pro Demi" panose="020B0704020202020204" pitchFamily="34" charset="0"/>
                <a:ea typeface="+mj-lt"/>
                <a:cs typeface="+mj-lt"/>
              </a:rPr>
              <a:t> </a:t>
            </a:r>
            <a:endParaRPr lang="fr-FR">
              <a:latin typeface="Avenir Next LT Pro Demi" panose="020B07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97E12-7C10-1CAD-58E1-52D7134F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1825625"/>
            <a:ext cx="106948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u="sng">
                <a:latin typeface="Avenir Next LT Pro" panose="020B0504020202020204" pitchFamily="34" charset="0"/>
                <a:cs typeface="Calibri"/>
              </a:rPr>
              <a:t>1)Matrice la centrée</a:t>
            </a:r>
            <a:endParaRPr lang="fr-FR" u="sng">
              <a:latin typeface="Avenir Next LT Pro" panose="020B0504020202020204" pitchFamily="34" charset="0"/>
            </a:endParaRPr>
          </a:p>
          <a:p>
            <a:endParaRPr lang="fr-FR"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48F407-472D-D64F-C03A-D20B78C4E0E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C0C2F0-7526-8D97-CD26-FB10EEF5415C}"/>
              </a:ext>
            </a:extLst>
          </p:cNvPr>
          <p:cNvSpPr txBox="1"/>
          <p:nvPr/>
        </p:nvSpPr>
        <p:spPr>
          <a:xfrm>
            <a:off x="835959" y="3839136"/>
            <a:ext cx="31802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-X correspond à la valeur de base de notre matrice </a:t>
            </a:r>
            <a:endParaRPr lang="fr-FR">
              <a:latin typeface="Avenir Next LT Pro" panose="020B0504020202020204" pitchFamily="34" charset="0"/>
            </a:endParaRPr>
          </a:p>
          <a:p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-X̅ correspond à la moyenne de la modalité de j. </a:t>
            </a:r>
            <a:endParaRPr lang="fr-FR">
              <a:latin typeface="Avenir Next LT Pro" panose="020B0504020202020204" pitchFamily="34" charset="0"/>
            </a:endParaRPr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607AC0-88A8-2720-8320-C896620B3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20" y="2396738"/>
            <a:ext cx="4827494" cy="117489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E70CC1-D964-4234-8733-CCE3677A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2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624B9620-2E50-4AF4-BD78-BEF763C6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D150FD-883B-4BAF-9D2C-944620A8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58" y="118867"/>
            <a:ext cx="3157728" cy="1325563"/>
          </a:xfrm>
        </p:spPr>
        <p:txBody>
          <a:bodyPr/>
          <a:lstStyle/>
          <a:p>
            <a:r>
              <a:rPr lang="fr-FR">
                <a:latin typeface="Avenir Next LT Pro Demi" panose="020B0704020202020204" pitchFamily="34" charset="0"/>
              </a:rPr>
              <a:t>RESULTATS</a:t>
            </a:r>
          </a:p>
        </p:txBody>
      </p:sp>
      <p:pic>
        <p:nvPicPr>
          <p:cNvPr id="3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E1FEE5B4-36BB-575A-E2FF-CA4809740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86" y="559264"/>
            <a:ext cx="6856247" cy="5797086"/>
          </a:xfrm>
          <a:prstGeom prst="roundRect">
            <a:avLst>
              <a:gd name="adj" fmla="val 176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F23B0C-DA7B-4990-917B-3020250D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7D8135F-FB01-46CA-BCFF-CD3690623519}"/>
              </a:ext>
            </a:extLst>
          </p:cNvPr>
          <p:cNvSpPr txBox="1"/>
          <p:nvPr/>
        </p:nvSpPr>
        <p:spPr>
          <a:xfrm>
            <a:off x="3512864" y="2967335"/>
            <a:ext cx="96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err="1">
                <a:latin typeface="Avenir Next LT Pro" panose="020B0504020202020204" pitchFamily="34" charset="0"/>
              </a:rPr>
              <a:t>E</a:t>
            </a:r>
            <a:r>
              <a:rPr lang="fr-FR" sz="2400" baseline="30000" err="1">
                <a:latin typeface="Avenir Next LT Pro" panose="020B0504020202020204" pitchFamily="34" charset="0"/>
              </a:rPr>
              <a:t>c</a:t>
            </a:r>
            <a:r>
              <a:rPr lang="fr-FR" sz="2400" baseline="30000">
                <a:latin typeface="Avenir Next LT Pro" panose="020B0504020202020204" pitchFamily="34" charset="0"/>
              </a:rPr>
              <a:t> </a:t>
            </a:r>
            <a:r>
              <a:rPr lang="fr-FR" sz="2400">
                <a:latin typeface="Avenir Next LT Pro" panose="020B05040202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29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5DB4B8DD-FE57-455A-B06E-EC2381C7AE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05A010D-1069-1120-C0CA-A5650B18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u="sng">
                <a:latin typeface="Avenir Next LT Pro Demi" panose="020B0704020202020204" pitchFamily="34" charset="0"/>
                <a:cs typeface="Calibri Light"/>
              </a:rPr>
              <a:t>2)La matrice centré-réduite </a:t>
            </a:r>
            <a:endParaRPr lang="fr-FR" u="sng">
              <a:latin typeface="Avenir Next LT Pro Demi" panose="020B0704020202020204" pitchFamily="34" charset="0"/>
            </a:endParaRP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F04FD8-D7F6-B8AC-418E-432FB13CA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470" y="1326637"/>
            <a:ext cx="3857625" cy="2171700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E3993B3-03C5-9CFD-40CE-5D97A4CF4621}"/>
              </a:ext>
            </a:extLst>
          </p:cNvPr>
          <p:cNvSpPr txBox="1"/>
          <p:nvPr/>
        </p:nvSpPr>
        <p:spPr>
          <a:xfrm>
            <a:off x="835959" y="3570194"/>
            <a:ext cx="422237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-X correspond à la valeur de base de notre matrice </a:t>
            </a:r>
          </a:p>
          <a:p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-X̅ correspond à la moyenne de la modalité de j. </a:t>
            </a:r>
          </a:p>
          <a:p>
            <a:r>
              <a:rPr lang="fr-FR">
                <a:latin typeface="Avenir Next LT Pro" panose="020B0504020202020204" pitchFamily="34" charset="0"/>
                <a:ea typeface="+mn-lt"/>
                <a:cs typeface="+mn-lt"/>
              </a:rPr>
              <a:t>- Correspond à l’écart type des données sur la colonne j. 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E5198D-3CB1-4299-8ADD-825C0176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6B6D-03ED-43B3-B4EF-42610E1F041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96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0087D81FAB840971079EAC52B64CC" ma:contentTypeVersion="10" ma:contentTypeDescription="Crée un document." ma:contentTypeScope="" ma:versionID="9600a68791b65ab0fac75d09051b6126">
  <xsd:schema xmlns:xsd="http://www.w3.org/2001/XMLSchema" xmlns:xs="http://www.w3.org/2001/XMLSchema" xmlns:p="http://schemas.microsoft.com/office/2006/metadata/properties" xmlns:ns2="e31b12e5-4299-4b70-9ebf-d05e62e814ea" targetNamespace="http://schemas.microsoft.com/office/2006/metadata/properties" ma:root="true" ma:fieldsID="461f739c47d0d4d9085c237183edc9a9" ns2:_="">
    <xsd:import namespace="e31b12e5-4299-4b70-9ebf-d05e62e814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b12e5-4299-4b70-9ebf-d05e62e81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FD5FDD-20BF-4943-9E57-29ED34D6DAE0}"/>
</file>

<file path=customXml/itemProps2.xml><?xml version="1.0" encoding="utf-8"?>
<ds:datastoreItem xmlns:ds="http://schemas.openxmlformats.org/officeDocument/2006/customXml" ds:itemID="{BE08AA1F-20A8-43F9-B325-59F87323FC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6687C7-4B47-46B5-B5E9-76C68E29B1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Thème Office</vt:lpstr>
      <vt:lpstr>TAI d'Analyse de données. </vt:lpstr>
      <vt:lpstr>Plan</vt:lpstr>
      <vt:lpstr>Introduction</vt:lpstr>
      <vt:lpstr>1.Choix du type d’analyse </vt:lpstr>
      <vt:lpstr>2.ACP centrée réduite </vt:lpstr>
      <vt:lpstr>3.La Matrice E </vt:lpstr>
      <vt:lpstr>4.La Matrice E centrée-réduite </vt:lpstr>
      <vt:lpstr>RESULTATS</vt:lpstr>
      <vt:lpstr>2)La matrice centré-réduite </vt:lpstr>
      <vt:lpstr>RESULTATS</vt:lpstr>
      <vt:lpstr>5.La Matrice des corrélations </vt:lpstr>
      <vt:lpstr>RESULTATS</vt:lpstr>
      <vt:lpstr>6.Les valeurs propres </vt:lpstr>
      <vt:lpstr>2-La QGE</vt:lpstr>
      <vt:lpstr>Matrice des valeurs propres</vt:lpstr>
      <vt:lpstr>Matrice des vecteurs propres </vt:lpstr>
      <vt:lpstr>7.Matrice des scores factoriels </vt:lpstr>
      <vt:lpstr>PowerPoint Presentation</vt:lpstr>
      <vt:lpstr>8.Matrice des Saturations </vt:lpstr>
      <vt:lpstr>Matrice de Saturation</vt:lpstr>
      <vt:lpstr>Matrice des saturations</vt:lpstr>
      <vt:lpstr>9.Cercles de corrélations </vt:lpstr>
      <vt:lpstr>PowerPoint Presentation</vt:lpstr>
      <vt:lpstr>10.Représentation des individus sur les axes </vt:lpstr>
      <vt:lpstr>PowerPoint Presentation</vt:lpstr>
      <vt:lpstr>PowerPoint Presentation</vt:lpstr>
      <vt:lpstr>11.Qualité de représentation sur chaque axe </vt:lpstr>
      <vt:lpstr>12.Interprétation générale </vt:lpstr>
      <vt:lpstr>Conclusion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Morgan SENECHAL</dc:creator>
  <cp:revision>1</cp:revision>
  <dcterms:created xsi:type="dcterms:W3CDTF">2022-03-30T12:24:45Z</dcterms:created>
  <dcterms:modified xsi:type="dcterms:W3CDTF">2022-03-30T21:40:04Z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0x0101007130087D81FAB840971079EAC52B64CC</vt:lpwstr>
  </property>
</Properties>
</file>